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20"/>
  </p:notesMasterIdLst>
  <p:sldIdLst>
    <p:sldId id="256" r:id="rId2"/>
    <p:sldId id="258" r:id="rId3"/>
    <p:sldId id="259" r:id="rId4"/>
    <p:sldId id="260" r:id="rId5"/>
    <p:sldId id="303" r:id="rId6"/>
    <p:sldId id="304" r:id="rId7"/>
    <p:sldId id="311" r:id="rId8"/>
    <p:sldId id="305" r:id="rId9"/>
    <p:sldId id="271" r:id="rId10"/>
    <p:sldId id="273" r:id="rId11"/>
    <p:sldId id="307" r:id="rId12"/>
    <p:sldId id="310" r:id="rId13"/>
    <p:sldId id="308" r:id="rId14"/>
    <p:sldId id="312" r:id="rId15"/>
    <p:sldId id="313" r:id="rId16"/>
    <p:sldId id="314" r:id="rId17"/>
    <p:sldId id="315" r:id="rId18"/>
    <p:sldId id="281" r:id="rId19"/>
  </p:sldIdLst>
  <p:sldSz cx="9144000" cy="5143500" type="screen16x9"/>
  <p:notesSz cx="6858000" cy="9144000"/>
  <p:embeddedFontLst>
    <p:embeddedFont>
      <p:font typeface="Patrick Hand" charset="0"/>
      <p:regular r:id="rId21"/>
    </p:embeddedFont>
    <p:embeddedFont>
      <p:font typeface="Neucha" charset="0"/>
      <p:regular r:id="rId22"/>
    </p:embeddedFont>
    <p:embeddedFont>
      <p:font typeface="Roboto Condensed"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1D073C08-D72D-4B10-AB7B-F242AE4C6125}">
  <a:tblStyle styleId="{1D073C08-D72D-4B10-AB7B-F242AE4C612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2" autoAdjust="0"/>
  </p:normalViewPr>
  <p:slideViewPr>
    <p:cSldViewPr>
      <p:cViewPr>
        <p:scale>
          <a:sx n="102" d="100"/>
          <a:sy n="102" d="100"/>
        </p:scale>
        <p:origin x="-456" y="-72"/>
      </p:cViewPr>
      <p:guideLst>
        <p:guide orient="horz" pos="1620"/>
        <p:guide pos="2880"/>
      </p:guideLst>
    </p:cSldViewPr>
  </p:slideViewPr>
  <p:outlineViewPr>
    <p:cViewPr>
      <p:scale>
        <a:sx n="33" d="100"/>
        <a:sy n="33" d="100"/>
      </p:scale>
      <p:origin x="0" y="1481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6134573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4"/>
        <p:cNvGrpSpPr/>
        <p:nvPr/>
      </p:nvGrpSpPr>
      <p:grpSpPr>
        <a:xfrm>
          <a:off x="0" y="0"/>
          <a:ext cx="0" cy="0"/>
          <a:chOff x="0" y="0"/>
          <a:chExt cx="0" cy="0"/>
        </a:xfrm>
      </p:grpSpPr>
      <p:sp>
        <p:nvSpPr>
          <p:cNvPr id="1675" name="Google Shape;167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6" name="Google Shape;167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9"/>
        <p:cNvGrpSpPr/>
        <p:nvPr/>
      </p:nvGrpSpPr>
      <p:grpSpPr>
        <a:xfrm>
          <a:off x="0" y="0"/>
          <a:ext cx="0" cy="0"/>
          <a:chOff x="0" y="0"/>
          <a:chExt cx="0" cy="0"/>
        </a:xfrm>
      </p:grpSpPr>
      <p:sp>
        <p:nvSpPr>
          <p:cNvPr id="1690" name="Google Shape;1690;g80213d964f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1" name="Google Shape;1691;g80213d964f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4"/>
        <p:cNvGrpSpPr/>
        <p:nvPr/>
      </p:nvGrpSpPr>
      <p:grpSpPr>
        <a:xfrm>
          <a:off x="0" y="0"/>
          <a:ext cx="0" cy="0"/>
          <a:chOff x="0" y="0"/>
          <a:chExt cx="0" cy="0"/>
        </a:xfrm>
      </p:grpSpPr>
      <p:sp>
        <p:nvSpPr>
          <p:cNvPr id="1725" name="Google Shape;1725;g84d516db96_0_3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6" name="Google Shape;1726;g84d516db96_0_3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7"/>
        <p:cNvGrpSpPr/>
        <p:nvPr/>
      </p:nvGrpSpPr>
      <p:grpSpPr>
        <a:xfrm>
          <a:off x="0" y="0"/>
          <a:ext cx="0" cy="0"/>
          <a:chOff x="0" y="0"/>
          <a:chExt cx="0" cy="0"/>
        </a:xfrm>
      </p:grpSpPr>
      <p:sp>
        <p:nvSpPr>
          <p:cNvPr id="1748" name="Google Shape;1748;g8a90a90c82_1_256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9" name="Google Shape;1749;g8a90a90c82_1_256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lstStyle/>
          <a:p>
            <a:endParaRPr lang="ar-SA" dirty="0"/>
          </a:p>
        </p:txBody>
      </p:sp>
    </p:spTree>
    <p:extLst>
      <p:ext uri="{BB962C8B-B14F-4D97-AF65-F5344CB8AC3E}">
        <p14:creationId xmlns:p14="http://schemas.microsoft.com/office/powerpoint/2010/main" val="3597300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5"/>
        <p:cNvGrpSpPr/>
        <p:nvPr/>
      </p:nvGrpSpPr>
      <p:grpSpPr>
        <a:xfrm>
          <a:off x="0" y="0"/>
          <a:ext cx="0" cy="0"/>
          <a:chOff x="0" y="0"/>
          <a:chExt cx="0" cy="0"/>
        </a:xfrm>
      </p:grpSpPr>
      <p:sp>
        <p:nvSpPr>
          <p:cNvPr id="1956" name="Google Shape;1956;g8a90a90c82_1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7" name="Google Shape;1957;g8a90a90c82_1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0"/>
        <p:cNvGrpSpPr/>
        <p:nvPr/>
      </p:nvGrpSpPr>
      <p:grpSpPr>
        <a:xfrm>
          <a:off x="0" y="0"/>
          <a:ext cx="0" cy="0"/>
          <a:chOff x="0" y="0"/>
          <a:chExt cx="0" cy="0"/>
        </a:xfrm>
      </p:grpSpPr>
      <p:sp>
        <p:nvSpPr>
          <p:cNvPr id="2021" name="Google Shape;2021;g8a90a90c82_1_245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2" name="Google Shape;2022;g8a90a90c82_1_245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7"/>
        <p:cNvGrpSpPr/>
        <p:nvPr/>
      </p:nvGrpSpPr>
      <p:grpSpPr>
        <a:xfrm>
          <a:off x="0" y="0"/>
          <a:ext cx="0" cy="0"/>
          <a:chOff x="0" y="0"/>
          <a:chExt cx="0" cy="0"/>
        </a:xfrm>
      </p:grpSpPr>
      <p:sp>
        <p:nvSpPr>
          <p:cNvPr id="2208" name="Google Shape;2208;g8a90a90c82_1_263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9" name="Google Shape;2209;g8a90a90c82_1_263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2"/>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297275" y="2232950"/>
            <a:ext cx="6549300" cy="1287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8100"/>
              <a:buFont typeface="Neucha"/>
              <a:buNone/>
              <a:defRPr sz="7600" b="1"/>
            </a:lvl1pPr>
            <a:lvl2pPr lvl="1" algn="ctr">
              <a:spcBef>
                <a:spcPts val="0"/>
              </a:spcBef>
              <a:spcAft>
                <a:spcPts val="0"/>
              </a:spcAft>
              <a:buClr>
                <a:srgbClr val="374957"/>
              </a:buClr>
              <a:buSzPts val="5200"/>
              <a:buFont typeface="Neucha"/>
              <a:buNone/>
              <a:defRPr sz="5200" b="1">
                <a:solidFill>
                  <a:srgbClr val="374957"/>
                </a:solidFill>
                <a:latin typeface="Neucha"/>
                <a:ea typeface="Neucha"/>
                <a:cs typeface="Neucha"/>
                <a:sym typeface="Neucha"/>
              </a:defRPr>
            </a:lvl2pPr>
            <a:lvl3pPr lvl="2" algn="ctr">
              <a:spcBef>
                <a:spcPts val="0"/>
              </a:spcBef>
              <a:spcAft>
                <a:spcPts val="0"/>
              </a:spcAft>
              <a:buClr>
                <a:srgbClr val="374957"/>
              </a:buClr>
              <a:buSzPts val="5200"/>
              <a:buFont typeface="Neucha"/>
              <a:buNone/>
              <a:defRPr sz="5200" b="1">
                <a:solidFill>
                  <a:srgbClr val="374957"/>
                </a:solidFill>
                <a:latin typeface="Neucha"/>
                <a:ea typeface="Neucha"/>
                <a:cs typeface="Neucha"/>
                <a:sym typeface="Neucha"/>
              </a:defRPr>
            </a:lvl3pPr>
            <a:lvl4pPr lvl="3" algn="ctr">
              <a:spcBef>
                <a:spcPts val="0"/>
              </a:spcBef>
              <a:spcAft>
                <a:spcPts val="0"/>
              </a:spcAft>
              <a:buClr>
                <a:srgbClr val="374957"/>
              </a:buClr>
              <a:buSzPts val="5200"/>
              <a:buFont typeface="Neucha"/>
              <a:buNone/>
              <a:defRPr sz="5200" b="1">
                <a:solidFill>
                  <a:srgbClr val="374957"/>
                </a:solidFill>
                <a:latin typeface="Neucha"/>
                <a:ea typeface="Neucha"/>
                <a:cs typeface="Neucha"/>
                <a:sym typeface="Neucha"/>
              </a:defRPr>
            </a:lvl4pPr>
            <a:lvl5pPr lvl="4" algn="ctr">
              <a:spcBef>
                <a:spcPts val="0"/>
              </a:spcBef>
              <a:spcAft>
                <a:spcPts val="0"/>
              </a:spcAft>
              <a:buClr>
                <a:srgbClr val="374957"/>
              </a:buClr>
              <a:buSzPts val="5200"/>
              <a:buFont typeface="Neucha"/>
              <a:buNone/>
              <a:defRPr sz="5200" b="1">
                <a:solidFill>
                  <a:srgbClr val="374957"/>
                </a:solidFill>
                <a:latin typeface="Neucha"/>
                <a:ea typeface="Neucha"/>
                <a:cs typeface="Neucha"/>
                <a:sym typeface="Neucha"/>
              </a:defRPr>
            </a:lvl5pPr>
            <a:lvl6pPr lvl="5" algn="ctr">
              <a:spcBef>
                <a:spcPts val="0"/>
              </a:spcBef>
              <a:spcAft>
                <a:spcPts val="0"/>
              </a:spcAft>
              <a:buClr>
                <a:srgbClr val="374957"/>
              </a:buClr>
              <a:buSzPts val="5200"/>
              <a:buFont typeface="Neucha"/>
              <a:buNone/>
              <a:defRPr sz="5200" b="1">
                <a:solidFill>
                  <a:srgbClr val="374957"/>
                </a:solidFill>
                <a:latin typeface="Neucha"/>
                <a:ea typeface="Neucha"/>
                <a:cs typeface="Neucha"/>
                <a:sym typeface="Neucha"/>
              </a:defRPr>
            </a:lvl6pPr>
            <a:lvl7pPr lvl="6" algn="ctr">
              <a:spcBef>
                <a:spcPts val="0"/>
              </a:spcBef>
              <a:spcAft>
                <a:spcPts val="0"/>
              </a:spcAft>
              <a:buClr>
                <a:srgbClr val="374957"/>
              </a:buClr>
              <a:buSzPts val="5200"/>
              <a:buFont typeface="Neucha"/>
              <a:buNone/>
              <a:defRPr sz="5200" b="1">
                <a:solidFill>
                  <a:srgbClr val="374957"/>
                </a:solidFill>
                <a:latin typeface="Neucha"/>
                <a:ea typeface="Neucha"/>
                <a:cs typeface="Neucha"/>
                <a:sym typeface="Neucha"/>
              </a:defRPr>
            </a:lvl7pPr>
            <a:lvl8pPr lvl="7" algn="ctr">
              <a:spcBef>
                <a:spcPts val="0"/>
              </a:spcBef>
              <a:spcAft>
                <a:spcPts val="0"/>
              </a:spcAft>
              <a:buClr>
                <a:srgbClr val="374957"/>
              </a:buClr>
              <a:buSzPts val="5200"/>
              <a:buFont typeface="Neucha"/>
              <a:buNone/>
              <a:defRPr sz="5200" b="1">
                <a:solidFill>
                  <a:srgbClr val="374957"/>
                </a:solidFill>
                <a:latin typeface="Neucha"/>
                <a:ea typeface="Neucha"/>
                <a:cs typeface="Neucha"/>
                <a:sym typeface="Neucha"/>
              </a:defRPr>
            </a:lvl8pPr>
            <a:lvl9pPr lvl="8" algn="ctr">
              <a:spcBef>
                <a:spcPts val="0"/>
              </a:spcBef>
              <a:spcAft>
                <a:spcPts val="0"/>
              </a:spcAft>
              <a:buClr>
                <a:srgbClr val="374957"/>
              </a:buClr>
              <a:buSzPts val="5200"/>
              <a:buFont typeface="Neucha"/>
              <a:buNone/>
              <a:defRPr sz="5200" b="1">
                <a:solidFill>
                  <a:srgbClr val="374957"/>
                </a:solidFill>
                <a:latin typeface="Neucha"/>
                <a:ea typeface="Neucha"/>
                <a:cs typeface="Neucha"/>
                <a:sym typeface="Neucha"/>
              </a:defRPr>
            </a:lvl9pPr>
          </a:lstStyle>
          <a:p>
            <a:endParaRPr/>
          </a:p>
        </p:txBody>
      </p:sp>
      <p:grpSp>
        <p:nvGrpSpPr>
          <p:cNvPr id="10" name="Google Shape;10;p2"/>
          <p:cNvGrpSpPr/>
          <p:nvPr/>
        </p:nvGrpSpPr>
        <p:grpSpPr>
          <a:xfrm rot="3553717">
            <a:off x="-190479" y="3898355"/>
            <a:ext cx="1657053" cy="1186673"/>
            <a:chOff x="2656025" y="2684075"/>
            <a:chExt cx="464100" cy="332350"/>
          </a:xfrm>
        </p:grpSpPr>
        <p:sp>
          <p:nvSpPr>
            <p:cNvPr id="11" name="Google Shape;11;p2"/>
            <p:cNvSpPr/>
            <p:nvPr/>
          </p:nvSpPr>
          <p:spPr>
            <a:xfrm>
              <a:off x="2667050" y="2932225"/>
              <a:ext cx="22950" cy="34550"/>
            </a:xfrm>
            <a:custGeom>
              <a:avLst/>
              <a:gdLst/>
              <a:ahLst/>
              <a:cxnLst/>
              <a:rect l="l" t="t" r="r" b="b"/>
              <a:pathLst>
                <a:path w="918" h="1382" extrusionOk="0">
                  <a:moveTo>
                    <a:pt x="24" y="175"/>
                  </a:moveTo>
                  <a:cubicBezTo>
                    <a:pt x="128" y="581"/>
                    <a:pt x="233" y="987"/>
                    <a:pt x="337" y="1382"/>
                  </a:cubicBezTo>
                  <a:cubicBezTo>
                    <a:pt x="523" y="1335"/>
                    <a:pt x="721" y="1277"/>
                    <a:pt x="895" y="1231"/>
                  </a:cubicBezTo>
                  <a:cubicBezTo>
                    <a:pt x="895" y="1092"/>
                    <a:pt x="918" y="941"/>
                    <a:pt x="918" y="790"/>
                  </a:cubicBezTo>
                  <a:cubicBezTo>
                    <a:pt x="918" y="523"/>
                    <a:pt x="813" y="256"/>
                    <a:pt x="767" y="0"/>
                  </a:cubicBezTo>
                  <a:cubicBezTo>
                    <a:pt x="523" y="35"/>
                    <a:pt x="256" y="35"/>
                    <a:pt x="1" y="58"/>
                  </a:cubicBez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658650" y="2881150"/>
              <a:ext cx="27875" cy="35125"/>
            </a:xfrm>
            <a:custGeom>
              <a:avLst/>
              <a:gdLst/>
              <a:ahLst/>
              <a:cxnLst/>
              <a:rect l="l" t="t" r="r" b="b"/>
              <a:pathLst>
                <a:path w="1115" h="1405" extrusionOk="0">
                  <a:moveTo>
                    <a:pt x="499" y="70"/>
                  </a:moveTo>
                  <a:cubicBezTo>
                    <a:pt x="302" y="244"/>
                    <a:pt x="174" y="453"/>
                    <a:pt x="93" y="697"/>
                  </a:cubicBezTo>
                  <a:cubicBezTo>
                    <a:pt x="12" y="882"/>
                    <a:pt x="0" y="1103"/>
                    <a:pt x="116" y="1242"/>
                  </a:cubicBezTo>
                  <a:cubicBezTo>
                    <a:pt x="244" y="1393"/>
                    <a:pt x="476" y="1405"/>
                    <a:pt x="650" y="1335"/>
                  </a:cubicBezTo>
                  <a:cubicBezTo>
                    <a:pt x="917" y="1219"/>
                    <a:pt x="1091" y="952"/>
                    <a:pt x="1103" y="685"/>
                  </a:cubicBezTo>
                  <a:cubicBezTo>
                    <a:pt x="1115" y="406"/>
                    <a:pt x="940" y="128"/>
                    <a:pt x="697" y="0"/>
                  </a:cubicBez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683025" y="2713625"/>
              <a:ext cx="37750" cy="19525"/>
            </a:xfrm>
            <a:custGeom>
              <a:avLst/>
              <a:gdLst/>
              <a:ahLst/>
              <a:cxnLst/>
              <a:rect l="l" t="t" r="r" b="b"/>
              <a:pathLst>
                <a:path w="1510" h="781" extrusionOk="0">
                  <a:moveTo>
                    <a:pt x="993" y="0"/>
                  </a:moveTo>
                  <a:cubicBezTo>
                    <a:pt x="672" y="0"/>
                    <a:pt x="125" y="166"/>
                    <a:pt x="70" y="258"/>
                  </a:cubicBezTo>
                  <a:cubicBezTo>
                    <a:pt x="0" y="374"/>
                    <a:pt x="221" y="780"/>
                    <a:pt x="221" y="780"/>
                  </a:cubicBezTo>
                  <a:cubicBezTo>
                    <a:pt x="378" y="560"/>
                    <a:pt x="624" y="459"/>
                    <a:pt x="881" y="459"/>
                  </a:cubicBezTo>
                  <a:cubicBezTo>
                    <a:pt x="1098" y="459"/>
                    <a:pt x="1323" y="531"/>
                    <a:pt x="1510" y="664"/>
                  </a:cubicBezTo>
                  <a:cubicBezTo>
                    <a:pt x="1463" y="421"/>
                    <a:pt x="1393" y="154"/>
                    <a:pt x="1184" y="37"/>
                  </a:cubicBezTo>
                  <a:cubicBezTo>
                    <a:pt x="1144" y="11"/>
                    <a:pt x="1076" y="0"/>
                    <a:pt x="9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667050" y="2740950"/>
              <a:ext cx="2650" cy="7000"/>
            </a:xfrm>
            <a:custGeom>
              <a:avLst/>
              <a:gdLst/>
              <a:ahLst/>
              <a:cxnLst/>
              <a:rect l="l" t="t" r="r" b="b"/>
              <a:pathLst>
                <a:path w="106" h="280" extrusionOk="0">
                  <a:moveTo>
                    <a:pt x="1" y="1"/>
                  </a:moveTo>
                  <a:cubicBezTo>
                    <a:pt x="12" y="105"/>
                    <a:pt x="47" y="198"/>
                    <a:pt x="105" y="280"/>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660100" y="2687000"/>
              <a:ext cx="85050" cy="53975"/>
            </a:xfrm>
            <a:custGeom>
              <a:avLst/>
              <a:gdLst/>
              <a:ahLst/>
              <a:cxnLst/>
              <a:rect l="l" t="t" r="r" b="b"/>
              <a:pathLst>
                <a:path w="3402" h="2159" extrusionOk="0">
                  <a:moveTo>
                    <a:pt x="1814" y="1"/>
                  </a:moveTo>
                  <a:cubicBezTo>
                    <a:pt x="1552" y="1"/>
                    <a:pt x="1286" y="62"/>
                    <a:pt x="1045" y="174"/>
                  </a:cubicBezTo>
                  <a:cubicBezTo>
                    <a:pt x="557" y="418"/>
                    <a:pt x="186" y="870"/>
                    <a:pt x="0" y="1381"/>
                  </a:cubicBezTo>
                  <a:lnTo>
                    <a:pt x="267" y="2159"/>
                  </a:lnTo>
                  <a:cubicBezTo>
                    <a:pt x="186" y="1753"/>
                    <a:pt x="337" y="1311"/>
                    <a:pt x="639" y="1021"/>
                  </a:cubicBezTo>
                  <a:cubicBezTo>
                    <a:pt x="916" y="769"/>
                    <a:pt x="1297" y="639"/>
                    <a:pt x="1675" y="639"/>
                  </a:cubicBezTo>
                  <a:cubicBezTo>
                    <a:pt x="1819" y="639"/>
                    <a:pt x="1964" y="658"/>
                    <a:pt x="2101" y="696"/>
                  </a:cubicBezTo>
                  <a:cubicBezTo>
                    <a:pt x="2612" y="847"/>
                    <a:pt x="3030" y="1172"/>
                    <a:pt x="3320" y="1613"/>
                  </a:cubicBezTo>
                  <a:cubicBezTo>
                    <a:pt x="3402" y="1091"/>
                    <a:pt x="3065" y="499"/>
                    <a:pt x="2612" y="220"/>
                  </a:cubicBezTo>
                  <a:cubicBezTo>
                    <a:pt x="2372" y="70"/>
                    <a:pt x="2095" y="1"/>
                    <a:pt x="18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747450" y="2731375"/>
              <a:ext cx="364850" cy="273150"/>
            </a:xfrm>
            <a:custGeom>
              <a:avLst/>
              <a:gdLst/>
              <a:ahLst/>
              <a:cxnLst/>
              <a:rect l="l" t="t" r="r" b="b"/>
              <a:pathLst>
                <a:path w="14594" h="10926" extrusionOk="0">
                  <a:moveTo>
                    <a:pt x="1649" y="10925"/>
                  </a:moveTo>
                  <a:cubicBezTo>
                    <a:pt x="1440" y="10739"/>
                    <a:pt x="1556" y="10472"/>
                    <a:pt x="1417" y="10287"/>
                  </a:cubicBezTo>
                  <a:cubicBezTo>
                    <a:pt x="1603" y="10229"/>
                    <a:pt x="1742" y="10136"/>
                    <a:pt x="1939" y="10159"/>
                  </a:cubicBezTo>
                  <a:cubicBezTo>
                    <a:pt x="2009" y="10159"/>
                    <a:pt x="2079" y="10124"/>
                    <a:pt x="2137" y="10112"/>
                  </a:cubicBezTo>
                  <a:cubicBezTo>
                    <a:pt x="2183" y="10101"/>
                    <a:pt x="2230" y="10066"/>
                    <a:pt x="2253" y="10078"/>
                  </a:cubicBezTo>
                  <a:cubicBezTo>
                    <a:pt x="2497" y="10124"/>
                    <a:pt x="2729" y="9996"/>
                    <a:pt x="2984" y="9996"/>
                  </a:cubicBezTo>
                  <a:cubicBezTo>
                    <a:pt x="3031" y="9996"/>
                    <a:pt x="3089" y="9961"/>
                    <a:pt x="3158" y="9938"/>
                  </a:cubicBezTo>
                  <a:cubicBezTo>
                    <a:pt x="3274" y="9880"/>
                    <a:pt x="3402" y="9845"/>
                    <a:pt x="3530" y="9822"/>
                  </a:cubicBezTo>
                  <a:cubicBezTo>
                    <a:pt x="3913" y="9694"/>
                    <a:pt x="4261" y="9520"/>
                    <a:pt x="4493" y="9149"/>
                  </a:cubicBezTo>
                  <a:cubicBezTo>
                    <a:pt x="4551" y="9068"/>
                    <a:pt x="4621" y="8998"/>
                    <a:pt x="4679" y="8917"/>
                  </a:cubicBezTo>
                  <a:cubicBezTo>
                    <a:pt x="4749" y="8835"/>
                    <a:pt x="4807" y="8743"/>
                    <a:pt x="4865" y="8650"/>
                  </a:cubicBezTo>
                  <a:cubicBezTo>
                    <a:pt x="4934" y="8487"/>
                    <a:pt x="5016" y="8325"/>
                    <a:pt x="5062" y="8162"/>
                  </a:cubicBezTo>
                  <a:cubicBezTo>
                    <a:pt x="5097" y="8104"/>
                    <a:pt x="5097" y="8023"/>
                    <a:pt x="5097" y="7953"/>
                  </a:cubicBezTo>
                  <a:lnTo>
                    <a:pt x="5097" y="7233"/>
                  </a:lnTo>
                  <a:cubicBezTo>
                    <a:pt x="5097" y="7140"/>
                    <a:pt x="5132" y="7036"/>
                    <a:pt x="5132" y="6931"/>
                  </a:cubicBezTo>
                  <a:cubicBezTo>
                    <a:pt x="5143" y="6746"/>
                    <a:pt x="5155" y="6537"/>
                    <a:pt x="5016" y="6386"/>
                  </a:cubicBezTo>
                  <a:cubicBezTo>
                    <a:pt x="4911" y="6281"/>
                    <a:pt x="4842" y="6154"/>
                    <a:pt x="4737" y="6061"/>
                  </a:cubicBezTo>
                  <a:cubicBezTo>
                    <a:pt x="4644" y="5991"/>
                    <a:pt x="4586" y="5887"/>
                    <a:pt x="4459" y="5921"/>
                  </a:cubicBezTo>
                  <a:cubicBezTo>
                    <a:pt x="4319" y="5840"/>
                    <a:pt x="4168" y="5771"/>
                    <a:pt x="4029" y="5689"/>
                  </a:cubicBezTo>
                  <a:cubicBezTo>
                    <a:pt x="3936" y="5631"/>
                    <a:pt x="3855" y="5585"/>
                    <a:pt x="3750" y="5550"/>
                  </a:cubicBezTo>
                  <a:cubicBezTo>
                    <a:pt x="3507" y="5469"/>
                    <a:pt x="3251" y="5376"/>
                    <a:pt x="3007" y="5283"/>
                  </a:cubicBezTo>
                  <a:cubicBezTo>
                    <a:pt x="2833" y="5202"/>
                    <a:pt x="2671" y="5132"/>
                    <a:pt x="2497" y="5074"/>
                  </a:cubicBezTo>
                  <a:cubicBezTo>
                    <a:pt x="2311" y="5016"/>
                    <a:pt x="2125" y="4970"/>
                    <a:pt x="1951" y="4911"/>
                  </a:cubicBezTo>
                  <a:cubicBezTo>
                    <a:pt x="1765" y="4853"/>
                    <a:pt x="1568" y="4784"/>
                    <a:pt x="1382" y="4714"/>
                  </a:cubicBezTo>
                  <a:cubicBezTo>
                    <a:pt x="1301" y="4505"/>
                    <a:pt x="1359" y="4319"/>
                    <a:pt x="1312" y="4145"/>
                  </a:cubicBezTo>
                  <a:cubicBezTo>
                    <a:pt x="1440" y="3971"/>
                    <a:pt x="1603" y="4029"/>
                    <a:pt x="1765" y="4064"/>
                  </a:cubicBezTo>
                  <a:cubicBezTo>
                    <a:pt x="1800" y="4064"/>
                    <a:pt x="1835" y="4087"/>
                    <a:pt x="1881" y="4099"/>
                  </a:cubicBezTo>
                  <a:cubicBezTo>
                    <a:pt x="2032" y="4192"/>
                    <a:pt x="2195" y="4296"/>
                    <a:pt x="2380" y="4319"/>
                  </a:cubicBezTo>
                  <a:cubicBezTo>
                    <a:pt x="2415" y="4319"/>
                    <a:pt x="2438" y="4354"/>
                    <a:pt x="2473" y="4366"/>
                  </a:cubicBezTo>
                  <a:cubicBezTo>
                    <a:pt x="2694" y="4528"/>
                    <a:pt x="2949" y="4598"/>
                    <a:pt x="3181" y="4714"/>
                  </a:cubicBezTo>
                  <a:cubicBezTo>
                    <a:pt x="3414" y="4819"/>
                    <a:pt x="3646" y="4900"/>
                    <a:pt x="3890" y="5004"/>
                  </a:cubicBezTo>
                  <a:cubicBezTo>
                    <a:pt x="4041" y="5062"/>
                    <a:pt x="4180" y="5132"/>
                    <a:pt x="4342" y="5167"/>
                  </a:cubicBezTo>
                  <a:cubicBezTo>
                    <a:pt x="4517" y="5202"/>
                    <a:pt x="4667" y="5318"/>
                    <a:pt x="4818" y="5411"/>
                  </a:cubicBezTo>
                  <a:cubicBezTo>
                    <a:pt x="4911" y="5457"/>
                    <a:pt x="4981" y="5515"/>
                    <a:pt x="5051" y="5550"/>
                  </a:cubicBezTo>
                  <a:cubicBezTo>
                    <a:pt x="5097" y="5585"/>
                    <a:pt x="5155" y="5596"/>
                    <a:pt x="5167" y="5643"/>
                  </a:cubicBezTo>
                  <a:cubicBezTo>
                    <a:pt x="5248" y="5782"/>
                    <a:pt x="5364" y="5921"/>
                    <a:pt x="5492" y="6003"/>
                  </a:cubicBezTo>
                  <a:cubicBezTo>
                    <a:pt x="5515" y="6014"/>
                    <a:pt x="5515" y="6061"/>
                    <a:pt x="5538" y="6072"/>
                  </a:cubicBezTo>
                  <a:cubicBezTo>
                    <a:pt x="5596" y="6189"/>
                    <a:pt x="5654" y="6293"/>
                    <a:pt x="5689" y="6409"/>
                  </a:cubicBezTo>
                  <a:cubicBezTo>
                    <a:pt x="5747" y="6595"/>
                    <a:pt x="5910" y="6699"/>
                    <a:pt x="6061" y="6815"/>
                  </a:cubicBezTo>
                  <a:cubicBezTo>
                    <a:pt x="6084" y="6827"/>
                    <a:pt x="6119" y="6827"/>
                    <a:pt x="6142" y="6862"/>
                  </a:cubicBezTo>
                  <a:cubicBezTo>
                    <a:pt x="6467" y="7082"/>
                    <a:pt x="6815" y="7117"/>
                    <a:pt x="7187" y="7117"/>
                  </a:cubicBezTo>
                  <a:cubicBezTo>
                    <a:pt x="8382" y="7106"/>
                    <a:pt x="9578" y="7117"/>
                    <a:pt x="10774" y="7117"/>
                  </a:cubicBezTo>
                  <a:cubicBezTo>
                    <a:pt x="10902" y="7117"/>
                    <a:pt x="11029" y="7117"/>
                    <a:pt x="11169" y="7059"/>
                  </a:cubicBezTo>
                  <a:cubicBezTo>
                    <a:pt x="11227" y="7036"/>
                    <a:pt x="11285" y="7036"/>
                    <a:pt x="11343" y="7036"/>
                  </a:cubicBezTo>
                  <a:lnTo>
                    <a:pt x="11552" y="7036"/>
                  </a:lnTo>
                  <a:cubicBezTo>
                    <a:pt x="11877" y="7059"/>
                    <a:pt x="12179" y="6990"/>
                    <a:pt x="12480" y="6920"/>
                  </a:cubicBezTo>
                  <a:cubicBezTo>
                    <a:pt x="12585" y="6885"/>
                    <a:pt x="12701" y="6873"/>
                    <a:pt x="12806" y="6850"/>
                  </a:cubicBezTo>
                  <a:cubicBezTo>
                    <a:pt x="13049" y="6769"/>
                    <a:pt x="13282" y="6688"/>
                    <a:pt x="13467" y="6479"/>
                  </a:cubicBezTo>
                  <a:lnTo>
                    <a:pt x="13514" y="6444"/>
                  </a:lnTo>
                  <a:cubicBezTo>
                    <a:pt x="13676" y="6351"/>
                    <a:pt x="13781" y="6223"/>
                    <a:pt x="13850" y="6061"/>
                  </a:cubicBezTo>
                  <a:cubicBezTo>
                    <a:pt x="13932" y="5840"/>
                    <a:pt x="14048" y="5643"/>
                    <a:pt x="14036" y="5399"/>
                  </a:cubicBezTo>
                  <a:cubicBezTo>
                    <a:pt x="14036" y="5306"/>
                    <a:pt x="14071" y="5225"/>
                    <a:pt x="14071" y="5120"/>
                  </a:cubicBezTo>
                  <a:cubicBezTo>
                    <a:pt x="14083" y="5028"/>
                    <a:pt x="14094" y="4946"/>
                    <a:pt x="14106" y="4842"/>
                  </a:cubicBezTo>
                  <a:lnTo>
                    <a:pt x="14106" y="3553"/>
                  </a:lnTo>
                  <a:cubicBezTo>
                    <a:pt x="14106" y="3437"/>
                    <a:pt x="14129" y="3309"/>
                    <a:pt x="14048" y="3193"/>
                  </a:cubicBezTo>
                  <a:cubicBezTo>
                    <a:pt x="14036" y="3159"/>
                    <a:pt x="14036" y="3135"/>
                    <a:pt x="14036" y="3100"/>
                  </a:cubicBezTo>
                  <a:cubicBezTo>
                    <a:pt x="14025" y="2787"/>
                    <a:pt x="13874" y="2532"/>
                    <a:pt x="13676" y="2323"/>
                  </a:cubicBezTo>
                  <a:cubicBezTo>
                    <a:pt x="13456" y="2090"/>
                    <a:pt x="13223" y="1870"/>
                    <a:pt x="12968" y="1696"/>
                  </a:cubicBezTo>
                  <a:cubicBezTo>
                    <a:pt x="12852" y="1626"/>
                    <a:pt x="12736" y="1580"/>
                    <a:pt x="12597" y="1545"/>
                  </a:cubicBezTo>
                  <a:cubicBezTo>
                    <a:pt x="12225" y="1475"/>
                    <a:pt x="11865" y="1452"/>
                    <a:pt x="11482" y="1417"/>
                  </a:cubicBezTo>
                  <a:cubicBezTo>
                    <a:pt x="11412" y="1417"/>
                    <a:pt x="11343" y="1406"/>
                    <a:pt x="11262" y="1394"/>
                  </a:cubicBezTo>
                  <a:cubicBezTo>
                    <a:pt x="10960" y="1336"/>
                    <a:pt x="10658" y="1289"/>
                    <a:pt x="10356" y="1301"/>
                  </a:cubicBezTo>
                  <a:cubicBezTo>
                    <a:pt x="10275" y="1301"/>
                    <a:pt x="10205" y="1301"/>
                    <a:pt x="10135" y="1278"/>
                  </a:cubicBezTo>
                  <a:cubicBezTo>
                    <a:pt x="9950" y="1220"/>
                    <a:pt x="9752" y="1197"/>
                    <a:pt x="9555" y="1197"/>
                  </a:cubicBezTo>
                  <a:lnTo>
                    <a:pt x="8232" y="1197"/>
                  </a:lnTo>
                  <a:cubicBezTo>
                    <a:pt x="8057" y="1197"/>
                    <a:pt x="7883" y="1220"/>
                    <a:pt x="7721" y="1139"/>
                  </a:cubicBezTo>
                  <a:cubicBezTo>
                    <a:pt x="7651" y="1115"/>
                    <a:pt x="7570" y="1127"/>
                    <a:pt x="7477" y="1127"/>
                  </a:cubicBezTo>
                  <a:lnTo>
                    <a:pt x="6409" y="1127"/>
                  </a:lnTo>
                  <a:cubicBezTo>
                    <a:pt x="6235" y="1127"/>
                    <a:pt x="6061" y="1139"/>
                    <a:pt x="5898" y="1069"/>
                  </a:cubicBezTo>
                  <a:cubicBezTo>
                    <a:pt x="5828" y="1046"/>
                    <a:pt x="5736" y="1057"/>
                    <a:pt x="5654" y="1057"/>
                  </a:cubicBezTo>
                  <a:lnTo>
                    <a:pt x="4818" y="1057"/>
                  </a:lnTo>
                  <a:cubicBezTo>
                    <a:pt x="4633" y="1057"/>
                    <a:pt x="4459" y="1069"/>
                    <a:pt x="4284" y="988"/>
                  </a:cubicBezTo>
                  <a:cubicBezTo>
                    <a:pt x="4006" y="988"/>
                    <a:pt x="3750" y="872"/>
                    <a:pt x="3472" y="883"/>
                  </a:cubicBezTo>
                  <a:cubicBezTo>
                    <a:pt x="3425" y="883"/>
                    <a:pt x="3390" y="895"/>
                    <a:pt x="3356" y="883"/>
                  </a:cubicBezTo>
                  <a:cubicBezTo>
                    <a:pt x="3123" y="790"/>
                    <a:pt x="2880" y="813"/>
                    <a:pt x="2636" y="813"/>
                  </a:cubicBezTo>
                  <a:lnTo>
                    <a:pt x="2578" y="813"/>
                  </a:lnTo>
                  <a:cubicBezTo>
                    <a:pt x="2195" y="732"/>
                    <a:pt x="1835" y="674"/>
                    <a:pt x="1452" y="604"/>
                  </a:cubicBezTo>
                  <a:cubicBezTo>
                    <a:pt x="1428" y="604"/>
                    <a:pt x="1394" y="593"/>
                    <a:pt x="1370" y="593"/>
                  </a:cubicBezTo>
                  <a:cubicBezTo>
                    <a:pt x="1011" y="604"/>
                    <a:pt x="639" y="477"/>
                    <a:pt x="268" y="500"/>
                  </a:cubicBezTo>
                  <a:cubicBezTo>
                    <a:pt x="175" y="500"/>
                    <a:pt x="82" y="535"/>
                    <a:pt x="1" y="465"/>
                  </a:cubicBezTo>
                  <a:lnTo>
                    <a:pt x="1" y="24"/>
                  </a:lnTo>
                  <a:cubicBezTo>
                    <a:pt x="59" y="12"/>
                    <a:pt x="117" y="1"/>
                    <a:pt x="163" y="1"/>
                  </a:cubicBezTo>
                  <a:cubicBezTo>
                    <a:pt x="627" y="36"/>
                    <a:pt x="1092" y="82"/>
                    <a:pt x="1556" y="152"/>
                  </a:cubicBezTo>
                  <a:cubicBezTo>
                    <a:pt x="1939" y="210"/>
                    <a:pt x="2299" y="303"/>
                    <a:pt x="2671" y="361"/>
                  </a:cubicBezTo>
                  <a:cubicBezTo>
                    <a:pt x="3077" y="419"/>
                    <a:pt x="3507" y="465"/>
                    <a:pt x="3924" y="488"/>
                  </a:cubicBezTo>
                  <a:cubicBezTo>
                    <a:pt x="4215" y="500"/>
                    <a:pt x="4493" y="500"/>
                    <a:pt x="4784" y="558"/>
                  </a:cubicBezTo>
                  <a:cubicBezTo>
                    <a:pt x="4911" y="593"/>
                    <a:pt x="5074" y="581"/>
                    <a:pt x="5201" y="593"/>
                  </a:cubicBezTo>
                  <a:cubicBezTo>
                    <a:pt x="5422" y="616"/>
                    <a:pt x="5654" y="604"/>
                    <a:pt x="5863" y="697"/>
                  </a:cubicBezTo>
                  <a:cubicBezTo>
                    <a:pt x="5921" y="721"/>
                    <a:pt x="6014" y="709"/>
                    <a:pt x="6084" y="709"/>
                  </a:cubicBezTo>
                  <a:cubicBezTo>
                    <a:pt x="6200" y="709"/>
                    <a:pt x="6328" y="709"/>
                    <a:pt x="6444" y="755"/>
                  </a:cubicBezTo>
                  <a:cubicBezTo>
                    <a:pt x="6548" y="779"/>
                    <a:pt x="6664" y="779"/>
                    <a:pt x="6780" y="779"/>
                  </a:cubicBezTo>
                  <a:lnTo>
                    <a:pt x="9787" y="779"/>
                  </a:lnTo>
                  <a:cubicBezTo>
                    <a:pt x="9926" y="779"/>
                    <a:pt x="10077" y="767"/>
                    <a:pt x="10205" y="837"/>
                  </a:cubicBezTo>
                  <a:cubicBezTo>
                    <a:pt x="10252" y="872"/>
                    <a:pt x="10310" y="872"/>
                    <a:pt x="10356" y="872"/>
                  </a:cubicBezTo>
                  <a:cubicBezTo>
                    <a:pt x="10600" y="872"/>
                    <a:pt x="10832" y="941"/>
                    <a:pt x="11076" y="999"/>
                  </a:cubicBezTo>
                  <a:cubicBezTo>
                    <a:pt x="11145" y="1011"/>
                    <a:pt x="11227" y="1022"/>
                    <a:pt x="11296" y="1022"/>
                  </a:cubicBezTo>
                  <a:cubicBezTo>
                    <a:pt x="11354" y="1046"/>
                    <a:pt x="11424" y="1022"/>
                    <a:pt x="11482" y="1046"/>
                  </a:cubicBezTo>
                  <a:cubicBezTo>
                    <a:pt x="11714" y="1139"/>
                    <a:pt x="11958" y="1115"/>
                    <a:pt x="12213" y="1115"/>
                  </a:cubicBezTo>
                  <a:cubicBezTo>
                    <a:pt x="12364" y="1115"/>
                    <a:pt x="12539" y="1080"/>
                    <a:pt x="12689" y="1173"/>
                  </a:cubicBezTo>
                  <a:cubicBezTo>
                    <a:pt x="12945" y="1139"/>
                    <a:pt x="13177" y="1289"/>
                    <a:pt x="13432" y="1359"/>
                  </a:cubicBezTo>
                  <a:cubicBezTo>
                    <a:pt x="13572" y="1406"/>
                    <a:pt x="13688" y="1475"/>
                    <a:pt x="13781" y="1591"/>
                  </a:cubicBezTo>
                  <a:cubicBezTo>
                    <a:pt x="13920" y="1754"/>
                    <a:pt x="14025" y="1940"/>
                    <a:pt x="14164" y="2102"/>
                  </a:cubicBezTo>
                  <a:cubicBezTo>
                    <a:pt x="14280" y="2230"/>
                    <a:pt x="14338" y="2381"/>
                    <a:pt x="14384" y="2532"/>
                  </a:cubicBezTo>
                  <a:cubicBezTo>
                    <a:pt x="14442" y="2706"/>
                    <a:pt x="14501" y="2880"/>
                    <a:pt x="14547" y="3054"/>
                  </a:cubicBezTo>
                  <a:cubicBezTo>
                    <a:pt x="14559" y="3135"/>
                    <a:pt x="14570" y="3205"/>
                    <a:pt x="14570" y="3275"/>
                  </a:cubicBezTo>
                  <a:cubicBezTo>
                    <a:pt x="14570" y="3843"/>
                    <a:pt x="14593" y="4412"/>
                    <a:pt x="14570" y="4958"/>
                  </a:cubicBezTo>
                  <a:cubicBezTo>
                    <a:pt x="14570" y="5179"/>
                    <a:pt x="14512" y="5376"/>
                    <a:pt x="14477" y="5585"/>
                  </a:cubicBezTo>
                  <a:cubicBezTo>
                    <a:pt x="14454" y="5689"/>
                    <a:pt x="14419" y="5782"/>
                    <a:pt x="14384" y="5875"/>
                  </a:cubicBezTo>
                  <a:cubicBezTo>
                    <a:pt x="14315" y="6107"/>
                    <a:pt x="14222" y="6339"/>
                    <a:pt x="14025" y="6502"/>
                  </a:cubicBezTo>
                  <a:cubicBezTo>
                    <a:pt x="14013" y="6502"/>
                    <a:pt x="14013" y="6514"/>
                    <a:pt x="14013" y="6525"/>
                  </a:cubicBezTo>
                  <a:cubicBezTo>
                    <a:pt x="13723" y="6943"/>
                    <a:pt x="13270" y="7082"/>
                    <a:pt x="12817" y="7199"/>
                  </a:cubicBezTo>
                  <a:cubicBezTo>
                    <a:pt x="12643" y="7233"/>
                    <a:pt x="12469" y="7315"/>
                    <a:pt x="12283" y="7280"/>
                  </a:cubicBezTo>
                  <a:cubicBezTo>
                    <a:pt x="12272" y="7280"/>
                    <a:pt x="12237" y="7280"/>
                    <a:pt x="12225" y="7291"/>
                  </a:cubicBezTo>
                  <a:cubicBezTo>
                    <a:pt x="12016" y="7396"/>
                    <a:pt x="11807" y="7373"/>
                    <a:pt x="11598" y="7373"/>
                  </a:cubicBezTo>
                  <a:cubicBezTo>
                    <a:pt x="10507" y="7373"/>
                    <a:pt x="9439" y="7373"/>
                    <a:pt x="8348" y="7384"/>
                  </a:cubicBezTo>
                  <a:cubicBezTo>
                    <a:pt x="8208" y="7384"/>
                    <a:pt x="8057" y="7384"/>
                    <a:pt x="7930" y="7442"/>
                  </a:cubicBezTo>
                  <a:cubicBezTo>
                    <a:pt x="7860" y="7466"/>
                    <a:pt x="7767" y="7466"/>
                    <a:pt x="7686" y="7466"/>
                  </a:cubicBezTo>
                  <a:cubicBezTo>
                    <a:pt x="7396" y="7489"/>
                    <a:pt x="7082" y="7489"/>
                    <a:pt x="6792" y="7489"/>
                  </a:cubicBezTo>
                  <a:cubicBezTo>
                    <a:pt x="6757" y="7489"/>
                    <a:pt x="6699" y="7489"/>
                    <a:pt x="6653" y="7466"/>
                  </a:cubicBezTo>
                  <a:cubicBezTo>
                    <a:pt x="6525" y="7407"/>
                    <a:pt x="6409" y="7466"/>
                    <a:pt x="6270" y="7500"/>
                  </a:cubicBezTo>
                  <a:cubicBezTo>
                    <a:pt x="5979" y="7570"/>
                    <a:pt x="5852" y="7779"/>
                    <a:pt x="5782" y="8023"/>
                  </a:cubicBezTo>
                  <a:cubicBezTo>
                    <a:pt x="5689" y="8325"/>
                    <a:pt x="5550" y="8603"/>
                    <a:pt x="5422" y="8893"/>
                  </a:cubicBezTo>
                  <a:cubicBezTo>
                    <a:pt x="5341" y="9033"/>
                    <a:pt x="5260" y="9137"/>
                    <a:pt x="5132" y="9242"/>
                  </a:cubicBezTo>
                  <a:cubicBezTo>
                    <a:pt x="4958" y="9369"/>
                    <a:pt x="4760" y="9497"/>
                    <a:pt x="4575" y="9636"/>
                  </a:cubicBezTo>
                  <a:cubicBezTo>
                    <a:pt x="4459" y="9706"/>
                    <a:pt x="4354" y="9811"/>
                    <a:pt x="4261" y="9892"/>
                  </a:cubicBezTo>
                  <a:cubicBezTo>
                    <a:pt x="4157" y="9961"/>
                    <a:pt x="4064" y="10043"/>
                    <a:pt x="3948" y="10101"/>
                  </a:cubicBezTo>
                  <a:cubicBezTo>
                    <a:pt x="3634" y="10240"/>
                    <a:pt x="3309" y="10391"/>
                    <a:pt x="3007" y="10519"/>
                  </a:cubicBezTo>
                  <a:cubicBezTo>
                    <a:pt x="2810" y="10600"/>
                    <a:pt x="2601" y="10658"/>
                    <a:pt x="2415" y="10763"/>
                  </a:cubicBezTo>
                  <a:cubicBezTo>
                    <a:pt x="2288" y="10832"/>
                    <a:pt x="2160" y="10867"/>
                    <a:pt x="2032" y="10855"/>
                  </a:cubicBezTo>
                  <a:cubicBezTo>
                    <a:pt x="1846" y="10925"/>
                    <a:pt x="1742" y="10925"/>
                    <a:pt x="1649" y="10925"/>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656025" y="2684075"/>
              <a:ext cx="464100" cy="332350"/>
            </a:xfrm>
            <a:custGeom>
              <a:avLst/>
              <a:gdLst/>
              <a:ahLst/>
              <a:cxnLst/>
              <a:rect l="l" t="t" r="r" b="b"/>
              <a:pathLst>
                <a:path w="18564" h="13294" extrusionOk="0">
                  <a:moveTo>
                    <a:pt x="3483" y="2624"/>
                  </a:moveTo>
                  <a:cubicBezTo>
                    <a:pt x="3251" y="2822"/>
                    <a:pt x="3042" y="3007"/>
                    <a:pt x="2822" y="3193"/>
                  </a:cubicBezTo>
                  <a:cubicBezTo>
                    <a:pt x="2578" y="3251"/>
                    <a:pt x="2357" y="3379"/>
                    <a:pt x="2114" y="3437"/>
                  </a:cubicBezTo>
                  <a:cubicBezTo>
                    <a:pt x="1916" y="3483"/>
                    <a:pt x="1707" y="3472"/>
                    <a:pt x="1498" y="3437"/>
                  </a:cubicBezTo>
                  <a:cubicBezTo>
                    <a:pt x="1254" y="3414"/>
                    <a:pt x="1045" y="3263"/>
                    <a:pt x="848" y="3123"/>
                  </a:cubicBezTo>
                  <a:cubicBezTo>
                    <a:pt x="778" y="3077"/>
                    <a:pt x="720" y="3019"/>
                    <a:pt x="662" y="2961"/>
                  </a:cubicBezTo>
                  <a:cubicBezTo>
                    <a:pt x="453" y="2775"/>
                    <a:pt x="279" y="2578"/>
                    <a:pt x="221" y="2288"/>
                  </a:cubicBezTo>
                  <a:cubicBezTo>
                    <a:pt x="152" y="1962"/>
                    <a:pt x="163" y="1637"/>
                    <a:pt x="163" y="1324"/>
                  </a:cubicBezTo>
                  <a:cubicBezTo>
                    <a:pt x="163" y="1243"/>
                    <a:pt x="175" y="1173"/>
                    <a:pt x="210" y="1115"/>
                  </a:cubicBezTo>
                  <a:cubicBezTo>
                    <a:pt x="337" y="767"/>
                    <a:pt x="558" y="488"/>
                    <a:pt x="871" y="314"/>
                  </a:cubicBezTo>
                  <a:cubicBezTo>
                    <a:pt x="1080" y="198"/>
                    <a:pt x="1278" y="82"/>
                    <a:pt x="1533" y="59"/>
                  </a:cubicBezTo>
                  <a:cubicBezTo>
                    <a:pt x="1823" y="24"/>
                    <a:pt x="2090" y="1"/>
                    <a:pt x="2381" y="12"/>
                  </a:cubicBezTo>
                  <a:cubicBezTo>
                    <a:pt x="2578" y="24"/>
                    <a:pt x="2764" y="82"/>
                    <a:pt x="2903" y="233"/>
                  </a:cubicBezTo>
                  <a:cubicBezTo>
                    <a:pt x="3077" y="407"/>
                    <a:pt x="3251" y="581"/>
                    <a:pt x="3367" y="802"/>
                  </a:cubicBezTo>
                  <a:cubicBezTo>
                    <a:pt x="3507" y="1045"/>
                    <a:pt x="3646" y="1301"/>
                    <a:pt x="3692" y="1591"/>
                  </a:cubicBezTo>
                  <a:cubicBezTo>
                    <a:pt x="3832" y="1672"/>
                    <a:pt x="3994" y="1684"/>
                    <a:pt x="4157" y="1695"/>
                  </a:cubicBezTo>
                  <a:cubicBezTo>
                    <a:pt x="4459" y="1707"/>
                    <a:pt x="4760" y="1730"/>
                    <a:pt x="5051" y="1823"/>
                  </a:cubicBezTo>
                  <a:cubicBezTo>
                    <a:pt x="5225" y="1881"/>
                    <a:pt x="5434" y="1881"/>
                    <a:pt x="5631" y="1916"/>
                  </a:cubicBezTo>
                  <a:cubicBezTo>
                    <a:pt x="5805" y="1939"/>
                    <a:pt x="5979" y="1974"/>
                    <a:pt x="6142" y="2021"/>
                  </a:cubicBezTo>
                  <a:cubicBezTo>
                    <a:pt x="6363" y="2055"/>
                    <a:pt x="6583" y="2113"/>
                    <a:pt x="6815" y="2102"/>
                  </a:cubicBezTo>
                  <a:cubicBezTo>
                    <a:pt x="6873" y="2102"/>
                    <a:pt x="6943" y="2102"/>
                    <a:pt x="7001" y="2113"/>
                  </a:cubicBezTo>
                  <a:cubicBezTo>
                    <a:pt x="7280" y="2195"/>
                    <a:pt x="7547" y="2171"/>
                    <a:pt x="7825" y="2195"/>
                  </a:cubicBezTo>
                  <a:cubicBezTo>
                    <a:pt x="7976" y="2195"/>
                    <a:pt x="8116" y="2206"/>
                    <a:pt x="8243" y="2218"/>
                  </a:cubicBezTo>
                  <a:cubicBezTo>
                    <a:pt x="8464" y="2264"/>
                    <a:pt x="8673" y="2276"/>
                    <a:pt x="8882" y="2276"/>
                  </a:cubicBezTo>
                  <a:cubicBezTo>
                    <a:pt x="9253" y="2276"/>
                    <a:pt x="9601" y="2276"/>
                    <a:pt x="9961" y="2288"/>
                  </a:cubicBezTo>
                  <a:cubicBezTo>
                    <a:pt x="10136" y="2288"/>
                    <a:pt x="10310" y="2334"/>
                    <a:pt x="10484" y="2346"/>
                  </a:cubicBezTo>
                  <a:cubicBezTo>
                    <a:pt x="10611" y="2369"/>
                    <a:pt x="10739" y="2392"/>
                    <a:pt x="10879" y="2392"/>
                  </a:cubicBezTo>
                  <a:lnTo>
                    <a:pt x="13514" y="2392"/>
                  </a:lnTo>
                  <a:cubicBezTo>
                    <a:pt x="13676" y="2392"/>
                    <a:pt x="13839" y="2404"/>
                    <a:pt x="13990" y="2450"/>
                  </a:cubicBezTo>
                  <a:cubicBezTo>
                    <a:pt x="14187" y="2496"/>
                    <a:pt x="14373" y="2508"/>
                    <a:pt x="14559" y="2555"/>
                  </a:cubicBezTo>
                  <a:cubicBezTo>
                    <a:pt x="14837" y="2613"/>
                    <a:pt x="15116" y="2671"/>
                    <a:pt x="15406" y="2717"/>
                  </a:cubicBezTo>
                  <a:cubicBezTo>
                    <a:pt x="15545" y="2740"/>
                    <a:pt x="15708" y="2729"/>
                    <a:pt x="15870" y="2729"/>
                  </a:cubicBezTo>
                  <a:cubicBezTo>
                    <a:pt x="16068" y="2729"/>
                    <a:pt x="16277" y="2694"/>
                    <a:pt x="16463" y="2798"/>
                  </a:cubicBezTo>
                  <a:cubicBezTo>
                    <a:pt x="16509" y="2833"/>
                    <a:pt x="16579" y="2810"/>
                    <a:pt x="16637" y="2810"/>
                  </a:cubicBezTo>
                  <a:cubicBezTo>
                    <a:pt x="16706" y="2833"/>
                    <a:pt x="16799" y="2845"/>
                    <a:pt x="16869" y="2868"/>
                  </a:cubicBezTo>
                  <a:cubicBezTo>
                    <a:pt x="16939" y="2903"/>
                    <a:pt x="16997" y="2949"/>
                    <a:pt x="17066" y="2961"/>
                  </a:cubicBezTo>
                  <a:cubicBezTo>
                    <a:pt x="17380" y="3019"/>
                    <a:pt x="17589" y="3205"/>
                    <a:pt x="17763" y="3448"/>
                  </a:cubicBezTo>
                  <a:cubicBezTo>
                    <a:pt x="17856" y="3588"/>
                    <a:pt x="17972" y="3715"/>
                    <a:pt x="18076" y="3843"/>
                  </a:cubicBezTo>
                  <a:cubicBezTo>
                    <a:pt x="18250" y="4064"/>
                    <a:pt x="18378" y="4296"/>
                    <a:pt x="18401" y="4586"/>
                  </a:cubicBezTo>
                  <a:cubicBezTo>
                    <a:pt x="18401" y="4633"/>
                    <a:pt x="18436" y="4691"/>
                    <a:pt x="18448" y="4725"/>
                  </a:cubicBezTo>
                  <a:cubicBezTo>
                    <a:pt x="18552" y="4934"/>
                    <a:pt x="18564" y="5132"/>
                    <a:pt x="18564" y="5352"/>
                  </a:cubicBezTo>
                  <a:lnTo>
                    <a:pt x="18564" y="6792"/>
                  </a:lnTo>
                  <a:cubicBezTo>
                    <a:pt x="18564" y="6966"/>
                    <a:pt x="18552" y="7140"/>
                    <a:pt x="18494" y="7303"/>
                  </a:cubicBezTo>
                  <a:cubicBezTo>
                    <a:pt x="18436" y="7477"/>
                    <a:pt x="18436" y="7663"/>
                    <a:pt x="18378" y="7837"/>
                  </a:cubicBezTo>
                  <a:lnTo>
                    <a:pt x="18285" y="8092"/>
                  </a:lnTo>
                  <a:cubicBezTo>
                    <a:pt x="18216" y="8313"/>
                    <a:pt x="18111" y="8498"/>
                    <a:pt x="17925" y="8649"/>
                  </a:cubicBezTo>
                  <a:cubicBezTo>
                    <a:pt x="17879" y="8696"/>
                    <a:pt x="17821" y="8731"/>
                    <a:pt x="17809" y="8777"/>
                  </a:cubicBezTo>
                  <a:cubicBezTo>
                    <a:pt x="17751" y="8940"/>
                    <a:pt x="17623" y="9009"/>
                    <a:pt x="17496" y="9079"/>
                  </a:cubicBezTo>
                  <a:cubicBezTo>
                    <a:pt x="17240" y="9218"/>
                    <a:pt x="16985" y="9346"/>
                    <a:pt x="16706" y="9404"/>
                  </a:cubicBezTo>
                  <a:cubicBezTo>
                    <a:pt x="16590" y="9427"/>
                    <a:pt x="16474" y="9474"/>
                    <a:pt x="16358" y="9520"/>
                  </a:cubicBezTo>
                  <a:cubicBezTo>
                    <a:pt x="16288" y="9532"/>
                    <a:pt x="16219" y="9543"/>
                    <a:pt x="16161" y="9543"/>
                  </a:cubicBezTo>
                  <a:cubicBezTo>
                    <a:pt x="16056" y="9566"/>
                    <a:pt x="15952" y="9590"/>
                    <a:pt x="15847" y="9590"/>
                  </a:cubicBezTo>
                  <a:cubicBezTo>
                    <a:pt x="15731" y="9601"/>
                    <a:pt x="15638" y="9625"/>
                    <a:pt x="15522" y="9625"/>
                  </a:cubicBezTo>
                  <a:cubicBezTo>
                    <a:pt x="14361" y="9625"/>
                    <a:pt x="13212" y="9625"/>
                    <a:pt x="12051" y="9601"/>
                  </a:cubicBezTo>
                  <a:cubicBezTo>
                    <a:pt x="11900" y="9601"/>
                    <a:pt x="11761" y="9601"/>
                    <a:pt x="11633" y="9648"/>
                  </a:cubicBezTo>
                  <a:cubicBezTo>
                    <a:pt x="11552" y="9683"/>
                    <a:pt x="11471" y="9683"/>
                    <a:pt x="11378" y="9683"/>
                  </a:cubicBezTo>
                  <a:cubicBezTo>
                    <a:pt x="11053" y="9683"/>
                    <a:pt x="10728" y="9659"/>
                    <a:pt x="10391" y="9659"/>
                  </a:cubicBezTo>
                  <a:cubicBezTo>
                    <a:pt x="10310" y="9659"/>
                    <a:pt x="10217" y="9683"/>
                    <a:pt x="10124" y="9694"/>
                  </a:cubicBezTo>
                  <a:cubicBezTo>
                    <a:pt x="9868" y="9741"/>
                    <a:pt x="9729" y="9892"/>
                    <a:pt x="9671" y="10147"/>
                  </a:cubicBezTo>
                  <a:cubicBezTo>
                    <a:pt x="9636" y="10240"/>
                    <a:pt x="9578" y="10344"/>
                    <a:pt x="9555" y="10449"/>
                  </a:cubicBezTo>
                  <a:cubicBezTo>
                    <a:pt x="9509" y="10565"/>
                    <a:pt x="9462" y="10681"/>
                    <a:pt x="9404" y="10785"/>
                  </a:cubicBezTo>
                  <a:cubicBezTo>
                    <a:pt x="9346" y="10925"/>
                    <a:pt x="9276" y="11052"/>
                    <a:pt x="9172" y="11169"/>
                  </a:cubicBezTo>
                  <a:cubicBezTo>
                    <a:pt x="9033" y="11319"/>
                    <a:pt x="8870" y="11447"/>
                    <a:pt x="8731" y="11575"/>
                  </a:cubicBezTo>
                  <a:cubicBezTo>
                    <a:pt x="8696" y="11610"/>
                    <a:pt x="8638" y="11621"/>
                    <a:pt x="8626" y="11656"/>
                  </a:cubicBezTo>
                  <a:cubicBezTo>
                    <a:pt x="8591" y="11807"/>
                    <a:pt x="8441" y="11842"/>
                    <a:pt x="8336" y="11900"/>
                  </a:cubicBezTo>
                  <a:cubicBezTo>
                    <a:pt x="7976" y="12086"/>
                    <a:pt x="7593" y="12271"/>
                    <a:pt x="7222" y="12469"/>
                  </a:cubicBezTo>
                  <a:cubicBezTo>
                    <a:pt x="6943" y="12596"/>
                    <a:pt x="6664" y="12736"/>
                    <a:pt x="6386" y="12852"/>
                  </a:cubicBezTo>
                  <a:cubicBezTo>
                    <a:pt x="6177" y="12945"/>
                    <a:pt x="5956" y="13049"/>
                    <a:pt x="5712" y="13026"/>
                  </a:cubicBezTo>
                  <a:cubicBezTo>
                    <a:pt x="5666" y="13026"/>
                    <a:pt x="5608" y="13026"/>
                    <a:pt x="5561" y="13061"/>
                  </a:cubicBezTo>
                  <a:cubicBezTo>
                    <a:pt x="5434" y="13142"/>
                    <a:pt x="5283" y="13131"/>
                    <a:pt x="5155" y="13072"/>
                  </a:cubicBezTo>
                  <a:cubicBezTo>
                    <a:pt x="5051" y="13026"/>
                    <a:pt x="4969" y="13026"/>
                    <a:pt x="4865" y="13072"/>
                  </a:cubicBezTo>
                  <a:cubicBezTo>
                    <a:pt x="4807" y="13107"/>
                    <a:pt x="4749" y="13084"/>
                    <a:pt x="4691" y="13107"/>
                  </a:cubicBezTo>
                  <a:cubicBezTo>
                    <a:pt x="4575" y="13119"/>
                    <a:pt x="4447" y="13142"/>
                    <a:pt x="4331" y="13165"/>
                  </a:cubicBezTo>
                  <a:cubicBezTo>
                    <a:pt x="4226" y="13177"/>
                    <a:pt x="4122" y="13189"/>
                    <a:pt x="4029" y="13189"/>
                  </a:cubicBezTo>
                  <a:cubicBezTo>
                    <a:pt x="3913" y="13189"/>
                    <a:pt x="3774" y="13189"/>
                    <a:pt x="3658" y="13247"/>
                  </a:cubicBezTo>
                  <a:cubicBezTo>
                    <a:pt x="3588" y="13281"/>
                    <a:pt x="3507" y="13281"/>
                    <a:pt x="3414" y="13281"/>
                  </a:cubicBezTo>
                  <a:cubicBezTo>
                    <a:pt x="3077" y="13281"/>
                    <a:pt x="2729" y="13258"/>
                    <a:pt x="2404" y="13281"/>
                  </a:cubicBezTo>
                  <a:cubicBezTo>
                    <a:pt x="2114" y="13293"/>
                    <a:pt x="1893" y="13131"/>
                    <a:pt x="1684" y="12991"/>
                  </a:cubicBezTo>
                  <a:cubicBezTo>
                    <a:pt x="1312" y="12713"/>
                    <a:pt x="1127" y="12318"/>
                    <a:pt x="976" y="11900"/>
                  </a:cubicBezTo>
                  <a:cubicBezTo>
                    <a:pt x="906" y="11679"/>
                    <a:pt x="837" y="11482"/>
                    <a:pt x="674" y="11319"/>
                  </a:cubicBezTo>
                  <a:cubicBezTo>
                    <a:pt x="581" y="11215"/>
                    <a:pt x="546" y="11076"/>
                    <a:pt x="500" y="10925"/>
                  </a:cubicBezTo>
                  <a:cubicBezTo>
                    <a:pt x="430" y="10669"/>
                    <a:pt x="326" y="10402"/>
                    <a:pt x="349" y="10124"/>
                  </a:cubicBezTo>
                  <a:cubicBezTo>
                    <a:pt x="372" y="9915"/>
                    <a:pt x="453" y="9810"/>
                    <a:pt x="674" y="9810"/>
                  </a:cubicBezTo>
                  <a:lnTo>
                    <a:pt x="1069" y="9810"/>
                  </a:lnTo>
                  <a:cubicBezTo>
                    <a:pt x="1301" y="9810"/>
                    <a:pt x="1429" y="9892"/>
                    <a:pt x="1440" y="10112"/>
                  </a:cubicBezTo>
                  <a:cubicBezTo>
                    <a:pt x="1475" y="10391"/>
                    <a:pt x="1591" y="10646"/>
                    <a:pt x="1545" y="10925"/>
                  </a:cubicBezTo>
                  <a:cubicBezTo>
                    <a:pt x="1533" y="11041"/>
                    <a:pt x="1556" y="11145"/>
                    <a:pt x="1626" y="11250"/>
                  </a:cubicBezTo>
                  <a:cubicBezTo>
                    <a:pt x="1765" y="11424"/>
                    <a:pt x="1823" y="11621"/>
                    <a:pt x="1881" y="11842"/>
                  </a:cubicBezTo>
                  <a:cubicBezTo>
                    <a:pt x="1951" y="12097"/>
                    <a:pt x="2114" y="12248"/>
                    <a:pt x="2369" y="12248"/>
                  </a:cubicBezTo>
                  <a:lnTo>
                    <a:pt x="3913" y="12248"/>
                  </a:lnTo>
                  <a:cubicBezTo>
                    <a:pt x="3983" y="12248"/>
                    <a:pt x="4064" y="12213"/>
                    <a:pt x="4145" y="12202"/>
                  </a:cubicBezTo>
                  <a:cubicBezTo>
                    <a:pt x="4226" y="12190"/>
                    <a:pt x="4296" y="12155"/>
                    <a:pt x="4389" y="12155"/>
                  </a:cubicBezTo>
                  <a:cubicBezTo>
                    <a:pt x="4528" y="12144"/>
                    <a:pt x="4679" y="12132"/>
                    <a:pt x="4760" y="12004"/>
                  </a:cubicBezTo>
                  <a:cubicBezTo>
                    <a:pt x="4784" y="11970"/>
                    <a:pt x="4842" y="11958"/>
                    <a:pt x="4865" y="11946"/>
                  </a:cubicBezTo>
                  <a:cubicBezTo>
                    <a:pt x="5085" y="11865"/>
                    <a:pt x="5306" y="11784"/>
                    <a:pt x="5550" y="11772"/>
                  </a:cubicBezTo>
                  <a:cubicBezTo>
                    <a:pt x="5678" y="11772"/>
                    <a:pt x="5805" y="11714"/>
                    <a:pt x="5945" y="11691"/>
                  </a:cubicBezTo>
                  <a:cubicBezTo>
                    <a:pt x="6072" y="11691"/>
                    <a:pt x="6200" y="11633"/>
                    <a:pt x="6316" y="11621"/>
                  </a:cubicBezTo>
                  <a:cubicBezTo>
                    <a:pt x="6548" y="11598"/>
                    <a:pt x="6757" y="11517"/>
                    <a:pt x="6955" y="11447"/>
                  </a:cubicBezTo>
                  <a:cubicBezTo>
                    <a:pt x="7338" y="11319"/>
                    <a:pt x="7651" y="11134"/>
                    <a:pt x="7872" y="10785"/>
                  </a:cubicBezTo>
                  <a:cubicBezTo>
                    <a:pt x="7872" y="10762"/>
                    <a:pt x="7883" y="10762"/>
                    <a:pt x="7883" y="10751"/>
                  </a:cubicBezTo>
                  <a:cubicBezTo>
                    <a:pt x="8116" y="10565"/>
                    <a:pt x="8232" y="10298"/>
                    <a:pt x="8324" y="10042"/>
                  </a:cubicBezTo>
                  <a:cubicBezTo>
                    <a:pt x="8359" y="9915"/>
                    <a:pt x="8406" y="9799"/>
                    <a:pt x="8406" y="9659"/>
                  </a:cubicBezTo>
                  <a:cubicBezTo>
                    <a:pt x="8406" y="9578"/>
                    <a:pt x="8406" y="9474"/>
                    <a:pt x="8441" y="9392"/>
                  </a:cubicBezTo>
                  <a:cubicBezTo>
                    <a:pt x="8557" y="9102"/>
                    <a:pt x="8475" y="8812"/>
                    <a:pt x="8406" y="8522"/>
                  </a:cubicBezTo>
                  <a:cubicBezTo>
                    <a:pt x="8394" y="8464"/>
                    <a:pt x="8348" y="8417"/>
                    <a:pt x="8301" y="8371"/>
                  </a:cubicBezTo>
                  <a:cubicBezTo>
                    <a:pt x="8185" y="8289"/>
                    <a:pt x="8092" y="8197"/>
                    <a:pt x="7976" y="8115"/>
                  </a:cubicBezTo>
                  <a:cubicBezTo>
                    <a:pt x="7802" y="7999"/>
                    <a:pt x="7640" y="7895"/>
                    <a:pt x="7465" y="7779"/>
                  </a:cubicBezTo>
                  <a:cubicBezTo>
                    <a:pt x="7431" y="7767"/>
                    <a:pt x="7407" y="7732"/>
                    <a:pt x="7396" y="7732"/>
                  </a:cubicBezTo>
                  <a:cubicBezTo>
                    <a:pt x="7047" y="7651"/>
                    <a:pt x="6722" y="7477"/>
                    <a:pt x="6386" y="7361"/>
                  </a:cubicBezTo>
                  <a:cubicBezTo>
                    <a:pt x="6293" y="7326"/>
                    <a:pt x="6188" y="7268"/>
                    <a:pt x="6084" y="7221"/>
                  </a:cubicBezTo>
                  <a:cubicBezTo>
                    <a:pt x="5968" y="7187"/>
                    <a:pt x="5840" y="7140"/>
                    <a:pt x="5712" y="7105"/>
                  </a:cubicBezTo>
                  <a:cubicBezTo>
                    <a:pt x="5480" y="7047"/>
                    <a:pt x="5260" y="6978"/>
                    <a:pt x="5039" y="6896"/>
                  </a:cubicBezTo>
                  <a:cubicBezTo>
                    <a:pt x="4877" y="6838"/>
                    <a:pt x="4749" y="6745"/>
                    <a:pt x="4737" y="6548"/>
                  </a:cubicBezTo>
                  <a:cubicBezTo>
                    <a:pt x="4412" y="6455"/>
                    <a:pt x="4122" y="6374"/>
                    <a:pt x="3820" y="6339"/>
                  </a:cubicBezTo>
                  <a:lnTo>
                    <a:pt x="3797" y="6339"/>
                  </a:lnTo>
                  <a:cubicBezTo>
                    <a:pt x="3518" y="6200"/>
                    <a:pt x="3216" y="6269"/>
                    <a:pt x="2926" y="6235"/>
                  </a:cubicBezTo>
                  <a:cubicBezTo>
                    <a:pt x="2822" y="6223"/>
                    <a:pt x="2717" y="6235"/>
                    <a:pt x="2613" y="6223"/>
                  </a:cubicBezTo>
                  <a:cubicBezTo>
                    <a:pt x="2520" y="6211"/>
                    <a:pt x="2415" y="6223"/>
                    <a:pt x="2322" y="6293"/>
                  </a:cubicBezTo>
                  <a:cubicBezTo>
                    <a:pt x="2299" y="6328"/>
                    <a:pt x="2253" y="6339"/>
                    <a:pt x="2230" y="6351"/>
                  </a:cubicBezTo>
                  <a:cubicBezTo>
                    <a:pt x="1916" y="6444"/>
                    <a:pt x="1742" y="6676"/>
                    <a:pt x="1591" y="6931"/>
                  </a:cubicBezTo>
                  <a:cubicBezTo>
                    <a:pt x="1533" y="7036"/>
                    <a:pt x="1475" y="7129"/>
                    <a:pt x="1417" y="7221"/>
                  </a:cubicBezTo>
                  <a:cubicBezTo>
                    <a:pt x="1371" y="7314"/>
                    <a:pt x="1312" y="7396"/>
                    <a:pt x="1266" y="7500"/>
                  </a:cubicBezTo>
                  <a:cubicBezTo>
                    <a:pt x="1243" y="7570"/>
                    <a:pt x="1243" y="7663"/>
                    <a:pt x="1278" y="7732"/>
                  </a:cubicBezTo>
                  <a:cubicBezTo>
                    <a:pt x="1417" y="8022"/>
                    <a:pt x="1417" y="8324"/>
                    <a:pt x="1301" y="8615"/>
                  </a:cubicBezTo>
                  <a:cubicBezTo>
                    <a:pt x="1254" y="8731"/>
                    <a:pt x="1208" y="8870"/>
                    <a:pt x="1196" y="8998"/>
                  </a:cubicBezTo>
                  <a:cubicBezTo>
                    <a:pt x="1185" y="9172"/>
                    <a:pt x="1045" y="9253"/>
                    <a:pt x="918" y="9276"/>
                  </a:cubicBezTo>
                  <a:cubicBezTo>
                    <a:pt x="674" y="9311"/>
                    <a:pt x="442" y="9334"/>
                    <a:pt x="210" y="9195"/>
                  </a:cubicBezTo>
                  <a:cubicBezTo>
                    <a:pt x="105" y="9137"/>
                    <a:pt x="35" y="9067"/>
                    <a:pt x="24" y="8940"/>
                  </a:cubicBezTo>
                  <a:cubicBezTo>
                    <a:pt x="1" y="8812"/>
                    <a:pt x="1" y="8673"/>
                    <a:pt x="47" y="8545"/>
                  </a:cubicBezTo>
                  <a:cubicBezTo>
                    <a:pt x="117" y="8313"/>
                    <a:pt x="256" y="8115"/>
                    <a:pt x="337" y="7883"/>
                  </a:cubicBezTo>
                  <a:cubicBezTo>
                    <a:pt x="523" y="7430"/>
                    <a:pt x="744" y="6989"/>
                    <a:pt x="964" y="6548"/>
                  </a:cubicBezTo>
                  <a:cubicBezTo>
                    <a:pt x="1011" y="6258"/>
                    <a:pt x="1266" y="6095"/>
                    <a:pt x="1394" y="5863"/>
                  </a:cubicBezTo>
                  <a:lnTo>
                    <a:pt x="1440" y="5817"/>
                  </a:lnTo>
                  <a:lnTo>
                    <a:pt x="2137" y="5422"/>
                  </a:lnTo>
                  <a:cubicBezTo>
                    <a:pt x="2195" y="5399"/>
                    <a:pt x="2264" y="5387"/>
                    <a:pt x="2346" y="5364"/>
                  </a:cubicBezTo>
                  <a:cubicBezTo>
                    <a:pt x="2381" y="5352"/>
                    <a:pt x="2439" y="5364"/>
                    <a:pt x="2485" y="5352"/>
                  </a:cubicBezTo>
                  <a:cubicBezTo>
                    <a:pt x="2845" y="5213"/>
                    <a:pt x="3240" y="5294"/>
                    <a:pt x="3600" y="5283"/>
                  </a:cubicBezTo>
                  <a:cubicBezTo>
                    <a:pt x="3739" y="5283"/>
                    <a:pt x="3867" y="5329"/>
                    <a:pt x="3983" y="5364"/>
                  </a:cubicBezTo>
                  <a:cubicBezTo>
                    <a:pt x="4273" y="5457"/>
                    <a:pt x="4586" y="5445"/>
                    <a:pt x="4853" y="5631"/>
                  </a:cubicBezTo>
                  <a:cubicBezTo>
                    <a:pt x="4900" y="5654"/>
                    <a:pt x="4969" y="5654"/>
                    <a:pt x="5027" y="5643"/>
                  </a:cubicBezTo>
                  <a:cubicBezTo>
                    <a:pt x="5271" y="5619"/>
                    <a:pt x="5515" y="5643"/>
                    <a:pt x="5736" y="5759"/>
                  </a:cubicBezTo>
                  <a:cubicBezTo>
                    <a:pt x="5828" y="5805"/>
                    <a:pt x="5898" y="5863"/>
                    <a:pt x="6014" y="5886"/>
                  </a:cubicBezTo>
                  <a:cubicBezTo>
                    <a:pt x="6235" y="5944"/>
                    <a:pt x="6432" y="6037"/>
                    <a:pt x="6653" y="6107"/>
                  </a:cubicBezTo>
                  <a:cubicBezTo>
                    <a:pt x="6699" y="6119"/>
                    <a:pt x="6757" y="6142"/>
                    <a:pt x="6792" y="6165"/>
                  </a:cubicBezTo>
                  <a:cubicBezTo>
                    <a:pt x="6897" y="6235"/>
                    <a:pt x="7013" y="6281"/>
                    <a:pt x="7129" y="6328"/>
                  </a:cubicBezTo>
                  <a:cubicBezTo>
                    <a:pt x="7256" y="6374"/>
                    <a:pt x="7373" y="6444"/>
                    <a:pt x="7489" y="6490"/>
                  </a:cubicBezTo>
                  <a:cubicBezTo>
                    <a:pt x="7581" y="6525"/>
                    <a:pt x="7651" y="6571"/>
                    <a:pt x="7744" y="6606"/>
                  </a:cubicBezTo>
                  <a:cubicBezTo>
                    <a:pt x="8069" y="6676"/>
                    <a:pt x="8348" y="6873"/>
                    <a:pt x="8650" y="7024"/>
                  </a:cubicBezTo>
                  <a:cubicBezTo>
                    <a:pt x="8708" y="7047"/>
                    <a:pt x="8754" y="7094"/>
                    <a:pt x="8800" y="7140"/>
                  </a:cubicBezTo>
                  <a:cubicBezTo>
                    <a:pt x="8917" y="7233"/>
                    <a:pt x="8998" y="7338"/>
                    <a:pt x="9137" y="7419"/>
                  </a:cubicBezTo>
                  <a:cubicBezTo>
                    <a:pt x="9323" y="7512"/>
                    <a:pt x="9451" y="7663"/>
                    <a:pt x="9520" y="7860"/>
                  </a:cubicBezTo>
                  <a:cubicBezTo>
                    <a:pt x="9613" y="8081"/>
                    <a:pt x="9776" y="8266"/>
                    <a:pt x="9927" y="8440"/>
                  </a:cubicBezTo>
                  <a:cubicBezTo>
                    <a:pt x="10089" y="8615"/>
                    <a:pt x="10310" y="8684"/>
                    <a:pt x="10542" y="8696"/>
                  </a:cubicBezTo>
                  <a:cubicBezTo>
                    <a:pt x="10681" y="8707"/>
                    <a:pt x="10832" y="8696"/>
                    <a:pt x="10971" y="8696"/>
                  </a:cubicBezTo>
                  <a:lnTo>
                    <a:pt x="14326" y="8696"/>
                  </a:lnTo>
                  <a:cubicBezTo>
                    <a:pt x="14489" y="8696"/>
                    <a:pt x="14628" y="8673"/>
                    <a:pt x="14779" y="8638"/>
                  </a:cubicBezTo>
                  <a:cubicBezTo>
                    <a:pt x="14907" y="8591"/>
                    <a:pt x="15069" y="8603"/>
                    <a:pt x="15197" y="8603"/>
                  </a:cubicBezTo>
                  <a:cubicBezTo>
                    <a:pt x="15534" y="8626"/>
                    <a:pt x="15870" y="8580"/>
                    <a:pt x="16184" y="8440"/>
                  </a:cubicBezTo>
                  <a:cubicBezTo>
                    <a:pt x="16277" y="8406"/>
                    <a:pt x="16370" y="8394"/>
                    <a:pt x="16474" y="8359"/>
                  </a:cubicBezTo>
                  <a:cubicBezTo>
                    <a:pt x="16811" y="8231"/>
                    <a:pt x="17089" y="8057"/>
                    <a:pt x="17240" y="7709"/>
                  </a:cubicBezTo>
                  <a:cubicBezTo>
                    <a:pt x="17333" y="7500"/>
                    <a:pt x="17438" y="7314"/>
                    <a:pt x="17391" y="7094"/>
                  </a:cubicBezTo>
                  <a:cubicBezTo>
                    <a:pt x="17391" y="7047"/>
                    <a:pt x="17391" y="7012"/>
                    <a:pt x="17403" y="6978"/>
                  </a:cubicBezTo>
                  <a:cubicBezTo>
                    <a:pt x="17507" y="6780"/>
                    <a:pt x="17461" y="6560"/>
                    <a:pt x="17473" y="6339"/>
                  </a:cubicBezTo>
                  <a:cubicBezTo>
                    <a:pt x="17473" y="6107"/>
                    <a:pt x="17461" y="5886"/>
                    <a:pt x="17473" y="5654"/>
                  </a:cubicBezTo>
                  <a:cubicBezTo>
                    <a:pt x="17496" y="5364"/>
                    <a:pt x="17403" y="5109"/>
                    <a:pt x="17333" y="4818"/>
                  </a:cubicBezTo>
                  <a:cubicBezTo>
                    <a:pt x="17287" y="4621"/>
                    <a:pt x="17159" y="4470"/>
                    <a:pt x="17008" y="4342"/>
                  </a:cubicBezTo>
                  <a:cubicBezTo>
                    <a:pt x="16857" y="4191"/>
                    <a:pt x="16706" y="4052"/>
                    <a:pt x="16521" y="3936"/>
                  </a:cubicBezTo>
                  <a:cubicBezTo>
                    <a:pt x="16312" y="3797"/>
                    <a:pt x="16114" y="3704"/>
                    <a:pt x="15882" y="3657"/>
                  </a:cubicBezTo>
                  <a:cubicBezTo>
                    <a:pt x="15580" y="3599"/>
                    <a:pt x="15290" y="3541"/>
                    <a:pt x="14965" y="3541"/>
                  </a:cubicBezTo>
                  <a:cubicBezTo>
                    <a:pt x="14919" y="3541"/>
                    <a:pt x="14860" y="3541"/>
                    <a:pt x="14826" y="3530"/>
                  </a:cubicBezTo>
                  <a:cubicBezTo>
                    <a:pt x="14605" y="3425"/>
                    <a:pt x="14384" y="3448"/>
                    <a:pt x="14152" y="3448"/>
                  </a:cubicBezTo>
                  <a:cubicBezTo>
                    <a:pt x="13955" y="3448"/>
                    <a:pt x="13746" y="3483"/>
                    <a:pt x="13549" y="3379"/>
                  </a:cubicBezTo>
                  <a:cubicBezTo>
                    <a:pt x="13491" y="3356"/>
                    <a:pt x="13398" y="3367"/>
                    <a:pt x="13328" y="3367"/>
                  </a:cubicBezTo>
                  <a:cubicBezTo>
                    <a:pt x="12736" y="3425"/>
                    <a:pt x="12132" y="3379"/>
                    <a:pt x="11540" y="3379"/>
                  </a:cubicBezTo>
                  <a:cubicBezTo>
                    <a:pt x="11494" y="3379"/>
                    <a:pt x="11459" y="3379"/>
                    <a:pt x="11424" y="3367"/>
                  </a:cubicBezTo>
                  <a:cubicBezTo>
                    <a:pt x="11250" y="3274"/>
                    <a:pt x="11064" y="3309"/>
                    <a:pt x="10890" y="3298"/>
                  </a:cubicBezTo>
                  <a:lnTo>
                    <a:pt x="10031" y="3298"/>
                  </a:lnTo>
                  <a:cubicBezTo>
                    <a:pt x="9845" y="3298"/>
                    <a:pt x="9671" y="3309"/>
                    <a:pt x="9497" y="3239"/>
                  </a:cubicBezTo>
                  <a:cubicBezTo>
                    <a:pt x="9427" y="3205"/>
                    <a:pt x="9334" y="3216"/>
                    <a:pt x="9253" y="3216"/>
                  </a:cubicBezTo>
                  <a:lnTo>
                    <a:pt x="8290" y="3216"/>
                  </a:lnTo>
                  <a:cubicBezTo>
                    <a:pt x="8174" y="3216"/>
                    <a:pt x="8046" y="3193"/>
                    <a:pt x="7930" y="3158"/>
                  </a:cubicBezTo>
                  <a:cubicBezTo>
                    <a:pt x="7918" y="3158"/>
                    <a:pt x="7883" y="3147"/>
                    <a:pt x="7872" y="3147"/>
                  </a:cubicBezTo>
                  <a:cubicBezTo>
                    <a:pt x="7628" y="3123"/>
                    <a:pt x="7396" y="3077"/>
                    <a:pt x="7140" y="3042"/>
                  </a:cubicBezTo>
                  <a:cubicBezTo>
                    <a:pt x="6908" y="3019"/>
                    <a:pt x="6676" y="3007"/>
                    <a:pt x="6444" y="2972"/>
                  </a:cubicBezTo>
                  <a:cubicBezTo>
                    <a:pt x="6188" y="2949"/>
                    <a:pt x="5921" y="2903"/>
                    <a:pt x="5666" y="2868"/>
                  </a:cubicBezTo>
                  <a:cubicBezTo>
                    <a:pt x="5573" y="2856"/>
                    <a:pt x="5492" y="2845"/>
                    <a:pt x="5387" y="2810"/>
                  </a:cubicBezTo>
                  <a:cubicBezTo>
                    <a:pt x="5329" y="2798"/>
                    <a:pt x="5271" y="2775"/>
                    <a:pt x="5213" y="2787"/>
                  </a:cubicBezTo>
                  <a:cubicBezTo>
                    <a:pt x="4923" y="2787"/>
                    <a:pt x="4644" y="2694"/>
                    <a:pt x="4377" y="2636"/>
                  </a:cubicBezTo>
                  <a:cubicBezTo>
                    <a:pt x="4261" y="2624"/>
                    <a:pt x="4122" y="2613"/>
                    <a:pt x="4006" y="2613"/>
                  </a:cubicBezTo>
                  <a:cubicBezTo>
                    <a:pt x="3832" y="2659"/>
                    <a:pt x="3646" y="2647"/>
                    <a:pt x="3483" y="2624"/>
                  </a:cubicBezTo>
                  <a:close/>
                  <a:moveTo>
                    <a:pt x="5306" y="12817"/>
                  </a:moveTo>
                  <a:lnTo>
                    <a:pt x="5620" y="12817"/>
                  </a:lnTo>
                  <a:cubicBezTo>
                    <a:pt x="5747" y="12817"/>
                    <a:pt x="5887" y="12782"/>
                    <a:pt x="6003" y="12724"/>
                  </a:cubicBezTo>
                  <a:cubicBezTo>
                    <a:pt x="6188" y="12631"/>
                    <a:pt x="6386" y="12573"/>
                    <a:pt x="6595" y="12480"/>
                  </a:cubicBezTo>
                  <a:cubicBezTo>
                    <a:pt x="6908" y="12353"/>
                    <a:pt x="7233" y="12202"/>
                    <a:pt x="7535" y="12062"/>
                  </a:cubicBezTo>
                  <a:cubicBezTo>
                    <a:pt x="7651" y="12004"/>
                    <a:pt x="7744" y="11935"/>
                    <a:pt x="7837" y="11853"/>
                  </a:cubicBezTo>
                  <a:cubicBezTo>
                    <a:pt x="7953" y="11772"/>
                    <a:pt x="8046" y="11679"/>
                    <a:pt x="8162" y="11598"/>
                  </a:cubicBezTo>
                  <a:cubicBezTo>
                    <a:pt x="8348" y="11470"/>
                    <a:pt x="8533" y="11354"/>
                    <a:pt x="8708" y="11203"/>
                  </a:cubicBezTo>
                  <a:cubicBezTo>
                    <a:pt x="8847" y="11099"/>
                    <a:pt x="8940" y="11006"/>
                    <a:pt x="8998" y="10855"/>
                  </a:cubicBezTo>
                  <a:cubicBezTo>
                    <a:pt x="9137" y="10565"/>
                    <a:pt x="9276" y="10286"/>
                    <a:pt x="9369" y="9984"/>
                  </a:cubicBezTo>
                  <a:cubicBezTo>
                    <a:pt x="9439" y="9741"/>
                    <a:pt x="9578" y="9532"/>
                    <a:pt x="9857" y="9462"/>
                  </a:cubicBezTo>
                  <a:cubicBezTo>
                    <a:pt x="9985" y="9439"/>
                    <a:pt x="10101" y="9381"/>
                    <a:pt x="10240" y="9439"/>
                  </a:cubicBezTo>
                  <a:cubicBezTo>
                    <a:pt x="10275" y="9450"/>
                    <a:pt x="10333" y="9450"/>
                    <a:pt x="10379" y="9450"/>
                  </a:cubicBezTo>
                  <a:cubicBezTo>
                    <a:pt x="10670" y="9450"/>
                    <a:pt x="10971" y="9439"/>
                    <a:pt x="11262" y="9439"/>
                  </a:cubicBezTo>
                  <a:cubicBezTo>
                    <a:pt x="11354" y="9439"/>
                    <a:pt x="11436" y="9439"/>
                    <a:pt x="11517" y="9404"/>
                  </a:cubicBezTo>
                  <a:cubicBezTo>
                    <a:pt x="11645" y="9346"/>
                    <a:pt x="11784" y="9346"/>
                    <a:pt x="11935" y="9346"/>
                  </a:cubicBezTo>
                  <a:cubicBezTo>
                    <a:pt x="13026" y="9346"/>
                    <a:pt x="14094" y="9346"/>
                    <a:pt x="15186" y="9334"/>
                  </a:cubicBezTo>
                  <a:cubicBezTo>
                    <a:pt x="15406" y="9334"/>
                    <a:pt x="15615" y="9358"/>
                    <a:pt x="15812" y="9265"/>
                  </a:cubicBezTo>
                  <a:cubicBezTo>
                    <a:pt x="15824" y="9241"/>
                    <a:pt x="15847" y="9241"/>
                    <a:pt x="15870" y="9241"/>
                  </a:cubicBezTo>
                  <a:cubicBezTo>
                    <a:pt x="16056" y="9276"/>
                    <a:pt x="16230" y="9207"/>
                    <a:pt x="16405" y="9160"/>
                  </a:cubicBezTo>
                  <a:cubicBezTo>
                    <a:pt x="16857" y="9044"/>
                    <a:pt x="17322" y="8916"/>
                    <a:pt x="17589" y="8487"/>
                  </a:cubicBezTo>
                  <a:cubicBezTo>
                    <a:pt x="17589" y="8475"/>
                    <a:pt x="17612" y="8475"/>
                    <a:pt x="17612" y="8464"/>
                  </a:cubicBezTo>
                  <a:cubicBezTo>
                    <a:pt x="17809" y="8301"/>
                    <a:pt x="17902" y="8069"/>
                    <a:pt x="17972" y="7837"/>
                  </a:cubicBezTo>
                  <a:cubicBezTo>
                    <a:pt x="17995" y="7732"/>
                    <a:pt x="18041" y="7651"/>
                    <a:pt x="18053" y="7546"/>
                  </a:cubicBezTo>
                  <a:cubicBezTo>
                    <a:pt x="18099" y="7349"/>
                    <a:pt x="18146" y="7129"/>
                    <a:pt x="18158" y="6920"/>
                  </a:cubicBezTo>
                  <a:cubicBezTo>
                    <a:pt x="18169" y="6362"/>
                    <a:pt x="18158" y="5793"/>
                    <a:pt x="18158" y="5236"/>
                  </a:cubicBezTo>
                  <a:cubicBezTo>
                    <a:pt x="18158" y="5167"/>
                    <a:pt x="18158" y="5097"/>
                    <a:pt x="18134" y="5027"/>
                  </a:cubicBezTo>
                  <a:cubicBezTo>
                    <a:pt x="18088" y="4853"/>
                    <a:pt x="18030" y="4679"/>
                    <a:pt x="17972" y="4493"/>
                  </a:cubicBezTo>
                  <a:cubicBezTo>
                    <a:pt x="17914" y="4342"/>
                    <a:pt x="17856" y="4191"/>
                    <a:pt x="17751" y="4064"/>
                  </a:cubicBezTo>
                  <a:cubicBezTo>
                    <a:pt x="17612" y="3901"/>
                    <a:pt x="17507" y="3715"/>
                    <a:pt x="17356" y="3553"/>
                  </a:cubicBezTo>
                  <a:cubicBezTo>
                    <a:pt x="17275" y="3460"/>
                    <a:pt x="17147" y="3367"/>
                    <a:pt x="17008" y="3321"/>
                  </a:cubicBezTo>
                  <a:cubicBezTo>
                    <a:pt x="16764" y="3251"/>
                    <a:pt x="16544" y="3100"/>
                    <a:pt x="16277" y="3135"/>
                  </a:cubicBezTo>
                  <a:cubicBezTo>
                    <a:pt x="16126" y="3042"/>
                    <a:pt x="15952" y="3077"/>
                    <a:pt x="15789" y="3077"/>
                  </a:cubicBezTo>
                  <a:cubicBezTo>
                    <a:pt x="15545" y="3077"/>
                    <a:pt x="15302" y="3100"/>
                    <a:pt x="15069" y="3007"/>
                  </a:cubicBezTo>
                  <a:cubicBezTo>
                    <a:pt x="15011" y="2972"/>
                    <a:pt x="14953" y="2984"/>
                    <a:pt x="14884" y="2984"/>
                  </a:cubicBezTo>
                  <a:cubicBezTo>
                    <a:pt x="14802" y="2972"/>
                    <a:pt x="14733" y="2972"/>
                    <a:pt x="14663" y="2961"/>
                  </a:cubicBezTo>
                  <a:cubicBezTo>
                    <a:pt x="14431" y="2903"/>
                    <a:pt x="14199" y="2833"/>
                    <a:pt x="13932" y="2833"/>
                  </a:cubicBezTo>
                  <a:cubicBezTo>
                    <a:pt x="13897" y="2833"/>
                    <a:pt x="13839" y="2833"/>
                    <a:pt x="13792" y="2798"/>
                  </a:cubicBezTo>
                  <a:cubicBezTo>
                    <a:pt x="13665" y="2729"/>
                    <a:pt x="13514" y="2740"/>
                    <a:pt x="13374" y="2740"/>
                  </a:cubicBezTo>
                  <a:lnTo>
                    <a:pt x="10368" y="2740"/>
                  </a:lnTo>
                  <a:cubicBezTo>
                    <a:pt x="10252" y="2740"/>
                    <a:pt x="10136" y="2740"/>
                    <a:pt x="10031" y="2717"/>
                  </a:cubicBezTo>
                  <a:cubicBezTo>
                    <a:pt x="9915" y="2671"/>
                    <a:pt x="9787" y="2671"/>
                    <a:pt x="9671" y="2671"/>
                  </a:cubicBezTo>
                  <a:cubicBezTo>
                    <a:pt x="9601" y="2671"/>
                    <a:pt x="9520" y="2682"/>
                    <a:pt x="9451" y="2659"/>
                  </a:cubicBezTo>
                  <a:cubicBezTo>
                    <a:pt x="9230" y="2566"/>
                    <a:pt x="8998" y="2589"/>
                    <a:pt x="8789" y="2555"/>
                  </a:cubicBezTo>
                  <a:cubicBezTo>
                    <a:pt x="8638" y="2543"/>
                    <a:pt x="8499" y="2555"/>
                    <a:pt x="8359" y="2531"/>
                  </a:cubicBezTo>
                  <a:cubicBezTo>
                    <a:pt x="8092" y="2473"/>
                    <a:pt x="7802" y="2473"/>
                    <a:pt x="7512" y="2450"/>
                  </a:cubicBezTo>
                  <a:cubicBezTo>
                    <a:pt x="7082" y="2427"/>
                    <a:pt x="6676" y="2380"/>
                    <a:pt x="6258" y="2322"/>
                  </a:cubicBezTo>
                  <a:cubicBezTo>
                    <a:pt x="5887" y="2264"/>
                    <a:pt x="5515" y="2183"/>
                    <a:pt x="5144" y="2125"/>
                  </a:cubicBezTo>
                  <a:cubicBezTo>
                    <a:pt x="4679" y="2067"/>
                    <a:pt x="4215" y="2021"/>
                    <a:pt x="3750" y="1962"/>
                  </a:cubicBezTo>
                  <a:cubicBezTo>
                    <a:pt x="3704" y="1962"/>
                    <a:pt x="3646" y="1974"/>
                    <a:pt x="3588" y="1986"/>
                  </a:cubicBezTo>
                  <a:lnTo>
                    <a:pt x="3588" y="2427"/>
                  </a:lnTo>
                  <a:cubicBezTo>
                    <a:pt x="3681" y="2496"/>
                    <a:pt x="3762" y="2473"/>
                    <a:pt x="3855" y="2473"/>
                  </a:cubicBezTo>
                  <a:cubicBezTo>
                    <a:pt x="4226" y="2438"/>
                    <a:pt x="4575" y="2566"/>
                    <a:pt x="4958" y="2555"/>
                  </a:cubicBezTo>
                  <a:cubicBezTo>
                    <a:pt x="4981" y="2555"/>
                    <a:pt x="5016" y="2566"/>
                    <a:pt x="5039" y="2566"/>
                  </a:cubicBezTo>
                  <a:cubicBezTo>
                    <a:pt x="5422" y="2647"/>
                    <a:pt x="5782" y="2705"/>
                    <a:pt x="6154" y="2775"/>
                  </a:cubicBezTo>
                  <a:lnTo>
                    <a:pt x="6212" y="2775"/>
                  </a:lnTo>
                  <a:cubicBezTo>
                    <a:pt x="6467" y="2775"/>
                    <a:pt x="6711" y="2764"/>
                    <a:pt x="6943" y="2845"/>
                  </a:cubicBezTo>
                  <a:cubicBezTo>
                    <a:pt x="6989" y="2856"/>
                    <a:pt x="7024" y="2856"/>
                    <a:pt x="7059" y="2845"/>
                  </a:cubicBezTo>
                  <a:cubicBezTo>
                    <a:pt x="7338" y="2833"/>
                    <a:pt x="7593" y="2949"/>
                    <a:pt x="7872" y="2949"/>
                  </a:cubicBezTo>
                  <a:cubicBezTo>
                    <a:pt x="8046" y="3031"/>
                    <a:pt x="8232" y="3019"/>
                    <a:pt x="8406" y="3019"/>
                  </a:cubicBezTo>
                  <a:lnTo>
                    <a:pt x="9230" y="3019"/>
                  </a:lnTo>
                  <a:cubicBezTo>
                    <a:pt x="9323" y="3019"/>
                    <a:pt x="9404" y="3007"/>
                    <a:pt x="9485" y="3031"/>
                  </a:cubicBezTo>
                  <a:cubicBezTo>
                    <a:pt x="9660" y="3112"/>
                    <a:pt x="9810" y="3089"/>
                    <a:pt x="9985" y="3089"/>
                  </a:cubicBezTo>
                  <a:lnTo>
                    <a:pt x="11064" y="3089"/>
                  </a:lnTo>
                  <a:cubicBezTo>
                    <a:pt x="11146" y="3089"/>
                    <a:pt x="11238" y="3077"/>
                    <a:pt x="11308" y="3112"/>
                  </a:cubicBezTo>
                  <a:cubicBezTo>
                    <a:pt x="11482" y="3181"/>
                    <a:pt x="11645" y="3170"/>
                    <a:pt x="11819" y="3170"/>
                  </a:cubicBezTo>
                  <a:lnTo>
                    <a:pt x="13142" y="3170"/>
                  </a:lnTo>
                  <a:cubicBezTo>
                    <a:pt x="13328" y="3170"/>
                    <a:pt x="13525" y="3170"/>
                    <a:pt x="13723" y="3239"/>
                  </a:cubicBezTo>
                  <a:cubicBezTo>
                    <a:pt x="13792" y="3263"/>
                    <a:pt x="13862" y="3263"/>
                    <a:pt x="13932" y="3263"/>
                  </a:cubicBezTo>
                  <a:cubicBezTo>
                    <a:pt x="14245" y="3251"/>
                    <a:pt x="14547" y="3298"/>
                    <a:pt x="14849" y="3356"/>
                  </a:cubicBezTo>
                  <a:cubicBezTo>
                    <a:pt x="14919" y="3367"/>
                    <a:pt x="15000" y="3379"/>
                    <a:pt x="15069" y="3379"/>
                  </a:cubicBezTo>
                  <a:cubicBezTo>
                    <a:pt x="15441" y="3402"/>
                    <a:pt x="15824" y="3437"/>
                    <a:pt x="16184" y="3518"/>
                  </a:cubicBezTo>
                  <a:cubicBezTo>
                    <a:pt x="16312" y="3541"/>
                    <a:pt x="16428" y="3588"/>
                    <a:pt x="16544" y="3657"/>
                  </a:cubicBezTo>
                  <a:cubicBezTo>
                    <a:pt x="16822" y="3832"/>
                    <a:pt x="17043" y="4052"/>
                    <a:pt x="17264" y="4284"/>
                  </a:cubicBezTo>
                  <a:cubicBezTo>
                    <a:pt x="17461" y="4505"/>
                    <a:pt x="17623" y="4749"/>
                    <a:pt x="17623" y="5062"/>
                  </a:cubicBezTo>
                  <a:cubicBezTo>
                    <a:pt x="17623" y="5097"/>
                    <a:pt x="17623" y="5120"/>
                    <a:pt x="17635" y="5155"/>
                  </a:cubicBezTo>
                  <a:cubicBezTo>
                    <a:pt x="17705" y="5271"/>
                    <a:pt x="17693" y="5387"/>
                    <a:pt x="17693" y="5515"/>
                  </a:cubicBezTo>
                  <a:lnTo>
                    <a:pt x="17693" y="6803"/>
                  </a:lnTo>
                  <a:cubicBezTo>
                    <a:pt x="17693" y="6896"/>
                    <a:pt x="17670" y="6978"/>
                    <a:pt x="17647" y="7082"/>
                  </a:cubicBezTo>
                  <a:cubicBezTo>
                    <a:pt x="17635" y="7175"/>
                    <a:pt x="17612" y="7256"/>
                    <a:pt x="17623" y="7361"/>
                  </a:cubicBezTo>
                  <a:cubicBezTo>
                    <a:pt x="17635" y="7605"/>
                    <a:pt x="17519" y="7813"/>
                    <a:pt x="17438" y="8022"/>
                  </a:cubicBezTo>
                  <a:cubicBezTo>
                    <a:pt x="17380" y="8197"/>
                    <a:pt x="17264" y="8313"/>
                    <a:pt x="17101" y="8406"/>
                  </a:cubicBezTo>
                  <a:lnTo>
                    <a:pt x="17055" y="8452"/>
                  </a:lnTo>
                  <a:cubicBezTo>
                    <a:pt x="16880" y="8649"/>
                    <a:pt x="16637" y="8742"/>
                    <a:pt x="16393" y="8812"/>
                  </a:cubicBezTo>
                  <a:cubicBezTo>
                    <a:pt x="16288" y="8835"/>
                    <a:pt x="16172" y="8870"/>
                    <a:pt x="16068" y="8882"/>
                  </a:cubicBezTo>
                  <a:cubicBezTo>
                    <a:pt x="15766" y="8951"/>
                    <a:pt x="15464" y="9032"/>
                    <a:pt x="15139" y="8998"/>
                  </a:cubicBezTo>
                  <a:lnTo>
                    <a:pt x="14919" y="8998"/>
                  </a:lnTo>
                  <a:cubicBezTo>
                    <a:pt x="14860" y="8998"/>
                    <a:pt x="14791" y="8998"/>
                    <a:pt x="14744" y="9032"/>
                  </a:cubicBezTo>
                  <a:cubicBezTo>
                    <a:pt x="14617" y="9091"/>
                    <a:pt x="14489" y="9091"/>
                    <a:pt x="14361" y="9091"/>
                  </a:cubicBezTo>
                  <a:cubicBezTo>
                    <a:pt x="13166" y="9091"/>
                    <a:pt x="11958" y="9067"/>
                    <a:pt x="10774" y="9091"/>
                  </a:cubicBezTo>
                  <a:cubicBezTo>
                    <a:pt x="10391" y="9091"/>
                    <a:pt x="10043" y="9044"/>
                    <a:pt x="9729" y="8823"/>
                  </a:cubicBezTo>
                  <a:cubicBezTo>
                    <a:pt x="9694" y="8812"/>
                    <a:pt x="9671" y="8812"/>
                    <a:pt x="9636" y="8777"/>
                  </a:cubicBezTo>
                  <a:cubicBezTo>
                    <a:pt x="9497" y="8684"/>
                    <a:pt x="9334" y="8556"/>
                    <a:pt x="9276" y="8371"/>
                  </a:cubicBezTo>
                  <a:cubicBezTo>
                    <a:pt x="9230" y="8255"/>
                    <a:pt x="9172" y="8150"/>
                    <a:pt x="9114" y="8034"/>
                  </a:cubicBezTo>
                  <a:cubicBezTo>
                    <a:pt x="9102" y="8011"/>
                    <a:pt x="9102" y="7976"/>
                    <a:pt x="9079" y="7964"/>
                  </a:cubicBezTo>
                  <a:cubicBezTo>
                    <a:pt x="8928" y="7883"/>
                    <a:pt x="8824" y="7744"/>
                    <a:pt x="8754" y="7605"/>
                  </a:cubicBezTo>
                  <a:cubicBezTo>
                    <a:pt x="8742" y="7558"/>
                    <a:pt x="8673" y="7546"/>
                    <a:pt x="8638" y="7512"/>
                  </a:cubicBezTo>
                  <a:cubicBezTo>
                    <a:pt x="8568" y="7477"/>
                    <a:pt x="8475" y="7419"/>
                    <a:pt x="8406" y="7372"/>
                  </a:cubicBezTo>
                  <a:cubicBezTo>
                    <a:pt x="8243" y="7279"/>
                    <a:pt x="8092" y="7163"/>
                    <a:pt x="7930" y="7129"/>
                  </a:cubicBezTo>
                  <a:cubicBezTo>
                    <a:pt x="7767" y="7082"/>
                    <a:pt x="7628" y="7024"/>
                    <a:pt x="7477" y="6966"/>
                  </a:cubicBezTo>
                  <a:cubicBezTo>
                    <a:pt x="7245" y="6862"/>
                    <a:pt x="7001" y="6792"/>
                    <a:pt x="6769" y="6676"/>
                  </a:cubicBezTo>
                  <a:cubicBezTo>
                    <a:pt x="6537" y="6560"/>
                    <a:pt x="6270" y="6490"/>
                    <a:pt x="6061" y="6328"/>
                  </a:cubicBezTo>
                  <a:lnTo>
                    <a:pt x="5968" y="6281"/>
                  </a:lnTo>
                  <a:cubicBezTo>
                    <a:pt x="5782" y="6235"/>
                    <a:pt x="5631" y="6142"/>
                    <a:pt x="5457" y="6061"/>
                  </a:cubicBezTo>
                  <a:cubicBezTo>
                    <a:pt x="5422" y="6049"/>
                    <a:pt x="5387" y="6026"/>
                    <a:pt x="5341" y="6026"/>
                  </a:cubicBezTo>
                  <a:cubicBezTo>
                    <a:pt x="5190" y="5991"/>
                    <a:pt x="5027" y="5944"/>
                    <a:pt x="4900" y="6107"/>
                  </a:cubicBezTo>
                  <a:cubicBezTo>
                    <a:pt x="4935" y="6281"/>
                    <a:pt x="4877" y="6467"/>
                    <a:pt x="4969" y="6676"/>
                  </a:cubicBezTo>
                  <a:cubicBezTo>
                    <a:pt x="5144" y="6734"/>
                    <a:pt x="5329" y="6815"/>
                    <a:pt x="5538" y="6873"/>
                  </a:cubicBezTo>
                  <a:cubicBezTo>
                    <a:pt x="5724" y="6931"/>
                    <a:pt x="5910" y="6978"/>
                    <a:pt x="6084" y="7036"/>
                  </a:cubicBezTo>
                  <a:cubicBezTo>
                    <a:pt x="6258" y="7094"/>
                    <a:pt x="6421" y="7163"/>
                    <a:pt x="6595" y="7245"/>
                  </a:cubicBezTo>
                  <a:cubicBezTo>
                    <a:pt x="6838" y="7338"/>
                    <a:pt x="7082" y="7430"/>
                    <a:pt x="7338" y="7512"/>
                  </a:cubicBezTo>
                  <a:cubicBezTo>
                    <a:pt x="7431" y="7546"/>
                    <a:pt x="7523" y="7593"/>
                    <a:pt x="7605" y="7651"/>
                  </a:cubicBezTo>
                  <a:cubicBezTo>
                    <a:pt x="7744" y="7732"/>
                    <a:pt x="7895" y="7802"/>
                    <a:pt x="8046" y="7883"/>
                  </a:cubicBezTo>
                  <a:cubicBezTo>
                    <a:pt x="8174" y="7848"/>
                    <a:pt x="8232" y="7941"/>
                    <a:pt x="8324" y="8022"/>
                  </a:cubicBezTo>
                  <a:cubicBezTo>
                    <a:pt x="8417" y="8127"/>
                    <a:pt x="8499" y="8243"/>
                    <a:pt x="8591" y="8348"/>
                  </a:cubicBezTo>
                  <a:cubicBezTo>
                    <a:pt x="8742" y="8498"/>
                    <a:pt x="8731" y="8696"/>
                    <a:pt x="8708" y="8893"/>
                  </a:cubicBezTo>
                  <a:cubicBezTo>
                    <a:pt x="8708" y="8998"/>
                    <a:pt x="8684" y="9102"/>
                    <a:pt x="8684" y="9195"/>
                  </a:cubicBezTo>
                  <a:lnTo>
                    <a:pt x="8684" y="9915"/>
                  </a:lnTo>
                  <a:cubicBezTo>
                    <a:pt x="8684" y="9984"/>
                    <a:pt x="8684" y="10054"/>
                    <a:pt x="8650" y="10124"/>
                  </a:cubicBezTo>
                  <a:cubicBezTo>
                    <a:pt x="8591" y="10286"/>
                    <a:pt x="8522" y="10449"/>
                    <a:pt x="8452" y="10611"/>
                  </a:cubicBezTo>
                  <a:cubicBezTo>
                    <a:pt x="8406" y="10704"/>
                    <a:pt x="8336" y="10797"/>
                    <a:pt x="8266" y="10878"/>
                  </a:cubicBezTo>
                  <a:cubicBezTo>
                    <a:pt x="8208" y="10971"/>
                    <a:pt x="8127" y="11029"/>
                    <a:pt x="8069" y="11111"/>
                  </a:cubicBezTo>
                  <a:cubicBezTo>
                    <a:pt x="7837" y="11482"/>
                    <a:pt x="7489" y="11656"/>
                    <a:pt x="7117" y="11784"/>
                  </a:cubicBezTo>
                  <a:cubicBezTo>
                    <a:pt x="6989" y="11830"/>
                    <a:pt x="6873" y="11853"/>
                    <a:pt x="6734" y="11900"/>
                  </a:cubicBezTo>
                  <a:cubicBezTo>
                    <a:pt x="6676" y="11923"/>
                    <a:pt x="6618" y="11946"/>
                    <a:pt x="6560" y="11958"/>
                  </a:cubicBezTo>
                  <a:cubicBezTo>
                    <a:pt x="6316" y="11970"/>
                    <a:pt x="6084" y="12086"/>
                    <a:pt x="5840" y="12039"/>
                  </a:cubicBezTo>
                  <a:cubicBezTo>
                    <a:pt x="5794" y="12039"/>
                    <a:pt x="5770" y="12074"/>
                    <a:pt x="5724" y="12074"/>
                  </a:cubicBezTo>
                  <a:cubicBezTo>
                    <a:pt x="5654" y="12086"/>
                    <a:pt x="5573" y="12121"/>
                    <a:pt x="5515" y="12121"/>
                  </a:cubicBezTo>
                  <a:cubicBezTo>
                    <a:pt x="5341" y="12121"/>
                    <a:pt x="5190" y="12190"/>
                    <a:pt x="4993" y="12248"/>
                  </a:cubicBezTo>
                  <a:cubicBezTo>
                    <a:pt x="5213" y="12364"/>
                    <a:pt x="5097" y="12631"/>
                    <a:pt x="5306" y="12817"/>
                  </a:cubicBezTo>
                  <a:close/>
                  <a:moveTo>
                    <a:pt x="1997" y="349"/>
                  </a:moveTo>
                  <a:cubicBezTo>
                    <a:pt x="1672" y="302"/>
                    <a:pt x="1371" y="407"/>
                    <a:pt x="1069" y="558"/>
                  </a:cubicBezTo>
                  <a:cubicBezTo>
                    <a:pt x="802" y="685"/>
                    <a:pt x="639" y="894"/>
                    <a:pt x="511" y="1150"/>
                  </a:cubicBezTo>
                  <a:cubicBezTo>
                    <a:pt x="465" y="1219"/>
                    <a:pt x="465" y="1312"/>
                    <a:pt x="453" y="1382"/>
                  </a:cubicBezTo>
                  <a:cubicBezTo>
                    <a:pt x="442" y="1568"/>
                    <a:pt x="442" y="1742"/>
                    <a:pt x="453" y="1928"/>
                  </a:cubicBezTo>
                  <a:cubicBezTo>
                    <a:pt x="488" y="2160"/>
                    <a:pt x="511" y="2392"/>
                    <a:pt x="686" y="2589"/>
                  </a:cubicBezTo>
                  <a:cubicBezTo>
                    <a:pt x="871" y="2787"/>
                    <a:pt x="1069" y="2949"/>
                    <a:pt x="1312" y="3065"/>
                  </a:cubicBezTo>
                  <a:cubicBezTo>
                    <a:pt x="1626" y="3205"/>
                    <a:pt x="1951" y="3228"/>
                    <a:pt x="2288" y="3065"/>
                  </a:cubicBezTo>
                  <a:cubicBezTo>
                    <a:pt x="2346" y="3031"/>
                    <a:pt x="2404" y="3019"/>
                    <a:pt x="2462" y="3007"/>
                  </a:cubicBezTo>
                  <a:cubicBezTo>
                    <a:pt x="2520" y="2996"/>
                    <a:pt x="2590" y="2996"/>
                    <a:pt x="2636" y="2961"/>
                  </a:cubicBezTo>
                  <a:cubicBezTo>
                    <a:pt x="2752" y="2856"/>
                    <a:pt x="2903" y="2798"/>
                    <a:pt x="3019" y="2682"/>
                  </a:cubicBezTo>
                  <a:cubicBezTo>
                    <a:pt x="3228" y="2485"/>
                    <a:pt x="3402" y="2264"/>
                    <a:pt x="3367" y="1951"/>
                  </a:cubicBezTo>
                  <a:cubicBezTo>
                    <a:pt x="3356" y="1812"/>
                    <a:pt x="3391" y="1684"/>
                    <a:pt x="3286" y="1568"/>
                  </a:cubicBezTo>
                  <a:cubicBezTo>
                    <a:pt x="3240" y="1510"/>
                    <a:pt x="3228" y="1405"/>
                    <a:pt x="3240" y="1336"/>
                  </a:cubicBezTo>
                  <a:cubicBezTo>
                    <a:pt x="3240" y="1138"/>
                    <a:pt x="3170" y="976"/>
                    <a:pt x="3054" y="802"/>
                  </a:cubicBezTo>
                  <a:cubicBezTo>
                    <a:pt x="2880" y="523"/>
                    <a:pt x="2636" y="395"/>
                    <a:pt x="2311" y="360"/>
                  </a:cubicBezTo>
                  <a:cubicBezTo>
                    <a:pt x="2206" y="337"/>
                    <a:pt x="2114" y="349"/>
                    <a:pt x="1997" y="349"/>
                  </a:cubicBezTo>
                  <a:close/>
                  <a:moveTo>
                    <a:pt x="1080" y="11389"/>
                  </a:moveTo>
                  <a:lnTo>
                    <a:pt x="1080" y="11528"/>
                  </a:lnTo>
                  <a:cubicBezTo>
                    <a:pt x="1185" y="11853"/>
                    <a:pt x="1324" y="12167"/>
                    <a:pt x="1498" y="12469"/>
                  </a:cubicBezTo>
                  <a:cubicBezTo>
                    <a:pt x="1510" y="12492"/>
                    <a:pt x="1545" y="12538"/>
                    <a:pt x="1568" y="12550"/>
                  </a:cubicBezTo>
                  <a:cubicBezTo>
                    <a:pt x="1661" y="12643"/>
                    <a:pt x="1742" y="12724"/>
                    <a:pt x="1847" y="12805"/>
                  </a:cubicBezTo>
                  <a:cubicBezTo>
                    <a:pt x="2044" y="12945"/>
                    <a:pt x="2264" y="13072"/>
                    <a:pt x="2543" y="13061"/>
                  </a:cubicBezTo>
                  <a:cubicBezTo>
                    <a:pt x="2798" y="13049"/>
                    <a:pt x="3054" y="13061"/>
                    <a:pt x="3309" y="13061"/>
                  </a:cubicBezTo>
                  <a:cubicBezTo>
                    <a:pt x="3367" y="13061"/>
                    <a:pt x="3437" y="13072"/>
                    <a:pt x="3495" y="13049"/>
                  </a:cubicBezTo>
                  <a:cubicBezTo>
                    <a:pt x="3692" y="12956"/>
                    <a:pt x="3890" y="12980"/>
                    <a:pt x="4099" y="12956"/>
                  </a:cubicBezTo>
                  <a:cubicBezTo>
                    <a:pt x="4157" y="12956"/>
                    <a:pt x="4215" y="12945"/>
                    <a:pt x="4273" y="12933"/>
                  </a:cubicBezTo>
                  <a:cubicBezTo>
                    <a:pt x="4366" y="12910"/>
                    <a:pt x="4470" y="12887"/>
                    <a:pt x="4575" y="12887"/>
                  </a:cubicBezTo>
                  <a:cubicBezTo>
                    <a:pt x="4702" y="12887"/>
                    <a:pt x="4807" y="12840"/>
                    <a:pt x="4911" y="12747"/>
                  </a:cubicBezTo>
                  <a:cubicBezTo>
                    <a:pt x="4911" y="12655"/>
                    <a:pt x="4888" y="12550"/>
                    <a:pt x="4888" y="12434"/>
                  </a:cubicBezTo>
                  <a:cubicBezTo>
                    <a:pt x="4807" y="12457"/>
                    <a:pt x="4737" y="12457"/>
                    <a:pt x="4656" y="12469"/>
                  </a:cubicBezTo>
                  <a:cubicBezTo>
                    <a:pt x="4447" y="12504"/>
                    <a:pt x="4226" y="12562"/>
                    <a:pt x="4006" y="12585"/>
                  </a:cubicBezTo>
                  <a:cubicBezTo>
                    <a:pt x="3460" y="12596"/>
                    <a:pt x="2903" y="12585"/>
                    <a:pt x="2357" y="12585"/>
                  </a:cubicBezTo>
                  <a:cubicBezTo>
                    <a:pt x="1986" y="12585"/>
                    <a:pt x="1684" y="12329"/>
                    <a:pt x="1603" y="11981"/>
                  </a:cubicBezTo>
                  <a:cubicBezTo>
                    <a:pt x="1556" y="11784"/>
                    <a:pt x="1510" y="11563"/>
                    <a:pt x="1371" y="11389"/>
                  </a:cubicBezTo>
                  <a:close/>
                  <a:moveTo>
                    <a:pt x="4807" y="6026"/>
                  </a:moveTo>
                  <a:cubicBezTo>
                    <a:pt x="4760" y="5979"/>
                    <a:pt x="4737" y="5956"/>
                    <a:pt x="4691" y="5933"/>
                  </a:cubicBezTo>
                  <a:cubicBezTo>
                    <a:pt x="4644" y="5910"/>
                    <a:pt x="4610" y="5898"/>
                    <a:pt x="4551" y="5875"/>
                  </a:cubicBezTo>
                  <a:cubicBezTo>
                    <a:pt x="4401" y="5840"/>
                    <a:pt x="4261" y="5805"/>
                    <a:pt x="4110" y="5759"/>
                  </a:cubicBezTo>
                  <a:cubicBezTo>
                    <a:pt x="3797" y="5677"/>
                    <a:pt x="3460" y="5608"/>
                    <a:pt x="3124" y="5619"/>
                  </a:cubicBezTo>
                  <a:lnTo>
                    <a:pt x="3065" y="5619"/>
                  </a:lnTo>
                  <a:cubicBezTo>
                    <a:pt x="2833" y="5573"/>
                    <a:pt x="2636" y="5677"/>
                    <a:pt x="2404" y="5701"/>
                  </a:cubicBezTo>
                  <a:cubicBezTo>
                    <a:pt x="2299" y="5724"/>
                    <a:pt x="2195" y="5793"/>
                    <a:pt x="2090" y="5852"/>
                  </a:cubicBezTo>
                  <a:cubicBezTo>
                    <a:pt x="2009" y="5898"/>
                    <a:pt x="1916" y="5956"/>
                    <a:pt x="1823" y="5979"/>
                  </a:cubicBezTo>
                  <a:cubicBezTo>
                    <a:pt x="1649" y="6049"/>
                    <a:pt x="1533" y="6165"/>
                    <a:pt x="1429" y="6316"/>
                  </a:cubicBezTo>
                  <a:cubicBezTo>
                    <a:pt x="1312" y="6478"/>
                    <a:pt x="1220" y="6629"/>
                    <a:pt x="1138" y="6827"/>
                  </a:cubicBezTo>
                  <a:cubicBezTo>
                    <a:pt x="1011" y="7117"/>
                    <a:pt x="860" y="7384"/>
                    <a:pt x="720" y="7663"/>
                  </a:cubicBezTo>
                  <a:cubicBezTo>
                    <a:pt x="813" y="7732"/>
                    <a:pt x="895" y="7709"/>
                    <a:pt x="929" y="7639"/>
                  </a:cubicBezTo>
                  <a:cubicBezTo>
                    <a:pt x="976" y="7558"/>
                    <a:pt x="1022" y="7488"/>
                    <a:pt x="1034" y="7419"/>
                  </a:cubicBezTo>
                  <a:cubicBezTo>
                    <a:pt x="1069" y="7256"/>
                    <a:pt x="1138" y="7129"/>
                    <a:pt x="1243" y="7012"/>
                  </a:cubicBezTo>
                  <a:cubicBezTo>
                    <a:pt x="1278" y="6966"/>
                    <a:pt x="1312" y="6908"/>
                    <a:pt x="1324" y="6850"/>
                  </a:cubicBezTo>
                  <a:cubicBezTo>
                    <a:pt x="1371" y="6687"/>
                    <a:pt x="1498" y="6571"/>
                    <a:pt x="1591" y="6444"/>
                  </a:cubicBezTo>
                  <a:cubicBezTo>
                    <a:pt x="1614" y="6397"/>
                    <a:pt x="1684" y="6374"/>
                    <a:pt x="1719" y="6316"/>
                  </a:cubicBezTo>
                  <a:cubicBezTo>
                    <a:pt x="1858" y="6084"/>
                    <a:pt x="2079" y="6014"/>
                    <a:pt x="2346" y="5991"/>
                  </a:cubicBezTo>
                  <a:cubicBezTo>
                    <a:pt x="2775" y="5968"/>
                    <a:pt x="3193" y="6084"/>
                    <a:pt x="3623" y="6049"/>
                  </a:cubicBezTo>
                  <a:cubicBezTo>
                    <a:pt x="3646" y="6049"/>
                    <a:pt x="3681" y="6049"/>
                    <a:pt x="3704" y="6072"/>
                  </a:cubicBezTo>
                  <a:cubicBezTo>
                    <a:pt x="4006" y="6153"/>
                    <a:pt x="4319" y="6211"/>
                    <a:pt x="4633" y="6223"/>
                  </a:cubicBezTo>
                  <a:lnTo>
                    <a:pt x="4726" y="6223"/>
                  </a:lnTo>
                  <a:cubicBezTo>
                    <a:pt x="4760" y="6165"/>
                    <a:pt x="4784" y="6107"/>
                    <a:pt x="4807" y="6026"/>
                  </a:cubicBezTo>
                  <a:close/>
                  <a:moveTo>
                    <a:pt x="848" y="7988"/>
                  </a:moveTo>
                  <a:cubicBezTo>
                    <a:pt x="778" y="7999"/>
                    <a:pt x="686" y="7988"/>
                    <a:pt x="639" y="8022"/>
                  </a:cubicBezTo>
                  <a:cubicBezTo>
                    <a:pt x="511" y="8162"/>
                    <a:pt x="372" y="8301"/>
                    <a:pt x="337" y="8510"/>
                  </a:cubicBezTo>
                  <a:cubicBezTo>
                    <a:pt x="302" y="8638"/>
                    <a:pt x="279" y="8765"/>
                    <a:pt x="256" y="8882"/>
                  </a:cubicBezTo>
                  <a:cubicBezTo>
                    <a:pt x="256" y="8916"/>
                    <a:pt x="268" y="8940"/>
                    <a:pt x="268" y="8974"/>
                  </a:cubicBezTo>
                  <a:cubicBezTo>
                    <a:pt x="349" y="8998"/>
                    <a:pt x="430" y="9044"/>
                    <a:pt x="511" y="9067"/>
                  </a:cubicBezTo>
                  <a:cubicBezTo>
                    <a:pt x="778" y="9149"/>
                    <a:pt x="918" y="9044"/>
                    <a:pt x="987" y="8800"/>
                  </a:cubicBezTo>
                  <a:cubicBezTo>
                    <a:pt x="1011" y="8742"/>
                    <a:pt x="987" y="8661"/>
                    <a:pt x="1022" y="8626"/>
                  </a:cubicBezTo>
                  <a:cubicBezTo>
                    <a:pt x="1127" y="8394"/>
                    <a:pt x="1045" y="8220"/>
                    <a:pt x="895" y="8046"/>
                  </a:cubicBezTo>
                  <a:cubicBezTo>
                    <a:pt x="906" y="8022"/>
                    <a:pt x="895" y="8022"/>
                    <a:pt x="848" y="7988"/>
                  </a:cubicBezTo>
                  <a:close/>
                  <a:moveTo>
                    <a:pt x="1208" y="11087"/>
                  </a:moveTo>
                  <a:cubicBezTo>
                    <a:pt x="1220" y="11064"/>
                    <a:pt x="1243" y="11041"/>
                    <a:pt x="1254" y="11018"/>
                  </a:cubicBezTo>
                  <a:cubicBezTo>
                    <a:pt x="1312" y="10739"/>
                    <a:pt x="1173" y="10484"/>
                    <a:pt x="1162" y="10217"/>
                  </a:cubicBezTo>
                  <a:cubicBezTo>
                    <a:pt x="1162" y="10193"/>
                    <a:pt x="1092" y="10135"/>
                    <a:pt x="1057" y="10135"/>
                  </a:cubicBezTo>
                  <a:cubicBezTo>
                    <a:pt x="918" y="10112"/>
                    <a:pt x="755" y="10089"/>
                    <a:pt x="593" y="10159"/>
                  </a:cubicBezTo>
                  <a:cubicBezTo>
                    <a:pt x="628" y="10472"/>
                    <a:pt x="697" y="10785"/>
                    <a:pt x="802" y="11087"/>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680700" y="2709625"/>
              <a:ext cx="45600" cy="42675"/>
            </a:xfrm>
            <a:custGeom>
              <a:avLst/>
              <a:gdLst/>
              <a:ahLst/>
              <a:cxnLst/>
              <a:rect l="l" t="t" r="r" b="b"/>
              <a:pathLst>
                <a:path w="1824" h="1707" extrusionOk="0">
                  <a:moveTo>
                    <a:pt x="871" y="23"/>
                  </a:moveTo>
                  <a:lnTo>
                    <a:pt x="1103" y="23"/>
                  </a:lnTo>
                  <a:cubicBezTo>
                    <a:pt x="1150" y="23"/>
                    <a:pt x="1196" y="23"/>
                    <a:pt x="1219" y="58"/>
                  </a:cubicBezTo>
                  <a:cubicBezTo>
                    <a:pt x="1347" y="139"/>
                    <a:pt x="1486" y="209"/>
                    <a:pt x="1591" y="325"/>
                  </a:cubicBezTo>
                  <a:cubicBezTo>
                    <a:pt x="1742" y="534"/>
                    <a:pt x="1823" y="778"/>
                    <a:pt x="1823" y="1033"/>
                  </a:cubicBezTo>
                  <a:cubicBezTo>
                    <a:pt x="1823" y="1080"/>
                    <a:pt x="1800" y="1138"/>
                    <a:pt x="1788" y="1184"/>
                  </a:cubicBezTo>
                  <a:cubicBezTo>
                    <a:pt x="1661" y="1405"/>
                    <a:pt x="1277" y="1707"/>
                    <a:pt x="964" y="1567"/>
                  </a:cubicBezTo>
                  <a:cubicBezTo>
                    <a:pt x="883" y="1533"/>
                    <a:pt x="801" y="1521"/>
                    <a:pt x="732" y="1521"/>
                  </a:cubicBezTo>
                  <a:cubicBezTo>
                    <a:pt x="349" y="1463"/>
                    <a:pt x="58" y="1126"/>
                    <a:pt x="35" y="743"/>
                  </a:cubicBezTo>
                  <a:cubicBezTo>
                    <a:pt x="0" y="476"/>
                    <a:pt x="151" y="314"/>
                    <a:pt x="337" y="163"/>
                  </a:cubicBezTo>
                  <a:cubicBezTo>
                    <a:pt x="511" y="35"/>
                    <a:pt x="697" y="0"/>
                    <a:pt x="871" y="23"/>
                  </a:cubicBezTo>
                  <a:close/>
                  <a:moveTo>
                    <a:pt x="1196" y="1277"/>
                  </a:moveTo>
                  <a:cubicBezTo>
                    <a:pt x="1266" y="1231"/>
                    <a:pt x="1359" y="1173"/>
                    <a:pt x="1440" y="1115"/>
                  </a:cubicBezTo>
                  <a:cubicBezTo>
                    <a:pt x="1498" y="1068"/>
                    <a:pt x="1533" y="999"/>
                    <a:pt x="1510" y="929"/>
                  </a:cubicBezTo>
                  <a:cubicBezTo>
                    <a:pt x="1452" y="708"/>
                    <a:pt x="1370" y="499"/>
                    <a:pt x="1161" y="372"/>
                  </a:cubicBezTo>
                  <a:cubicBezTo>
                    <a:pt x="1127" y="348"/>
                    <a:pt x="1080" y="325"/>
                    <a:pt x="1034" y="314"/>
                  </a:cubicBezTo>
                  <a:cubicBezTo>
                    <a:pt x="836" y="290"/>
                    <a:pt x="662" y="325"/>
                    <a:pt x="465" y="406"/>
                  </a:cubicBezTo>
                  <a:cubicBezTo>
                    <a:pt x="407" y="430"/>
                    <a:pt x="372" y="476"/>
                    <a:pt x="384" y="546"/>
                  </a:cubicBezTo>
                  <a:cubicBezTo>
                    <a:pt x="384" y="650"/>
                    <a:pt x="395" y="755"/>
                    <a:pt x="407" y="848"/>
                  </a:cubicBezTo>
                  <a:cubicBezTo>
                    <a:pt x="407" y="929"/>
                    <a:pt x="453" y="999"/>
                    <a:pt x="511" y="1022"/>
                  </a:cubicBezTo>
                  <a:cubicBezTo>
                    <a:pt x="616" y="1080"/>
                    <a:pt x="697" y="1138"/>
                    <a:pt x="813" y="1173"/>
                  </a:cubicBezTo>
                  <a:cubicBezTo>
                    <a:pt x="906" y="1231"/>
                    <a:pt x="1022" y="1242"/>
                    <a:pt x="1196" y="1277"/>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19;p2"/>
          <p:cNvGrpSpPr/>
          <p:nvPr/>
        </p:nvGrpSpPr>
        <p:grpSpPr>
          <a:xfrm rot="1425117">
            <a:off x="1636783" y="4272006"/>
            <a:ext cx="870560" cy="1160758"/>
            <a:chOff x="2957300" y="3608175"/>
            <a:chExt cx="231325" cy="310850"/>
          </a:xfrm>
        </p:grpSpPr>
        <p:sp>
          <p:nvSpPr>
            <p:cNvPr id="20" name="Google Shape;20;p2"/>
            <p:cNvSpPr/>
            <p:nvPr/>
          </p:nvSpPr>
          <p:spPr>
            <a:xfrm>
              <a:off x="3008075" y="3700175"/>
              <a:ext cx="38925" cy="54575"/>
            </a:xfrm>
            <a:custGeom>
              <a:avLst/>
              <a:gdLst/>
              <a:ahLst/>
              <a:cxnLst/>
              <a:rect l="l" t="t" r="r" b="b"/>
              <a:pathLst>
                <a:path w="1557" h="2183" extrusionOk="0">
                  <a:moveTo>
                    <a:pt x="1359" y="0"/>
                  </a:moveTo>
                  <a:cubicBezTo>
                    <a:pt x="1394" y="499"/>
                    <a:pt x="1556" y="1022"/>
                    <a:pt x="1463" y="1509"/>
                  </a:cubicBezTo>
                  <a:cubicBezTo>
                    <a:pt x="1440" y="1637"/>
                    <a:pt x="1417" y="1788"/>
                    <a:pt x="1394" y="1916"/>
                  </a:cubicBezTo>
                  <a:cubicBezTo>
                    <a:pt x="1045" y="2067"/>
                    <a:pt x="662" y="2160"/>
                    <a:pt x="279" y="2183"/>
                  </a:cubicBezTo>
                  <a:cubicBezTo>
                    <a:pt x="70" y="1521"/>
                    <a:pt x="1" y="825"/>
                    <a:pt x="47" y="151"/>
                  </a:cubicBezTo>
                  <a:cubicBezTo>
                    <a:pt x="477" y="58"/>
                    <a:pt x="929" y="82"/>
                    <a:pt x="13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959025" y="3631375"/>
              <a:ext cx="57775" cy="284175"/>
            </a:xfrm>
            <a:custGeom>
              <a:avLst/>
              <a:gdLst/>
              <a:ahLst/>
              <a:cxnLst/>
              <a:rect l="l" t="t" r="r" b="b"/>
              <a:pathLst>
                <a:path w="2311" h="11367" extrusionOk="0">
                  <a:moveTo>
                    <a:pt x="2241" y="1"/>
                  </a:moveTo>
                  <a:cubicBezTo>
                    <a:pt x="2241" y="1"/>
                    <a:pt x="1266" y="198"/>
                    <a:pt x="802" y="651"/>
                  </a:cubicBezTo>
                  <a:cubicBezTo>
                    <a:pt x="384" y="1057"/>
                    <a:pt x="233" y="10171"/>
                    <a:pt x="2311" y="11366"/>
                  </a:cubicBezTo>
                  <a:cubicBezTo>
                    <a:pt x="2009" y="11285"/>
                    <a:pt x="1196" y="11030"/>
                    <a:pt x="883" y="10972"/>
                  </a:cubicBezTo>
                  <a:cubicBezTo>
                    <a:pt x="210" y="7396"/>
                    <a:pt x="1" y="3739"/>
                    <a:pt x="303" y="117"/>
                  </a:cubicBezTo>
                  <a:cubicBezTo>
                    <a:pt x="639" y="71"/>
                    <a:pt x="964" y="36"/>
                    <a:pt x="1289" y="1"/>
                  </a:cubicBez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3022600" y="3614550"/>
              <a:ext cx="73150" cy="36875"/>
            </a:xfrm>
            <a:custGeom>
              <a:avLst/>
              <a:gdLst/>
              <a:ahLst/>
              <a:cxnLst/>
              <a:rect l="l" t="t" r="r" b="b"/>
              <a:pathLst>
                <a:path w="2926" h="1475" extrusionOk="0">
                  <a:moveTo>
                    <a:pt x="70" y="326"/>
                  </a:moveTo>
                  <a:lnTo>
                    <a:pt x="546" y="198"/>
                  </a:lnTo>
                  <a:cubicBezTo>
                    <a:pt x="592" y="175"/>
                    <a:pt x="639" y="151"/>
                    <a:pt x="697" y="140"/>
                  </a:cubicBezTo>
                  <a:cubicBezTo>
                    <a:pt x="720" y="117"/>
                    <a:pt x="755" y="93"/>
                    <a:pt x="778" y="93"/>
                  </a:cubicBezTo>
                  <a:cubicBezTo>
                    <a:pt x="1115" y="140"/>
                    <a:pt x="1440" y="1"/>
                    <a:pt x="1788" y="35"/>
                  </a:cubicBezTo>
                  <a:cubicBezTo>
                    <a:pt x="2101" y="59"/>
                    <a:pt x="2438" y="47"/>
                    <a:pt x="2763" y="47"/>
                  </a:cubicBezTo>
                  <a:cubicBezTo>
                    <a:pt x="2810" y="47"/>
                    <a:pt x="2844" y="59"/>
                    <a:pt x="2879" y="82"/>
                  </a:cubicBezTo>
                  <a:cubicBezTo>
                    <a:pt x="2914" y="210"/>
                    <a:pt x="2926" y="349"/>
                    <a:pt x="2902" y="465"/>
                  </a:cubicBezTo>
                  <a:cubicBezTo>
                    <a:pt x="2856" y="616"/>
                    <a:pt x="2879" y="744"/>
                    <a:pt x="2914" y="894"/>
                  </a:cubicBezTo>
                  <a:cubicBezTo>
                    <a:pt x="2868" y="976"/>
                    <a:pt x="2821" y="1069"/>
                    <a:pt x="2786" y="1161"/>
                  </a:cubicBezTo>
                  <a:cubicBezTo>
                    <a:pt x="2612" y="1208"/>
                    <a:pt x="2438" y="1185"/>
                    <a:pt x="2241" y="1185"/>
                  </a:cubicBezTo>
                  <a:cubicBezTo>
                    <a:pt x="2055" y="1185"/>
                    <a:pt x="1881" y="1196"/>
                    <a:pt x="1707" y="1254"/>
                  </a:cubicBezTo>
                  <a:cubicBezTo>
                    <a:pt x="1486" y="1324"/>
                    <a:pt x="1242" y="1324"/>
                    <a:pt x="1010" y="1359"/>
                  </a:cubicBezTo>
                  <a:cubicBezTo>
                    <a:pt x="929" y="1370"/>
                    <a:pt x="836" y="1359"/>
                    <a:pt x="766" y="1382"/>
                  </a:cubicBezTo>
                  <a:cubicBezTo>
                    <a:pt x="534" y="1475"/>
                    <a:pt x="302" y="1440"/>
                    <a:pt x="81" y="1428"/>
                  </a:cubicBezTo>
                  <a:cubicBezTo>
                    <a:pt x="0" y="1196"/>
                    <a:pt x="0" y="651"/>
                    <a:pt x="70" y="326"/>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004025" y="3644725"/>
              <a:ext cx="114075" cy="25000"/>
            </a:xfrm>
            <a:custGeom>
              <a:avLst/>
              <a:gdLst/>
              <a:ahLst/>
              <a:cxnLst/>
              <a:rect l="l" t="t" r="r" b="b"/>
              <a:pathLst>
                <a:path w="4563" h="1000" extrusionOk="0">
                  <a:moveTo>
                    <a:pt x="47" y="988"/>
                  </a:moveTo>
                  <a:cubicBezTo>
                    <a:pt x="0" y="756"/>
                    <a:pt x="12" y="570"/>
                    <a:pt x="12" y="372"/>
                  </a:cubicBezTo>
                  <a:cubicBezTo>
                    <a:pt x="116" y="280"/>
                    <a:pt x="221" y="233"/>
                    <a:pt x="383" y="268"/>
                  </a:cubicBezTo>
                  <a:cubicBezTo>
                    <a:pt x="395" y="291"/>
                    <a:pt x="406" y="338"/>
                    <a:pt x="441" y="372"/>
                  </a:cubicBezTo>
                  <a:cubicBezTo>
                    <a:pt x="464" y="454"/>
                    <a:pt x="523" y="489"/>
                    <a:pt x="592" y="489"/>
                  </a:cubicBezTo>
                  <a:cubicBezTo>
                    <a:pt x="917" y="477"/>
                    <a:pt x="1254" y="547"/>
                    <a:pt x="1567" y="430"/>
                  </a:cubicBezTo>
                  <a:cubicBezTo>
                    <a:pt x="1625" y="419"/>
                    <a:pt x="1683" y="419"/>
                    <a:pt x="1753" y="419"/>
                  </a:cubicBezTo>
                  <a:cubicBezTo>
                    <a:pt x="1892" y="419"/>
                    <a:pt x="2020" y="419"/>
                    <a:pt x="2148" y="361"/>
                  </a:cubicBezTo>
                  <a:cubicBezTo>
                    <a:pt x="2206" y="338"/>
                    <a:pt x="2264" y="338"/>
                    <a:pt x="2322" y="338"/>
                  </a:cubicBezTo>
                  <a:cubicBezTo>
                    <a:pt x="2368" y="338"/>
                    <a:pt x="2426" y="349"/>
                    <a:pt x="2473" y="314"/>
                  </a:cubicBezTo>
                  <a:cubicBezTo>
                    <a:pt x="2740" y="198"/>
                    <a:pt x="3030" y="256"/>
                    <a:pt x="3309" y="245"/>
                  </a:cubicBezTo>
                  <a:lnTo>
                    <a:pt x="3587" y="245"/>
                  </a:lnTo>
                  <a:cubicBezTo>
                    <a:pt x="3820" y="245"/>
                    <a:pt x="3820" y="245"/>
                    <a:pt x="3936" y="1"/>
                  </a:cubicBezTo>
                  <a:lnTo>
                    <a:pt x="4412" y="1"/>
                  </a:lnTo>
                  <a:cubicBezTo>
                    <a:pt x="4505" y="1"/>
                    <a:pt x="4539" y="59"/>
                    <a:pt x="4539" y="129"/>
                  </a:cubicBezTo>
                  <a:cubicBezTo>
                    <a:pt x="4563" y="303"/>
                    <a:pt x="4528" y="454"/>
                    <a:pt x="4423" y="605"/>
                  </a:cubicBezTo>
                  <a:cubicBezTo>
                    <a:pt x="4330" y="651"/>
                    <a:pt x="4191" y="628"/>
                    <a:pt x="4075" y="639"/>
                  </a:cubicBezTo>
                  <a:cubicBezTo>
                    <a:pt x="3959" y="639"/>
                    <a:pt x="3831" y="639"/>
                    <a:pt x="3715" y="697"/>
                  </a:cubicBezTo>
                  <a:cubicBezTo>
                    <a:pt x="3634" y="721"/>
                    <a:pt x="3541" y="721"/>
                    <a:pt x="3436" y="744"/>
                  </a:cubicBezTo>
                  <a:cubicBezTo>
                    <a:pt x="3251" y="756"/>
                    <a:pt x="3053" y="721"/>
                    <a:pt x="2879" y="814"/>
                  </a:cubicBezTo>
                  <a:cubicBezTo>
                    <a:pt x="2554" y="802"/>
                    <a:pt x="2264" y="953"/>
                    <a:pt x="1927" y="918"/>
                  </a:cubicBezTo>
                  <a:cubicBezTo>
                    <a:pt x="1869" y="895"/>
                    <a:pt x="1800" y="918"/>
                    <a:pt x="1753" y="930"/>
                  </a:cubicBezTo>
                  <a:cubicBezTo>
                    <a:pt x="1602" y="999"/>
                    <a:pt x="1428" y="988"/>
                    <a:pt x="1254" y="988"/>
                  </a:cubicBezTo>
                  <a:lnTo>
                    <a:pt x="290" y="988"/>
                  </a:lnTo>
                  <a:cubicBezTo>
                    <a:pt x="232" y="999"/>
                    <a:pt x="151" y="999"/>
                    <a:pt x="47" y="988"/>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957300" y="3608175"/>
              <a:ext cx="231325" cy="310850"/>
            </a:xfrm>
            <a:custGeom>
              <a:avLst/>
              <a:gdLst/>
              <a:ahLst/>
              <a:cxnLst/>
              <a:rect l="l" t="t" r="r" b="b"/>
              <a:pathLst>
                <a:path w="9253" h="12434" extrusionOk="0">
                  <a:moveTo>
                    <a:pt x="2345" y="650"/>
                  </a:moveTo>
                  <a:cubicBezTo>
                    <a:pt x="2368" y="592"/>
                    <a:pt x="2368" y="534"/>
                    <a:pt x="2380" y="488"/>
                  </a:cubicBezTo>
                  <a:cubicBezTo>
                    <a:pt x="2426" y="372"/>
                    <a:pt x="2496" y="290"/>
                    <a:pt x="2612" y="279"/>
                  </a:cubicBezTo>
                  <a:cubicBezTo>
                    <a:pt x="2844" y="244"/>
                    <a:pt x="3065" y="174"/>
                    <a:pt x="3274" y="70"/>
                  </a:cubicBezTo>
                  <a:cubicBezTo>
                    <a:pt x="3309" y="58"/>
                    <a:pt x="3355" y="35"/>
                    <a:pt x="3390" y="35"/>
                  </a:cubicBezTo>
                  <a:cubicBezTo>
                    <a:pt x="3727" y="70"/>
                    <a:pt x="4063" y="0"/>
                    <a:pt x="4400" y="12"/>
                  </a:cubicBezTo>
                  <a:cubicBezTo>
                    <a:pt x="4713" y="23"/>
                    <a:pt x="5050" y="12"/>
                    <a:pt x="5387" y="12"/>
                  </a:cubicBezTo>
                  <a:cubicBezTo>
                    <a:pt x="5677" y="12"/>
                    <a:pt x="5712" y="58"/>
                    <a:pt x="5770" y="360"/>
                  </a:cubicBezTo>
                  <a:cubicBezTo>
                    <a:pt x="5770" y="372"/>
                    <a:pt x="5793" y="383"/>
                    <a:pt x="5805" y="430"/>
                  </a:cubicBezTo>
                  <a:lnTo>
                    <a:pt x="5979" y="430"/>
                  </a:lnTo>
                  <a:cubicBezTo>
                    <a:pt x="6559" y="430"/>
                    <a:pt x="7140" y="430"/>
                    <a:pt x="7720" y="418"/>
                  </a:cubicBezTo>
                  <a:cubicBezTo>
                    <a:pt x="7894" y="418"/>
                    <a:pt x="8034" y="476"/>
                    <a:pt x="8196" y="523"/>
                  </a:cubicBezTo>
                  <a:cubicBezTo>
                    <a:pt x="8301" y="546"/>
                    <a:pt x="8370" y="639"/>
                    <a:pt x="8382" y="732"/>
                  </a:cubicBezTo>
                  <a:cubicBezTo>
                    <a:pt x="8417" y="929"/>
                    <a:pt x="8498" y="1103"/>
                    <a:pt x="8498" y="1300"/>
                  </a:cubicBezTo>
                  <a:cubicBezTo>
                    <a:pt x="8498" y="1451"/>
                    <a:pt x="8556" y="1602"/>
                    <a:pt x="8591" y="1753"/>
                  </a:cubicBezTo>
                  <a:cubicBezTo>
                    <a:pt x="8661" y="2159"/>
                    <a:pt x="8730" y="2554"/>
                    <a:pt x="8811" y="2961"/>
                  </a:cubicBezTo>
                  <a:cubicBezTo>
                    <a:pt x="8823" y="3053"/>
                    <a:pt x="8835" y="3158"/>
                    <a:pt x="8835" y="3262"/>
                  </a:cubicBezTo>
                  <a:cubicBezTo>
                    <a:pt x="8835" y="3436"/>
                    <a:pt x="8846" y="3611"/>
                    <a:pt x="8893" y="3773"/>
                  </a:cubicBezTo>
                  <a:cubicBezTo>
                    <a:pt x="8928" y="3866"/>
                    <a:pt x="8928" y="3971"/>
                    <a:pt x="8928" y="4075"/>
                  </a:cubicBezTo>
                  <a:lnTo>
                    <a:pt x="8928" y="5178"/>
                  </a:lnTo>
                  <a:cubicBezTo>
                    <a:pt x="8928" y="5340"/>
                    <a:pt x="8928" y="5503"/>
                    <a:pt x="8986" y="5654"/>
                  </a:cubicBezTo>
                  <a:cubicBezTo>
                    <a:pt x="9009" y="5723"/>
                    <a:pt x="8997" y="5816"/>
                    <a:pt x="8997" y="5898"/>
                  </a:cubicBezTo>
                  <a:lnTo>
                    <a:pt x="8997" y="6397"/>
                  </a:lnTo>
                  <a:cubicBezTo>
                    <a:pt x="8997" y="6455"/>
                    <a:pt x="8986" y="6525"/>
                    <a:pt x="9009" y="6583"/>
                  </a:cubicBezTo>
                  <a:cubicBezTo>
                    <a:pt x="9113" y="6815"/>
                    <a:pt x="9067" y="7059"/>
                    <a:pt x="9078" y="7314"/>
                  </a:cubicBezTo>
                  <a:cubicBezTo>
                    <a:pt x="9078" y="7523"/>
                    <a:pt x="9067" y="7755"/>
                    <a:pt x="9160" y="7976"/>
                  </a:cubicBezTo>
                  <a:cubicBezTo>
                    <a:pt x="9183" y="8034"/>
                    <a:pt x="9171" y="8127"/>
                    <a:pt x="9171" y="8196"/>
                  </a:cubicBezTo>
                  <a:lnTo>
                    <a:pt x="9171" y="8777"/>
                  </a:lnTo>
                  <a:cubicBezTo>
                    <a:pt x="9171" y="8916"/>
                    <a:pt x="9171" y="9055"/>
                    <a:pt x="9229" y="9195"/>
                  </a:cubicBezTo>
                  <a:cubicBezTo>
                    <a:pt x="9253" y="9288"/>
                    <a:pt x="9253" y="9404"/>
                    <a:pt x="9253" y="9496"/>
                  </a:cubicBezTo>
                  <a:cubicBezTo>
                    <a:pt x="9253" y="10193"/>
                    <a:pt x="9241" y="10890"/>
                    <a:pt x="9241" y="11586"/>
                  </a:cubicBezTo>
                  <a:cubicBezTo>
                    <a:pt x="9241" y="11760"/>
                    <a:pt x="9171" y="11865"/>
                    <a:pt x="9020" y="11923"/>
                  </a:cubicBezTo>
                  <a:cubicBezTo>
                    <a:pt x="8846" y="11992"/>
                    <a:pt x="8661" y="12074"/>
                    <a:pt x="8475" y="12051"/>
                  </a:cubicBezTo>
                  <a:cubicBezTo>
                    <a:pt x="8324" y="12051"/>
                    <a:pt x="8173" y="12051"/>
                    <a:pt x="8022" y="12109"/>
                  </a:cubicBezTo>
                  <a:cubicBezTo>
                    <a:pt x="7952" y="12143"/>
                    <a:pt x="7848" y="12143"/>
                    <a:pt x="7743" y="12143"/>
                  </a:cubicBezTo>
                  <a:lnTo>
                    <a:pt x="6791" y="12143"/>
                  </a:lnTo>
                  <a:cubicBezTo>
                    <a:pt x="6722" y="12143"/>
                    <a:pt x="6641" y="12132"/>
                    <a:pt x="6571" y="12155"/>
                  </a:cubicBezTo>
                  <a:cubicBezTo>
                    <a:pt x="6385" y="12248"/>
                    <a:pt x="6165" y="12201"/>
                    <a:pt x="5979" y="12248"/>
                  </a:cubicBezTo>
                  <a:cubicBezTo>
                    <a:pt x="5735" y="12306"/>
                    <a:pt x="5468" y="12318"/>
                    <a:pt x="5224" y="12318"/>
                  </a:cubicBezTo>
                  <a:cubicBezTo>
                    <a:pt x="5213" y="12318"/>
                    <a:pt x="5178" y="12318"/>
                    <a:pt x="5166" y="12329"/>
                  </a:cubicBezTo>
                  <a:cubicBezTo>
                    <a:pt x="4934" y="12434"/>
                    <a:pt x="4690" y="12399"/>
                    <a:pt x="4435" y="12399"/>
                  </a:cubicBezTo>
                  <a:lnTo>
                    <a:pt x="3309" y="12399"/>
                  </a:lnTo>
                  <a:cubicBezTo>
                    <a:pt x="3216" y="12399"/>
                    <a:pt x="3123" y="12422"/>
                    <a:pt x="3030" y="12376"/>
                  </a:cubicBezTo>
                  <a:cubicBezTo>
                    <a:pt x="2856" y="12306"/>
                    <a:pt x="2693" y="12318"/>
                    <a:pt x="2519" y="12318"/>
                  </a:cubicBezTo>
                  <a:cubicBezTo>
                    <a:pt x="2368" y="12318"/>
                    <a:pt x="2217" y="12318"/>
                    <a:pt x="2078" y="12259"/>
                  </a:cubicBezTo>
                  <a:cubicBezTo>
                    <a:pt x="1997" y="12225"/>
                    <a:pt x="1881" y="12248"/>
                    <a:pt x="1799" y="12213"/>
                  </a:cubicBezTo>
                  <a:cubicBezTo>
                    <a:pt x="1579" y="12143"/>
                    <a:pt x="1358" y="12143"/>
                    <a:pt x="1149" y="12109"/>
                  </a:cubicBezTo>
                  <a:cubicBezTo>
                    <a:pt x="952" y="12097"/>
                    <a:pt x="836" y="12004"/>
                    <a:pt x="801" y="11818"/>
                  </a:cubicBezTo>
                  <a:cubicBezTo>
                    <a:pt x="766" y="11691"/>
                    <a:pt x="697" y="11575"/>
                    <a:pt x="708" y="11435"/>
                  </a:cubicBezTo>
                  <a:cubicBezTo>
                    <a:pt x="708" y="11377"/>
                    <a:pt x="685" y="11319"/>
                    <a:pt x="662" y="11261"/>
                  </a:cubicBezTo>
                  <a:cubicBezTo>
                    <a:pt x="650" y="11180"/>
                    <a:pt x="627" y="11099"/>
                    <a:pt x="627" y="11029"/>
                  </a:cubicBezTo>
                  <a:cubicBezTo>
                    <a:pt x="627" y="10890"/>
                    <a:pt x="604" y="10762"/>
                    <a:pt x="569" y="10634"/>
                  </a:cubicBezTo>
                  <a:cubicBezTo>
                    <a:pt x="546" y="10576"/>
                    <a:pt x="546" y="10518"/>
                    <a:pt x="534" y="10460"/>
                  </a:cubicBezTo>
                  <a:cubicBezTo>
                    <a:pt x="522" y="10367"/>
                    <a:pt x="511" y="10286"/>
                    <a:pt x="488" y="10181"/>
                  </a:cubicBezTo>
                  <a:cubicBezTo>
                    <a:pt x="476" y="10100"/>
                    <a:pt x="464" y="10019"/>
                    <a:pt x="464" y="9938"/>
                  </a:cubicBezTo>
                  <a:cubicBezTo>
                    <a:pt x="453" y="9787"/>
                    <a:pt x="476" y="9647"/>
                    <a:pt x="372" y="9531"/>
                  </a:cubicBezTo>
                  <a:cubicBezTo>
                    <a:pt x="348" y="9496"/>
                    <a:pt x="348" y="9427"/>
                    <a:pt x="348" y="9380"/>
                  </a:cubicBezTo>
                  <a:cubicBezTo>
                    <a:pt x="348" y="9148"/>
                    <a:pt x="290" y="8939"/>
                    <a:pt x="279" y="8719"/>
                  </a:cubicBezTo>
                  <a:cubicBezTo>
                    <a:pt x="244" y="8440"/>
                    <a:pt x="244" y="8161"/>
                    <a:pt x="244" y="7894"/>
                  </a:cubicBezTo>
                  <a:cubicBezTo>
                    <a:pt x="244" y="7662"/>
                    <a:pt x="244" y="7430"/>
                    <a:pt x="186" y="7198"/>
                  </a:cubicBezTo>
                  <a:cubicBezTo>
                    <a:pt x="163" y="7082"/>
                    <a:pt x="174" y="6942"/>
                    <a:pt x="174" y="6826"/>
                  </a:cubicBezTo>
                  <a:cubicBezTo>
                    <a:pt x="186" y="6304"/>
                    <a:pt x="128" y="5782"/>
                    <a:pt x="58" y="5282"/>
                  </a:cubicBezTo>
                  <a:cubicBezTo>
                    <a:pt x="0" y="4853"/>
                    <a:pt x="23" y="4435"/>
                    <a:pt x="46" y="4017"/>
                  </a:cubicBezTo>
                  <a:cubicBezTo>
                    <a:pt x="46" y="3866"/>
                    <a:pt x="58" y="3727"/>
                    <a:pt x="58" y="3599"/>
                  </a:cubicBezTo>
                  <a:cubicBezTo>
                    <a:pt x="58" y="3042"/>
                    <a:pt x="70" y="2496"/>
                    <a:pt x="58" y="1939"/>
                  </a:cubicBezTo>
                  <a:cubicBezTo>
                    <a:pt x="58" y="1707"/>
                    <a:pt x="105" y="1486"/>
                    <a:pt x="174" y="1289"/>
                  </a:cubicBezTo>
                  <a:cubicBezTo>
                    <a:pt x="244" y="1057"/>
                    <a:pt x="453" y="941"/>
                    <a:pt x="697" y="906"/>
                  </a:cubicBezTo>
                  <a:cubicBezTo>
                    <a:pt x="778" y="894"/>
                    <a:pt x="859" y="906"/>
                    <a:pt x="940" y="906"/>
                  </a:cubicBezTo>
                  <a:cubicBezTo>
                    <a:pt x="1045" y="906"/>
                    <a:pt x="1149" y="894"/>
                    <a:pt x="1242" y="871"/>
                  </a:cubicBezTo>
                  <a:cubicBezTo>
                    <a:pt x="1382" y="824"/>
                    <a:pt x="1521" y="813"/>
                    <a:pt x="1672" y="824"/>
                  </a:cubicBezTo>
                  <a:cubicBezTo>
                    <a:pt x="1904" y="778"/>
                    <a:pt x="2113" y="766"/>
                    <a:pt x="2345" y="650"/>
                  </a:cubicBezTo>
                  <a:close/>
                  <a:moveTo>
                    <a:pt x="1823" y="10669"/>
                  </a:moveTo>
                  <a:cubicBezTo>
                    <a:pt x="1974" y="10797"/>
                    <a:pt x="2136" y="10843"/>
                    <a:pt x="2310" y="10820"/>
                  </a:cubicBezTo>
                  <a:cubicBezTo>
                    <a:pt x="2496" y="10808"/>
                    <a:pt x="2670" y="10820"/>
                    <a:pt x="2856" y="10820"/>
                  </a:cubicBezTo>
                  <a:cubicBezTo>
                    <a:pt x="2949" y="10820"/>
                    <a:pt x="3018" y="10820"/>
                    <a:pt x="3100" y="10855"/>
                  </a:cubicBezTo>
                  <a:cubicBezTo>
                    <a:pt x="3216" y="10901"/>
                    <a:pt x="3355" y="10901"/>
                    <a:pt x="3471" y="10901"/>
                  </a:cubicBezTo>
                  <a:lnTo>
                    <a:pt x="5247" y="10901"/>
                  </a:lnTo>
                  <a:cubicBezTo>
                    <a:pt x="5329" y="10901"/>
                    <a:pt x="5398" y="10913"/>
                    <a:pt x="5468" y="10878"/>
                  </a:cubicBezTo>
                  <a:cubicBezTo>
                    <a:pt x="5665" y="10797"/>
                    <a:pt x="5874" y="10820"/>
                    <a:pt x="6083" y="10808"/>
                  </a:cubicBezTo>
                  <a:cubicBezTo>
                    <a:pt x="6141" y="10808"/>
                    <a:pt x="6211" y="10820"/>
                    <a:pt x="6257" y="10797"/>
                  </a:cubicBezTo>
                  <a:cubicBezTo>
                    <a:pt x="6408" y="10704"/>
                    <a:pt x="6582" y="10727"/>
                    <a:pt x="6757" y="10739"/>
                  </a:cubicBezTo>
                  <a:cubicBezTo>
                    <a:pt x="7070" y="10750"/>
                    <a:pt x="7337" y="10623"/>
                    <a:pt x="7627" y="10623"/>
                  </a:cubicBezTo>
                  <a:cubicBezTo>
                    <a:pt x="7709" y="10623"/>
                    <a:pt x="7790" y="10576"/>
                    <a:pt x="7859" y="10565"/>
                  </a:cubicBezTo>
                  <a:cubicBezTo>
                    <a:pt x="7964" y="10553"/>
                    <a:pt x="8034" y="10518"/>
                    <a:pt x="8115" y="10414"/>
                  </a:cubicBezTo>
                  <a:lnTo>
                    <a:pt x="8115" y="9473"/>
                  </a:lnTo>
                  <a:cubicBezTo>
                    <a:pt x="8115" y="9427"/>
                    <a:pt x="8115" y="9357"/>
                    <a:pt x="8092" y="9334"/>
                  </a:cubicBezTo>
                  <a:cubicBezTo>
                    <a:pt x="8022" y="9195"/>
                    <a:pt x="8034" y="9055"/>
                    <a:pt x="8034" y="8904"/>
                  </a:cubicBezTo>
                  <a:cubicBezTo>
                    <a:pt x="8022" y="8661"/>
                    <a:pt x="8080" y="8405"/>
                    <a:pt x="7952" y="8150"/>
                  </a:cubicBezTo>
                  <a:cubicBezTo>
                    <a:pt x="7941" y="8127"/>
                    <a:pt x="7941" y="8069"/>
                    <a:pt x="7941" y="8034"/>
                  </a:cubicBezTo>
                  <a:cubicBezTo>
                    <a:pt x="7918" y="7709"/>
                    <a:pt x="7941" y="7372"/>
                    <a:pt x="7859" y="7035"/>
                  </a:cubicBezTo>
                  <a:cubicBezTo>
                    <a:pt x="7801" y="6745"/>
                    <a:pt x="7848" y="6455"/>
                    <a:pt x="7778" y="6153"/>
                  </a:cubicBezTo>
                  <a:cubicBezTo>
                    <a:pt x="7732" y="5991"/>
                    <a:pt x="7767" y="5828"/>
                    <a:pt x="7709" y="5677"/>
                  </a:cubicBezTo>
                  <a:cubicBezTo>
                    <a:pt x="7674" y="5619"/>
                    <a:pt x="7685" y="5561"/>
                    <a:pt x="7674" y="5503"/>
                  </a:cubicBezTo>
                  <a:cubicBezTo>
                    <a:pt x="7662" y="5422"/>
                    <a:pt x="7674" y="5352"/>
                    <a:pt x="7651" y="5282"/>
                  </a:cubicBezTo>
                  <a:cubicBezTo>
                    <a:pt x="7592" y="5155"/>
                    <a:pt x="7604" y="5015"/>
                    <a:pt x="7592" y="4888"/>
                  </a:cubicBezTo>
                  <a:cubicBezTo>
                    <a:pt x="7592" y="4667"/>
                    <a:pt x="7616" y="4435"/>
                    <a:pt x="7534" y="4226"/>
                  </a:cubicBezTo>
                  <a:cubicBezTo>
                    <a:pt x="7500" y="4168"/>
                    <a:pt x="7534" y="4110"/>
                    <a:pt x="7511" y="4029"/>
                  </a:cubicBezTo>
                  <a:cubicBezTo>
                    <a:pt x="7511" y="3971"/>
                    <a:pt x="7511" y="3901"/>
                    <a:pt x="7488" y="3854"/>
                  </a:cubicBezTo>
                  <a:cubicBezTo>
                    <a:pt x="7430" y="3715"/>
                    <a:pt x="7430" y="3564"/>
                    <a:pt x="7430" y="3413"/>
                  </a:cubicBezTo>
                  <a:cubicBezTo>
                    <a:pt x="7430" y="3274"/>
                    <a:pt x="7442" y="3135"/>
                    <a:pt x="7395" y="3019"/>
                  </a:cubicBezTo>
                  <a:cubicBezTo>
                    <a:pt x="7360" y="2868"/>
                    <a:pt x="7360" y="2705"/>
                    <a:pt x="7337" y="2566"/>
                  </a:cubicBezTo>
                  <a:cubicBezTo>
                    <a:pt x="7337" y="2461"/>
                    <a:pt x="7337" y="2357"/>
                    <a:pt x="7325" y="2264"/>
                  </a:cubicBezTo>
                  <a:cubicBezTo>
                    <a:pt x="7105" y="2067"/>
                    <a:pt x="6873" y="2159"/>
                    <a:pt x="6652" y="2148"/>
                  </a:cubicBezTo>
                  <a:cubicBezTo>
                    <a:pt x="6524" y="2392"/>
                    <a:pt x="6524" y="2392"/>
                    <a:pt x="6281" y="2392"/>
                  </a:cubicBezTo>
                  <a:lnTo>
                    <a:pt x="5944" y="2392"/>
                  </a:lnTo>
                  <a:cubicBezTo>
                    <a:pt x="5886" y="2392"/>
                    <a:pt x="5816" y="2392"/>
                    <a:pt x="5770" y="2403"/>
                  </a:cubicBezTo>
                  <a:cubicBezTo>
                    <a:pt x="5654" y="2461"/>
                    <a:pt x="5538" y="2461"/>
                    <a:pt x="5410" y="2461"/>
                  </a:cubicBezTo>
                  <a:cubicBezTo>
                    <a:pt x="5201" y="2461"/>
                    <a:pt x="5004" y="2450"/>
                    <a:pt x="4818" y="2543"/>
                  </a:cubicBezTo>
                  <a:cubicBezTo>
                    <a:pt x="4771" y="2554"/>
                    <a:pt x="4713" y="2554"/>
                    <a:pt x="4667" y="2554"/>
                  </a:cubicBezTo>
                  <a:lnTo>
                    <a:pt x="4365" y="2601"/>
                  </a:lnTo>
                  <a:cubicBezTo>
                    <a:pt x="4295" y="2612"/>
                    <a:pt x="4214" y="2624"/>
                    <a:pt x="4145" y="2624"/>
                  </a:cubicBezTo>
                  <a:cubicBezTo>
                    <a:pt x="3947" y="2624"/>
                    <a:pt x="3738" y="2612"/>
                    <a:pt x="3541" y="2693"/>
                  </a:cubicBezTo>
                  <a:cubicBezTo>
                    <a:pt x="3483" y="2728"/>
                    <a:pt x="3425" y="2717"/>
                    <a:pt x="3343" y="2717"/>
                  </a:cubicBezTo>
                  <a:lnTo>
                    <a:pt x="1974" y="2717"/>
                  </a:lnTo>
                  <a:cubicBezTo>
                    <a:pt x="1811" y="2717"/>
                    <a:pt x="1695" y="2670"/>
                    <a:pt x="1602" y="2519"/>
                  </a:cubicBezTo>
                  <a:cubicBezTo>
                    <a:pt x="1591" y="2496"/>
                    <a:pt x="1567" y="2461"/>
                    <a:pt x="1532" y="2438"/>
                  </a:cubicBezTo>
                  <a:cubicBezTo>
                    <a:pt x="1463" y="2461"/>
                    <a:pt x="1416" y="2496"/>
                    <a:pt x="1358" y="2508"/>
                  </a:cubicBezTo>
                  <a:cubicBezTo>
                    <a:pt x="1300" y="2543"/>
                    <a:pt x="1254" y="2554"/>
                    <a:pt x="1196" y="2577"/>
                  </a:cubicBezTo>
                  <a:lnTo>
                    <a:pt x="1196" y="3645"/>
                  </a:lnTo>
                  <a:cubicBezTo>
                    <a:pt x="1196" y="3831"/>
                    <a:pt x="1184" y="4005"/>
                    <a:pt x="1254" y="4191"/>
                  </a:cubicBezTo>
                  <a:cubicBezTo>
                    <a:pt x="1289" y="4249"/>
                    <a:pt x="1277" y="4342"/>
                    <a:pt x="1277" y="4412"/>
                  </a:cubicBezTo>
                  <a:cubicBezTo>
                    <a:pt x="1277" y="4632"/>
                    <a:pt x="1289" y="4830"/>
                    <a:pt x="1312" y="5050"/>
                  </a:cubicBezTo>
                  <a:cubicBezTo>
                    <a:pt x="1347" y="5224"/>
                    <a:pt x="1347" y="5398"/>
                    <a:pt x="1358" y="5573"/>
                  </a:cubicBezTo>
                  <a:cubicBezTo>
                    <a:pt x="1370" y="5654"/>
                    <a:pt x="1358" y="5758"/>
                    <a:pt x="1393" y="5840"/>
                  </a:cubicBezTo>
                  <a:cubicBezTo>
                    <a:pt x="1451" y="6002"/>
                    <a:pt x="1451" y="6165"/>
                    <a:pt x="1451" y="6327"/>
                  </a:cubicBezTo>
                  <a:lnTo>
                    <a:pt x="1451" y="7093"/>
                  </a:lnTo>
                  <a:cubicBezTo>
                    <a:pt x="1451" y="7175"/>
                    <a:pt x="1451" y="7268"/>
                    <a:pt x="1463" y="7337"/>
                  </a:cubicBezTo>
                  <a:cubicBezTo>
                    <a:pt x="1532" y="7546"/>
                    <a:pt x="1521" y="7743"/>
                    <a:pt x="1521" y="7952"/>
                  </a:cubicBezTo>
                  <a:cubicBezTo>
                    <a:pt x="1521" y="8069"/>
                    <a:pt x="1509" y="8208"/>
                    <a:pt x="1544" y="8312"/>
                  </a:cubicBezTo>
                  <a:cubicBezTo>
                    <a:pt x="1625" y="8486"/>
                    <a:pt x="1602" y="8672"/>
                    <a:pt x="1602" y="8846"/>
                  </a:cubicBezTo>
                  <a:cubicBezTo>
                    <a:pt x="1625" y="9102"/>
                    <a:pt x="1579" y="9357"/>
                    <a:pt x="1683" y="9601"/>
                  </a:cubicBezTo>
                  <a:cubicBezTo>
                    <a:pt x="1707" y="9659"/>
                    <a:pt x="1695" y="9717"/>
                    <a:pt x="1695" y="9798"/>
                  </a:cubicBezTo>
                  <a:cubicBezTo>
                    <a:pt x="1695" y="10031"/>
                    <a:pt x="1683" y="10263"/>
                    <a:pt x="1776" y="10495"/>
                  </a:cubicBezTo>
                  <a:cubicBezTo>
                    <a:pt x="1823" y="10553"/>
                    <a:pt x="1823" y="10611"/>
                    <a:pt x="1823" y="10669"/>
                  </a:cubicBezTo>
                  <a:close/>
                  <a:moveTo>
                    <a:pt x="8289" y="10750"/>
                  </a:moveTo>
                  <a:cubicBezTo>
                    <a:pt x="7999" y="10878"/>
                    <a:pt x="7720" y="10971"/>
                    <a:pt x="7430" y="10959"/>
                  </a:cubicBezTo>
                  <a:cubicBezTo>
                    <a:pt x="7372" y="10959"/>
                    <a:pt x="7302" y="10959"/>
                    <a:pt x="7256" y="10982"/>
                  </a:cubicBezTo>
                  <a:cubicBezTo>
                    <a:pt x="7105" y="11041"/>
                    <a:pt x="6954" y="11041"/>
                    <a:pt x="6803" y="11041"/>
                  </a:cubicBezTo>
                  <a:cubicBezTo>
                    <a:pt x="6687" y="11041"/>
                    <a:pt x="6571" y="11029"/>
                    <a:pt x="6466" y="11075"/>
                  </a:cubicBezTo>
                  <a:cubicBezTo>
                    <a:pt x="6327" y="11133"/>
                    <a:pt x="6165" y="11133"/>
                    <a:pt x="6025" y="11133"/>
                  </a:cubicBezTo>
                  <a:cubicBezTo>
                    <a:pt x="5909" y="11133"/>
                    <a:pt x="5805" y="11145"/>
                    <a:pt x="5689" y="11157"/>
                  </a:cubicBezTo>
                  <a:cubicBezTo>
                    <a:pt x="5584" y="11168"/>
                    <a:pt x="5480" y="11203"/>
                    <a:pt x="5387" y="11203"/>
                  </a:cubicBezTo>
                  <a:lnTo>
                    <a:pt x="3355" y="11203"/>
                  </a:lnTo>
                  <a:cubicBezTo>
                    <a:pt x="3262" y="11203"/>
                    <a:pt x="3158" y="11191"/>
                    <a:pt x="3076" y="11168"/>
                  </a:cubicBezTo>
                  <a:cubicBezTo>
                    <a:pt x="2972" y="11157"/>
                    <a:pt x="2868" y="11133"/>
                    <a:pt x="2775" y="11133"/>
                  </a:cubicBezTo>
                  <a:cubicBezTo>
                    <a:pt x="2612" y="11133"/>
                    <a:pt x="2461" y="11110"/>
                    <a:pt x="2310" y="11133"/>
                  </a:cubicBezTo>
                  <a:cubicBezTo>
                    <a:pt x="2078" y="11145"/>
                    <a:pt x="1869" y="11087"/>
                    <a:pt x="1672" y="10971"/>
                  </a:cubicBezTo>
                  <a:cubicBezTo>
                    <a:pt x="1567" y="10913"/>
                    <a:pt x="1509" y="10855"/>
                    <a:pt x="1509" y="10739"/>
                  </a:cubicBezTo>
                  <a:cubicBezTo>
                    <a:pt x="1509" y="10681"/>
                    <a:pt x="1521" y="10611"/>
                    <a:pt x="1498" y="10565"/>
                  </a:cubicBezTo>
                  <a:cubicBezTo>
                    <a:pt x="1393" y="10379"/>
                    <a:pt x="1416" y="10181"/>
                    <a:pt x="1416" y="9996"/>
                  </a:cubicBezTo>
                  <a:cubicBezTo>
                    <a:pt x="1416" y="9868"/>
                    <a:pt x="1416" y="9740"/>
                    <a:pt x="1358" y="9601"/>
                  </a:cubicBezTo>
                  <a:cubicBezTo>
                    <a:pt x="1335" y="9531"/>
                    <a:pt x="1335" y="9438"/>
                    <a:pt x="1335" y="9357"/>
                  </a:cubicBezTo>
                  <a:lnTo>
                    <a:pt x="1335" y="8777"/>
                  </a:lnTo>
                  <a:cubicBezTo>
                    <a:pt x="1335" y="8707"/>
                    <a:pt x="1347" y="8626"/>
                    <a:pt x="1312" y="8556"/>
                  </a:cubicBezTo>
                  <a:cubicBezTo>
                    <a:pt x="1242" y="8382"/>
                    <a:pt x="1265" y="8196"/>
                    <a:pt x="1265" y="8022"/>
                  </a:cubicBezTo>
                  <a:cubicBezTo>
                    <a:pt x="1265" y="7813"/>
                    <a:pt x="1265" y="7616"/>
                    <a:pt x="1184" y="7407"/>
                  </a:cubicBezTo>
                  <a:cubicBezTo>
                    <a:pt x="1161" y="7337"/>
                    <a:pt x="1161" y="7256"/>
                    <a:pt x="1161" y="7163"/>
                  </a:cubicBezTo>
                  <a:lnTo>
                    <a:pt x="1161" y="6675"/>
                  </a:lnTo>
                  <a:cubicBezTo>
                    <a:pt x="1161" y="6397"/>
                    <a:pt x="1184" y="6118"/>
                    <a:pt x="1080" y="5840"/>
                  </a:cubicBezTo>
                  <a:cubicBezTo>
                    <a:pt x="1056" y="5782"/>
                    <a:pt x="1068" y="5700"/>
                    <a:pt x="1068" y="5631"/>
                  </a:cubicBezTo>
                  <a:cubicBezTo>
                    <a:pt x="1068" y="5422"/>
                    <a:pt x="1068" y="5224"/>
                    <a:pt x="1022" y="5015"/>
                  </a:cubicBezTo>
                  <a:cubicBezTo>
                    <a:pt x="1010" y="4934"/>
                    <a:pt x="998" y="4830"/>
                    <a:pt x="998" y="4737"/>
                  </a:cubicBezTo>
                  <a:cubicBezTo>
                    <a:pt x="998" y="4528"/>
                    <a:pt x="1010" y="4296"/>
                    <a:pt x="929" y="4075"/>
                  </a:cubicBezTo>
                  <a:cubicBezTo>
                    <a:pt x="906" y="4017"/>
                    <a:pt x="906" y="3959"/>
                    <a:pt x="906" y="3889"/>
                  </a:cubicBezTo>
                  <a:lnTo>
                    <a:pt x="906" y="2589"/>
                  </a:lnTo>
                  <a:lnTo>
                    <a:pt x="906" y="2473"/>
                  </a:lnTo>
                  <a:cubicBezTo>
                    <a:pt x="929" y="2357"/>
                    <a:pt x="964" y="2299"/>
                    <a:pt x="1080" y="2299"/>
                  </a:cubicBezTo>
                  <a:cubicBezTo>
                    <a:pt x="1265" y="2287"/>
                    <a:pt x="1416" y="2206"/>
                    <a:pt x="1567" y="2113"/>
                  </a:cubicBezTo>
                  <a:cubicBezTo>
                    <a:pt x="1567" y="2043"/>
                    <a:pt x="1579" y="1974"/>
                    <a:pt x="1579" y="1892"/>
                  </a:cubicBezTo>
                  <a:cubicBezTo>
                    <a:pt x="1591" y="1625"/>
                    <a:pt x="1753" y="1475"/>
                    <a:pt x="2032" y="1463"/>
                  </a:cubicBezTo>
                  <a:cubicBezTo>
                    <a:pt x="2136" y="1463"/>
                    <a:pt x="2229" y="1486"/>
                    <a:pt x="2333" y="1428"/>
                  </a:cubicBezTo>
                  <a:cubicBezTo>
                    <a:pt x="2368" y="1300"/>
                    <a:pt x="2345" y="1173"/>
                    <a:pt x="2322" y="1057"/>
                  </a:cubicBezTo>
                  <a:cubicBezTo>
                    <a:pt x="2183" y="1045"/>
                    <a:pt x="1463" y="1022"/>
                    <a:pt x="1393" y="1057"/>
                  </a:cubicBezTo>
                  <a:cubicBezTo>
                    <a:pt x="1207" y="1138"/>
                    <a:pt x="1010" y="1126"/>
                    <a:pt x="824" y="1126"/>
                  </a:cubicBezTo>
                  <a:cubicBezTo>
                    <a:pt x="639" y="1126"/>
                    <a:pt x="522" y="1219"/>
                    <a:pt x="441" y="1393"/>
                  </a:cubicBezTo>
                  <a:cubicBezTo>
                    <a:pt x="395" y="1533"/>
                    <a:pt x="348" y="1695"/>
                    <a:pt x="348" y="1869"/>
                  </a:cubicBezTo>
                  <a:cubicBezTo>
                    <a:pt x="360" y="2473"/>
                    <a:pt x="348" y="3077"/>
                    <a:pt x="348" y="3680"/>
                  </a:cubicBezTo>
                  <a:cubicBezTo>
                    <a:pt x="348" y="3901"/>
                    <a:pt x="383" y="4133"/>
                    <a:pt x="290" y="4330"/>
                  </a:cubicBezTo>
                  <a:cubicBezTo>
                    <a:pt x="267" y="4354"/>
                    <a:pt x="267" y="4377"/>
                    <a:pt x="267" y="4388"/>
                  </a:cubicBezTo>
                  <a:cubicBezTo>
                    <a:pt x="267" y="4679"/>
                    <a:pt x="255" y="4969"/>
                    <a:pt x="290" y="5248"/>
                  </a:cubicBezTo>
                  <a:cubicBezTo>
                    <a:pt x="313" y="5607"/>
                    <a:pt x="372" y="5956"/>
                    <a:pt x="418" y="6304"/>
                  </a:cubicBezTo>
                  <a:cubicBezTo>
                    <a:pt x="430" y="6501"/>
                    <a:pt x="441" y="6699"/>
                    <a:pt x="441" y="6884"/>
                  </a:cubicBezTo>
                  <a:cubicBezTo>
                    <a:pt x="441" y="7140"/>
                    <a:pt x="464" y="7384"/>
                    <a:pt x="488" y="7616"/>
                  </a:cubicBezTo>
                  <a:cubicBezTo>
                    <a:pt x="546" y="8034"/>
                    <a:pt x="580" y="8440"/>
                    <a:pt x="615" y="8858"/>
                  </a:cubicBezTo>
                  <a:lnTo>
                    <a:pt x="662" y="9253"/>
                  </a:lnTo>
                  <a:cubicBezTo>
                    <a:pt x="720" y="9659"/>
                    <a:pt x="882" y="10042"/>
                    <a:pt x="882" y="10460"/>
                  </a:cubicBezTo>
                  <a:cubicBezTo>
                    <a:pt x="882" y="10472"/>
                    <a:pt x="882" y="10506"/>
                    <a:pt x="894" y="10518"/>
                  </a:cubicBezTo>
                  <a:cubicBezTo>
                    <a:pt x="998" y="10750"/>
                    <a:pt x="929" y="11029"/>
                    <a:pt x="1045" y="11261"/>
                  </a:cubicBezTo>
                  <a:cubicBezTo>
                    <a:pt x="1022" y="11447"/>
                    <a:pt x="1103" y="11586"/>
                    <a:pt x="1196" y="11760"/>
                  </a:cubicBezTo>
                  <a:cubicBezTo>
                    <a:pt x="1312" y="11795"/>
                    <a:pt x="1451" y="11807"/>
                    <a:pt x="1567" y="11853"/>
                  </a:cubicBezTo>
                  <a:cubicBezTo>
                    <a:pt x="1718" y="11911"/>
                    <a:pt x="1916" y="11900"/>
                    <a:pt x="2066" y="11934"/>
                  </a:cubicBezTo>
                  <a:cubicBezTo>
                    <a:pt x="2241" y="11981"/>
                    <a:pt x="2415" y="11981"/>
                    <a:pt x="2577" y="11992"/>
                  </a:cubicBezTo>
                  <a:cubicBezTo>
                    <a:pt x="2705" y="11992"/>
                    <a:pt x="2844" y="11992"/>
                    <a:pt x="2972" y="12039"/>
                  </a:cubicBezTo>
                  <a:cubicBezTo>
                    <a:pt x="3088" y="12074"/>
                    <a:pt x="3193" y="12085"/>
                    <a:pt x="3309" y="12085"/>
                  </a:cubicBezTo>
                  <a:lnTo>
                    <a:pt x="4655" y="12085"/>
                  </a:lnTo>
                  <a:cubicBezTo>
                    <a:pt x="4725" y="12085"/>
                    <a:pt x="4795" y="12097"/>
                    <a:pt x="4876" y="12074"/>
                  </a:cubicBezTo>
                  <a:cubicBezTo>
                    <a:pt x="5062" y="11981"/>
                    <a:pt x="5247" y="11992"/>
                    <a:pt x="5433" y="11992"/>
                  </a:cubicBezTo>
                  <a:cubicBezTo>
                    <a:pt x="5514" y="11992"/>
                    <a:pt x="5584" y="12016"/>
                    <a:pt x="5654" y="11981"/>
                  </a:cubicBezTo>
                  <a:cubicBezTo>
                    <a:pt x="5805" y="11911"/>
                    <a:pt x="5956" y="11923"/>
                    <a:pt x="6107" y="11923"/>
                  </a:cubicBezTo>
                  <a:cubicBezTo>
                    <a:pt x="6165" y="11923"/>
                    <a:pt x="6223" y="11923"/>
                    <a:pt x="6246" y="11911"/>
                  </a:cubicBezTo>
                  <a:cubicBezTo>
                    <a:pt x="6420" y="11818"/>
                    <a:pt x="6617" y="11842"/>
                    <a:pt x="6791" y="11842"/>
                  </a:cubicBezTo>
                  <a:cubicBezTo>
                    <a:pt x="7082" y="11842"/>
                    <a:pt x="7349" y="11842"/>
                    <a:pt x="7639" y="11818"/>
                  </a:cubicBezTo>
                  <a:cubicBezTo>
                    <a:pt x="7732" y="11818"/>
                    <a:pt x="7813" y="11818"/>
                    <a:pt x="7894" y="11795"/>
                  </a:cubicBezTo>
                  <a:cubicBezTo>
                    <a:pt x="8022" y="11737"/>
                    <a:pt x="8150" y="11737"/>
                    <a:pt x="8277" y="11737"/>
                  </a:cubicBezTo>
                  <a:cubicBezTo>
                    <a:pt x="8486" y="11737"/>
                    <a:pt x="8672" y="11644"/>
                    <a:pt x="8881" y="11586"/>
                  </a:cubicBezTo>
                  <a:cubicBezTo>
                    <a:pt x="8881" y="11447"/>
                    <a:pt x="8893" y="11296"/>
                    <a:pt x="8893" y="11157"/>
                  </a:cubicBezTo>
                  <a:cubicBezTo>
                    <a:pt x="8893" y="11029"/>
                    <a:pt x="8893" y="10890"/>
                    <a:pt x="8928" y="10762"/>
                  </a:cubicBezTo>
                  <a:cubicBezTo>
                    <a:pt x="8951" y="10623"/>
                    <a:pt x="8904" y="10483"/>
                    <a:pt x="8881" y="10344"/>
                  </a:cubicBezTo>
                  <a:cubicBezTo>
                    <a:pt x="8870" y="10286"/>
                    <a:pt x="8881" y="10228"/>
                    <a:pt x="8881" y="10158"/>
                  </a:cubicBezTo>
                  <a:lnTo>
                    <a:pt x="8881" y="9543"/>
                  </a:lnTo>
                  <a:cubicBezTo>
                    <a:pt x="8881" y="9473"/>
                    <a:pt x="8893" y="9404"/>
                    <a:pt x="8870" y="9322"/>
                  </a:cubicBezTo>
                  <a:cubicBezTo>
                    <a:pt x="8765" y="9079"/>
                    <a:pt x="8788" y="8823"/>
                    <a:pt x="8788" y="8568"/>
                  </a:cubicBezTo>
                  <a:cubicBezTo>
                    <a:pt x="8788" y="8324"/>
                    <a:pt x="8823" y="8080"/>
                    <a:pt x="8730" y="7848"/>
                  </a:cubicBezTo>
                  <a:cubicBezTo>
                    <a:pt x="8707" y="7790"/>
                    <a:pt x="8719" y="7697"/>
                    <a:pt x="8719" y="7627"/>
                  </a:cubicBezTo>
                  <a:lnTo>
                    <a:pt x="8719" y="7082"/>
                  </a:lnTo>
                  <a:cubicBezTo>
                    <a:pt x="8719" y="7001"/>
                    <a:pt x="8730" y="6931"/>
                    <a:pt x="8707" y="6861"/>
                  </a:cubicBezTo>
                  <a:cubicBezTo>
                    <a:pt x="8614" y="6652"/>
                    <a:pt x="8649" y="6455"/>
                    <a:pt x="8637" y="6246"/>
                  </a:cubicBezTo>
                  <a:cubicBezTo>
                    <a:pt x="8637" y="6014"/>
                    <a:pt x="8661" y="5782"/>
                    <a:pt x="8556" y="5549"/>
                  </a:cubicBezTo>
                  <a:cubicBezTo>
                    <a:pt x="8533" y="5480"/>
                    <a:pt x="8544" y="5398"/>
                    <a:pt x="8544" y="5306"/>
                  </a:cubicBezTo>
                  <a:lnTo>
                    <a:pt x="8544" y="4121"/>
                  </a:lnTo>
                  <a:cubicBezTo>
                    <a:pt x="8544" y="4017"/>
                    <a:pt x="8556" y="3912"/>
                    <a:pt x="8521" y="3808"/>
                  </a:cubicBezTo>
                  <a:cubicBezTo>
                    <a:pt x="8463" y="3634"/>
                    <a:pt x="8463" y="3460"/>
                    <a:pt x="8463" y="3286"/>
                  </a:cubicBezTo>
                  <a:cubicBezTo>
                    <a:pt x="8463" y="3204"/>
                    <a:pt x="8463" y="3135"/>
                    <a:pt x="8440" y="3042"/>
                  </a:cubicBezTo>
                  <a:cubicBezTo>
                    <a:pt x="8370" y="2577"/>
                    <a:pt x="8301" y="2113"/>
                    <a:pt x="8208" y="1649"/>
                  </a:cubicBezTo>
                  <a:cubicBezTo>
                    <a:pt x="8185" y="1521"/>
                    <a:pt x="8138" y="1393"/>
                    <a:pt x="8127" y="1254"/>
                  </a:cubicBezTo>
                  <a:cubicBezTo>
                    <a:pt x="8103" y="1080"/>
                    <a:pt x="8080" y="941"/>
                    <a:pt x="7987" y="813"/>
                  </a:cubicBezTo>
                  <a:cubicBezTo>
                    <a:pt x="7848" y="720"/>
                    <a:pt x="7697" y="697"/>
                    <a:pt x="7546" y="697"/>
                  </a:cubicBezTo>
                  <a:cubicBezTo>
                    <a:pt x="6966" y="697"/>
                    <a:pt x="6385" y="674"/>
                    <a:pt x="5805" y="674"/>
                  </a:cubicBezTo>
                  <a:cubicBezTo>
                    <a:pt x="5781" y="674"/>
                    <a:pt x="5770" y="697"/>
                    <a:pt x="5723" y="708"/>
                  </a:cubicBezTo>
                  <a:cubicBezTo>
                    <a:pt x="5712" y="848"/>
                    <a:pt x="5689" y="999"/>
                    <a:pt x="5758" y="1161"/>
                  </a:cubicBezTo>
                  <a:lnTo>
                    <a:pt x="6095" y="1161"/>
                  </a:lnTo>
                  <a:cubicBezTo>
                    <a:pt x="6281" y="1138"/>
                    <a:pt x="6455" y="1196"/>
                    <a:pt x="6594" y="1347"/>
                  </a:cubicBezTo>
                  <a:cubicBezTo>
                    <a:pt x="6617" y="1486"/>
                    <a:pt x="6629" y="1649"/>
                    <a:pt x="6641" y="1823"/>
                  </a:cubicBezTo>
                  <a:cubicBezTo>
                    <a:pt x="6733" y="1823"/>
                    <a:pt x="6803" y="1834"/>
                    <a:pt x="6873" y="1834"/>
                  </a:cubicBezTo>
                  <a:cubicBezTo>
                    <a:pt x="7058" y="1823"/>
                    <a:pt x="7233" y="1869"/>
                    <a:pt x="7407" y="1939"/>
                  </a:cubicBezTo>
                  <a:cubicBezTo>
                    <a:pt x="7500" y="1974"/>
                    <a:pt x="7546" y="2032"/>
                    <a:pt x="7558" y="2113"/>
                  </a:cubicBezTo>
                  <a:lnTo>
                    <a:pt x="7558" y="2229"/>
                  </a:lnTo>
                  <a:cubicBezTo>
                    <a:pt x="7558" y="2496"/>
                    <a:pt x="7523" y="2763"/>
                    <a:pt x="7627" y="3019"/>
                  </a:cubicBezTo>
                  <a:cubicBezTo>
                    <a:pt x="7651" y="3042"/>
                    <a:pt x="7627" y="3100"/>
                    <a:pt x="7627" y="3135"/>
                  </a:cubicBezTo>
                  <a:cubicBezTo>
                    <a:pt x="7627" y="3367"/>
                    <a:pt x="7616" y="3599"/>
                    <a:pt x="7697" y="3831"/>
                  </a:cubicBezTo>
                  <a:cubicBezTo>
                    <a:pt x="7720" y="3866"/>
                    <a:pt x="7697" y="3924"/>
                    <a:pt x="7720" y="3971"/>
                  </a:cubicBezTo>
                  <a:cubicBezTo>
                    <a:pt x="7720" y="4029"/>
                    <a:pt x="7720" y="4098"/>
                    <a:pt x="7743" y="4145"/>
                  </a:cubicBezTo>
                  <a:cubicBezTo>
                    <a:pt x="7825" y="4307"/>
                    <a:pt x="7836" y="4481"/>
                    <a:pt x="7801" y="4655"/>
                  </a:cubicBezTo>
                  <a:cubicBezTo>
                    <a:pt x="7778" y="4957"/>
                    <a:pt x="7906" y="5248"/>
                    <a:pt x="7906" y="5573"/>
                  </a:cubicBezTo>
                  <a:cubicBezTo>
                    <a:pt x="7976" y="5712"/>
                    <a:pt x="7999" y="5886"/>
                    <a:pt x="7976" y="6049"/>
                  </a:cubicBezTo>
                  <a:cubicBezTo>
                    <a:pt x="7976" y="6095"/>
                    <a:pt x="7976" y="6153"/>
                    <a:pt x="8010" y="6188"/>
                  </a:cubicBezTo>
                  <a:cubicBezTo>
                    <a:pt x="8068" y="6327"/>
                    <a:pt x="8068" y="6466"/>
                    <a:pt x="8068" y="6617"/>
                  </a:cubicBezTo>
                  <a:cubicBezTo>
                    <a:pt x="8068" y="6733"/>
                    <a:pt x="8034" y="6873"/>
                    <a:pt x="8080" y="6977"/>
                  </a:cubicBezTo>
                  <a:cubicBezTo>
                    <a:pt x="8173" y="7221"/>
                    <a:pt x="8138" y="7453"/>
                    <a:pt x="8150" y="7697"/>
                  </a:cubicBezTo>
                  <a:cubicBezTo>
                    <a:pt x="8150" y="7802"/>
                    <a:pt x="8127" y="7918"/>
                    <a:pt x="8173" y="8011"/>
                  </a:cubicBezTo>
                  <a:cubicBezTo>
                    <a:pt x="8289" y="8254"/>
                    <a:pt x="8243" y="8510"/>
                    <a:pt x="8243" y="8765"/>
                  </a:cubicBezTo>
                  <a:cubicBezTo>
                    <a:pt x="8243" y="8858"/>
                    <a:pt x="8231" y="8974"/>
                    <a:pt x="8254" y="9067"/>
                  </a:cubicBezTo>
                  <a:cubicBezTo>
                    <a:pt x="8324" y="9229"/>
                    <a:pt x="8301" y="9380"/>
                    <a:pt x="8289" y="9543"/>
                  </a:cubicBezTo>
                  <a:lnTo>
                    <a:pt x="8243" y="9938"/>
                  </a:lnTo>
                  <a:cubicBezTo>
                    <a:pt x="8312" y="10239"/>
                    <a:pt x="8301" y="10495"/>
                    <a:pt x="8289" y="10750"/>
                  </a:cubicBezTo>
                  <a:close/>
                  <a:moveTo>
                    <a:pt x="2682" y="581"/>
                  </a:moveTo>
                  <a:cubicBezTo>
                    <a:pt x="2612" y="906"/>
                    <a:pt x="2612" y="1451"/>
                    <a:pt x="2670" y="1707"/>
                  </a:cubicBezTo>
                  <a:cubicBezTo>
                    <a:pt x="2902" y="1707"/>
                    <a:pt x="3135" y="1753"/>
                    <a:pt x="3355" y="1672"/>
                  </a:cubicBezTo>
                  <a:cubicBezTo>
                    <a:pt x="3425" y="1637"/>
                    <a:pt x="3506" y="1637"/>
                    <a:pt x="3599" y="1637"/>
                  </a:cubicBezTo>
                  <a:cubicBezTo>
                    <a:pt x="3831" y="1602"/>
                    <a:pt x="4063" y="1602"/>
                    <a:pt x="4295" y="1533"/>
                  </a:cubicBezTo>
                  <a:cubicBezTo>
                    <a:pt x="4481" y="1475"/>
                    <a:pt x="4655" y="1475"/>
                    <a:pt x="4829" y="1463"/>
                  </a:cubicBezTo>
                  <a:cubicBezTo>
                    <a:pt x="5015" y="1463"/>
                    <a:pt x="5189" y="1486"/>
                    <a:pt x="5364" y="1451"/>
                  </a:cubicBezTo>
                  <a:cubicBezTo>
                    <a:pt x="5410" y="1347"/>
                    <a:pt x="5456" y="1254"/>
                    <a:pt x="5503" y="1173"/>
                  </a:cubicBezTo>
                  <a:cubicBezTo>
                    <a:pt x="5456" y="1045"/>
                    <a:pt x="5422" y="906"/>
                    <a:pt x="5480" y="755"/>
                  </a:cubicBezTo>
                  <a:cubicBezTo>
                    <a:pt x="5526" y="639"/>
                    <a:pt x="5514" y="488"/>
                    <a:pt x="5468" y="360"/>
                  </a:cubicBezTo>
                  <a:cubicBezTo>
                    <a:pt x="5422" y="348"/>
                    <a:pt x="5387" y="325"/>
                    <a:pt x="5352" y="325"/>
                  </a:cubicBezTo>
                  <a:cubicBezTo>
                    <a:pt x="5015" y="325"/>
                    <a:pt x="4702" y="348"/>
                    <a:pt x="4365" y="314"/>
                  </a:cubicBezTo>
                  <a:cubicBezTo>
                    <a:pt x="4028" y="290"/>
                    <a:pt x="3703" y="418"/>
                    <a:pt x="3367" y="372"/>
                  </a:cubicBezTo>
                  <a:cubicBezTo>
                    <a:pt x="3332" y="372"/>
                    <a:pt x="3309" y="406"/>
                    <a:pt x="3274" y="418"/>
                  </a:cubicBezTo>
                  <a:cubicBezTo>
                    <a:pt x="3239" y="430"/>
                    <a:pt x="3193" y="465"/>
                    <a:pt x="3135" y="476"/>
                  </a:cubicBezTo>
                  <a:cubicBezTo>
                    <a:pt x="3007" y="488"/>
                    <a:pt x="2856" y="534"/>
                    <a:pt x="2682" y="581"/>
                  </a:cubicBezTo>
                  <a:close/>
                  <a:moveTo>
                    <a:pt x="1916" y="2450"/>
                  </a:moveTo>
                  <a:cubicBezTo>
                    <a:pt x="2020" y="2461"/>
                    <a:pt x="2090" y="2461"/>
                    <a:pt x="2171" y="2461"/>
                  </a:cubicBezTo>
                  <a:lnTo>
                    <a:pt x="3135" y="2461"/>
                  </a:lnTo>
                  <a:cubicBezTo>
                    <a:pt x="3309" y="2461"/>
                    <a:pt x="3483" y="2485"/>
                    <a:pt x="3645" y="2403"/>
                  </a:cubicBezTo>
                  <a:cubicBezTo>
                    <a:pt x="3703" y="2380"/>
                    <a:pt x="3761" y="2380"/>
                    <a:pt x="3819" y="2392"/>
                  </a:cubicBezTo>
                  <a:cubicBezTo>
                    <a:pt x="4133" y="2438"/>
                    <a:pt x="4435" y="2276"/>
                    <a:pt x="4760" y="2287"/>
                  </a:cubicBezTo>
                  <a:cubicBezTo>
                    <a:pt x="4946" y="2206"/>
                    <a:pt x="5131" y="2229"/>
                    <a:pt x="5329" y="2218"/>
                  </a:cubicBezTo>
                  <a:cubicBezTo>
                    <a:pt x="5410" y="2218"/>
                    <a:pt x="5514" y="2218"/>
                    <a:pt x="5596" y="2171"/>
                  </a:cubicBezTo>
                  <a:cubicBezTo>
                    <a:pt x="5712" y="2136"/>
                    <a:pt x="5828" y="2113"/>
                    <a:pt x="5967" y="2113"/>
                  </a:cubicBezTo>
                  <a:cubicBezTo>
                    <a:pt x="6083" y="2113"/>
                    <a:pt x="6211" y="2136"/>
                    <a:pt x="6315" y="2090"/>
                  </a:cubicBezTo>
                  <a:cubicBezTo>
                    <a:pt x="6408" y="1927"/>
                    <a:pt x="6443" y="1776"/>
                    <a:pt x="6432" y="1614"/>
                  </a:cubicBezTo>
                  <a:cubicBezTo>
                    <a:pt x="6408" y="1521"/>
                    <a:pt x="6374" y="1475"/>
                    <a:pt x="6292" y="1475"/>
                  </a:cubicBezTo>
                  <a:lnTo>
                    <a:pt x="5816" y="1475"/>
                  </a:lnTo>
                  <a:cubicBezTo>
                    <a:pt x="5700" y="1730"/>
                    <a:pt x="5700" y="1730"/>
                    <a:pt x="5468" y="1730"/>
                  </a:cubicBezTo>
                  <a:lnTo>
                    <a:pt x="5189" y="1730"/>
                  </a:lnTo>
                  <a:cubicBezTo>
                    <a:pt x="4899" y="1742"/>
                    <a:pt x="4632" y="1683"/>
                    <a:pt x="4354" y="1800"/>
                  </a:cubicBezTo>
                  <a:cubicBezTo>
                    <a:pt x="4307" y="1811"/>
                    <a:pt x="4249" y="1800"/>
                    <a:pt x="4203" y="1811"/>
                  </a:cubicBezTo>
                  <a:cubicBezTo>
                    <a:pt x="4145" y="1811"/>
                    <a:pt x="4075" y="1823"/>
                    <a:pt x="4028" y="1846"/>
                  </a:cubicBezTo>
                  <a:cubicBezTo>
                    <a:pt x="3901" y="1904"/>
                    <a:pt x="3773" y="1904"/>
                    <a:pt x="3645" y="1904"/>
                  </a:cubicBezTo>
                  <a:cubicBezTo>
                    <a:pt x="3587" y="1904"/>
                    <a:pt x="3506" y="1904"/>
                    <a:pt x="3448" y="1916"/>
                  </a:cubicBezTo>
                  <a:cubicBezTo>
                    <a:pt x="3135" y="2032"/>
                    <a:pt x="2798" y="1962"/>
                    <a:pt x="2484" y="1974"/>
                  </a:cubicBezTo>
                  <a:cubicBezTo>
                    <a:pt x="2403" y="1974"/>
                    <a:pt x="2345" y="1927"/>
                    <a:pt x="2322" y="1858"/>
                  </a:cubicBezTo>
                  <a:cubicBezTo>
                    <a:pt x="2310" y="1811"/>
                    <a:pt x="2275" y="1765"/>
                    <a:pt x="2264" y="1742"/>
                  </a:cubicBezTo>
                  <a:cubicBezTo>
                    <a:pt x="2101" y="1695"/>
                    <a:pt x="1997" y="1742"/>
                    <a:pt x="1904" y="1858"/>
                  </a:cubicBezTo>
                  <a:cubicBezTo>
                    <a:pt x="1881" y="2032"/>
                    <a:pt x="1869" y="2218"/>
                    <a:pt x="1916" y="2450"/>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005750" y="3695225"/>
              <a:ext cx="44725" cy="62725"/>
            </a:xfrm>
            <a:custGeom>
              <a:avLst/>
              <a:gdLst/>
              <a:ahLst/>
              <a:cxnLst/>
              <a:rect l="l" t="t" r="r" b="b"/>
              <a:pathLst>
                <a:path w="1789" h="2509" extrusionOk="0">
                  <a:moveTo>
                    <a:pt x="24" y="930"/>
                  </a:moveTo>
                  <a:lnTo>
                    <a:pt x="24" y="465"/>
                  </a:lnTo>
                  <a:cubicBezTo>
                    <a:pt x="24" y="361"/>
                    <a:pt x="47" y="291"/>
                    <a:pt x="105" y="198"/>
                  </a:cubicBezTo>
                  <a:cubicBezTo>
                    <a:pt x="163" y="129"/>
                    <a:pt x="221" y="82"/>
                    <a:pt x="314" y="82"/>
                  </a:cubicBezTo>
                  <a:cubicBezTo>
                    <a:pt x="442" y="82"/>
                    <a:pt x="570" y="47"/>
                    <a:pt x="697" y="24"/>
                  </a:cubicBezTo>
                  <a:cubicBezTo>
                    <a:pt x="964" y="1"/>
                    <a:pt x="1220" y="13"/>
                    <a:pt x="1498" y="13"/>
                  </a:cubicBezTo>
                  <a:cubicBezTo>
                    <a:pt x="1591" y="13"/>
                    <a:pt x="1614" y="82"/>
                    <a:pt x="1626" y="163"/>
                  </a:cubicBezTo>
                  <a:cubicBezTo>
                    <a:pt x="1626" y="233"/>
                    <a:pt x="1649" y="303"/>
                    <a:pt x="1649" y="372"/>
                  </a:cubicBezTo>
                  <a:lnTo>
                    <a:pt x="1649" y="1115"/>
                  </a:lnTo>
                  <a:cubicBezTo>
                    <a:pt x="1649" y="1185"/>
                    <a:pt x="1626" y="1266"/>
                    <a:pt x="1673" y="1336"/>
                  </a:cubicBezTo>
                  <a:cubicBezTo>
                    <a:pt x="1789" y="1557"/>
                    <a:pt x="1731" y="1766"/>
                    <a:pt x="1742" y="1998"/>
                  </a:cubicBezTo>
                  <a:cubicBezTo>
                    <a:pt x="1742" y="2091"/>
                    <a:pt x="1719" y="2160"/>
                    <a:pt x="1649" y="2207"/>
                  </a:cubicBezTo>
                  <a:cubicBezTo>
                    <a:pt x="1487" y="2311"/>
                    <a:pt x="1324" y="2427"/>
                    <a:pt x="1127" y="2392"/>
                  </a:cubicBezTo>
                  <a:cubicBezTo>
                    <a:pt x="1080" y="2392"/>
                    <a:pt x="1034" y="2392"/>
                    <a:pt x="1011" y="2404"/>
                  </a:cubicBezTo>
                  <a:cubicBezTo>
                    <a:pt x="813" y="2509"/>
                    <a:pt x="628" y="2462"/>
                    <a:pt x="442" y="2462"/>
                  </a:cubicBezTo>
                  <a:cubicBezTo>
                    <a:pt x="291" y="2462"/>
                    <a:pt x="268" y="2427"/>
                    <a:pt x="221" y="2265"/>
                  </a:cubicBezTo>
                  <a:cubicBezTo>
                    <a:pt x="163" y="2079"/>
                    <a:pt x="152" y="1858"/>
                    <a:pt x="105" y="1673"/>
                  </a:cubicBezTo>
                  <a:cubicBezTo>
                    <a:pt x="59" y="1475"/>
                    <a:pt x="47" y="1301"/>
                    <a:pt x="47" y="1127"/>
                  </a:cubicBezTo>
                  <a:cubicBezTo>
                    <a:pt x="1" y="1069"/>
                    <a:pt x="1" y="999"/>
                    <a:pt x="24" y="930"/>
                  </a:cubicBezTo>
                  <a:cubicBezTo>
                    <a:pt x="1" y="930"/>
                    <a:pt x="24" y="930"/>
                    <a:pt x="24" y="930"/>
                  </a:cubicBezTo>
                  <a:close/>
                  <a:moveTo>
                    <a:pt x="1371" y="303"/>
                  </a:moveTo>
                  <a:cubicBezTo>
                    <a:pt x="988" y="198"/>
                    <a:pt x="663" y="338"/>
                    <a:pt x="326" y="361"/>
                  </a:cubicBezTo>
                  <a:cubicBezTo>
                    <a:pt x="291" y="535"/>
                    <a:pt x="279" y="1324"/>
                    <a:pt x="303" y="1440"/>
                  </a:cubicBezTo>
                  <a:cubicBezTo>
                    <a:pt x="303" y="1452"/>
                    <a:pt x="326" y="1475"/>
                    <a:pt x="326" y="1487"/>
                  </a:cubicBezTo>
                  <a:cubicBezTo>
                    <a:pt x="384" y="1603"/>
                    <a:pt x="395" y="1731"/>
                    <a:pt x="384" y="1858"/>
                  </a:cubicBezTo>
                  <a:cubicBezTo>
                    <a:pt x="384" y="1986"/>
                    <a:pt x="407" y="2091"/>
                    <a:pt x="512" y="2207"/>
                  </a:cubicBezTo>
                  <a:cubicBezTo>
                    <a:pt x="593" y="2183"/>
                    <a:pt x="697" y="2172"/>
                    <a:pt x="802" y="2160"/>
                  </a:cubicBezTo>
                  <a:cubicBezTo>
                    <a:pt x="871" y="2149"/>
                    <a:pt x="941" y="2114"/>
                    <a:pt x="999" y="2114"/>
                  </a:cubicBezTo>
                  <a:cubicBezTo>
                    <a:pt x="1162" y="2114"/>
                    <a:pt x="1289" y="2056"/>
                    <a:pt x="1429" y="1940"/>
                  </a:cubicBezTo>
                  <a:cubicBezTo>
                    <a:pt x="1429" y="1812"/>
                    <a:pt x="1452" y="1673"/>
                    <a:pt x="1405" y="1545"/>
                  </a:cubicBezTo>
                  <a:cubicBezTo>
                    <a:pt x="1347" y="1394"/>
                    <a:pt x="1347" y="1231"/>
                    <a:pt x="1347" y="1069"/>
                  </a:cubicBezTo>
                  <a:cubicBezTo>
                    <a:pt x="1371" y="825"/>
                    <a:pt x="1371" y="581"/>
                    <a:pt x="1371" y="303"/>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028975" y="3841800"/>
              <a:ext cx="104500" cy="10775"/>
            </a:xfrm>
            <a:custGeom>
              <a:avLst/>
              <a:gdLst/>
              <a:ahLst/>
              <a:cxnLst/>
              <a:rect l="l" t="t" r="r" b="b"/>
              <a:pathLst>
                <a:path w="4180" h="431" extrusionOk="0">
                  <a:moveTo>
                    <a:pt x="4157" y="1"/>
                  </a:moveTo>
                  <a:cubicBezTo>
                    <a:pt x="4180" y="128"/>
                    <a:pt x="4110" y="186"/>
                    <a:pt x="4029" y="221"/>
                  </a:cubicBezTo>
                  <a:cubicBezTo>
                    <a:pt x="3936" y="233"/>
                    <a:pt x="3832" y="233"/>
                    <a:pt x="3750" y="233"/>
                  </a:cubicBezTo>
                  <a:cubicBezTo>
                    <a:pt x="3576" y="233"/>
                    <a:pt x="3402" y="233"/>
                    <a:pt x="3228" y="291"/>
                  </a:cubicBezTo>
                  <a:cubicBezTo>
                    <a:pt x="3123" y="314"/>
                    <a:pt x="3019" y="314"/>
                    <a:pt x="2926" y="314"/>
                  </a:cubicBezTo>
                  <a:lnTo>
                    <a:pt x="2067" y="314"/>
                  </a:lnTo>
                  <a:cubicBezTo>
                    <a:pt x="1916" y="314"/>
                    <a:pt x="1765" y="337"/>
                    <a:pt x="1614" y="372"/>
                  </a:cubicBezTo>
                  <a:cubicBezTo>
                    <a:pt x="1394" y="430"/>
                    <a:pt x="1161" y="430"/>
                    <a:pt x="964" y="302"/>
                  </a:cubicBezTo>
                  <a:cubicBezTo>
                    <a:pt x="813" y="198"/>
                    <a:pt x="662" y="198"/>
                    <a:pt x="500" y="279"/>
                  </a:cubicBezTo>
                  <a:cubicBezTo>
                    <a:pt x="372" y="337"/>
                    <a:pt x="233" y="337"/>
                    <a:pt x="105" y="291"/>
                  </a:cubicBezTo>
                  <a:cubicBezTo>
                    <a:pt x="70" y="279"/>
                    <a:pt x="47" y="244"/>
                    <a:pt x="1" y="221"/>
                  </a:cubicBezTo>
                  <a:cubicBezTo>
                    <a:pt x="35" y="186"/>
                    <a:pt x="47" y="140"/>
                    <a:pt x="59" y="140"/>
                  </a:cubicBezTo>
                  <a:cubicBezTo>
                    <a:pt x="268" y="105"/>
                    <a:pt x="453" y="59"/>
                    <a:pt x="651" y="24"/>
                  </a:cubicBezTo>
                  <a:cubicBezTo>
                    <a:pt x="802" y="12"/>
                    <a:pt x="941" y="24"/>
                    <a:pt x="1080" y="105"/>
                  </a:cubicBezTo>
                  <a:cubicBezTo>
                    <a:pt x="1254" y="198"/>
                    <a:pt x="1428" y="221"/>
                    <a:pt x="1603" y="128"/>
                  </a:cubicBezTo>
                  <a:cubicBezTo>
                    <a:pt x="1684" y="105"/>
                    <a:pt x="1777" y="82"/>
                    <a:pt x="1870" y="82"/>
                  </a:cubicBezTo>
                  <a:cubicBezTo>
                    <a:pt x="2160" y="82"/>
                    <a:pt x="2438" y="82"/>
                    <a:pt x="2729" y="70"/>
                  </a:cubicBezTo>
                  <a:cubicBezTo>
                    <a:pt x="2938" y="70"/>
                    <a:pt x="3135" y="82"/>
                    <a:pt x="3344" y="12"/>
                  </a:cubicBezTo>
                  <a:cubicBezTo>
                    <a:pt x="3402" y="1"/>
                    <a:pt x="3460" y="1"/>
                    <a:pt x="3530" y="1"/>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025775" y="3805825"/>
              <a:ext cx="108300" cy="13950"/>
            </a:xfrm>
            <a:custGeom>
              <a:avLst/>
              <a:gdLst/>
              <a:ahLst/>
              <a:cxnLst/>
              <a:rect l="l" t="t" r="r" b="b"/>
              <a:pathLst>
                <a:path w="4332" h="558" extrusionOk="0">
                  <a:moveTo>
                    <a:pt x="1429" y="267"/>
                  </a:moveTo>
                  <a:lnTo>
                    <a:pt x="1928" y="267"/>
                  </a:lnTo>
                  <a:cubicBezTo>
                    <a:pt x="2067" y="267"/>
                    <a:pt x="2195" y="244"/>
                    <a:pt x="2323" y="221"/>
                  </a:cubicBezTo>
                  <a:cubicBezTo>
                    <a:pt x="2474" y="174"/>
                    <a:pt x="2625" y="163"/>
                    <a:pt x="2775" y="174"/>
                  </a:cubicBezTo>
                  <a:cubicBezTo>
                    <a:pt x="3054" y="174"/>
                    <a:pt x="3298" y="105"/>
                    <a:pt x="3553" y="58"/>
                  </a:cubicBezTo>
                  <a:cubicBezTo>
                    <a:pt x="3762" y="12"/>
                    <a:pt x="3983" y="12"/>
                    <a:pt x="4192" y="0"/>
                  </a:cubicBezTo>
                  <a:cubicBezTo>
                    <a:pt x="4227" y="0"/>
                    <a:pt x="4273" y="12"/>
                    <a:pt x="4285" y="35"/>
                  </a:cubicBezTo>
                  <a:cubicBezTo>
                    <a:pt x="4308" y="58"/>
                    <a:pt x="4331" y="105"/>
                    <a:pt x="4331" y="128"/>
                  </a:cubicBezTo>
                  <a:cubicBezTo>
                    <a:pt x="4331" y="163"/>
                    <a:pt x="4296" y="186"/>
                    <a:pt x="4273" y="186"/>
                  </a:cubicBezTo>
                  <a:cubicBezTo>
                    <a:pt x="4192" y="209"/>
                    <a:pt x="4122" y="221"/>
                    <a:pt x="4052" y="209"/>
                  </a:cubicBezTo>
                  <a:cubicBezTo>
                    <a:pt x="3809" y="163"/>
                    <a:pt x="3576" y="221"/>
                    <a:pt x="3356" y="302"/>
                  </a:cubicBezTo>
                  <a:cubicBezTo>
                    <a:pt x="3147" y="383"/>
                    <a:pt x="2961" y="395"/>
                    <a:pt x="2764" y="383"/>
                  </a:cubicBezTo>
                  <a:cubicBezTo>
                    <a:pt x="2590" y="383"/>
                    <a:pt x="2416" y="348"/>
                    <a:pt x="2253" y="441"/>
                  </a:cubicBezTo>
                  <a:cubicBezTo>
                    <a:pt x="2195" y="464"/>
                    <a:pt x="2137" y="453"/>
                    <a:pt x="2079" y="453"/>
                  </a:cubicBezTo>
                  <a:lnTo>
                    <a:pt x="1220" y="453"/>
                  </a:lnTo>
                  <a:cubicBezTo>
                    <a:pt x="1022" y="453"/>
                    <a:pt x="813" y="453"/>
                    <a:pt x="616" y="511"/>
                  </a:cubicBezTo>
                  <a:cubicBezTo>
                    <a:pt x="477" y="557"/>
                    <a:pt x="337" y="534"/>
                    <a:pt x="187" y="534"/>
                  </a:cubicBezTo>
                  <a:cubicBezTo>
                    <a:pt x="152" y="534"/>
                    <a:pt x="94" y="511"/>
                    <a:pt x="47" y="476"/>
                  </a:cubicBezTo>
                  <a:cubicBezTo>
                    <a:pt x="1" y="453"/>
                    <a:pt x="12" y="360"/>
                    <a:pt x="59" y="348"/>
                  </a:cubicBezTo>
                  <a:cubicBezTo>
                    <a:pt x="94" y="337"/>
                    <a:pt x="117" y="325"/>
                    <a:pt x="152" y="325"/>
                  </a:cubicBezTo>
                  <a:cubicBezTo>
                    <a:pt x="581" y="348"/>
                    <a:pt x="1022" y="209"/>
                    <a:pt x="1429" y="267"/>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020275" y="3776800"/>
              <a:ext cx="113800" cy="15675"/>
            </a:xfrm>
            <a:custGeom>
              <a:avLst/>
              <a:gdLst/>
              <a:ahLst/>
              <a:cxnLst/>
              <a:rect l="l" t="t" r="r" b="b"/>
              <a:pathLst>
                <a:path w="4552" h="627" extrusionOk="0">
                  <a:moveTo>
                    <a:pt x="4551" y="174"/>
                  </a:moveTo>
                  <a:cubicBezTo>
                    <a:pt x="4400" y="279"/>
                    <a:pt x="4284" y="302"/>
                    <a:pt x="4156" y="209"/>
                  </a:cubicBezTo>
                  <a:cubicBezTo>
                    <a:pt x="4063" y="128"/>
                    <a:pt x="3947" y="128"/>
                    <a:pt x="3866" y="174"/>
                  </a:cubicBezTo>
                  <a:cubicBezTo>
                    <a:pt x="3657" y="290"/>
                    <a:pt x="3460" y="290"/>
                    <a:pt x="3239" y="279"/>
                  </a:cubicBezTo>
                  <a:cubicBezTo>
                    <a:pt x="2926" y="267"/>
                    <a:pt x="2636" y="337"/>
                    <a:pt x="2345" y="406"/>
                  </a:cubicBezTo>
                  <a:cubicBezTo>
                    <a:pt x="2229" y="441"/>
                    <a:pt x="2090" y="453"/>
                    <a:pt x="1974" y="453"/>
                  </a:cubicBezTo>
                  <a:cubicBezTo>
                    <a:pt x="1626" y="453"/>
                    <a:pt x="1277" y="453"/>
                    <a:pt x="929" y="441"/>
                  </a:cubicBezTo>
                  <a:cubicBezTo>
                    <a:pt x="778" y="441"/>
                    <a:pt x="616" y="418"/>
                    <a:pt x="465" y="534"/>
                  </a:cubicBezTo>
                  <a:cubicBezTo>
                    <a:pt x="349" y="627"/>
                    <a:pt x="198" y="627"/>
                    <a:pt x="58" y="581"/>
                  </a:cubicBezTo>
                  <a:cubicBezTo>
                    <a:pt x="35" y="581"/>
                    <a:pt x="23" y="534"/>
                    <a:pt x="0" y="523"/>
                  </a:cubicBezTo>
                  <a:cubicBezTo>
                    <a:pt x="0" y="499"/>
                    <a:pt x="23" y="464"/>
                    <a:pt x="47" y="453"/>
                  </a:cubicBezTo>
                  <a:cubicBezTo>
                    <a:pt x="82" y="441"/>
                    <a:pt x="105" y="418"/>
                    <a:pt x="140" y="418"/>
                  </a:cubicBezTo>
                  <a:cubicBezTo>
                    <a:pt x="267" y="418"/>
                    <a:pt x="395" y="395"/>
                    <a:pt x="511" y="302"/>
                  </a:cubicBezTo>
                  <a:cubicBezTo>
                    <a:pt x="557" y="279"/>
                    <a:pt x="627" y="267"/>
                    <a:pt x="685" y="267"/>
                  </a:cubicBezTo>
                  <a:cubicBezTo>
                    <a:pt x="1022" y="244"/>
                    <a:pt x="1359" y="232"/>
                    <a:pt x="1707" y="232"/>
                  </a:cubicBezTo>
                  <a:cubicBezTo>
                    <a:pt x="2009" y="232"/>
                    <a:pt x="2299" y="232"/>
                    <a:pt x="2577" y="151"/>
                  </a:cubicBezTo>
                  <a:cubicBezTo>
                    <a:pt x="2868" y="58"/>
                    <a:pt x="3158" y="70"/>
                    <a:pt x="3448" y="70"/>
                  </a:cubicBezTo>
                  <a:cubicBezTo>
                    <a:pt x="3588" y="70"/>
                    <a:pt x="3715" y="70"/>
                    <a:pt x="3866" y="47"/>
                  </a:cubicBezTo>
                  <a:cubicBezTo>
                    <a:pt x="4087" y="0"/>
                    <a:pt x="4296" y="35"/>
                    <a:pt x="4551" y="174"/>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060025" y="3695825"/>
              <a:ext cx="58650" cy="12200"/>
            </a:xfrm>
            <a:custGeom>
              <a:avLst/>
              <a:gdLst/>
              <a:ahLst/>
              <a:cxnLst/>
              <a:rect l="l" t="t" r="r" b="b"/>
              <a:pathLst>
                <a:path w="2346" h="488" extrusionOk="0">
                  <a:moveTo>
                    <a:pt x="929" y="395"/>
                  </a:moveTo>
                  <a:cubicBezTo>
                    <a:pt x="767" y="395"/>
                    <a:pt x="697" y="360"/>
                    <a:pt x="651" y="267"/>
                  </a:cubicBezTo>
                  <a:cubicBezTo>
                    <a:pt x="604" y="174"/>
                    <a:pt x="523" y="174"/>
                    <a:pt x="442" y="232"/>
                  </a:cubicBezTo>
                  <a:cubicBezTo>
                    <a:pt x="384" y="279"/>
                    <a:pt x="361" y="348"/>
                    <a:pt x="303" y="395"/>
                  </a:cubicBezTo>
                  <a:cubicBezTo>
                    <a:pt x="256" y="430"/>
                    <a:pt x="198" y="453"/>
                    <a:pt x="140" y="465"/>
                  </a:cubicBezTo>
                  <a:cubicBezTo>
                    <a:pt x="82" y="488"/>
                    <a:pt x="12" y="430"/>
                    <a:pt x="12" y="360"/>
                  </a:cubicBezTo>
                  <a:cubicBezTo>
                    <a:pt x="1" y="302"/>
                    <a:pt x="12" y="221"/>
                    <a:pt x="70" y="209"/>
                  </a:cubicBezTo>
                  <a:cubicBezTo>
                    <a:pt x="186" y="186"/>
                    <a:pt x="268" y="116"/>
                    <a:pt x="361" y="70"/>
                  </a:cubicBezTo>
                  <a:cubicBezTo>
                    <a:pt x="500" y="0"/>
                    <a:pt x="662" y="0"/>
                    <a:pt x="790" y="105"/>
                  </a:cubicBezTo>
                  <a:cubicBezTo>
                    <a:pt x="883" y="163"/>
                    <a:pt x="964" y="197"/>
                    <a:pt x="1080" y="151"/>
                  </a:cubicBezTo>
                  <a:cubicBezTo>
                    <a:pt x="1196" y="105"/>
                    <a:pt x="1313" y="116"/>
                    <a:pt x="1429" y="58"/>
                  </a:cubicBezTo>
                  <a:cubicBezTo>
                    <a:pt x="1510" y="12"/>
                    <a:pt x="1603" y="35"/>
                    <a:pt x="1707" y="35"/>
                  </a:cubicBezTo>
                  <a:cubicBezTo>
                    <a:pt x="1870" y="35"/>
                    <a:pt x="2009" y="35"/>
                    <a:pt x="2172" y="47"/>
                  </a:cubicBezTo>
                  <a:cubicBezTo>
                    <a:pt x="2276" y="47"/>
                    <a:pt x="2346" y="93"/>
                    <a:pt x="2334" y="151"/>
                  </a:cubicBezTo>
                  <a:cubicBezTo>
                    <a:pt x="2323" y="232"/>
                    <a:pt x="2241" y="221"/>
                    <a:pt x="2183" y="221"/>
                  </a:cubicBezTo>
                  <a:cubicBezTo>
                    <a:pt x="2067" y="221"/>
                    <a:pt x="1951" y="232"/>
                    <a:pt x="1858" y="221"/>
                  </a:cubicBezTo>
                  <a:cubicBezTo>
                    <a:pt x="1603" y="209"/>
                    <a:pt x="1371" y="267"/>
                    <a:pt x="1138" y="348"/>
                  </a:cubicBezTo>
                  <a:cubicBezTo>
                    <a:pt x="1057" y="372"/>
                    <a:pt x="953" y="383"/>
                    <a:pt x="929" y="395"/>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064675" y="3720200"/>
              <a:ext cx="56900" cy="13075"/>
            </a:xfrm>
            <a:custGeom>
              <a:avLst/>
              <a:gdLst/>
              <a:ahLst/>
              <a:cxnLst/>
              <a:rect l="l" t="t" r="r" b="b"/>
              <a:pathLst>
                <a:path w="2276" h="523" extrusionOk="0">
                  <a:moveTo>
                    <a:pt x="0" y="395"/>
                  </a:moveTo>
                  <a:cubicBezTo>
                    <a:pt x="59" y="209"/>
                    <a:pt x="59" y="209"/>
                    <a:pt x="175" y="93"/>
                  </a:cubicBezTo>
                  <a:cubicBezTo>
                    <a:pt x="198" y="128"/>
                    <a:pt x="244" y="174"/>
                    <a:pt x="291" y="232"/>
                  </a:cubicBezTo>
                  <a:cubicBezTo>
                    <a:pt x="418" y="267"/>
                    <a:pt x="581" y="337"/>
                    <a:pt x="743" y="325"/>
                  </a:cubicBezTo>
                  <a:cubicBezTo>
                    <a:pt x="894" y="302"/>
                    <a:pt x="1057" y="279"/>
                    <a:pt x="1208" y="186"/>
                  </a:cubicBezTo>
                  <a:cubicBezTo>
                    <a:pt x="1289" y="128"/>
                    <a:pt x="1382" y="93"/>
                    <a:pt x="1463" y="47"/>
                  </a:cubicBezTo>
                  <a:cubicBezTo>
                    <a:pt x="1533" y="0"/>
                    <a:pt x="1626" y="0"/>
                    <a:pt x="1695" y="58"/>
                  </a:cubicBezTo>
                  <a:cubicBezTo>
                    <a:pt x="1823" y="174"/>
                    <a:pt x="1974" y="163"/>
                    <a:pt x="2137" y="128"/>
                  </a:cubicBezTo>
                  <a:cubicBezTo>
                    <a:pt x="2160" y="116"/>
                    <a:pt x="2206" y="128"/>
                    <a:pt x="2276" y="151"/>
                  </a:cubicBezTo>
                  <a:cubicBezTo>
                    <a:pt x="2229" y="209"/>
                    <a:pt x="2218" y="232"/>
                    <a:pt x="2195" y="244"/>
                  </a:cubicBezTo>
                  <a:cubicBezTo>
                    <a:pt x="2055" y="360"/>
                    <a:pt x="1904" y="383"/>
                    <a:pt x="1730" y="360"/>
                  </a:cubicBezTo>
                  <a:cubicBezTo>
                    <a:pt x="1672" y="360"/>
                    <a:pt x="1614" y="337"/>
                    <a:pt x="1579" y="279"/>
                  </a:cubicBezTo>
                  <a:cubicBezTo>
                    <a:pt x="1568" y="244"/>
                    <a:pt x="1533" y="209"/>
                    <a:pt x="1510" y="174"/>
                  </a:cubicBezTo>
                  <a:cubicBezTo>
                    <a:pt x="1440" y="209"/>
                    <a:pt x="1359" y="232"/>
                    <a:pt x="1301" y="279"/>
                  </a:cubicBezTo>
                  <a:cubicBezTo>
                    <a:pt x="1173" y="395"/>
                    <a:pt x="999" y="418"/>
                    <a:pt x="836" y="500"/>
                  </a:cubicBezTo>
                  <a:cubicBezTo>
                    <a:pt x="778" y="523"/>
                    <a:pt x="685" y="523"/>
                    <a:pt x="639" y="500"/>
                  </a:cubicBezTo>
                  <a:cubicBezTo>
                    <a:pt x="511" y="407"/>
                    <a:pt x="360" y="418"/>
                    <a:pt x="221" y="441"/>
                  </a:cubicBezTo>
                  <a:cubicBezTo>
                    <a:pt x="163" y="407"/>
                    <a:pt x="82" y="395"/>
                    <a:pt x="0" y="395"/>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060600" y="3742250"/>
              <a:ext cx="43850" cy="10175"/>
            </a:xfrm>
            <a:custGeom>
              <a:avLst/>
              <a:gdLst/>
              <a:ahLst/>
              <a:cxnLst/>
              <a:rect l="l" t="t" r="r" b="b"/>
              <a:pathLst>
                <a:path w="1754" h="407" extrusionOk="0">
                  <a:moveTo>
                    <a:pt x="59" y="407"/>
                  </a:moveTo>
                  <a:cubicBezTo>
                    <a:pt x="1" y="302"/>
                    <a:pt x="47" y="233"/>
                    <a:pt x="105" y="221"/>
                  </a:cubicBezTo>
                  <a:cubicBezTo>
                    <a:pt x="372" y="152"/>
                    <a:pt x="628" y="1"/>
                    <a:pt x="918" y="24"/>
                  </a:cubicBezTo>
                  <a:cubicBezTo>
                    <a:pt x="1197" y="35"/>
                    <a:pt x="1487" y="35"/>
                    <a:pt x="1754" y="35"/>
                  </a:cubicBezTo>
                  <a:cubicBezTo>
                    <a:pt x="1754" y="117"/>
                    <a:pt x="1696" y="117"/>
                    <a:pt x="1649" y="140"/>
                  </a:cubicBezTo>
                  <a:cubicBezTo>
                    <a:pt x="1522" y="163"/>
                    <a:pt x="1382" y="210"/>
                    <a:pt x="1232" y="210"/>
                  </a:cubicBezTo>
                  <a:cubicBezTo>
                    <a:pt x="918" y="210"/>
                    <a:pt x="616" y="221"/>
                    <a:pt x="326" y="349"/>
                  </a:cubicBezTo>
                  <a:cubicBezTo>
                    <a:pt x="268" y="395"/>
                    <a:pt x="163" y="395"/>
                    <a:pt x="59" y="407"/>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115750" y="3743425"/>
              <a:ext cx="4100" cy="4075"/>
            </a:xfrm>
            <a:custGeom>
              <a:avLst/>
              <a:gdLst/>
              <a:ahLst/>
              <a:cxnLst/>
              <a:rect l="l" t="t" r="r" b="b"/>
              <a:pathLst>
                <a:path w="164" h="163" extrusionOk="0">
                  <a:moveTo>
                    <a:pt x="47" y="0"/>
                  </a:moveTo>
                  <a:cubicBezTo>
                    <a:pt x="59" y="0"/>
                    <a:pt x="94" y="12"/>
                    <a:pt x="94" y="12"/>
                  </a:cubicBezTo>
                  <a:cubicBezTo>
                    <a:pt x="117" y="58"/>
                    <a:pt x="163" y="93"/>
                    <a:pt x="117" y="139"/>
                  </a:cubicBezTo>
                  <a:cubicBezTo>
                    <a:pt x="117" y="139"/>
                    <a:pt x="105" y="163"/>
                    <a:pt x="94" y="163"/>
                  </a:cubicBezTo>
                  <a:cubicBezTo>
                    <a:pt x="36" y="139"/>
                    <a:pt x="1" y="105"/>
                    <a:pt x="1" y="58"/>
                  </a:cubicBezTo>
                  <a:cubicBezTo>
                    <a:pt x="36" y="46"/>
                    <a:pt x="47" y="12"/>
                    <a:pt x="47" y="0"/>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33;p2"/>
          <p:cNvGrpSpPr/>
          <p:nvPr/>
        </p:nvGrpSpPr>
        <p:grpSpPr>
          <a:xfrm rot="-2084963">
            <a:off x="6461954" y="-103695"/>
            <a:ext cx="1670611" cy="1197127"/>
            <a:chOff x="692625" y="2569725"/>
            <a:chExt cx="463800" cy="332350"/>
          </a:xfrm>
        </p:grpSpPr>
        <p:sp>
          <p:nvSpPr>
            <p:cNvPr id="34" name="Google Shape;34;p2"/>
            <p:cNvSpPr/>
            <p:nvPr/>
          </p:nvSpPr>
          <p:spPr>
            <a:xfrm>
              <a:off x="692625" y="2569725"/>
              <a:ext cx="463800" cy="332350"/>
            </a:xfrm>
            <a:custGeom>
              <a:avLst/>
              <a:gdLst/>
              <a:ahLst/>
              <a:cxnLst/>
              <a:rect l="l" t="t" r="r" b="b"/>
              <a:pathLst>
                <a:path w="18552" h="13294" extrusionOk="0">
                  <a:moveTo>
                    <a:pt x="15080" y="10669"/>
                  </a:moveTo>
                  <a:cubicBezTo>
                    <a:pt x="15313" y="10484"/>
                    <a:pt x="15533" y="10298"/>
                    <a:pt x="15754" y="10100"/>
                  </a:cubicBezTo>
                  <a:cubicBezTo>
                    <a:pt x="15998" y="10042"/>
                    <a:pt x="16207" y="9915"/>
                    <a:pt x="16462" y="9857"/>
                  </a:cubicBezTo>
                  <a:cubicBezTo>
                    <a:pt x="16648" y="9810"/>
                    <a:pt x="16868" y="9833"/>
                    <a:pt x="17066" y="9857"/>
                  </a:cubicBezTo>
                  <a:cubicBezTo>
                    <a:pt x="17309" y="9892"/>
                    <a:pt x="17518" y="10031"/>
                    <a:pt x="17716" y="10182"/>
                  </a:cubicBezTo>
                  <a:cubicBezTo>
                    <a:pt x="17797" y="10217"/>
                    <a:pt x="17855" y="10275"/>
                    <a:pt x="17913" y="10333"/>
                  </a:cubicBezTo>
                  <a:cubicBezTo>
                    <a:pt x="18111" y="10530"/>
                    <a:pt x="18285" y="10716"/>
                    <a:pt x="18343" y="11006"/>
                  </a:cubicBezTo>
                  <a:cubicBezTo>
                    <a:pt x="18424" y="11343"/>
                    <a:pt x="18401" y="11656"/>
                    <a:pt x="18401" y="11981"/>
                  </a:cubicBezTo>
                  <a:cubicBezTo>
                    <a:pt x="18401" y="12051"/>
                    <a:pt x="18389" y="12120"/>
                    <a:pt x="18366" y="12179"/>
                  </a:cubicBezTo>
                  <a:cubicBezTo>
                    <a:pt x="18227" y="12527"/>
                    <a:pt x="18006" y="12805"/>
                    <a:pt x="17693" y="12980"/>
                  </a:cubicBezTo>
                  <a:cubicBezTo>
                    <a:pt x="17495" y="13096"/>
                    <a:pt x="17286" y="13212"/>
                    <a:pt x="17042" y="13235"/>
                  </a:cubicBezTo>
                  <a:cubicBezTo>
                    <a:pt x="16752" y="13270"/>
                    <a:pt x="16474" y="13293"/>
                    <a:pt x="16183" y="13281"/>
                  </a:cubicBezTo>
                  <a:cubicBezTo>
                    <a:pt x="15998" y="13270"/>
                    <a:pt x="15812" y="13212"/>
                    <a:pt x="15661" y="13061"/>
                  </a:cubicBezTo>
                  <a:cubicBezTo>
                    <a:pt x="15487" y="12887"/>
                    <a:pt x="15313" y="12713"/>
                    <a:pt x="15197" y="12504"/>
                  </a:cubicBezTo>
                  <a:cubicBezTo>
                    <a:pt x="15069" y="12248"/>
                    <a:pt x="14918" y="11993"/>
                    <a:pt x="14883" y="11703"/>
                  </a:cubicBezTo>
                  <a:cubicBezTo>
                    <a:pt x="14732" y="11633"/>
                    <a:pt x="14570" y="11610"/>
                    <a:pt x="14419" y="11598"/>
                  </a:cubicBezTo>
                  <a:cubicBezTo>
                    <a:pt x="14105" y="11586"/>
                    <a:pt x="13803" y="11575"/>
                    <a:pt x="13513" y="11470"/>
                  </a:cubicBezTo>
                  <a:cubicBezTo>
                    <a:pt x="13339" y="11412"/>
                    <a:pt x="13142" y="11412"/>
                    <a:pt x="12933" y="11377"/>
                  </a:cubicBezTo>
                  <a:cubicBezTo>
                    <a:pt x="12759" y="11354"/>
                    <a:pt x="12596" y="11319"/>
                    <a:pt x="12422" y="11285"/>
                  </a:cubicBezTo>
                  <a:cubicBezTo>
                    <a:pt x="12213" y="11238"/>
                    <a:pt x="11992" y="11180"/>
                    <a:pt x="11760" y="11192"/>
                  </a:cubicBezTo>
                  <a:cubicBezTo>
                    <a:pt x="11702" y="11192"/>
                    <a:pt x="11633" y="11192"/>
                    <a:pt x="11575" y="11180"/>
                  </a:cubicBezTo>
                  <a:cubicBezTo>
                    <a:pt x="11296" y="11110"/>
                    <a:pt x="11017" y="11122"/>
                    <a:pt x="10739" y="11110"/>
                  </a:cubicBezTo>
                  <a:cubicBezTo>
                    <a:pt x="10599" y="11110"/>
                    <a:pt x="10448" y="11087"/>
                    <a:pt x="10321" y="11076"/>
                  </a:cubicBezTo>
                  <a:cubicBezTo>
                    <a:pt x="10100" y="11029"/>
                    <a:pt x="9903" y="11018"/>
                    <a:pt x="9682" y="11018"/>
                  </a:cubicBezTo>
                  <a:cubicBezTo>
                    <a:pt x="9322" y="11018"/>
                    <a:pt x="8974" y="11018"/>
                    <a:pt x="8614" y="11006"/>
                  </a:cubicBezTo>
                  <a:cubicBezTo>
                    <a:pt x="8440" y="11006"/>
                    <a:pt x="8266" y="10960"/>
                    <a:pt x="8092" y="10948"/>
                  </a:cubicBezTo>
                  <a:cubicBezTo>
                    <a:pt x="7952" y="10936"/>
                    <a:pt x="7825" y="10902"/>
                    <a:pt x="7697" y="10902"/>
                  </a:cubicBezTo>
                  <a:lnTo>
                    <a:pt x="5050" y="10902"/>
                  </a:lnTo>
                  <a:cubicBezTo>
                    <a:pt x="4899" y="10902"/>
                    <a:pt x="4737" y="10890"/>
                    <a:pt x="4574" y="10843"/>
                  </a:cubicBezTo>
                  <a:cubicBezTo>
                    <a:pt x="4388" y="10797"/>
                    <a:pt x="4203" y="10785"/>
                    <a:pt x="4005" y="10739"/>
                  </a:cubicBezTo>
                  <a:cubicBezTo>
                    <a:pt x="3738" y="10681"/>
                    <a:pt x="3460" y="10623"/>
                    <a:pt x="3169" y="10588"/>
                  </a:cubicBezTo>
                  <a:cubicBezTo>
                    <a:pt x="3018" y="10553"/>
                    <a:pt x="2868" y="10565"/>
                    <a:pt x="2705" y="10565"/>
                  </a:cubicBezTo>
                  <a:cubicBezTo>
                    <a:pt x="2496" y="10565"/>
                    <a:pt x="2299" y="10600"/>
                    <a:pt x="2113" y="10495"/>
                  </a:cubicBezTo>
                  <a:cubicBezTo>
                    <a:pt x="2067" y="10472"/>
                    <a:pt x="1997" y="10484"/>
                    <a:pt x="1939" y="10484"/>
                  </a:cubicBezTo>
                  <a:cubicBezTo>
                    <a:pt x="1858" y="10472"/>
                    <a:pt x="1776" y="10449"/>
                    <a:pt x="1707" y="10426"/>
                  </a:cubicBezTo>
                  <a:cubicBezTo>
                    <a:pt x="1625" y="10391"/>
                    <a:pt x="1567" y="10356"/>
                    <a:pt x="1498" y="10333"/>
                  </a:cubicBezTo>
                  <a:cubicBezTo>
                    <a:pt x="1196" y="10275"/>
                    <a:pt x="975" y="10089"/>
                    <a:pt x="801" y="9845"/>
                  </a:cubicBezTo>
                  <a:cubicBezTo>
                    <a:pt x="720" y="9717"/>
                    <a:pt x="604" y="9578"/>
                    <a:pt x="499" y="9450"/>
                  </a:cubicBezTo>
                  <a:cubicBezTo>
                    <a:pt x="325" y="9230"/>
                    <a:pt x="197" y="8998"/>
                    <a:pt x="163" y="8707"/>
                  </a:cubicBezTo>
                  <a:cubicBezTo>
                    <a:pt x="163" y="8673"/>
                    <a:pt x="139" y="8615"/>
                    <a:pt x="116" y="8568"/>
                  </a:cubicBezTo>
                  <a:cubicBezTo>
                    <a:pt x="23" y="8359"/>
                    <a:pt x="0" y="8162"/>
                    <a:pt x="0" y="7941"/>
                  </a:cubicBezTo>
                  <a:lnTo>
                    <a:pt x="0" y="6502"/>
                  </a:lnTo>
                  <a:cubicBezTo>
                    <a:pt x="0" y="6328"/>
                    <a:pt x="23" y="6153"/>
                    <a:pt x="81" y="6002"/>
                  </a:cubicBezTo>
                  <a:cubicBezTo>
                    <a:pt x="139" y="5828"/>
                    <a:pt x="139" y="5631"/>
                    <a:pt x="197" y="5457"/>
                  </a:cubicBezTo>
                  <a:lnTo>
                    <a:pt x="279" y="5201"/>
                  </a:lnTo>
                  <a:cubicBezTo>
                    <a:pt x="348" y="4981"/>
                    <a:pt x="453" y="4795"/>
                    <a:pt x="639" y="4644"/>
                  </a:cubicBezTo>
                  <a:cubicBezTo>
                    <a:pt x="685" y="4609"/>
                    <a:pt x="743" y="4563"/>
                    <a:pt x="755" y="4516"/>
                  </a:cubicBezTo>
                  <a:cubicBezTo>
                    <a:pt x="813" y="4354"/>
                    <a:pt x="952" y="4284"/>
                    <a:pt x="1080" y="4215"/>
                  </a:cubicBezTo>
                  <a:cubicBezTo>
                    <a:pt x="1324" y="4087"/>
                    <a:pt x="1591" y="3948"/>
                    <a:pt x="1858" y="3890"/>
                  </a:cubicBezTo>
                  <a:cubicBezTo>
                    <a:pt x="1974" y="3866"/>
                    <a:pt x="2090" y="3820"/>
                    <a:pt x="2206" y="3773"/>
                  </a:cubicBezTo>
                  <a:cubicBezTo>
                    <a:pt x="2287" y="3762"/>
                    <a:pt x="2357" y="3750"/>
                    <a:pt x="2415" y="3750"/>
                  </a:cubicBezTo>
                  <a:cubicBezTo>
                    <a:pt x="2519" y="3739"/>
                    <a:pt x="2612" y="3704"/>
                    <a:pt x="2717" y="3704"/>
                  </a:cubicBezTo>
                  <a:cubicBezTo>
                    <a:pt x="2833" y="3692"/>
                    <a:pt x="2937" y="3681"/>
                    <a:pt x="3053" y="3681"/>
                  </a:cubicBezTo>
                  <a:cubicBezTo>
                    <a:pt x="4214" y="3681"/>
                    <a:pt x="5364" y="3681"/>
                    <a:pt x="6524" y="3692"/>
                  </a:cubicBezTo>
                  <a:cubicBezTo>
                    <a:pt x="6664" y="3692"/>
                    <a:pt x="6815" y="3692"/>
                    <a:pt x="6942" y="3646"/>
                  </a:cubicBezTo>
                  <a:cubicBezTo>
                    <a:pt x="7012" y="3623"/>
                    <a:pt x="7105" y="3623"/>
                    <a:pt x="7186" y="3623"/>
                  </a:cubicBezTo>
                  <a:cubicBezTo>
                    <a:pt x="7523" y="3623"/>
                    <a:pt x="7836" y="3634"/>
                    <a:pt x="8173" y="3634"/>
                  </a:cubicBezTo>
                  <a:cubicBezTo>
                    <a:pt x="8266" y="3634"/>
                    <a:pt x="8347" y="3623"/>
                    <a:pt x="8452" y="3599"/>
                  </a:cubicBezTo>
                  <a:cubicBezTo>
                    <a:pt x="8695" y="3565"/>
                    <a:pt x="8846" y="3402"/>
                    <a:pt x="8904" y="3158"/>
                  </a:cubicBezTo>
                  <a:cubicBezTo>
                    <a:pt x="8928" y="3054"/>
                    <a:pt x="8986" y="2949"/>
                    <a:pt x="9020" y="2845"/>
                  </a:cubicBezTo>
                  <a:cubicBezTo>
                    <a:pt x="9055" y="2729"/>
                    <a:pt x="9102" y="2613"/>
                    <a:pt x="9160" y="2520"/>
                  </a:cubicBezTo>
                  <a:cubicBezTo>
                    <a:pt x="9218" y="2369"/>
                    <a:pt x="9287" y="2241"/>
                    <a:pt x="9392" y="2125"/>
                  </a:cubicBezTo>
                  <a:cubicBezTo>
                    <a:pt x="9543" y="1974"/>
                    <a:pt x="9694" y="1846"/>
                    <a:pt x="9845" y="1719"/>
                  </a:cubicBezTo>
                  <a:cubicBezTo>
                    <a:pt x="9868" y="1684"/>
                    <a:pt x="9926" y="1672"/>
                    <a:pt x="9949" y="1649"/>
                  </a:cubicBezTo>
                  <a:cubicBezTo>
                    <a:pt x="9972" y="1486"/>
                    <a:pt x="10135" y="1452"/>
                    <a:pt x="10239" y="1394"/>
                  </a:cubicBezTo>
                  <a:cubicBezTo>
                    <a:pt x="10599" y="1208"/>
                    <a:pt x="10971" y="1022"/>
                    <a:pt x="11354" y="836"/>
                  </a:cubicBezTo>
                  <a:cubicBezTo>
                    <a:pt x="11633" y="697"/>
                    <a:pt x="11900" y="558"/>
                    <a:pt x="12178" y="442"/>
                  </a:cubicBezTo>
                  <a:cubicBezTo>
                    <a:pt x="12399" y="349"/>
                    <a:pt x="12619" y="256"/>
                    <a:pt x="12863" y="268"/>
                  </a:cubicBezTo>
                  <a:cubicBezTo>
                    <a:pt x="12910" y="268"/>
                    <a:pt x="12968" y="268"/>
                    <a:pt x="13002" y="233"/>
                  </a:cubicBezTo>
                  <a:cubicBezTo>
                    <a:pt x="13142" y="151"/>
                    <a:pt x="13281" y="163"/>
                    <a:pt x="13409" y="221"/>
                  </a:cubicBezTo>
                  <a:cubicBezTo>
                    <a:pt x="13513" y="268"/>
                    <a:pt x="13606" y="268"/>
                    <a:pt x="13699" y="221"/>
                  </a:cubicBezTo>
                  <a:cubicBezTo>
                    <a:pt x="13757" y="198"/>
                    <a:pt x="13815" y="209"/>
                    <a:pt x="13873" y="198"/>
                  </a:cubicBezTo>
                  <a:cubicBezTo>
                    <a:pt x="13989" y="175"/>
                    <a:pt x="14129" y="151"/>
                    <a:pt x="14245" y="140"/>
                  </a:cubicBezTo>
                  <a:cubicBezTo>
                    <a:pt x="14338" y="117"/>
                    <a:pt x="14442" y="105"/>
                    <a:pt x="14546" y="105"/>
                  </a:cubicBezTo>
                  <a:cubicBezTo>
                    <a:pt x="14663" y="105"/>
                    <a:pt x="14790" y="105"/>
                    <a:pt x="14906" y="47"/>
                  </a:cubicBezTo>
                  <a:cubicBezTo>
                    <a:pt x="14976" y="24"/>
                    <a:pt x="15069" y="24"/>
                    <a:pt x="15150" y="24"/>
                  </a:cubicBezTo>
                  <a:cubicBezTo>
                    <a:pt x="15487" y="24"/>
                    <a:pt x="15835" y="35"/>
                    <a:pt x="16172" y="24"/>
                  </a:cubicBezTo>
                  <a:cubicBezTo>
                    <a:pt x="16462" y="0"/>
                    <a:pt x="16683" y="163"/>
                    <a:pt x="16880" y="314"/>
                  </a:cubicBezTo>
                  <a:cubicBezTo>
                    <a:pt x="17263" y="581"/>
                    <a:pt x="17449" y="976"/>
                    <a:pt x="17588" y="1394"/>
                  </a:cubicBezTo>
                  <a:cubicBezTo>
                    <a:pt x="17669" y="1614"/>
                    <a:pt x="17739" y="1823"/>
                    <a:pt x="17902" y="1974"/>
                  </a:cubicBezTo>
                  <a:cubicBezTo>
                    <a:pt x="17983" y="2079"/>
                    <a:pt x="18029" y="2229"/>
                    <a:pt x="18076" y="2369"/>
                  </a:cubicBezTo>
                  <a:cubicBezTo>
                    <a:pt x="18145" y="2636"/>
                    <a:pt x="18250" y="2891"/>
                    <a:pt x="18215" y="3170"/>
                  </a:cubicBezTo>
                  <a:cubicBezTo>
                    <a:pt x="18203" y="3390"/>
                    <a:pt x="18111" y="3483"/>
                    <a:pt x="17902" y="3483"/>
                  </a:cubicBezTo>
                  <a:lnTo>
                    <a:pt x="17495" y="3483"/>
                  </a:lnTo>
                  <a:cubicBezTo>
                    <a:pt x="17263" y="3483"/>
                    <a:pt x="17124" y="3402"/>
                    <a:pt x="17112" y="3181"/>
                  </a:cubicBezTo>
                  <a:cubicBezTo>
                    <a:pt x="17089" y="2903"/>
                    <a:pt x="16973" y="2647"/>
                    <a:pt x="17008" y="2369"/>
                  </a:cubicBezTo>
                  <a:cubicBezTo>
                    <a:pt x="17031" y="2253"/>
                    <a:pt x="16996" y="2148"/>
                    <a:pt x="16926" y="2055"/>
                  </a:cubicBezTo>
                  <a:cubicBezTo>
                    <a:pt x="16799" y="1881"/>
                    <a:pt x="16741" y="1672"/>
                    <a:pt x="16683" y="1452"/>
                  </a:cubicBezTo>
                  <a:cubicBezTo>
                    <a:pt x="16601" y="1196"/>
                    <a:pt x="16450" y="1045"/>
                    <a:pt x="16183" y="1045"/>
                  </a:cubicBezTo>
                  <a:lnTo>
                    <a:pt x="14651" y="1045"/>
                  </a:lnTo>
                  <a:cubicBezTo>
                    <a:pt x="14570" y="1045"/>
                    <a:pt x="14488" y="1080"/>
                    <a:pt x="14419" y="1092"/>
                  </a:cubicBezTo>
                  <a:cubicBezTo>
                    <a:pt x="14326" y="1103"/>
                    <a:pt x="14256" y="1138"/>
                    <a:pt x="14163" y="1138"/>
                  </a:cubicBezTo>
                  <a:cubicBezTo>
                    <a:pt x="14024" y="1150"/>
                    <a:pt x="13873" y="1161"/>
                    <a:pt x="13792" y="1301"/>
                  </a:cubicBezTo>
                  <a:cubicBezTo>
                    <a:pt x="13780" y="1324"/>
                    <a:pt x="13722" y="1336"/>
                    <a:pt x="13687" y="1359"/>
                  </a:cubicBezTo>
                  <a:cubicBezTo>
                    <a:pt x="13467" y="1428"/>
                    <a:pt x="13258" y="1510"/>
                    <a:pt x="13002" y="1533"/>
                  </a:cubicBezTo>
                  <a:cubicBezTo>
                    <a:pt x="12875" y="1533"/>
                    <a:pt x="12747" y="1591"/>
                    <a:pt x="12619" y="1603"/>
                  </a:cubicBezTo>
                  <a:cubicBezTo>
                    <a:pt x="12480" y="1603"/>
                    <a:pt x="12352" y="1661"/>
                    <a:pt x="12236" y="1672"/>
                  </a:cubicBezTo>
                  <a:cubicBezTo>
                    <a:pt x="12004" y="1707"/>
                    <a:pt x="11807" y="1777"/>
                    <a:pt x="11598" y="1846"/>
                  </a:cubicBezTo>
                  <a:cubicBezTo>
                    <a:pt x="11226" y="1974"/>
                    <a:pt x="10901" y="2171"/>
                    <a:pt x="10681" y="2520"/>
                  </a:cubicBezTo>
                  <a:cubicBezTo>
                    <a:pt x="10681" y="2531"/>
                    <a:pt x="10669" y="2531"/>
                    <a:pt x="10669" y="2543"/>
                  </a:cubicBezTo>
                  <a:cubicBezTo>
                    <a:pt x="10437" y="2729"/>
                    <a:pt x="10321" y="2996"/>
                    <a:pt x="10239" y="3251"/>
                  </a:cubicBezTo>
                  <a:cubicBezTo>
                    <a:pt x="10193" y="3390"/>
                    <a:pt x="10147" y="3506"/>
                    <a:pt x="10147" y="3634"/>
                  </a:cubicBezTo>
                  <a:cubicBezTo>
                    <a:pt x="10147" y="3715"/>
                    <a:pt x="10147" y="3820"/>
                    <a:pt x="10123" y="3913"/>
                  </a:cubicBezTo>
                  <a:cubicBezTo>
                    <a:pt x="10007" y="4203"/>
                    <a:pt x="10077" y="4493"/>
                    <a:pt x="10147" y="4783"/>
                  </a:cubicBezTo>
                  <a:cubicBezTo>
                    <a:pt x="10158" y="4842"/>
                    <a:pt x="10205" y="4876"/>
                    <a:pt x="10251" y="4923"/>
                  </a:cubicBezTo>
                  <a:cubicBezTo>
                    <a:pt x="10367" y="5016"/>
                    <a:pt x="10472" y="5097"/>
                    <a:pt x="10588" y="5190"/>
                  </a:cubicBezTo>
                  <a:cubicBezTo>
                    <a:pt x="10762" y="5306"/>
                    <a:pt x="10913" y="5399"/>
                    <a:pt x="11087" y="5515"/>
                  </a:cubicBezTo>
                  <a:cubicBezTo>
                    <a:pt x="11122" y="5538"/>
                    <a:pt x="11145" y="5561"/>
                    <a:pt x="11168" y="5561"/>
                  </a:cubicBezTo>
                  <a:cubicBezTo>
                    <a:pt x="11516" y="5654"/>
                    <a:pt x="11830" y="5828"/>
                    <a:pt x="12167" y="5944"/>
                  </a:cubicBezTo>
                  <a:cubicBezTo>
                    <a:pt x="12271" y="5968"/>
                    <a:pt x="12364" y="6026"/>
                    <a:pt x="12468" y="6072"/>
                  </a:cubicBezTo>
                  <a:cubicBezTo>
                    <a:pt x="12585" y="6119"/>
                    <a:pt x="12712" y="6153"/>
                    <a:pt x="12852" y="6188"/>
                  </a:cubicBezTo>
                  <a:cubicBezTo>
                    <a:pt x="13084" y="6246"/>
                    <a:pt x="13293" y="6316"/>
                    <a:pt x="13513" y="6409"/>
                  </a:cubicBezTo>
                  <a:cubicBezTo>
                    <a:pt x="13676" y="6467"/>
                    <a:pt x="13803" y="6548"/>
                    <a:pt x="13815" y="6757"/>
                  </a:cubicBezTo>
                  <a:cubicBezTo>
                    <a:pt x="14140" y="6838"/>
                    <a:pt x="14430" y="6931"/>
                    <a:pt x="14732" y="6954"/>
                  </a:cubicBezTo>
                  <a:lnTo>
                    <a:pt x="14767" y="6954"/>
                  </a:lnTo>
                  <a:cubicBezTo>
                    <a:pt x="15034" y="7105"/>
                    <a:pt x="15348" y="7024"/>
                    <a:pt x="15638" y="7059"/>
                  </a:cubicBezTo>
                  <a:cubicBezTo>
                    <a:pt x="15731" y="7070"/>
                    <a:pt x="15835" y="7059"/>
                    <a:pt x="15940" y="7070"/>
                  </a:cubicBezTo>
                  <a:cubicBezTo>
                    <a:pt x="16044" y="7082"/>
                    <a:pt x="16137" y="7070"/>
                    <a:pt x="16230" y="7001"/>
                  </a:cubicBezTo>
                  <a:cubicBezTo>
                    <a:pt x="16253" y="6966"/>
                    <a:pt x="16299" y="6954"/>
                    <a:pt x="16334" y="6943"/>
                  </a:cubicBezTo>
                  <a:cubicBezTo>
                    <a:pt x="16636" y="6850"/>
                    <a:pt x="16810" y="6618"/>
                    <a:pt x="16973" y="6362"/>
                  </a:cubicBezTo>
                  <a:cubicBezTo>
                    <a:pt x="17031" y="6258"/>
                    <a:pt x="17089" y="6177"/>
                    <a:pt x="17147" y="6072"/>
                  </a:cubicBezTo>
                  <a:cubicBezTo>
                    <a:pt x="17182" y="5979"/>
                    <a:pt x="17240" y="5898"/>
                    <a:pt x="17286" y="5793"/>
                  </a:cubicBezTo>
                  <a:cubicBezTo>
                    <a:pt x="17321" y="5724"/>
                    <a:pt x="17321" y="5631"/>
                    <a:pt x="17275" y="5561"/>
                  </a:cubicBezTo>
                  <a:cubicBezTo>
                    <a:pt x="17147" y="5271"/>
                    <a:pt x="17147" y="4969"/>
                    <a:pt x="17263" y="4679"/>
                  </a:cubicBezTo>
                  <a:cubicBezTo>
                    <a:pt x="17298" y="4563"/>
                    <a:pt x="17344" y="4435"/>
                    <a:pt x="17356" y="4296"/>
                  </a:cubicBezTo>
                  <a:cubicBezTo>
                    <a:pt x="17379" y="4122"/>
                    <a:pt x="17507" y="4040"/>
                    <a:pt x="17635" y="4029"/>
                  </a:cubicBezTo>
                  <a:cubicBezTo>
                    <a:pt x="17878" y="3982"/>
                    <a:pt x="18111" y="3971"/>
                    <a:pt x="18343" y="4099"/>
                  </a:cubicBezTo>
                  <a:cubicBezTo>
                    <a:pt x="18447" y="4157"/>
                    <a:pt x="18517" y="4226"/>
                    <a:pt x="18540" y="4354"/>
                  </a:cubicBezTo>
                  <a:cubicBezTo>
                    <a:pt x="18552" y="4493"/>
                    <a:pt x="18552" y="4621"/>
                    <a:pt x="18505" y="4749"/>
                  </a:cubicBezTo>
                  <a:cubicBezTo>
                    <a:pt x="18436" y="4981"/>
                    <a:pt x="18308" y="5190"/>
                    <a:pt x="18215" y="5422"/>
                  </a:cubicBezTo>
                  <a:cubicBezTo>
                    <a:pt x="18029" y="5863"/>
                    <a:pt x="17809" y="6304"/>
                    <a:pt x="17588" y="6757"/>
                  </a:cubicBezTo>
                  <a:cubicBezTo>
                    <a:pt x="17553" y="7047"/>
                    <a:pt x="17286" y="7198"/>
                    <a:pt x="17159" y="7430"/>
                  </a:cubicBezTo>
                  <a:lnTo>
                    <a:pt x="17112" y="7477"/>
                  </a:lnTo>
                  <a:lnTo>
                    <a:pt x="16416" y="7872"/>
                  </a:lnTo>
                  <a:cubicBezTo>
                    <a:pt x="16358" y="7895"/>
                    <a:pt x="16288" y="7918"/>
                    <a:pt x="16218" y="7930"/>
                  </a:cubicBezTo>
                  <a:cubicBezTo>
                    <a:pt x="16172" y="7941"/>
                    <a:pt x="16114" y="7930"/>
                    <a:pt x="16067" y="7941"/>
                  </a:cubicBezTo>
                  <a:cubicBezTo>
                    <a:pt x="15707" y="8092"/>
                    <a:pt x="15313" y="7999"/>
                    <a:pt x="14953" y="8011"/>
                  </a:cubicBezTo>
                  <a:cubicBezTo>
                    <a:pt x="14825" y="8011"/>
                    <a:pt x="14686" y="7976"/>
                    <a:pt x="14570" y="7930"/>
                  </a:cubicBezTo>
                  <a:cubicBezTo>
                    <a:pt x="14279" y="7837"/>
                    <a:pt x="13966" y="7860"/>
                    <a:pt x="13699" y="7663"/>
                  </a:cubicBezTo>
                  <a:cubicBezTo>
                    <a:pt x="13664" y="7639"/>
                    <a:pt x="13583" y="7639"/>
                    <a:pt x="13525" y="7651"/>
                  </a:cubicBezTo>
                  <a:cubicBezTo>
                    <a:pt x="13281" y="7686"/>
                    <a:pt x="13037" y="7651"/>
                    <a:pt x="12817" y="7535"/>
                  </a:cubicBezTo>
                  <a:cubicBezTo>
                    <a:pt x="12735" y="7488"/>
                    <a:pt x="12654" y="7430"/>
                    <a:pt x="12538" y="7407"/>
                  </a:cubicBezTo>
                  <a:cubicBezTo>
                    <a:pt x="12329" y="7349"/>
                    <a:pt x="12120" y="7256"/>
                    <a:pt x="11900" y="7187"/>
                  </a:cubicBezTo>
                  <a:cubicBezTo>
                    <a:pt x="11865" y="7175"/>
                    <a:pt x="11807" y="7163"/>
                    <a:pt x="11760" y="7129"/>
                  </a:cubicBezTo>
                  <a:cubicBezTo>
                    <a:pt x="11656" y="7059"/>
                    <a:pt x="11540" y="7012"/>
                    <a:pt x="11424" y="6966"/>
                  </a:cubicBezTo>
                  <a:cubicBezTo>
                    <a:pt x="11296" y="6931"/>
                    <a:pt x="11180" y="6850"/>
                    <a:pt x="11064" y="6815"/>
                  </a:cubicBezTo>
                  <a:cubicBezTo>
                    <a:pt x="10971" y="6769"/>
                    <a:pt x="10901" y="6722"/>
                    <a:pt x="10820" y="6699"/>
                  </a:cubicBezTo>
                  <a:cubicBezTo>
                    <a:pt x="10483" y="6618"/>
                    <a:pt x="10205" y="6420"/>
                    <a:pt x="9903" y="6269"/>
                  </a:cubicBezTo>
                  <a:cubicBezTo>
                    <a:pt x="9845" y="6246"/>
                    <a:pt x="9798" y="6200"/>
                    <a:pt x="9752" y="6153"/>
                  </a:cubicBezTo>
                  <a:cubicBezTo>
                    <a:pt x="9636" y="6072"/>
                    <a:pt x="9554" y="5956"/>
                    <a:pt x="9427" y="5886"/>
                  </a:cubicBezTo>
                  <a:cubicBezTo>
                    <a:pt x="9229" y="5782"/>
                    <a:pt x="9102" y="5631"/>
                    <a:pt x="9032" y="5434"/>
                  </a:cubicBezTo>
                  <a:cubicBezTo>
                    <a:pt x="8939" y="5213"/>
                    <a:pt x="8788" y="5027"/>
                    <a:pt x="8626" y="4853"/>
                  </a:cubicBezTo>
                  <a:cubicBezTo>
                    <a:pt x="8463" y="4679"/>
                    <a:pt x="8243" y="4621"/>
                    <a:pt x="8010" y="4609"/>
                  </a:cubicBezTo>
                  <a:cubicBezTo>
                    <a:pt x="7871" y="4586"/>
                    <a:pt x="7720" y="4609"/>
                    <a:pt x="7581" y="4609"/>
                  </a:cubicBezTo>
                  <a:lnTo>
                    <a:pt x="4226" y="4609"/>
                  </a:lnTo>
                  <a:cubicBezTo>
                    <a:pt x="4063" y="4609"/>
                    <a:pt x="3924" y="4621"/>
                    <a:pt x="3773" y="4667"/>
                  </a:cubicBezTo>
                  <a:cubicBezTo>
                    <a:pt x="3645" y="4702"/>
                    <a:pt x="3483" y="4691"/>
                    <a:pt x="3355" y="4691"/>
                  </a:cubicBezTo>
                  <a:cubicBezTo>
                    <a:pt x="3018" y="4679"/>
                    <a:pt x="2693" y="4725"/>
                    <a:pt x="2368" y="4853"/>
                  </a:cubicBezTo>
                  <a:cubicBezTo>
                    <a:pt x="2287" y="4900"/>
                    <a:pt x="2183" y="4911"/>
                    <a:pt x="2078" y="4934"/>
                  </a:cubicBezTo>
                  <a:cubicBezTo>
                    <a:pt x="1741" y="5074"/>
                    <a:pt x="1474" y="5248"/>
                    <a:pt x="1312" y="5596"/>
                  </a:cubicBezTo>
                  <a:cubicBezTo>
                    <a:pt x="1219" y="5793"/>
                    <a:pt x="1126" y="5979"/>
                    <a:pt x="1161" y="6200"/>
                  </a:cubicBezTo>
                  <a:cubicBezTo>
                    <a:pt x="1161" y="6246"/>
                    <a:pt x="1161" y="6293"/>
                    <a:pt x="1149" y="6316"/>
                  </a:cubicBezTo>
                  <a:cubicBezTo>
                    <a:pt x="1045" y="6525"/>
                    <a:pt x="1091" y="6734"/>
                    <a:pt x="1080" y="6954"/>
                  </a:cubicBezTo>
                  <a:cubicBezTo>
                    <a:pt x="1080" y="7187"/>
                    <a:pt x="1091" y="7407"/>
                    <a:pt x="1080" y="7639"/>
                  </a:cubicBezTo>
                  <a:cubicBezTo>
                    <a:pt x="1068" y="7930"/>
                    <a:pt x="1149" y="8185"/>
                    <a:pt x="1219" y="8475"/>
                  </a:cubicBezTo>
                  <a:cubicBezTo>
                    <a:pt x="1265" y="8684"/>
                    <a:pt x="1393" y="8823"/>
                    <a:pt x="1544" y="8963"/>
                  </a:cubicBezTo>
                  <a:cubicBezTo>
                    <a:pt x="1707" y="9102"/>
                    <a:pt x="1846" y="9253"/>
                    <a:pt x="2032" y="9369"/>
                  </a:cubicBezTo>
                  <a:cubicBezTo>
                    <a:pt x="2241" y="9497"/>
                    <a:pt x="2438" y="9601"/>
                    <a:pt x="2670" y="9636"/>
                  </a:cubicBezTo>
                  <a:cubicBezTo>
                    <a:pt x="2984" y="9694"/>
                    <a:pt x="3274" y="9752"/>
                    <a:pt x="3587" y="9752"/>
                  </a:cubicBezTo>
                  <a:cubicBezTo>
                    <a:pt x="3634" y="9752"/>
                    <a:pt x="3692" y="9752"/>
                    <a:pt x="3738" y="9775"/>
                  </a:cubicBezTo>
                  <a:cubicBezTo>
                    <a:pt x="3947" y="9868"/>
                    <a:pt x="4168" y="9845"/>
                    <a:pt x="4400" y="9845"/>
                  </a:cubicBezTo>
                  <a:cubicBezTo>
                    <a:pt x="4609" y="9845"/>
                    <a:pt x="4806" y="9810"/>
                    <a:pt x="5015" y="9915"/>
                  </a:cubicBezTo>
                  <a:cubicBezTo>
                    <a:pt x="5073" y="9950"/>
                    <a:pt x="5155" y="9926"/>
                    <a:pt x="5224" y="9926"/>
                  </a:cubicBezTo>
                  <a:cubicBezTo>
                    <a:pt x="5828" y="9868"/>
                    <a:pt x="6420" y="9915"/>
                    <a:pt x="7012" y="9915"/>
                  </a:cubicBezTo>
                  <a:cubicBezTo>
                    <a:pt x="7059" y="9915"/>
                    <a:pt x="7105" y="9915"/>
                    <a:pt x="7128" y="9926"/>
                  </a:cubicBezTo>
                  <a:cubicBezTo>
                    <a:pt x="7302" y="10019"/>
                    <a:pt x="7488" y="9984"/>
                    <a:pt x="7662" y="10008"/>
                  </a:cubicBezTo>
                  <a:lnTo>
                    <a:pt x="8521" y="10008"/>
                  </a:lnTo>
                  <a:cubicBezTo>
                    <a:pt x="8707" y="10008"/>
                    <a:pt x="8881" y="9984"/>
                    <a:pt x="9055" y="10066"/>
                  </a:cubicBezTo>
                  <a:cubicBezTo>
                    <a:pt x="9137" y="10089"/>
                    <a:pt x="9218" y="10077"/>
                    <a:pt x="9311" y="10077"/>
                  </a:cubicBezTo>
                  <a:lnTo>
                    <a:pt x="10263" y="10077"/>
                  </a:lnTo>
                  <a:cubicBezTo>
                    <a:pt x="10379" y="10077"/>
                    <a:pt x="10506" y="10100"/>
                    <a:pt x="10623" y="10135"/>
                  </a:cubicBezTo>
                  <a:cubicBezTo>
                    <a:pt x="10646" y="10135"/>
                    <a:pt x="10669" y="10147"/>
                    <a:pt x="10681" y="10147"/>
                  </a:cubicBezTo>
                  <a:cubicBezTo>
                    <a:pt x="10936" y="10182"/>
                    <a:pt x="11168" y="10217"/>
                    <a:pt x="11412" y="10251"/>
                  </a:cubicBezTo>
                  <a:cubicBezTo>
                    <a:pt x="11644" y="10275"/>
                    <a:pt x="11876" y="10298"/>
                    <a:pt x="12109" y="10321"/>
                  </a:cubicBezTo>
                  <a:cubicBezTo>
                    <a:pt x="12364" y="10356"/>
                    <a:pt x="12631" y="10391"/>
                    <a:pt x="12886" y="10426"/>
                  </a:cubicBezTo>
                  <a:cubicBezTo>
                    <a:pt x="12979" y="10437"/>
                    <a:pt x="13060" y="10449"/>
                    <a:pt x="13165" y="10484"/>
                  </a:cubicBezTo>
                  <a:cubicBezTo>
                    <a:pt x="13223" y="10495"/>
                    <a:pt x="13281" y="10530"/>
                    <a:pt x="13339" y="10507"/>
                  </a:cubicBezTo>
                  <a:cubicBezTo>
                    <a:pt x="13629" y="10507"/>
                    <a:pt x="13908" y="10600"/>
                    <a:pt x="14187" y="10658"/>
                  </a:cubicBezTo>
                  <a:cubicBezTo>
                    <a:pt x="14303" y="10669"/>
                    <a:pt x="14430" y="10681"/>
                    <a:pt x="14546" y="10681"/>
                  </a:cubicBezTo>
                  <a:cubicBezTo>
                    <a:pt x="14732" y="10646"/>
                    <a:pt x="14918" y="10658"/>
                    <a:pt x="15080" y="10669"/>
                  </a:cubicBezTo>
                  <a:close/>
                  <a:moveTo>
                    <a:pt x="13258" y="488"/>
                  </a:moveTo>
                  <a:lnTo>
                    <a:pt x="12933" y="488"/>
                  </a:lnTo>
                  <a:cubicBezTo>
                    <a:pt x="12805" y="488"/>
                    <a:pt x="12677" y="511"/>
                    <a:pt x="12561" y="569"/>
                  </a:cubicBezTo>
                  <a:cubicBezTo>
                    <a:pt x="12364" y="674"/>
                    <a:pt x="12167" y="732"/>
                    <a:pt x="11958" y="813"/>
                  </a:cubicBezTo>
                  <a:cubicBezTo>
                    <a:pt x="11644" y="952"/>
                    <a:pt x="11319" y="1092"/>
                    <a:pt x="11017" y="1243"/>
                  </a:cubicBezTo>
                  <a:cubicBezTo>
                    <a:pt x="10901" y="1301"/>
                    <a:pt x="10820" y="1370"/>
                    <a:pt x="10715" y="1440"/>
                  </a:cubicBezTo>
                  <a:cubicBezTo>
                    <a:pt x="10599" y="1533"/>
                    <a:pt x="10506" y="1614"/>
                    <a:pt x="10390" y="1707"/>
                  </a:cubicBezTo>
                  <a:cubicBezTo>
                    <a:pt x="10205" y="1835"/>
                    <a:pt x="10019" y="1951"/>
                    <a:pt x="9845" y="2090"/>
                  </a:cubicBezTo>
                  <a:cubicBezTo>
                    <a:pt x="9717" y="2195"/>
                    <a:pt x="9613" y="2299"/>
                    <a:pt x="9554" y="2438"/>
                  </a:cubicBezTo>
                  <a:cubicBezTo>
                    <a:pt x="9427" y="2729"/>
                    <a:pt x="9276" y="3007"/>
                    <a:pt x="9195" y="3309"/>
                  </a:cubicBezTo>
                  <a:cubicBezTo>
                    <a:pt x="9113" y="3553"/>
                    <a:pt x="8974" y="3762"/>
                    <a:pt x="8695" y="3832"/>
                  </a:cubicBezTo>
                  <a:cubicBezTo>
                    <a:pt x="8568" y="3866"/>
                    <a:pt x="8452" y="3924"/>
                    <a:pt x="8324" y="3866"/>
                  </a:cubicBezTo>
                  <a:cubicBezTo>
                    <a:pt x="8277" y="3843"/>
                    <a:pt x="8219" y="3843"/>
                    <a:pt x="8173" y="3843"/>
                  </a:cubicBezTo>
                  <a:cubicBezTo>
                    <a:pt x="7883" y="3843"/>
                    <a:pt x="7581" y="3866"/>
                    <a:pt x="7291" y="3866"/>
                  </a:cubicBezTo>
                  <a:cubicBezTo>
                    <a:pt x="7198" y="3866"/>
                    <a:pt x="7117" y="3866"/>
                    <a:pt x="7047" y="3890"/>
                  </a:cubicBezTo>
                  <a:cubicBezTo>
                    <a:pt x="6908" y="3948"/>
                    <a:pt x="6768" y="3948"/>
                    <a:pt x="6617" y="3948"/>
                  </a:cubicBezTo>
                  <a:cubicBezTo>
                    <a:pt x="5538" y="3948"/>
                    <a:pt x="4458" y="3948"/>
                    <a:pt x="3367" y="3971"/>
                  </a:cubicBezTo>
                  <a:cubicBezTo>
                    <a:pt x="3158" y="3971"/>
                    <a:pt x="2937" y="3936"/>
                    <a:pt x="2751" y="4040"/>
                  </a:cubicBezTo>
                  <a:cubicBezTo>
                    <a:pt x="2728" y="4052"/>
                    <a:pt x="2705" y="4052"/>
                    <a:pt x="2693" y="4052"/>
                  </a:cubicBezTo>
                  <a:cubicBezTo>
                    <a:pt x="2496" y="4029"/>
                    <a:pt x="2322" y="4099"/>
                    <a:pt x="2148" y="4145"/>
                  </a:cubicBezTo>
                  <a:cubicBezTo>
                    <a:pt x="1707" y="4261"/>
                    <a:pt x="1242" y="4389"/>
                    <a:pt x="964" y="4807"/>
                  </a:cubicBezTo>
                  <a:cubicBezTo>
                    <a:pt x="964" y="4818"/>
                    <a:pt x="952" y="4818"/>
                    <a:pt x="952" y="4842"/>
                  </a:cubicBezTo>
                  <a:cubicBezTo>
                    <a:pt x="743" y="4992"/>
                    <a:pt x="662" y="5225"/>
                    <a:pt x="581" y="5457"/>
                  </a:cubicBezTo>
                  <a:cubicBezTo>
                    <a:pt x="557" y="5561"/>
                    <a:pt x="511" y="5654"/>
                    <a:pt x="499" y="5747"/>
                  </a:cubicBezTo>
                  <a:cubicBezTo>
                    <a:pt x="453" y="5956"/>
                    <a:pt x="406" y="6177"/>
                    <a:pt x="395" y="6374"/>
                  </a:cubicBezTo>
                  <a:cubicBezTo>
                    <a:pt x="383" y="6943"/>
                    <a:pt x="395" y="7512"/>
                    <a:pt x="395" y="8057"/>
                  </a:cubicBezTo>
                  <a:cubicBezTo>
                    <a:pt x="395" y="8127"/>
                    <a:pt x="395" y="8208"/>
                    <a:pt x="430" y="8278"/>
                  </a:cubicBezTo>
                  <a:cubicBezTo>
                    <a:pt x="464" y="8452"/>
                    <a:pt x="522" y="8626"/>
                    <a:pt x="581" y="8800"/>
                  </a:cubicBezTo>
                  <a:cubicBezTo>
                    <a:pt x="639" y="8963"/>
                    <a:pt x="697" y="9102"/>
                    <a:pt x="801" y="9230"/>
                  </a:cubicBezTo>
                  <a:cubicBezTo>
                    <a:pt x="952" y="9392"/>
                    <a:pt x="1045" y="9578"/>
                    <a:pt x="1196" y="9741"/>
                  </a:cubicBezTo>
                  <a:cubicBezTo>
                    <a:pt x="1277" y="9845"/>
                    <a:pt x="1416" y="9926"/>
                    <a:pt x="1544" y="9973"/>
                  </a:cubicBezTo>
                  <a:cubicBezTo>
                    <a:pt x="1788" y="10042"/>
                    <a:pt x="2008" y="10193"/>
                    <a:pt x="2287" y="10159"/>
                  </a:cubicBezTo>
                  <a:cubicBezTo>
                    <a:pt x="2426" y="10251"/>
                    <a:pt x="2601" y="10217"/>
                    <a:pt x="2763" y="10217"/>
                  </a:cubicBezTo>
                  <a:cubicBezTo>
                    <a:pt x="3007" y="10217"/>
                    <a:pt x="3251" y="10193"/>
                    <a:pt x="3483" y="10298"/>
                  </a:cubicBezTo>
                  <a:cubicBezTo>
                    <a:pt x="3541" y="10321"/>
                    <a:pt x="3599" y="10309"/>
                    <a:pt x="3680" y="10309"/>
                  </a:cubicBezTo>
                  <a:cubicBezTo>
                    <a:pt x="3750" y="10321"/>
                    <a:pt x="3820" y="10321"/>
                    <a:pt x="3889" y="10333"/>
                  </a:cubicBezTo>
                  <a:cubicBezTo>
                    <a:pt x="4121" y="10391"/>
                    <a:pt x="4354" y="10472"/>
                    <a:pt x="4621" y="10472"/>
                  </a:cubicBezTo>
                  <a:cubicBezTo>
                    <a:pt x="4667" y="10472"/>
                    <a:pt x="4725" y="10472"/>
                    <a:pt x="4760" y="10495"/>
                  </a:cubicBezTo>
                  <a:cubicBezTo>
                    <a:pt x="4899" y="10565"/>
                    <a:pt x="5038" y="10553"/>
                    <a:pt x="5189" y="10553"/>
                  </a:cubicBezTo>
                  <a:lnTo>
                    <a:pt x="8185" y="10553"/>
                  </a:lnTo>
                  <a:cubicBezTo>
                    <a:pt x="8301" y="10553"/>
                    <a:pt x="8417" y="10553"/>
                    <a:pt x="8521" y="10588"/>
                  </a:cubicBezTo>
                  <a:cubicBezTo>
                    <a:pt x="8637" y="10623"/>
                    <a:pt x="8765" y="10623"/>
                    <a:pt x="8881" y="10623"/>
                  </a:cubicBezTo>
                  <a:cubicBezTo>
                    <a:pt x="8962" y="10623"/>
                    <a:pt x="9032" y="10611"/>
                    <a:pt x="9102" y="10646"/>
                  </a:cubicBezTo>
                  <a:cubicBezTo>
                    <a:pt x="9322" y="10727"/>
                    <a:pt x="9554" y="10716"/>
                    <a:pt x="9775" y="10739"/>
                  </a:cubicBezTo>
                  <a:cubicBezTo>
                    <a:pt x="9914" y="10762"/>
                    <a:pt x="10065" y="10739"/>
                    <a:pt x="10193" y="10774"/>
                  </a:cubicBezTo>
                  <a:cubicBezTo>
                    <a:pt x="10472" y="10832"/>
                    <a:pt x="10762" y="10832"/>
                    <a:pt x="11052" y="10843"/>
                  </a:cubicBezTo>
                  <a:cubicBezTo>
                    <a:pt x="11470" y="10878"/>
                    <a:pt x="11876" y="10913"/>
                    <a:pt x="12294" y="10971"/>
                  </a:cubicBezTo>
                  <a:cubicBezTo>
                    <a:pt x="12677" y="11029"/>
                    <a:pt x="13037" y="11122"/>
                    <a:pt x="13409" y="11180"/>
                  </a:cubicBezTo>
                  <a:cubicBezTo>
                    <a:pt x="13873" y="11238"/>
                    <a:pt x="14338" y="11285"/>
                    <a:pt x="14802" y="11343"/>
                  </a:cubicBezTo>
                  <a:cubicBezTo>
                    <a:pt x="14848" y="11343"/>
                    <a:pt x="14906" y="11319"/>
                    <a:pt x="14964" y="11308"/>
                  </a:cubicBezTo>
                  <a:lnTo>
                    <a:pt x="14964" y="10878"/>
                  </a:lnTo>
                  <a:cubicBezTo>
                    <a:pt x="14883" y="10797"/>
                    <a:pt x="14790" y="10832"/>
                    <a:pt x="14709" y="10832"/>
                  </a:cubicBezTo>
                  <a:cubicBezTo>
                    <a:pt x="14326" y="10855"/>
                    <a:pt x="13978" y="10727"/>
                    <a:pt x="13606" y="10739"/>
                  </a:cubicBezTo>
                  <a:cubicBezTo>
                    <a:pt x="13571" y="10739"/>
                    <a:pt x="13548" y="10727"/>
                    <a:pt x="13513" y="10727"/>
                  </a:cubicBezTo>
                  <a:cubicBezTo>
                    <a:pt x="13142" y="10658"/>
                    <a:pt x="12770" y="10600"/>
                    <a:pt x="12399" y="10530"/>
                  </a:cubicBezTo>
                  <a:lnTo>
                    <a:pt x="12341" y="10530"/>
                  </a:lnTo>
                  <a:cubicBezTo>
                    <a:pt x="12097" y="10530"/>
                    <a:pt x="11842" y="10542"/>
                    <a:pt x="11609" y="10449"/>
                  </a:cubicBezTo>
                  <a:cubicBezTo>
                    <a:pt x="11575" y="10437"/>
                    <a:pt x="11528" y="10437"/>
                    <a:pt x="11493" y="10449"/>
                  </a:cubicBezTo>
                  <a:cubicBezTo>
                    <a:pt x="11226" y="10472"/>
                    <a:pt x="10959" y="10356"/>
                    <a:pt x="10681" y="10356"/>
                  </a:cubicBezTo>
                  <a:cubicBezTo>
                    <a:pt x="10506" y="10263"/>
                    <a:pt x="10321" y="10275"/>
                    <a:pt x="10147" y="10275"/>
                  </a:cubicBezTo>
                  <a:lnTo>
                    <a:pt x="9322" y="10275"/>
                  </a:lnTo>
                  <a:cubicBezTo>
                    <a:pt x="9229" y="10275"/>
                    <a:pt x="9148" y="10298"/>
                    <a:pt x="9079" y="10263"/>
                  </a:cubicBezTo>
                  <a:cubicBezTo>
                    <a:pt x="8904" y="10193"/>
                    <a:pt x="8742" y="10205"/>
                    <a:pt x="8568" y="10205"/>
                  </a:cubicBezTo>
                  <a:lnTo>
                    <a:pt x="7488" y="10205"/>
                  </a:lnTo>
                  <a:cubicBezTo>
                    <a:pt x="7407" y="10205"/>
                    <a:pt x="7314" y="10217"/>
                    <a:pt x="7244" y="10193"/>
                  </a:cubicBezTo>
                  <a:cubicBezTo>
                    <a:pt x="7070" y="10124"/>
                    <a:pt x="6908" y="10135"/>
                    <a:pt x="6733" y="10135"/>
                  </a:cubicBezTo>
                  <a:lnTo>
                    <a:pt x="5422" y="10135"/>
                  </a:lnTo>
                  <a:cubicBezTo>
                    <a:pt x="5224" y="10135"/>
                    <a:pt x="5027" y="10135"/>
                    <a:pt x="4841" y="10066"/>
                  </a:cubicBezTo>
                  <a:cubicBezTo>
                    <a:pt x="4760" y="10031"/>
                    <a:pt x="4690" y="10031"/>
                    <a:pt x="4621" y="10031"/>
                  </a:cubicBezTo>
                  <a:cubicBezTo>
                    <a:pt x="4319" y="10042"/>
                    <a:pt x="4005" y="10008"/>
                    <a:pt x="3703" y="9950"/>
                  </a:cubicBezTo>
                  <a:cubicBezTo>
                    <a:pt x="3634" y="9926"/>
                    <a:pt x="3564" y="9915"/>
                    <a:pt x="3483" y="9915"/>
                  </a:cubicBezTo>
                  <a:cubicBezTo>
                    <a:pt x="3111" y="9903"/>
                    <a:pt x="2728" y="9857"/>
                    <a:pt x="2368" y="9787"/>
                  </a:cubicBezTo>
                  <a:cubicBezTo>
                    <a:pt x="2241" y="9752"/>
                    <a:pt x="2125" y="9717"/>
                    <a:pt x="2008" y="9636"/>
                  </a:cubicBezTo>
                  <a:cubicBezTo>
                    <a:pt x="1730" y="9462"/>
                    <a:pt x="1509" y="9253"/>
                    <a:pt x="1300" y="9021"/>
                  </a:cubicBezTo>
                  <a:cubicBezTo>
                    <a:pt x="1091" y="8800"/>
                    <a:pt x="929" y="8556"/>
                    <a:pt x="929" y="8231"/>
                  </a:cubicBezTo>
                  <a:cubicBezTo>
                    <a:pt x="929" y="8208"/>
                    <a:pt x="929" y="8173"/>
                    <a:pt x="917" y="8150"/>
                  </a:cubicBezTo>
                  <a:cubicBezTo>
                    <a:pt x="848" y="8034"/>
                    <a:pt x="859" y="7918"/>
                    <a:pt x="859" y="7779"/>
                  </a:cubicBezTo>
                  <a:lnTo>
                    <a:pt x="859" y="6490"/>
                  </a:lnTo>
                  <a:cubicBezTo>
                    <a:pt x="859" y="6409"/>
                    <a:pt x="894" y="6316"/>
                    <a:pt x="906" y="6211"/>
                  </a:cubicBezTo>
                  <a:cubicBezTo>
                    <a:pt x="917" y="6130"/>
                    <a:pt x="952" y="6037"/>
                    <a:pt x="929" y="5944"/>
                  </a:cubicBezTo>
                  <a:cubicBezTo>
                    <a:pt x="917" y="5689"/>
                    <a:pt x="1033" y="5492"/>
                    <a:pt x="1126" y="5271"/>
                  </a:cubicBezTo>
                  <a:cubicBezTo>
                    <a:pt x="1184" y="5097"/>
                    <a:pt x="1300" y="4981"/>
                    <a:pt x="1451" y="4900"/>
                  </a:cubicBezTo>
                  <a:lnTo>
                    <a:pt x="1498" y="4853"/>
                  </a:lnTo>
                  <a:cubicBezTo>
                    <a:pt x="1672" y="4644"/>
                    <a:pt x="1916" y="4563"/>
                    <a:pt x="2171" y="4493"/>
                  </a:cubicBezTo>
                  <a:cubicBezTo>
                    <a:pt x="2264" y="4458"/>
                    <a:pt x="2380" y="4435"/>
                    <a:pt x="2484" y="4412"/>
                  </a:cubicBezTo>
                  <a:cubicBezTo>
                    <a:pt x="2786" y="4342"/>
                    <a:pt x="3100" y="4273"/>
                    <a:pt x="3413" y="4296"/>
                  </a:cubicBezTo>
                  <a:lnTo>
                    <a:pt x="3634" y="4296"/>
                  </a:lnTo>
                  <a:cubicBezTo>
                    <a:pt x="3692" y="4296"/>
                    <a:pt x="3761" y="4296"/>
                    <a:pt x="3808" y="4273"/>
                  </a:cubicBezTo>
                  <a:cubicBezTo>
                    <a:pt x="3936" y="4215"/>
                    <a:pt x="4063" y="4215"/>
                    <a:pt x="4203" y="4215"/>
                  </a:cubicBezTo>
                  <a:cubicBezTo>
                    <a:pt x="5387" y="4215"/>
                    <a:pt x="6594" y="4226"/>
                    <a:pt x="7778" y="4215"/>
                  </a:cubicBezTo>
                  <a:cubicBezTo>
                    <a:pt x="8161" y="4215"/>
                    <a:pt x="8510" y="4261"/>
                    <a:pt x="8823" y="4470"/>
                  </a:cubicBezTo>
                  <a:cubicBezTo>
                    <a:pt x="8858" y="4493"/>
                    <a:pt x="8881" y="4493"/>
                    <a:pt x="8916" y="4516"/>
                  </a:cubicBezTo>
                  <a:cubicBezTo>
                    <a:pt x="9055" y="4621"/>
                    <a:pt x="9218" y="4737"/>
                    <a:pt x="9276" y="4923"/>
                  </a:cubicBezTo>
                  <a:cubicBezTo>
                    <a:pt x="9322" y="5039"/>
                    <a:pt x="9380" y="5143"/>
                    <a:pt x="9438" y="5259"/>
                  </a:cubicBezTo>
                  <a:cubicBezTo>
                    <a:pt x="9450" y="5283"/>
                    <a:pt x="9450" y="5318"/>
                    <a:pt x="9485" y="5329"/>
                  </a:cubicBezTo>
                  <a:cubicBezTo>
                    <a:pt x="9624" y="5422"/>
                    <a:pt x="9729" y="5550"/>
                    <a:pt x="9798" y="5689"/>
                  </a:cubicBezTo>
                  <a:cubicBezTo>
                    <a:pt x="9810" y="5735"/>
                    <a:pt x="9891" y="5747"/>
                    <a:pt x="9914" y="5782"/>
                  </a:cubicBezTo>
                  <a:cubicBezTo>
                    <a:pt x="9984" y="5828"/>
                    <a:pt x="10077" y="5886"/>
                    <a:pt x="10147" y="5921"/>
                  </a:cubicBezTo>
                  <a:cubicBezTo>
                    <a:pt x="10309" y="6014"/>
                    <a:pt x="10472" y="6130"/>
                    <a:pt x="10623" y="6177"/>
                  </a:cubicBezTo>
                  <a:cubicBezTo>
                    <a:pt x="10785" y="6211"/>
                    <a:pt x="10936" y="6269"/>
                    <a:pt x="11075" y="6328"/>
                  </a:cubicBezTo>
                  <a:cubicBezTo>
                    <a:pt x="11307" y="6432"/>
                    <a:pt x="11551" y="6502"/>
                    <a:pt x="11783" y="6618"/>
                  </a:cubicBezTo>
                  <a:cubicBezTo>
                    <a:pt x="12016" y="6734"/>
                    <a:pt x="12283" y="6815"/>
                    <a:pt x="12503" y="6966"/>
                  </a:cubicBezTo>
                  <a:lnTo>
                    <a:pt x="12585" y="7012"/>
                  </a:lnTo>
                  <a:cubicBezTo>
                    <a:pt x="12770" y="7059"/>
                    <a:pt x="12921" y="7163"/>
                    <a:pt x="13095" y="7233"/>
                  </a:cubicBezTo>
                  <a:cubicBezTo>
                    <a:pt x="13142" y="7245"/>
                    <a:pt x="13165" y="7279"/>
                    <a:pt x="13211" y="7279"/>
                  </a:cubicBezTo>
                  <a:cubicBezTo>
                    <a:pt x="13374" y="7303"/>
                    <a:pt x="13525" y="7349"/>
                    <a:pt x="13664" y="7187"/>
                  </a:cubicBezTo>
                  <a:cubicBezTo>
                    <a:pt x="13618" y="7012"/>
                    <a:pt x="13676" y="6827"/>
                    <a:pt x="13583" y="6618"/>
                  </a:cubicBezTo>
                  <a:cubicBezTo>
                    <a:pt x="13409" y="6560"/>
                    <a:pt x="13223" y="6478"/>
                    <a:pt x="13026" y="6420"/>
                  </a:cubicBezTo>
                  <a:cubicBezTo>
                    <a:pt x="12828" y="6362"/>
                    <a:pt x="12643" y="6316"/>
                    <a:pt x="12468" y="6258"/>
                  </a:cubicBezTo>
                  <a:cubicBezTo>
                    <a:pt x="12294" y="6200"/>
                    <a:pt x="12132" y="6130"/>
                    <a:pt x="11958" y="6060"/>
                  </a:cubicBezTo>
                  <a:cubicBezTo>
                    <a:pt x="11714" y="5956"/>
                    <a:pt x="11470" y="5863"/>
                    <a:pt x="11226" y="5782"/>
                  </a:cubicBezTo>
                  <a:cubicBezTo>
                    <a:pt x="11122" y="5747"/>
                    <a:pt x="11029" y="5712"/>
                    <a:pt x="10948" y="5654"/>
                  </a:cubicBezTo>
                  <a:cubicBezTo>
                    <a:pt x="10820" y="5561"/>
                    <a:pt x="10657" y="5492"/>
                    <a:pt x="10506" y="5422"/>
                  </a:cubicBezTo>
                  <a:cubicBezTo>
                    <a:pt x="10379" y="5445"/>
                    <a:pt x="10321" y="5364"/>
                    <a:pt x="10239" y="5271"/>
                  </a:cubicBezTo>
                  <a:cubicBezTo>
                    <a:pt x="10135" y="5167"/>
                    <a:pt x="10065" y="5050"/>
                    <a:pt x="9961" y="4958"/>
                  </a:cubicBezTo>
                  <a:cubicBezTo>
                    <a:pt x="9810" y="4795"/>
                    <a:pt x="9833" y="4609"/>
                    <a:pt x="9845" y="4400"/>
                  </a:cubicBezTo>
                  <a:cubicBezTo>
                    <a:pt x="9845" y="4296"/>
                    <a:pt x="9868" y="4203"/>
                    <a:pt x="9868" y="4099"/>
                  </a:cubicBezTo>
                  <a:lnTo>
                    <a:pt x="9868" y="3390"/>
                  </a:lnTo>
                  <a:cubicBezTo>
                    <a:pt x="9868" y="3309"/>
                    <a:pt x="9868" y="3239"/>
                    <a:pt x="9903" y="3170"/>
                  </a:cubicBezTo>
                  <a:cubicBezTo>
                    <a:pt x="9961" y="3007"/>
                    <a:pt x="10019" y="2845"/>
                    <a:pt x="10100" y="2694"/>
                  </a:cubicBezTo>
                  <a:cubicBezTo>
                    <a:pt x="10147" y="2589"/>
                    <a:pt x="10216" y="2496"/>
                    <a:pt x="10297" y="2415"/>
                  </a:cubicBezTo>
                  <a:cubicBezTo>
                    <a:pt x="10356" y="2322"/>
                    <a:pt x="10425" y="2264"/>
                    <a:pt x="10483" y="2183"/>
                  </a:cubicBezTo>
                  <a:cubicBezTo>
                    <a:pt x="10715" y="1823"/>
                    <a:pt x="11064" y="1649"/>
                    <a:pt x="11435" y="1510"/>
                  </a:cubicBezTo>
                  <a:cubicBezTo>
                    <a:pt x="11575" y="1475"/>
                    <a:pt x="11691" y="1440"/>
                    <a:pt x="11818" y="1394"/>
                  </a:cubicBezTo>
                  <a:cubicBezTo>
                    <a:pt x="11876" y="1370"/>
                    <a:pt x="11934" y="1359"/>
                    <a:pt x="11992" y="1336"/>
                  </a:cubicBezTo>
                  <a:cubicBezTo>
                    <a:pt x="12236" y="1324"/>
                    <a:pt x="12468" y="1208"/>
                    <a:pt x="12712" y="1254"/>
                  </a:cubicBezTo>
                  <a:cubicBezTo>
                    <a:pt x="12759" y="1254"/>
                    <a:pt x="12793" y="1219"/>
                    <a:pt x="12828" y="1219"/>
                  </a:cubicBezTo>
                  <a:cubicBezTo>
                    <a:pt x="12910" y="1208"/>
                    <a:pt x="12979" y="1185"/>
                    <a:pt x="13037" y="1185"/>
                  </a:cubicBezTo>
                  <a:cubicBezTo>
                    <a:pt x="13211" y="1185"/>
                    <a:pt x="13374" y="1103"/>
                    <a:pt x="13560" y="1045"/>
                  </a:cubicBezTo>
                  <a:cubicBezTo>
                    <a:pt x="13351" y="929"/>
                    <a:pt x="13467" y="674"/>
                    <a:pt x="13258" y="488"/>
                  </a:cubicBezTo>
                  <a:close/>
                  <a:moveTo>
                    <a:pt x="16578" y="12945"/>
                  </a:moveTo>
                  <a:cubicBezTo>
                    <a:pt x="16892" y="12991"/>
                    <a:pt x="17205" y="12887"/>
                    <a:pt x="17507" y="12747"/>
                  </a:cubicBezTo>
                  <a:cubicBezTo>
                    <a:pt x="17762" y="12620"/>
                    <a:pt x="17925" y="12399"/>
                    <a:pt x="18052" y="12155"/>
                  </a:cubicBezTo>
                  <a:cubicBezTo>
                    <a:pt x="18099" y="12074"/>
                    <a:pt x="18099" y="11993"/>
                    <a:pt x="18111" y="11923"/>
                  </a:cubicBezTo>
                  <a:cubicBezTo>
                    <a:pt x="18134" y="11726"/>
                    <a:pt x="18134" y="11552"/>
                    <a:pt x="18111" y="11366"/>
                  </a:cubicBezTo>
                  <a:cubicBezTo>
                    <a:pt x="18087" y="11134"/>
                    <a:pt x="18052" y="10902"/>
                    <a:pt x="17878" y="10716"/>
                  </a:cubicBezTo>
                  <a:cubicBezTo>
                    <a:pt x="17693" y="10507"/>
                    <a:pt x="17507" y="10356"/>
                    <a:pt x="17263" y="10228"/>
                  </a:cubicBezTo>
                  <a:cubicBezTo>
                    <a:pt x="16938" y="10089"/>
                    <a:pt x="16625" y="10077"/>
                    <a:pt x="16288" y="10228"/>
                  </a:cubicBezTo>
                  <a:cubicBezTo>
                    <a:pt x="16230" y="10263"/>
                    <a:pt x="16172" y="10275"/>
                    <a:pt x="16114" y="10286"/>
                  </a:cubicBezTo>
                  <a:cubicBezTo>
                    <a:pt x="16056" y="10309"/>
                    <a:pt x="15986" y="10309"/>
                    <a:pt x="15940" y="10333"/>
                  </a:cubicBezTo>
                  <a:cubicBezTo>
                    <a:pt x="15823" y="10437"/>
                    <a:pt x="15661" y="10495"/>
                    <a:pt x="15545" y="10611"/>
                  </a:cubicBezTo>
                  <a:cubicBezTo>
                    <a:pt x="15348" y="10809"/>
                    <a:pt x="15173" y="11029"/>
                    <a:pt x="15197" y="11354"/>
                  </a:cubicBezTo>
                  <a:cubicBezTo>
                    <a:pt x="15208" y="11482"/>
                    <a:pt x="15185" y="11610"/>
                    <a:pt x="15289" y="11726"/>
                  </a:cubicBezTo>
                  <a:cubicBezTo>
                    <a:pt x="15324" y="11784"/>
                    <a:pt x="15348" y="11888"/>
                    <a:pt x="15324" y="11958"/>
                  </a:cubicBezTo>
                  <a:cubicBezTo>
                    <a:pt x="15324" y="12167"/>
                    <a:pt x="15406" y="12329"/>
                    <a:pt x="15522" y="12504"/>
                  </a:cubicBezTo>
                  <a:cubicBezTo>
                    <a:pt x="15696" y="12771"/>
                    <a:pt x="15940" y="12910"/>
                    <a:pt x="16253" y="12933"/>
                  </a:cubicBezTo>
                  <a:cubicBezTo>
                    <a:pt x="16358" y="12968"/>
                    <a:pt x="16462" y="12945"/>
                    <a:pt x="16578" y="12945"/>
                  </a:cubicBezTo>
                  <a:close/>
                  <a:moveTo>
                    <a:pt x="17495" y="1904"/>
                  </a:moveTo>
                  <a:lnTo>
                    <a:pt x="17495" y="1777"/>
                  </a:lnTo>
                  <a:cubicBezTo>
                    <a:pt x="17391" y="1440"/>
                    <a:pt x="17240" y="1138"/>
                    <a:pt x="17066" y="836"/>
                  </a:cubicBezTo>
                  <a:cubicBezTo>
                    <a:pt x="17054" y="802"/>
                    <a:pt x="17031" y="755"/>
                    <a:pt x="16996" y="743"/>
                  </a:cubicBezTo>
                  <a:cubicBezTo>
                    <a:pt x="16915" y="651"/>
                    <a:pt x="16822" y="569"/>
                    <a:pt x="16717" y="500"/>
                  </a:cubicBezTo>
                  <a:cubicBezTo>
                    <a:pt x="16520" y="349"/>
                    <a:pt x="16299" y="221"/>
                    <a:pt x="16021" y="233"/>
                  </a:cubicBezTo>
                  <a:cubicBezTo>
                    <a:pt x="15765" y="256"/>
                    <a:pt x="15522" y="233"/>
                    <a:pt x="15255" y="233"/>
                  </a:cubicBezTo>
                  <a:cubicBezTo>
                    <a:pt x="15197" y="233"/>
                    <a:pt x="15127" y="221"/>
                    <a:pt x="15069" y="256"/>
                  </a:cubicBezTo>
                  <a:cubicBezTo>
                    <a:pt x="14872" y="337"/>
                    <a:pt x="14674" y="326"/>
                    <a:pt x="14465" y="337"/>
                  </a:cubicBezTo>
                  <a:cubicBezTo>
                    <a:pt x="14407" y="337"/>
                    <a:pt x="14349" y="349"/>
                    <a:pt x="14303" y="372"/>
                  </a:cubicBezTo>
                  <a:cubicBezTo>
                    <a:pt x="14198" y="384"/>
                    <a:pt x="14094" y="407"/>
                    <a:pt x="13989" y="407"/>
                  </a:cubicBezTo>
                  <a:cubicBezTo>
                    <a:pt x="13862" y="407"/>
                    <a:pt x="13757" y="453"/>
                    <a:pt x="13653" y="558"/>
                  </a:cubicBezTo>
                  <a:cubicBezTo>
                    <a:pt x="13653" y="639"/>
                    <a:pt x="13676" y="743"/>
                    <a:pt x="13676" y="860"/>
                  </a:cubicBezTo>
                  <a:cubicBezTo>
                    <a:pt x="13757" y="848"/>
                    <a:pt x="13827" y="848"/>
                    <a:pt x="13908" y="836"/>
                  </a:cubicBezTo>
                  <a:cubicBezTo>
                    <a:pt x="14117" y="790"/>
                    <a:pt x="14338" y="732"/>
                    <a:pt x="14558" y="720"/>
                  </a:cubicBezTo>
                  <a:cubicBezTo>
                    <a:pt x="15104" y="697"/>
                    <a:pt x="15661" y="720"/>
                    <a:pt x="16207" y="720"/>
                  </a:cubicBezTo>
                  <a:cubicBezTo>
                    <a:pt x="16578" y="720"/>
                    <a:pt x="16880" y="964"/>
                    <a:pt x="16961" y="1312"/>
                  </a:cubicBezTo>
                  <a:cubicBezTo>
                    <a:pt x="17008" y="1510"/>
                    <a:pt x="17054" y="1730"/>
                    <a:pt x="17193" y="1904"/>
                  </a:cubicBezTo>
                  <a:close/>
                  <a:moveTo>
                    <a:pt x="13745" y="7256"/>
                  </a:moveTo>
                  <a:cubicBezTo>
                    <a:pt x="13792" y="7303"/>
                    <a:pt x="13815" y="7338"/>
                    <a:pt x="13862" y="7349"/>
                  </a:cubicBezTo>
                  <a:cubicBezTo>
                    <a:pt x="13908" y="7372"/>
                    <a:pt x="13954" y="7396"/>
                    <a:pt x="14012" y="7407"/>
                  </a:cubicBezTo>
                  <a:cubicBezTo>
                    <a:pt x="14152" y="7454"/>
                    <a:pt x="14303" y="7477"/>
                    <a:pt x="14442" y="7523"/>
                  </a:cubicBezTo>
                  <a:cubicBezTo>
                    <a:pt x="14767" y="7605"/>
                    <a:pt x="15092" y="7686"/>
                    <a:pt x="15429" y="7663"/>
                  </a:cubicBezTo>
                  <a:lnTo>
                    <a:pt x="15487" y="7663"/>
                  </a:lnTo>
                  <a:cubicBezTo>
                    <a:pt x="15719" y="7709"/>
                    <a:pt x="15928" y="7605"/>
                    <a:pt x="16160" y="7581"/>
                  </a:cubicBezTo>
                  <a:cubicBezTo>
                    <a:pt x="16253" y="7570"/>
                    <a:pt x="16358" y="7488"/>
                    <a:pt x="16462" y="7430"/>
                  </a:cubicBezTo>
                  <a:cubicBezTo>
                    <a:pt x="16543" y="7396"/>
                    <a:pt x="16636" y="7338"/>
                    <a:pt x="16741" y="7303"/>
                  </a:cubicBezTo>
                  <a:cubicBezTo>
                    <a:pt x="16915" y="7233"/>
                    <a:pt x="17031" y="7117"/>
                    <a:pt x="17124" y="6966"/>
                  </a:cubicBezTo>
                  <a:cubicBezTo>
                    <a:pt x="17240" y="6815"/>
                    <a:pt x="17333" y="6653"/>
                    <a:pt x="17414" y="6467"/>
                  </a:cubicBezTo>
                  <a:cubicBezTo>
                    <a:pt x="17553" y="6177"/>
                    <a:pt x="17693" y="5898"/>
                    <a:pt x="17843" y="5619"/>
                  </a:cubicBezTo>
                  <a:cubicBezTo>
                    <a:pt x="17739" y="5550"/>
                    <a:pt x="17669" y="5573"/>
                    <a:pt x="17623" y="5654"/>
                  </a:cubicBezTo>
                  <a:cubicBezTo>
                    <a:pt x="17576" y="5724"/>
                    <a:pt x="17530" y="5793"/>
                    <a:pt x="17518" y="5863"/>
                  </a:cubicBezTo>
                  <a:cubicBezTo>
                    <a:pt x="17495" y="6026"/>
                    <a:pt x="17414" y="6153"/>
                    <a:pt x="17321" y="6269"/>
                  </a:cubicBezTo>
                  <a:cubicBezTo>
                    <a:pt x="17275" y="6316"/>
                    <a:pt x="17240" y="6374"/>
                    <a:pt x="17228" y="6432"/>
                  </a:cubicBezTo>
                  <a:cubicBezTo>
                    <a:pt x="17182" y="6595"/>
                    <a:pt x="17054" y="6711"/>
                    <a:pt x="16973" y="6838"/>
                  </a:cubicBezTo>
                  <a:cubicBezTo>
                    <a:pt x="16938" y="6885"/>
                    <a:pt x="16868" y="6908"/>
                    <a:pt x="16833" y="6966"/>
                  </a:cubicBezTo>
                  <a:cubicBezTo>
                    <a:pt x="16694" y="7198"/>
                    <a:pt x="16474" y="7279"/>
                    <a:pt x="16218" y="7291"/>
                  </a:cubicBezTo>
                  <a:cubicBezTo>
                    <a:pt x="15777" y="7314"/>
                    <a:pt x="15359" y="7198"/>
                    <a:pt x="14941" y="7233"/>
                  </a:cubicBezTo>
                  <a:cubicBezTo>
                    <a:pt x="14906" y="7233"/>
                    <a:pt x="14883" y="7233"/>
                    <a:pt x="14848" y="7221"/>
                  </a:cubicBezTo>
                  <a:cubicBezTo>
                    <a:pt x="14546" y="7129"/>
                    <a:pt x="14245" y="7070"/>
                    <a:pt x="13920" y="7059"/>
                  </a:cubicBezTo>
                  <a:lnTo>
                    <a:pt x="13838" y="7059"/>
                  </a:lnTo>
                  <a:cubicBezTo>
                    <a:pt x="13803" y="7129"/>
                    <a:pt x="13780" y="7187"/>
                    <a:pt x="13745" y="7256"/>
                  </a:cubicBezTo>
                  <a:close/>
                  <a:moveTo>
                    <a:pt x="17704" y="5318"/>
                  </a:moveTo>
                  <a:cubicBezTo>
                    <a:pt x="17785" y="5294"/>
                    <a:pt x="17867" y="5318"/>
                    <a:pt x="17913" y="5271"/>
                  </a:cubicBezTo>
                  <a:cubicBezTo>
                    <a:pt x="18041" y="5143"/>
                    <a:pt x="18192" y="4992"/>
                    <a:pt x="18215" y="4795"/>
                  </a:cubicBezTo>
                  <a:cubicBezTo>
                    <a:pt x="18250" y="4667"/>
                    <a:pt x="18273" y="4528"/>
                    <a:pt x="18308" y="4412"/>
                  </a:cubicBezTo>
                  <a:cubicBezTo>
                    <a:pt x="18308" y="4389"/>
                    <a:pt x="18285" y="4354"/>
                    <a:pt x="18285" y="4331"/>
                  </a:cubicBezTo>
                  <a:cubicBezTo>
                    <a:pt x="18203" y="4296"/>
                    <a:pt x="18134" y="4249"/>
                    <a:pt x="18041" y="4226"/>
                  </a:cubicBezTo>
                  <a:cubicBezTo>
                    <a:pt x="17785" y="4157"/>
                    <a:pt x="17635" y="4249"/>
                    <a:pt x="17565" y="4505"/>
                  </a:cubicBezTo>
                  <a:cubicBezTo>
                    <a:pt x="17553" y="4563"/>
                    <a:pt x="17565" y="4633"/>
                    <a:pt x="17530" y="4679"/>
                  </a:cubicBezTo>
                  <a:cubicBezTo>
                    <a:pt x="17437" y="4911"/>
                    <a:pt x="17507" y="5085"/>
                    <a:pt x="17669" y="5259"/>
                  </a:cubicBezTo>
                  <a:cubicBezTo>
                    <a:pt x="17669" y="5271"/>
                    <a:pt x="17681" y="5271"/>
                    <a:pt x="17704" y="5318"/>
                  </a:cubicBezTo>
                  <a:close/>
                  <a:moveTo>
                    <a:pt x="17344" y="2206"/>
                  </a:moveTo>
                  <a:cubicBezTo>
                    <a:pt x="17333" y="2241"/>
                    <a:pt x="17321" y="2253"/>
                    <a:pt x="17298" y="2288"/>
                  </a:cubicBezTo>
                  <a:cubicBezTo>
                    <a:pt x="17240" y="2555"/>
                    <a:pt x="17379" y="2822"/>
                    <a:pt x="17391" y="3077"/>
                  </a:cubicBezTo>
                  <a:cubicBezTo>
                    <a:pt x="17391" y="3112"/>
                    <a:pt x="17460" y="3170"/>
                    <a:pt x="17495" y="3170"/>
                  </a:cubicBezTo>
                  <a:cubicBezTo>
                    <a:pt x="17635" y="3181"/>
                    <a:pt x="17797" y="3216"/>
                    <a:pt x="17948" y="3135"/>
                  </a:cubicBezTo>
                  <a:cubicBezTo>
                    <a:pt x="17925" y="2822"/>
                    <a:pt x="17855" y="2520"/>
                    <a:pt x="17751" y="2206"/>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086750" y="2833825"/>
              <a:ext cx="45300" cy="43000"/>
            </a:xfrm>
            <a:custGeom>
              <a:avLst/>
              <a:gdLst/>
              <a:ahLst/>
              <a:cxnLst/>
              <a:rect l="l" t="t" r="r" b="b"/>
              <a:pathLst>
                <a:path w="1812" h="1720" extrusionOk="0">
                  <a:moveTo>
                    <a:pt x="941" y="1684"/>
                  </a:moveTo>
                  <a:lnTo>
                    <a:pt x="709" y="1684"/>
                  </a:lnTo>
                  <a:cubicBezTo>
                    <a:pt x="662" y="1684"/>
                    <a:pt x="627" y="1684"/>
                    <a:pt x="593" y="1661"/>
                  </a:cubicBezTo>
                  <a:cubicBezTo>
                    <a:pt x="465" y="1568"/>
                    <a:pt x="337" y="1498"/>
                    <a:pt x="233" y="1382"/>
                  </a:cubicBezTo>
                  <a:cubicBezTo>
                    <a:pt x="70" y="1185"/>
                    <a:pt x="0" y="930"/>
                    <a:pt x="0" y="674"/>
                  </a:cubicBezTo>
                  <a:cubicBezTo>
                    <a:pt x="0" y="628"/>
                    <a:pt x="12" y="570"/>
                    <a:pt x="24" y="523"/>
                  </a:cubicBezTo>
                  <a:cubicBezTo>
                    <a:pt x="163" y="314"/>
                    <a:pt x="534" y="1"/>
                    <a:pt x="860" y="152"/>
                  </a:cubicBezTo>
                  <a:cubicBezTo>
                    <a:pt x="929" y="175"/>
                    <a:pt x="1010" y="198"/>
                    <a:pt x="1080" y="198"/>
                  </a:cubicBezTo>
                  <a:cubicBezTo>
                    <a:pt x="1463" y="256"/>
                    <a:pt x="1753" y="581"/>
                    <a:pt x="1788" y="964"/>
                  </a:cubicBezTo>
                  <a:cubicBezTo>
                    <a:pt x="1811" y="1243"/>
                    <a:pt x="1661" y="1394"/>
                    <a:pt x="1475" y="1545"/>
                  </a:cubicBezTo>
                  <a:cubicBezTo>
                    <a:pt x="1301" y="1673"/>
                    <a:pt x="1115" y="1719"/>
                    <a:pt x="941" y="1684"/>
                  </a:cubicBezTo>
                  <a:close/>
                  <a:moveTo>
                    <a:pt x="627" y="442"/>
                  </a:moveTo>
                  <a:cubicBezTo>
                    <a:pt x="546" y="488"/>
                    <a:pt x="465" y="546"/>
                    <a:pt x="372" y="605"/>
                  </a:cubicBezTo>
                  <a:cubicBezTo>
                    <a:pt x="314" y="639"/>
                    <a:pt x="291" y="721"/>
                    <a:pt x="302" y="790"/>
                  </a:cubicBezTo>
                  <a:cubicBezTo>
                    <a:pt x="360" y="1011"/>
                    <a:pt x="453" y="1208"/>
                    <a:pt x="651" y="1336"/>
                  </a:cubicBezTo>
                  <a:cubicBezTo>
                    <a:pt x="697" y="1371"/>
                    <a:pt x="743" y="1382"/>
                    <a:pt x="778" y="1394"/>
                  </a:cubicBezTo>
                  <a:cubicBezTo>
                    <a:pt x="987" y="1429"/>
                    <a:pt x="1161" y="1382"/>
                    <a:pt x="1347" y="1313"/>
                  </a:cubicBezTo>
                  <a:cubicBezTo>
                    <a:pt x="1405" y="1278"/>
                    <a:pt x="1452" y="1243"/>
                    <a:pt x="1440" y="1162"/>
                  </a:cubicBezTo>
                  <a:cubicBezTo>
                    <a:pt x="1440" y="1069"/>
                    <a:pt x="1417" y="964"/>
                    <a:pt x="1405" y="860"/>
                  </a:cubicBezTo>
                  <a:cubicBezTo>
                    <a:pt x="1405" y="790"/>
                    <a:pt x="1359" y="721"/>
                    <a:pt x="1301" y="686"/>
                  </a:cubicBezTo>
                  <a:cubicBezTo>
                    <a:pt x="1208" y="628"/>
                    <a:pt x="1115" y="570"/>
                    <a:pt x="999" y="546"/>
                  </a:cubicBezTo>
                  <a:cubicBezTo>
                    <a:pt x="918" y="488"/>
                    <a:pt x="778" y="465"/>
                    <a:pt x="627" y="442"/>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2"/>
          <p:cNvGrpSpPr/>
          <p:nvPr/>
        </p:nvGrpSpPr>
        <p:grpSpPr>
          <a:xfrm rot="-1062273">
            <a:off x="8878022" y="229689"/>
            <a:ext cx="384784" cy="1297441"/>
            <a:chOff x="954700" y="3672025"/>
            <a:chExt cx="106825" cy="360200"/>
          </a:xfrm>
        </p:grpSpPr>
        <p:sp>
          <p:nvSpPr>
            <p:cNvPr id="37" name="Google Shape;37;p2"/>
            <p:cNvSpPr/>
            <p:nvPr/>
          </p:nvSpPr>
          <p:spPr>
            <a:xfrm>
              <a:off x="954700" y="3672025"/>
              <a:ext cx="106825" cy="360200"/>
            </a:xfrm>
            <a:custGeom>
              <a:avLst/>
              <a:gdLst/>
              <a:ahLst/>
              <a:cxnLst/>
              <a:rect l="l" t="t" r="r" b="b"/>
              <a:pathLst>
                <a:path w="4273" h="14408" extrusionOk="0">
                  <a:moveTo>
                    <a:pt x="2276" y="0"/>
                  </a:moveTo>
                  <a:cubicBezTo>
                    <a:pt x="2392" y="81"/>
                    <a:pt x="2380" y="186"/>
                    <a:pt x="2380" y="290"/>
                  </a:cubicBezTo>
                  <a:cubicBezTo>
                    <a:pt x="2380" y="650"/>
                    <a:pt x="2392" y="999"/>
                    <a:pt x="2392" y="1358"/>
                  </a:cubicBezTo>
                  <a:cubicBezTo>
                    <a:pt x="2392" y="2078"/>
                    <a:pt x="2392" y="2798"/>
                    <a:pt x="2403" y="3506"/>
                  </a:cubicBezTo>
                  <a:cubicBezTo>
                    <a:pt x="2403" y="3622"/>
                    <a:pt x="2392" y="3727"/>
                    <a:pt x="2450" y="3854"/>
                  </a:cubicBezTo>
                  <a:cubicBezTo>
                    <a:pt x="2636" y="3854"/>
                    <a:pt x="2810" y="3889"/>
                    <a:pt x="2984" y="3947"/>
                  </a:cubicBezTo>
                  <a:cubicBezTo>
                    <a:pt x="3100" y="3982"/>
                    <a:pt x="3146" y="4063"/>
                    <a:pt x="3158" y="4156"/>
                  </a:cubicBezTo>
                  <a:lnTo>
                    <a:pt x="3158" y="4470"/>
                  </a:lnTo>
                  <a:cubicBezTo>
                    <a:pt x="3158" y="4574"/>
                    <a:pt x="3170" y="4667"/>
                    <a:pt x="3170" y="4772"/>
                  </a:cubicBezTo>
                  <a:cubicBezTo>
                    <a:pt x="3228" y="4783"/>
                    <a:pt x="3286" y="4783"/>
                    <a:pt x="3332" y="4806"/>
                  </a:cubicBezTo>
                  <a:cubicBezTo>
                    <a:pt x="3437" y="4830"/>
                    <a:pt x="3506" y="4888"/>
                    <a:pt x="3541" y="4981"/>
                  </a:cubicBezTo>
                  <a:cubicBezTo>
                    <a:pt x="3599" y="5131"/>
                    <a:pt x="3669" y="5294"/>
                    <a:pt x="3669" y="5468"/>
                  </a:cubicBezTo>
                  <a:cubicBezTo>
                    <a:pt x="3669" y="6606"/>
                    <a:pt x="3669" y="7732"/>
                    <a:pt x="3680" y="8881"/>
                  </a:cubicBezTo>
                  <a:cubicBezTo>
                    <a:pt x="3680" y="8997"/>
                    <a:pt x="3657" y="9125"/>
                    <a:pt x="3634" y="9241"/>
                  </a:cubicBezTo>
                  <a:cubicBezTo>
                    <a:pt x="3634" y="9276"/>
                    <a:pt x="3611" y="9299"/>
                    <a:pt x="3611" y="9334"/>
                  </a:cubicBezTo>
                  <a:cubicBezTo>
                    <a:pt x="3622" y="9636"/>
                    <a:pt x="3541" y="9938"/>
                    <a:pt x="3564" y="10239"/>
                  </a:cubicBezTo>
                  <a:cubicBezTo>
                    <a:pt x="3576" y="10437"/>
                    <a:pt x="3576" y="10611"/>
                    <a:pt x="3576" y="10797"/>
                  </a:cubicBezTo>
                  <a:cubicBezTo>
                    <a:pt x="3576" y="10901"/>
                    <a:pt x="3599" y="10994"/>
                    <a:pt x="3599" y="11110"/>
                  </a:cubicBezTo>
                  <a:cubicBezTo>
                    <a:pt x="3808" y="11099"/>
                    <a:pt x="3982" y="11168"/>
                    <a:pt x="4133" y="11308"/>
                  </a:cubicBezTo>
                  <a:cubicBezTo>
                    <a:pt x="4180" y="11342"/>
                    <a:pt x="4214" y="11389"/>
                    <a:pt x="4238" y="11447"/>
                  </a:cubicBezTo>
                  <a:cubicBezTo>
                    <a:pt x="4272" y="11691"/>
                    <a:pt x="4214" y="11923"/>
                    <a:pt x="4122" y="12155"/>
                  </a:cubicBezTo>
                  <a:cubicBezTo>
                    <a:pt x="4075" y="12248"/>
                    <a:pt x="4005" y="12306"/>
                    <a:pt x="3901" y="12306"/>
                  </a:cubicBezTo>
                  <a:cubicBezTo>
                    <a:pt x="3611" y="12306"/>
                    <a:pt x="3309" y="12306"/>
                    <a:pt x="3019" y="12294"/>
                  </a:cubicBezTo>
                  <a:cubicBezTo>
                    <a:pt x="2937" y="12294"/>
                    <a:pt x="2868" y="12248"/>
                    <a:pt x="2763" y="12213"/>
                  </a:cubicBezTo>
                  <a:cubicBezTo>
                    <a:pt x="2682" y="12445"/>
                    <a:pt x="2740" y="12666"/>
                    <a:pt x="2728" y="12898"/>
                  </a:cubicBezTo>
                  <a:cubicBezTo>
                    <a:pt x="2705" y="13119"/>
                    <a:pt x="2728" y="13351"/>
                    <a:pt x="2728" y="13583"/>
                  </a:cubicBezTo>
                  <a:cubicBezTo>
                    <a:pt x="2798" y="13583"/>
                    <a:pt x="2844" y="13571"/>
                    <a:pt x="2903" y="13571"/>
                  </a:cubicBezTo>
                  <a:cubicBezTo>
                    <a:pt x="2937" y="13571"/>
                    <a:pt x="2984" y="13548"/>
                    <a:pt x="3019" y="13583"/>
                  </a:cubicBezTo>
                  <a:cubicBezTo>
                    <a:pt x="3193" y="13699"/>
                    <a:pt x="3379" y="13757"/>
                    <a:pt x="3506" y="13931"/>
                  </a:cubicBezTo>
                  <a:cubicBezTo>
                    <a:pt x="3599" y="14047"/>
                    <a:pt x="3576" y="14175"/>
                    <a:pt x="3541" y="14303"/>
                  </a:cubicBezTo>
                  <a:cubicBezTo>
                    <a:pt x="3518" y="14361"/>
                    <a:pt x="3460" y="14407"/>
                    <a:pt x="3402" y="14407"/>
                  </a:cubicBezTo>
                  <a:lnTo>
                    <a:pt x="3193" y="14407"/>
                  </a:lnTo>
                  <a:lnTo>
                    <a:pt x="1533" y="14407"/>
                  </a:lnTo>
                  <a:cubicBezTo>
                    <a:pt x="1370" y="14407"/>
                    <a:pt x="1231" y="14396"/>
                    <a:pt x="1103" y="14303"/>
                  </a:cubicBezTo>
                  <a:cubicBezTo>
                    <a:pt x="1022" y="14268"/>
                    <a:pt x="952" y="14245"/>
                    <a:pt x="871" y="14221"/>
                  </a:cubicBezTo>
                  <a:cubicBezTo>
                    <a:pt x="778" y="14187"/>
                    <a:pt x="720" y="14129"/>
                    <a:pt x="697" y="14047"/>
                  </a:cubicBezTo>
                  <a:cubicBezTo>
                    <a:pt x="650" y="13943"/>
                    <a:pt x="697" y="13827"/>
                    <a:pt x="813" y="13804"/>
                  </a:cubicBezTo>
                  <a:cubicBezTo>
                    <a:pt x="987" y="13757"/>
                    <a:pt x="1126" y="13687"/>
                    <a:pt x="1289" y="13595"/>
                  </a:cubicBezTo>
                  <a:cubicBezTo>
                    <a:pt x="1347" y="13560"/>
                    <a:pt x="1417" y="13548"/>
                    <a:pt x="1486" y="13537"/>
                  </a:cubicBezTo>
                  <a:cubicBezTo>
                    <a:pt x="1544" y="13525"/>
                    <a:pt x="1602" y="13490"/>
                    <a:pt x="1649" y="13478"/>
                  </a:cubicBezTo>
                  <a:cubicBezTo>
                    <a:pt x="1695" y="13246"/>
                    <a:pt x="1707" y="12445"/>
                    <a:pt x="1660" y="12201"/>
                  </a:cubicBezTo>
                  <a:cubicBezTo>
                    <a:pt x="1602" y="12201"/>
                    <a:pt x="1544" y="12190"/>
                    <a:pt x="1486" y="12190"/>
                  </a:cubicBezTo>
                  <a:cubicBezTo>
                    <a:pt x="1289" y="12190"/>
                    <a:pt x="1080" y="12178"/>
                    <a:pt x="883" y="12190"/>
                  </a:cubicBezTo>
                  <a:cubicBezTo>
                    <a:pt x="639" y="12201"/>
                    <a:pt x="407" y="12143"/>
                    <a:pt x="151" y="12097"/>
                  </a:cubicBezTo>
                  <a:cubicBezTo>
                    <a:pt x="58" y="12085"/>
                    <a:pt x="12" y="12027"/>
                    <a:pt x="12" y="11946"/>
                  </a:cubicBezTo>
                  <a:cubicBezTo>
                    <a:pt x="12" y="11725"/>
                    <a:pt x="0" y="11493"/>
                    <a:pt x="12" y="11273"/>
                  </a:cubicBezTo>
                  <a:cubicBezTo>
                    <a:pt x="12" y="11110"/>
                    <a:pt x="116" y="11041"/>
                    <a:pt x="267" y="11029"/>
                  </a:cubicBezTo>
                  <a:lnTo>
                    <a:pt x="581" y="11029"/>
                  </a:lnTo>
                  <a:cubicBezTo>
                    <a:pt x="650" y="11029"/>
                    <a:pt x="708" y="11006"/>
                    <a:pt x="790" y="11006"/>
                  </a:cubicBezTo>
                  <a:cubicBezTo>
                    <a:pt x="790" y="10924"/>
                    <a:pt x="813" y="10855"/>
                    <a:pt x="813" y="10797"/>
                  </a:cubicBezTo>
                  <a:lnTo>
                    <a:pt x="813" y="8034"/>
                  </a:lnTo>
                  <a:cubicBezTo>
                    <a:pt x="813" y="7047"/>
                    <a:pt x="824" y="6072"/>
                    <a:pt x="824" y="5097"/>
                  </a:cubicBezTo>
                  <a:cubicBezTo>
                    <a:pt x="824" y="5015"/>
                    <a:pt x="824" y="4946"/>
                    <a:pt x="836" y="4876"/>
                  </a:cubicBezTo>
                  <a:cubicBezTo>
                    <a:pt x="848" y="4748"/>
                    <a:pt x="894" y="4690"/>
                    <a:pt x="1022" y="4690"/>
                  </a:cubicBezTo>
                  <a:cubicBezTo>
                    <a:pt x="1161" y="4690"/>
                    <a:pt x="1289" y="4667"/>
                    <a:pt x="1405" y="4574"/>
                  </a:cubicBezTo>
                  <a:lnTo>
                    <a:pt x="1405" y="4145"/>
                  </a:lnTo>
                  <a:cubicBezTo>
                    <a:pt x="1405" y="3820"/>
                    <a:pt x="1475" y="3762"/>
                    <a:pt x="1800" y="3738"/>
                  </a:cubicBezTo>
                  <a:cubicBezTo>
                    <a:pt x="1858" y="3738"/>
                    <a:pt x="1916" y="3738"/>
                    <a:pt x="1985" y="3727"/>
                  </a:cubicBezTo>
                  <a:cubicBezTo>
                    <a:pt x="1997" y="3727"/>
                    <a:pt x="2032" y="3715"/>
                    <a:pt x="2055" y="3704"/>
                  </a:cubicBezTo>
                  <a:cubicBezTo>
                    <a:pt x="2067" y="3657"/>
                    <a:pt x="2090" y="3599"/>
                    <a:pt x="2090" y="3541"/>
                  </a:cubicBezTo>
                  <a:cubicBezTo>
                    <a:pt x="2090" y="2868"/>
                    <a:pt x="2102" y="2206"/>
                    <a:pt x="2090" y="1544"/>
                  </a:cubicBezTo>
                  <a:cubicBezTo>
                    <a:pt x="2090" y="1242"/>
                    <a:pt x="2055" y="941"/>
                    <a:pt x="2043" y="639"/>
                  </a:cubicBezTo>
                  <a:cubicBezTo>
                    <a:pt x="2043" y="465"/>
                    <a:pt x="2055" y="290"/>
                    <a:pt x="2067" y="116"/>
                  </a:cubicBezTo>
                  <a:cubicBezTo>
                    <a:pt x="2102" y="58"/>
                    <a:pt x="2171" y="12"/>
                    <a:pt x="2276" y="0"/>
                  </a:cubicBezTo>
                  <a:close/>
                  <a:moveTo>
                    <a:pt x="1173" y="11168"/>
                  </a:moveTo>
                  <a:lnTo>
                    <a:pt x="1498" y="11168"/>
                  </a:lnTo>
                  <a:lnTo>
                    <a:pt x="2531" y="11168"/>
                  </a:lnTo>
                  <a:cubicBezTo>
                    <a:pt x="2624" y="11168"/>
                    <a:pt x="2705" y="11168"/>
                    <a:pt x="2763" y="11203"/>
                  </a:cubicBezTo>
                  <a:cubicBezTo>
                    <a:pt x="2926" y="11319"/>
                    <a:pt x="3088" y="11273"/>
                    <a:pt x="3262" y="11226"/>
                  </a:cubicBezTo>
                  <a:cubicBezTo>
                    <a:pt x="3262" y="11168"/>
                    <a:pt x="3274" y="11110"/>
                    <a:pt x="3274" y="11075"/>
                  </a:cubicBezTo>
                  <a:cubicBezTo>
                    <a:pt x="3286" y="10460"/>
                    <a:pt x="3309" y="9833"/>
                    <a:pt x="3320" y="9229"/>
                  </a:cubicBezTo>
                  <a:cubicBezTo>
                    <a:pt x="3320" y="9079"/>
                    <a:pt x="3344" y="8928"/>
                    <a:pt x="3367" y="8777"/>
                  </a:cubicBezTo>
                  <a:cubicBezTo>
                    <a:pt x="3379" y="8556"/>
                    <a:pt x="3390" y="8324"/>
                    <a:pt x="3332" y="8115"/>
                  </a:cubicBezTo>
                  <a:cubicBezTo>
                    <a:pt x="3181" y="8057"/>
                    <a:pt x="3007" y="8080"/>
                    <a:pt x="2844" y="8080"/>
                  </a:cubicBezTo>
                  <a:cubicBezTo>
                    <a:pt x="2810" y="8080"/>
                    <a:pt x="2775" y="8115"/>
                    <a:pt x="2740" y="8138"/>
                  </a:cubicBezTo>
                  <a:cubicBezTo>
                    <a:pt x="2601" y="8243"/>
                    <a:pt x="2577" y="8254"/>
                    <a:pt x="2485" y="8173"/>
                  </a:cubicBezTo>
                  <a:cubicBezTo>
                    <a:pt x="2380" y="8080"/>
                    <a:pt x="2276" y="8069"/>
                    <a:pt x="2171" y="8069"/>
                  </a:cubicBezTo>
                  <a:lnTo>
                    <a:pt x="1324" y="8069"/>
                  </a:lnTo>
                  <a:cubicBezTo>
                    <a:pt x="1266" y="8069"/>
                    <a:pt x="1208" y="8080"/>
                    <a:pt x="1150" y="8080"/>
                  </a:cubicBezTo>
                  <a:cubicBezTo>
                    <a:pt x="1115" y="8359"/>
                    <a:pt x="1126" y="10901"/>
                    <a:pt x="1173" y="11168"/>
                  </a:cubicBezTo>
                  <a:close/>
                  <a:moveTo>
                    <a:pt x="1150" y="4992"/>
                  </a:moveTo>
                  <a:cubicBezTo>
                    <a:pt x="1103" y="5236"/>
                    <a:pt x="1115" y="7593"/>
                    <a:pt x="1161" y="7825"/>
                  </a:cubicBezTo>
                  <a:cubicBezTo>
                    <a:pt x="1219" y="7836"/>
                    <a:pt x="1277" y="7848"/>
                    <a:pt x="1335" y="7848"/>
                  </a:cubicBezTo>
                  <a:lnTo>
                    <a:pt x="3170" y="7848"/>
                  </a:lnTo>
                  <a:cubicBezTo>
                    <a:pt x="3239" y="7848"/>
                    <a:pt x="3297" y="7825"/>
                    <a:pt x="3332" y="7825"/>
                  </a:cubicBezTo>
                  <a:cubicBezTo>
                    <a:pt x="3344" y="7778"/>
                    <a:pt x="3344" y="7744"/>
                    <a:pt x="3344" y="7720"/>
                  </a:cubicBezTo>
                  <a:cubicBezTo>
                    <a:pt x="3344" y="6977"/>
                    <a:pt x="3367" y="6258"/>
                    <a:pt x="3367" y="5515"/>
                  </a:cubicBezTo>
                  <a:cubicBezTo>
                    <a:pt x="3367" y="5352"/>
                    <a:pt x="3309" y="5224"/>
                    <a:pt x="3251" y="5097"/>
                  </a:cubicBezTo>
                  <a:cubicBezTo>
                    <a:pt x="3077" y="5050"/>
                    <a:pt x="2914" y="5015"/>
                    <a:pt x="2752" y="4992"/>
                  </a:cubicBezTo>
                  <a:cubicBezTo>
                    <a:pt x="2694" y="4969"/>
                    <a:pt x="2636" y="4969"/>
                    <a:pt x="2566" y="4969"/>
                  </a:cubicBezTo>
                  <a:lnTo>
                    <a:pt x="2067" y="4969"/>
                  </a:lnTo>
                  <a:cubicBezTo>
                    <a:pt x="1997" y="4969"/>
                    <a:pt x="1927" y="4969"/>
                    <a:pt x="1858" y="4946"/>
                  </a:cubicBezTo>
                  <a:cubicBezTo>
                    <a:pt x="1637" y="4841"/>
                    <a:pt x="1451" y="4876"/>
                    <a:pt x="1231" y="4957"/>
                  </a:cubicBezTo>
                  <a:close/>
                  <a:moveTo>
                    <a:pt x="256" y="11842"/>
                  </a:moveTo>
                  <a:cubicBezTo>
                    <a:pt x="465" y="11958"/>
                    <a:pt x="650" y="11981"/>
                    <a:pt x="836" y="11969"/>
                  </a:cubicBezTo>
                  <a:cubicBezTo>
                    <a:pt x="1451" y="11958"/>
                    <a:pt x="2055" y="11969"/>
                    <a:pt x="2670" y="11969"/>
                  </a:cubicBezTo>
                  <a:cubicBezTo>
                    <a:pt x="2752" y="11969"/>
                    <a:pt x="2856" y="11969"/>
                    <a:pt x="2949" y="11981"/>
                  </a:cubicBezTo>
                  <a:cubicBezTo>
                    <a:pt x="3239" y="12062"/>
                    <a:pt x="3495" y="12062"/>
                    <a:pt x="3831" y="12016"/>
                  </a:cubicBezTo>
                  <a:cubicBezTo>
                    <a:pt x="3936" y="11865"/>
                    <a:pt x="4017" y="11714"/>
                    <a:pt x="3947" y="11505"/>
                  </a:cubicBezTo>
                  <a:cubicBezTo>
                    <a:pt x="3855" y="11424"/>
                    <a:pt x="3762" y="11342"/>
                    <a:pt x="3622" y="11377"/>
                  </a:cubicBezTo>
                  <a:cubicBezTo>
                    <a:pt x="3471" y="11551"/>
                    <a:pt x="3471" y="11551"/>
                    <a:pt x="3239" y="11551"/>
                  </a:cubicBezTo>
                  <a:cubicBezTo>
                    <a:pt x="3100" y="11551"/>
                    <a:pt x="2972" y="11551"/>
                    <a:pt x="2844" y="11540"/>
                  </a:cubicBezTo>
                  <a:cubicBezTo>
                    <a:pt x="2543" y="11517"/>
                    <a:pt x="2229" y="11493"/>
                    <a:pt x="1927" y="11482"/>
                  </a:cubicBezTo>
                  <a:cubicBezTo>
                    <a:pt x="1672" y="11458"/>
                    <a:pt x="1393" y="11482"/>
                    <a:pt x="1126" y="11482"/>
                  </a:cubicBezTo>
                  <a:cubicBezTo>
                    <a:pt x="999" y="11482"/>
                    <a:pt x="883" y="11482"/>
                    <a:pt x="813" y="11342"/>
                  </a:cubicBezTo>
                  <a:cubicBezTo>
                    <a:pt x="801" y="11319"/>
                    <a:pt x="755" y="11284"/>
                    <a:pt x="708" y="11284"/>
                  </a:cubicBezTo>
                  <a:cubicBezTo>
                    <a:pt x="569" y="11284"/>
                    <a:pt x="407" y="11249"/>
                    <a:pt x="256" y="11319"/>
                  </a:cubicBezTo>
                  <a:cubicBezTo>
                    <a:pt x="256" y="11389"/>
                    <a:pt x="244" y="11458"/>
                    <a:pt x="244" y="11540"/>
                  </a:cubicBezTo>
                  <a:cubicBezTo>
                    <a:pt x="256" y="11656"/>
                    <a:pt x="256" y="11737"/>
                    <a:pt x="256" y="11842"/>
                  </a:cubicBezTo>
                  <a:close/>
                  <a:moveTo>
                    <a:pt x="2856" y="4238"/>
                  </a:moveTo>
                  <a:cubicBezTo>
                    <a:pt x="2752" y="4145"/>
                    <a:pt x="2659" y="4121"/>
                    <a:pt x="2543" y="4121"/>
                  </a:cubicBezTo>
                  <a:cubicBezTo>
                    <a:pt x="2392" y="4121"/>
                    <a:pt x="2229" y="4121"/>
                    <a:pt x="2090" y="4052"/>
                  </a:cubicBezTo>
                  <a:cubicBezTo>
                    <a:pt x="1997" y="4005"/>
                    <a:pt x="1869" y="4017"/>
                    <a:pt x="1765" y="4052"/>
                  </a:cubicBezTo>
                  <a:cubicBezTo>
                    <a:pt x="1707" y="4365"/>
                    <a:pt x="1707" y="4377"/>
                    <a:pt x="1881" y="4667"/>
                  </a:cubicBezTo>
                  <a:cubicBezTo>
                    <a:pt x="2194" y="4760"/>
                    <a:pt x="2508" y="4702"/>
                    <a:pt x="2844" y="4714"/>
                  </a:cubicBezTo>
                  <a:cubicBezTo>
                    <a:pt x="2868" y="4551"/>
                    <a:pt x="2856" y="4400"/>
                    <a:pt x="2856" y="4238"/>
                  </a:cubicBezTo>
                  <a:close/>
                  <a:moveTo>
                    <a:pt x="1962" y="12259"/>
                  </a:moveTo>
                  <a:lnTo>
                    <a:pt x="1962" y="13049"/>
                  </a:lnTo>
                  <a:cubicBezTo>
                    <a:pt x="1962" y="13246"/>
                    <a:pt x="1985" y="13455"/>
                    <a:pt x="2090" y="13641"/>
                  </a:cubicBezTo>
                  <a:cubicBezTo>
                    <a:pt x="2206" y="13653"/>
                    <a:pt x="2322" y="13687"/>
                    <a:pt x="2450" y="13606"/>
                  </a:cubicBezTo>
                  <a:lnTo>
                    <a:pt x="2450" y="12944"/>
                  </a:lnTo>
                  <a:cubicBezTo>
                    <a:pt x="2438" y="12712"/>
                    <a:pt x="2496" y="12480"/>
                    <a:pt x="2403" y="12248"/>
                  </a:cubicBezTo>
                  <a:cubicBezTo>
                    <a:pt x="2252" y="12236"/>
                    <a:pt x="2113" y="12213"/>
                    <a:pt x="1962" y="12259"/>
                  </a:cubicBezTo>
                  <a:close/>
                  <a:moveTo>
                    <a:pt x="1161" y="14047"/>
                  </a:moveTo>
                  <a:cubicBezTo>
                    <a:pt x="1242" y="14152"/>
                    <a:pt x="1359" y="14175"/>
                    <a:pt x="1498" y="14175"/>
                  </a:cubicBezTo>
                  <a:lnTo>
                    <a:pt x="3123" y="14175"/>
                  </a:lnTo>
                  <a:cubicBezTo>
                    <a:pt x="3158" y="14175"/>
                    <a:pt x="3204" y="14163"/>
                    <a:pt x="3262" y="14140"/>
                  </a:cubicBezTo>
                  <a:cubicBezTo>
                    <a:pt x="3146" y="14012"/>
                    <a:pt x="3065" y="13954"/>
                    <a:pt x="2775" y="13838"/>
                  </a:cubicBezTo>
                  <a:cubicBezTo>
                    <a:pt x="2554" y="13954"/>
                    <a:pt x="2554" y="13954"/>
                    <a:pt x="2310" y="13954"/>
                  </a:cubicBezTo>
                  <a:lnTo>
                    <a:pt x="2090" y="13954"/>
                  </a:lnTo>
                  <a:cubicBezTo>
                    <a:pt x="1881" y="13954"/>
                    <a:pt x="1881" y="13954"/>
                    <a:pt x="1707" y="13815"/>
                  </a:cubicBezTo>
                  <a:cubicBezTo>
                    <a:pt x="1521" y="13815"/>
                    <a:pt x="1324" y="13873"/>
                    <a:pt x="1161" y="14047"/>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014200" y="3903325"/>
              <a:ext cx="13375" cy="6700"/>
            </a:xfrm>
            <a:custGeom>
              <a:avLst/>
              <a:gdLst/>
              <a:ahLst/>
              <a:cxnLst/>
              <a:rect l="l" t="t" r="r" b="b"/>
              <a:pathLst>
                <a:path w="535" h="268" extrusionOk="0">
                  <a:moveTo>
                    <a:pt x="232" y="268"/>
                  </a:moveTo>
                  <a:cubicBezTo>
                    <a:pt x="186" y="256"/>
                    <a:pt x="116" y="233"/>
                    <a:pt x="47" y="221"/>
                  </a:cubicBezTo>
                  <a:cubicBezTo>
                    <a:pt x="12" y="210"/>
                    <a:pt x="0" y="175"/>
                    <a:pt x="0" y="152"/>
                  </a:cubicBezTo>
                  <a:cubicBezTo>
                    <a:pt x="0" y="117"/>
                    <a:pt x="12" y="94"/>
                    <a:pt x="47" y="82"/>
                  </a:cubicBezTo>
                  <a:cubicBezTo>
                    <a:pt x="186" y="1"/>
                    <a:pt x="337" y="1"/>
                    <a:pt x="476" y="82"/>
                  </a:cubicBezTo>
                  <a:cubicBezTo>
                    <a:pt x="499" y="94"/>
                    <a:pt x="534" y="152"/>
                    <a:pt x="523" y="175"/>
                  </a:cubicBezTo>
                  <a:cubicBezTo>
                    <a:pt x="523" y="210"/>
                    <a:pt x="476" y="233"/>
                    <a:pt x="430" y="256"/>
                  </a:cubicBezTo>
                  <a:cubicBezTo>
                    <a:pt x="372" y="268"/>
                    <a:pt x="337" y="268"/>
                    <a:pt x="232" y="268"/>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013025" y="3887075"/>
              <a:ext cx="12800" cy="7575"/>
            </a:xfrm>
            <a:custGeom>
              <a:avLst/>
              <a:gdLst/>
              <a:ahLst/>
              <a:cxnLst/>
              <a:rect l="l" t="t" r="r" b="b"/>
              <a:pathLst>
                <a:path w="512" h="303" extrusionOk="0">
                  <a:moveTo>
                    <a:pt x="210" y="1"/>
                  </a:moveTo>
                  <a:cubicBezTo>
                    <a:pt x="303" y="1"/>
                    <a:pt x="395" y="70"/>
                    <a:pt x="465" y="152"/>
                  </a:cubicBezTo>
                  <a:cubicBezTo>
                    <a:pt x="511" y="186"/>
                    <a:pt x="477" y="279"/>
                    <a:pt x="419" y="291"/>
                  </a:cubicBezTo>
                  <a:cubicBezTo>
                    <a:pt x="384" y="302"/>
                    <a:pt x="337" y="302"/>
                    <a:pt x="303" y="302"/>
                  </a:cubicBezTo>
                  <a:cubicBezTo>
                    <a:pt x="233" y="279"/>
                    <a:pt x="163" y="244"/>
                    <a:pt x="94" y="210"/>
                  </a:cubicBezTo>
                  <a:cubicBezTo>
                    <a:pt x="47" y="175"/>
                    <a:pt x="1" y="128"/>
                    <a:pt x="36" y="70"/>
                  </a:cubicBezTo>
                  <a:cubicBezTo>
                    <a:pt x="47" y="47"/>
                    <a:pt x="105" y="35"/>
                    <a:pt x="152" y="1"/>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017675" y="3916400"/>
              <a:ext cx="8150" cy="6400"/>
            </a:xfrm>
            <a:custGeom>
              <a:avLst/>
              <a:gdLst/>
              <a:ahLst/>
              <a:cxnLst/>
              <a:rect l="l" t="t" r="r" b="b"/>
              <a:pathLst>
                <a:path w="326" h="256" extrusionOk="0">
                  <a:moveTo>
                    <a:pt x="0" y="151"/>
                  </a:moveTo>
                  <a:cubicBezTo>
                    <a:pt x="163" y="23"/>
                    <a:pt x="233" y="0"/>
                    <a:pt x="291" y="81"/>
                  </a:cubicBezTo>
                  <a:cubicBezTo>
                    <a:pt x="325" y="105"/>
                    <a:pt x="325" y="174"/>
                    <a:pt x="314" y="209"/>
                  </a:cubicBezTo>
                  <a:cubicBezTo>
                    <a:pt x="314" y="232"/>
                    <a:pt x="233" y="256"/>
                    <a:pt x="209" y="256"/>
                  </a:cubicBezTo>
                  <a:cubicBezTo>
                    <a:pt x="151" y="232"/>
                    <a:pt x="93" y="197"/>
                    <a:pt x="0" y="151"/>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1019125" y="3938150"/>
              <a:ext cx="5825" cy="4375"/>
            </a:xfrm>
            <a:custGeom>
              <a:avLst/>
              <a:gdLst/>
              <a:ahLst/>
              <a:cxnLst/>
              <a:rect l="l" t="t" r="r" b="b"/>
              <a:pathLst>
                <a:path w="233" h="175" extrusionOk="0">
                  <a:moveTo>
                    <a:pt x="209" y="152"/>
                  </a:moveTo>
                  <a:cubicBezTo>
                    <a:pt x="175" y="152"/>
                    <a:pt x="140" y="175"/>
                    <a:pt x="93" y="163"/>
                  </a:cubicBezTo>
                  <a:cubicBezTo>
                    <a:pt x="47" y="163"/>
                    <a:pt x="0" y="82"/>
                    <a:pt x="47" y="47"/>
                  </a:cubicBezTo>
                  <a:cubicBezTo>
                    <a:pt x="70" y="24"/>
                    <a:pt x="117" y="1"/>
                    <a:pt x="151" y="24"/>
                  </a:cubicBezTo>
                  <a:cubicBezTo>
                    <a:pt x="209" y="36"/>
                    <a:pt x="233" y="94"/>
                    <a:pt x="209" y="152"/>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012150" y="3814800"/>
              <a:ext cx="17150" cy="6700"/>
            </a:xfrm>
            <a:custGeom>
              <a:avLst/>
              <a:gdLst/>
              <a:ahLst/>
              <a:cxnLst/>
              <a:rect l="l" t="t" r="r" b="b"/>
              <a:pathLst>
                <a:path w="686" h="268" extrusionOk="0">
                  <a:moveTo>
                    <a:pt x="326" y="268"/>
                  </a:moveTo>
                  <a:cubicBezTo>
                    <a:pt x="268" y="268"/>
                    <a:pt x="163" y="256"/>
                    <a:pt x="71" y="233"/>
                  </a:cubicBezTo>
                  <a:cubicBezTo>
                    <a:pt x="36" y="233"/>
                    <a:pt x="1" y="175"/>
                    <a:pt x="1" y="152"/>
                  </a:cubicBezTo>
                  <a:cubicBezTo>
                    <a:pt x="1" y="117"/>
                    <a:pt x="36" y="59"/>
                    <a:pt x="71" y="59"/>
                  </a:cubicBezTo>
                  <a:cubicBezTo>
                    <a:pt x="256" y="1"/>
                    <a:pt x="442" y="13"/>
                    <a:pt x="628" y="47"/>
                  </a:cubicBezTo>
                  <a:cubicBezTo>
                    <a:pt x="663" y="47"/>
                    <a:pt x="686" y="117"/>
                    <a:pt x="686" y="129"/>
                  </a:cubicBezTo>
                  <a:cubicBezTo>
                    <a:pt x="674" y="175"/>
                    <a:pt x="651" y="233"/>
                    <a:pt x="605" y="233"/>
                  </a:cubicBezTo>
                  <a:cubicBezTo>
                    <a:pt x="535" y="256"/>
                    <a:pt x="442" y="256"/>
                    <a:pt x="326" y="268"/>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1014475" y="3828750"/>
              <a:ext cx="11650" cy="4650"/>
            </a:xfrm>
            <a:custGeom>
              <a:avLst/>
              <a:gdLst/>
              <a:ahLst/>
              <a:cxnLst/>
              <a:rect l="l" t="t" r="r" b="b"/>
              <a:pathLst>
                <a:path w="466" h="186" extrusionOk="0">
                  <a:moveTo>
                    <a:pt x="233" y="186"/>
                  </a:moveTo>
                  <a:cubicBezTo>
                    <a:pt x="186" y="186"/>
                    <a:pt x="152" y="186"/>
                    <a:pt x="105" y="174"/>
                  </a:cubicBezTo>
                  <a:cubicBezTo>
                    <a:pt x="70" y="163"/>
                    <a:pt x="12" y="128"/>
                    <a:pt x="12" y="105"/>
                  </a:cubicBezTo>
                  <a:cubicBezTo>
                    <a:pt x="1" y="47"/>
                    <a:pt x="59" y="12"/>
                    <a:pt x="105" y="12"/>
                  </a:cubicBezTo>
                  <a:cubicBezTo>
                    <a:pt x="186" y="0"/>
                    <a:pt x="279" y="0"/>
                    <a:pt x="361" y="12"/>
                  </a:cubicBezTo>
                  <a:cubicBezTo>
                    <a:pt x="395" y="12"/>
                    <a:pt x="442" y="58"/>
                    <a:pt x="453" y="81"/>
                  </a:cubicBezTo>
                  <a:cubicBezTo>
                    <a:pt x="465" y="139"/>
                    <a:pt x="419" y="174"/>
                    <a:pt x="361" y="186"/>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1015650" y="3840650"/>
              <a:ext cx="10175" cy="5825"/>
            </a:xfrm>
            <a:custGeom>
              <a:avLst/>
              <a:gdLst/>
              <a:ahLst/>
              <a:cxnLst/>
              <a:rect l="l" t="t" r="r" b="b"/>
              <a:pathLst>
                <a:path w="407" h="233" extrusionOk="0">
                  <a:moveTo>
                    <a:pt x="0" y="58"/>
                  </a:moveTo>
                  <a:cubicBezTo>
                    <a:pt x="116" y="0"/>
                    <a:pt x="221" y="12"/>
                    <a:pt x="314" y="35"/>
                  </a:cubicBezTo>
                  <a:cubicBezTo>
                    <a:pt x="372" y="47"/>
                    <a:pt x="406" y="93"/>
                    <a:pt x="395" y="139"/>
                  </a:cubicBezTo>
                  <a:cubicBezTo>
                    <a:pt x="372" y="197"/>
                    <a:pt x="337" y="232"/>
                    <a:pt x="279" y="232"/>
                  </a:cubicBezTo>
                  <a:cubicBezTo>
                    <a:pt x="221" y="232"/>
                    <a:pt x="139" y="232"/>
                    <a:pt x="105" y="197"/>
                  </a:cubicBezTo>
                  <a:cubicBezTo>
                    <a:pt x="70" y="174"/>
                    <a:pt x="47" y="105"/>
                    <a:pt x="0" y="58"/>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015350" y="3854850"/>
              <a:ext cx="9025" cy="6425"/>
            </a:xfrm>
            <a:custGeom>
              <a:avLst/>
              <a:gdLst/>
              <a:ahLst/>
              <a:cxnLst/>
              <a:rect l="l" t="t" r="r" b="b"/>
              <a:pathLst>
                <a:path w="361" h="257" extrusionOk="0">
                  <a:moveTo>
                    <a:pt x="198" y="256"/>
                  </a:moveTo>
                  <a:cubicBezTo>
                    <a:pt x="128" y="245"/>
                    <a:pt x="82" y="245"/>
                    <a:pt x="35" y="222"/>
                  </a:cubicBezTo>
                  <a:cubicBezTo>
                    <a:pt x="12" y="198"/>
                    <a:pt x="1" y="140"/>
                    <a:pt x="1" y="117"/>
                  </a:cubicBezTo>
                  <a:cubicBezTo>
                    <a:pt x="1" y="82"/>
                    <a:pt x="24" y="24"/>
                    <a:pt x="59" y="13"/>
                  </a:cubicBezTo>
                  <a:cubicBezTo>
                    <a:pt x="117" y="1"/>
                    <a:pt x="175" y="1"/>
                    <a:pt x="233" y="1"/>
                  </a:cubicBezTo>
                  <a:cubicBezTo>
                    <a:pt x="291" y="13"/>
                    <a:pt x="360" y="117"/>
                    <a:pt x="326" y="152"/>
                  </a:cubicBezTo>
                  <a:cubicBezTo>
                    <a:pt x="291" y="222"/>
                    <a:pt x="233" y="233"/>
                    <a:pt x="198" y="256"/>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 name="Google Shape;46;p2"/>
          <p:cNvGrpSpPr/>
          <p:nvPr/>
        </p:nvGrpSpPr>
        <p:grpSpPr>
          <a:xfrm rot="1031363">
            <a:off x="8511594" y="1716289"/>
            <a:ext cx="781001" cy="756958"/>
            <a:chOff x="852825" y="3133350"/>
            <a:chExt cx="216825" cy="210150"/>
          </a:xfrm>
        </p:grpSpPr>
        <p:sp>
          <p:nvSpPr>
            <p:cNvPr id="47" name="Google Shape;47;p2"/>
            <p:cNvSpPr/>
            <p:nvPr/>
          </p:nvSpPr>
          <p:spPr>
            <a:xfrm>
              <a:off x="852825" y="3133350"/>
              <a:ext cx="216825" cy="210150"/>
            </a:xfrm>
            <a:custGeom>
              <a:avLst/>
              <a:gdLst/>
              <a:ahLst/>
              <a:cxnLst/>
              <a:rect l="l" t="t" r="r" b="b"/>
              <a:pathLst>
                <a:path w="8673" h="8406" extrusionOk="0">
                  <a:moveTo>
                    <a:pt x="3228" y="7976"/>
                  </a:moveTo>
                  <a:cubicBezTo>
                    <a:pt x="3042" y="8301"/>
                    <a:pt x="3042" y="8301"/>
                    <a:pt x="2671" y="8301"/>
                  </a:cubicBezTo>
                  <a:lnTo>
                    <a:pt x="2020" y="8301"/>
                  </a:lnTo>
                  <a:cubicBezTo>
                    <a:pt x="1951" y="8301"/>
                    <a:pt x="1881" y="8301"/>
                    <a:pt x="1811" y="8278"/>
                  </a:cubicBezTo>
                  <a:cubicBezTo>
                    <a:pt x="1649" y="8255"/>
                    <a:pt x="1486" y="8139"/>
                    <a:pt x="1486" y="7964"/>
                  </a:cubicBezTo>
                  <a:cubicBezTo>
                    <a:pt x="1486" y="7918"/>
                    <a:pt x="1475" y="7872"/>
                    <a:pt x="1475" y="7837"/>
                  </a:cubicBezTo>
                  <a:cubicBezTo>
                    <a:pt x="1312" y="7802"/>
                    <a:pt x="1173" y="7779"/>
                    <a:pt x="1022" y="7744"/>
                  </a:cubicBezTo>
                  <a:cubicBezTo>
                    <a:pt x="790" y="7697"/>
                    <a:pt x="639" y="7570"/>
                    <a:pt x="558" y="7338"/>
                  </a:cubicBezTo>
                  <a:cubicBezTo>
                    <a:pt x="383" y="6792"/>
                    <a:pt x="209" y="6223"/>
                    <a:pt x="70" y="5666"/>
                  </a:cubicBezTo>
                  <a:cubicBezTo>
                    <a:pt x="24" y="5492"/>
                    <a:pt x="12" y="5306"/>
                    <a:pt x="12" y="5120"/>
                  </a:cubicBezTo>
                  <a:cubicBezTo>
                    <a:pt x="0" y="4586"/>
                    <a:pt x="0" y="4064"/>
                    <a:pt x="0" y="3518"/>
                  </a:cubicBezTo>
                  <a:cubicBezTo>
                    <a:pt x="0" y="3158"/>
                    <a:pt x="116" y="2822"/>
                    <a:pt x="314" y="2508"/>
                  </a:cubicBezTo>
                  <a:cubicBezTo>
                    <a:pt x="442" y="2288"/>
                    <a:pt x="674" y="2183"/>
                    <a:pt x="906" y="2113"/>
                  </a:cubicBezTo>
                  <a:cubicBezTo>
                    <a:pt x="1045" y="2067"/>
                    <a:pt x="1173" y="2044"/>
                    <a:pt x="1301" y="2032"/>
                  </a:cubicBezTo>
                  <a:cubicBezTo>
                    <a:pt x="1475" y="1997"/>
                    <a:pt x="1649" y="1986"/>
                    <a:pt x="1823" y="1986"/>
                  </a:cubicBezTo>
                  <a:cubicBezTo>
                    <a:pt x="1962" y="1974"/>
                    <a:pt x="2113" y="1997"/>
                    <a:pt x="2276" y="1974"/>
                  </a:cubicBezTo>
                  <a:lnTo>
                    <a:pt x="2276" y="1812"/>
                  </a:lnTo>
                  <a:cubicBezTo>
                    <a:pt x="2241" y="1428"/>
                    <a:pt x="2287" y="1057"/>
                    <a:pt x="2427" y="697"/>
                  </a:cubicBezTo>
                  <a:cubicBezTo>
                    <a:pt x="2543" y="384"/>
                    <a:pt x="2763" y="210"/>
                    <a:pt x="3065" y="128"/>
                  </a:cubicBezTo>
                  <a:cubicBezTo>
                    <a:pt x="3146" y="117"/>
                    <a:pt x="3216" y="82"/>
                    <a:pt x="3274" y="82"/>
                  </a:cubicBezTo>
                  <a:cubicBezTo>
                    <a:pt x="3727" y="59"/>
                    <a:pt x="4168" y="12"/>
                    <a:pt x="4621" y="1"/>
                  </a:cubicBezTo>
                  <a:cubicBezTo>
                    <a:pt x="4841" y="1"/>
                    <a:pt x="5074" y="35"/>
                    <a:pt x="5294" y="70"/>
                  </a:cubicBezTo>
                  <a:cubicBezTo>
                    <a:pt x="5352" y="82"/>
                    <a:pt x="5410" y="93"/>
                    <a:pt x="5468" y="128"/>
                  </a:cubicBezTo>
                  <a:cubicBezTo>
                    <a:pt x="5712" y="221"/>
                    <a:pt x="5875" y="418"/>
                    <a:pt x="5886" y="674"/>
                  </a:cubicBezTo>
                  <a:cubicBezTo>
                    <a:pt x="5898" y="1069"/>
                    <a:pt x="6002" y="1463"/>
                    <a:pt x="5909" y="1870"/>
                  </a:cubicBezTo>
                  <a:cubicBezTo>
                    <a:pt x="6049" y="1939"/>
                    <a:pt x="6165" y="1904"/>
                    <a:pt x="6293" y="1904"/>
                  </a:cubicBezTo>
                  <a:cubicBezTo>
                    <a:pt x="6722" y="1904"/>
                    <a:pt x="7152" y="1939"/>
                    <a:pt x="7570" y="2032"/>
                  </a:cubicBezTo>
                  <a:cubicBezTo>
                    <a:pt x="7686" y="2055"/>
                    <a:pt x="7813" y="2079"/>
                    <a:pt x="7918" y="2125"/>
                  </a:cubicBezTo>
                  <a:cubicBezTo>
                    <a:pt x="8115" y="2218"/>
                    <a:pt x="8266" y="2357"/>
                    <a:pt x="8347" y="2578"/>
                  </a:cubicBezTo>
                  <a:cubicBezTo>
                    <a:pt x="8452" y="2868"/>
                    <a:pt x="8498" y="3170"/>
                    <a:pt x="8522" y="3483"/>
                  </a:cubicBezTo>
                  <a:cubicBezTo>
                    <a:pt x="8568" y="4087"/>
                    <a:pt x="8626" y="4691"/>
                    <a:pt x="8672" y="5306"/>
                  </a:cubicBezTo>
                  <a:lnTo>
                    <a:pt x="8672" y="5527"/>
                  </a:lnTo>
                  <a:cubicBezTo>
                    <a:pt x="8638" y="5828"/>
                    <a:pt x="8626" y="6130"/>
                    <a:pt x="8580" y="6432"/>
                  </a:cubicBezTo>
                  <a:cubicBezTo>
                    <a:pt x="8556" y="6711"/>
                    <a:pt x="8510" y="6989"/>
                    <a:pt x="8440" y="7245"/>
                  </a:cubicBezTo>
                  <a:cubicBezTo>
                    <a:pt x="8347" y="7570"/>
                    <a:pt x="8115" y="7744"/>
                    <a:pt x="7813" y="7802"/>
                  </a:cubicBezTo>
                  <a:cubicBezTo>
                    <a:pt x="7674" y="7825"/>
                    <a:pt x="7535" y="7848"/>
                    <a:pt x="7384" y="7872"/>
                  </a:cubicBezTo>
                  <a:cubicBezTo>
                    <a:pt x="7384" y="7988"/>
                    <a:pt x="7384" y="8104"/>
                    <a:pt x="7361" y="8220"/>
                  </a:cubicBezTo>
                  <a:cubicBezTo>
                    <a:pt x="7349" y="8348"/>
                    <a:pt x="7303" y="8406"/>
                    <a:pt x="7175" y="8406"/>
                  </a:cubicBezTo>
                  <a:lnTo>
                    <a:pt x="6745" y="8406"/>
                  </a:lnTo>
                  <a:lnTo>
                    <a:pt x="6188" y="8406"/>
                  </a:lnTo>
                  <a:cubicBezTo>
                    <a:pt x="5991" y="8406"/>
                    <a:pt x="5933" y="8348"/>
                    <a:pt x="5875" y="8150"/>
                  </a:cubicBezTo>
                  <a:cubicBezTo>
                    <a:pt x="5851" y="8104"/>
                    <a:pt x="5840" y="8046"/>
                    <a:pt x="5817" y="7999"/>
                  </a:cubicBezTo>
                  <a:cubicBezTo>
                    <a:pt x="5526" y="7941"/>
                    <a:pt x="5248" y="7988"/>
                    <a:pt x="4958" y="7964"/>
                  </a:cubicBezTo>
                  <a:cubicBezTo>
                    <a:pt x="4667" y="7941"/>
                    <a:pt x="4365" y="7941"/>
                    <a:pt x="4075" y="7941"/>
                  </a:cubicBezTo>
                  <a:cubicBezTo>
                    <a:pt x="3797" y="7964"/>
                    <a:pt x="3506" y="7964"/>
                    <a:pt x="3228" y="7976"/>
                  </a:cubicBezTo>
                  <a:close/>
                  <a:moveTo>
                    <a:pt x="4424" y="2218"/>
                  </a:moveTo>
                  <a:cubicBezTo>
                    <a:pt x="4424" y="2218"/>
                    <a:pt x="4424" y="2229"/>
                    <a:pt x="4424" y="2218"/>
                  </a:cubicBezTo>
                  <a:cubicBezTo>
                    <a:pt x="3982" y="2229"/>
                    <a:pt x="3541" y="2229"/>
                    <a:pt x="3100" y="2229"/>
                  </a:cubicBezTo>
                  <a:cubicBezTo>
                    <a:pt x="2740" y="2229"/>
                    <a:pt x="2392" y="2218"/>
                    <a:pt x="2032" y="2229"/>
                  </a:cubicBezTo>
                  <a:cubicBezTo>
                    <a:pt x="1823" y="2229"/>
                    <a:pt x="1626" y="2264"/>
                    <a:pt x="1417" y="2299"/>
                  </a:cubicBezTo>
                  <a:cubicBezTo>
                    <a:pt x="1289" y="2334"/>
                    <a:pt x="1173" y="2392"/>
                    <a:pt x="1045" y="2404"/>
                  </a:cubicBezTo>
                  <a:cubicBezTo>
                    <a:pt x="813" y="2438"/>
                    <a:pt x="616" y="2566"/>
                    <a:pt x="523" y="2787"/>
                  </a:cubicBezTo>
                  <a:cubicBezTo>
                    <a:pt x="407" y="3019"/>
                    <a:pt x="325" y="3251"/>
                    <a:pt x="325" y="3518"/>
                  </a:cubicBezTo>
                  <a:cubicBezTo>
                    <a:pt x="349" y="4075"/>
                    <a:pt x="349" y="4621"/>
                    <a:pt x="349" y="5178"/>
                  </a:cubicBezTo>
                  <a:cubicBezTo>
                    <a:pt x="349" y="5306"/>
                    <a:pt x="349" y="5457"/>
                    <a:pt x="383" y="5573"/>
                  </a:cubicBezTo>
                  <a:lnTo>
                    <a:pt x="871" y="7175"/>
                  </a:lnTo>
                  <a:cubicBezTo>
                    <a:pt x="906" y="7314"/>
                    <a:pt x="999" y="7384"/>
                    <a:pt x="1126" y="7407"/>
                  </a:cubicBezTo>
                  <a:lnTo>
                    <a:pt x="1347" y="7454"/>
                  </a:lnTo>
                  <a:cubicBezTo>
                    <a:pt x="1568" y="7488"/>
                    <a:pt x="1777" y="7488"/>
                    <a:pt x="1986" y="7523"/>
                  </a:cubicBezTo>
                  <a:cubicBezTo>
                    <a:pt x="2508" y="7616"/>
                    <a:pt x="3042" y="7663"/>
                    <a:pt x="3564" y="7628"/>
                  </a:cubicBezTo>
                  <a:lnTo>
                    <a:pt x="4273" y="7628"/>
                  </a:lnTo>
                  <a:cubicBezTo>
                    <a:pt x="4667" y="7639"/>
                    <a:pt x="5062" y="7639"/>
                    <a:pt x="5434" y="7663"/>
                  </a:cubicBezTo>
                  <a:cubicBezTo>
                    <a:pt x="6177" y="7686"/>
                    <a:pt x="6931" y="7686"/>
                    <a:pt x="7674" y="7558"/>
                  </a:cubicBezTo>
                  <a:cubicBezTo>
                    <a:pt x="7964" y="7512"/>
                    <a:pt x="8138" y="7372"/>
                    <a:pt x="8208" y="7082"/>
                  </a:cubicBezTo>
                  <a:cubicBezTo>
                    <a:pt x="8220" y="7036"/>
                    <a:pt x="8243" y="6978"/>
                    <a:pt x="8243" y="6931"/>
                  </a:cubicBezTo>
                  <a:cubicBezTo>
                    <a:pt x="8278" y="6583"/>
                    <a:pt x="8313" y="6235"/>
                    <a:pt x="8359" y="5898"/>
                  </a:cubicBezTo>
                  <a:cubicBezTo>
                    <a:pt x="8382" y="5608"/>
                    <a:pt x="8371" y="5341"/>
                    <a:pt x="8324" y="5051"/>
                  </a:cubicBezTo>
                  <a:cubicBezTo>
                    <a:pt x="8278" y="4784"/>
                    <a:pt x="8255" y="4528"/>
                    <a:pt x="8220" y="4261"/>
                  </a:cubicBezTo>
                  <a:cubicBezTo>
                    <a:pt x="8197" y="3890"/>
                    <a:pt x="8185" y="3507"/>
                    <a:pt x="8162" y="3135"/>
                  </a:cubicBezTo>
                  <a:cubicBezTo>
                    <a:pt x="8162" y="2972"/>
                    <a:pt x="8104" y="2822"/>
                    <a:pt x="8069" y="2682"/>
                  </a:cubicBezTo>
                  <a:cubicBezTo>
                    <a:pt x="8022" y="2531"/>
                    <a:pt x="7918" y="2462"/>
                    <a:pt x="7802" y="2404"/>
                  </a:cubicBezTo>
                  <a:cubicBezTo>
                    <a:pt x="7732" y="2380"/>
                    <a:pt x="7639" y="2346"/>
                    <a:pt x="7570" y="2334"/>
                  </a:cubicBezTo>
                  <a:cubicBezTo>
                    <a:pt x="7175" y="2229"/>
                    <a:pt x="6792" y="2218"/>
                    <a:pt x="6385" y="2218"/>
                  </a:cubicBezTo>
                  <a:close/>
                  <a:moveTo>
                    <a:pt x="2868" y="1951"/>
                  </a:moveTo>
                  <a:cubicBezTo>
                    <a:pt x="2868" y="1870"/>
                    <a:pt x="2856" y="1812"/>
                    <a:pt x="2856" y="1765"/>
                  </a:cubicBezTo>
                  <a:cubicBezTo>
                    <a:pt x="2856" y="1603"/>
                    <a:pt x="2856" y="1428"/>
                    <a:pt x="2868" y="1278"/>
                  </a:cubicBezTo>
                  <a:cubicBezTo>
                    <a:pt x="2891" y="1080"/>
                    <a:pt x="2996" y="952"/>
                    <a:pt x="3205" y="929"/>
                  </a:cubicBezTo>
                  <a:cubicBezTo>
                    <a:pt x="3286" y="906"/>
                    <a:pt x="3379" y="883"/>
                    <a:pt x="3483" y="883"/>
                  </a:cubicBezTo>
                  <a:cubicBezTo>
                    <a:pt x="3843" y="883"/>
                    <a:pt x="4191" y="871"/>
                    <a:pt x="4551" y="883"/>
                  </a:cubicBezTo>
                  <a:cubicBezTo>
                    <a:pt x="4830" y="883"/>
                    <a:pt x="5050" y="1011"/>
                    <a:pt x="5108" y="1347"/>
                  </a:cubicBezTo>
                  <a:cubicBezTo>
                    <a:pt x="5132" y="1533"/>
                    <a:pt x="5178" y="1719"/>
                    <a:pt x="5225" y="1928"/>
                  </a:cubicBezTo>
                  <a:cubicBezTo>
                    <a:pt x="5364" y="1939"/>
                    <a:pt x="5480" y="1951"/>
                    <a:pt x="5631" y="1916"/>
                  </a:cubicBezTo>
                  <a:lnTo>
                    <a:pt x="5631" y="1359"/>
                  </a:lnTo>
                  <a:cubicBezTo>
                    <a:pt x="5608" y="1173"/>
                    <a:pt x="5596" y="964"/>
                    <a:pt x="5584" y="778"/>
                  </a:cubicBezTo>
                  <a:cubicBezTo>
                    <a:pt x="5573" y="581"/>
                    <a:pt x="5468" y="465"/>
                    <a:pt x="5283" y="407"/>
                  </a:cubicBezTo>
                  <a:cubicBezTo>
                    <a:pt x="5178" y="372"/>
                    <a:pt x="5074" y="349"/>
                    <a:pt x="4969" y="326"/>
                  </a:cubicBezTo>
                  <a:cubicBezTo>
                    <a:pt x="4365" y="244"/>
                    <a:pt x="3750" y="314"/>
                    <a:pt x="3146" y="407"/>
                  </a:cubicBezTo>
                  <a:cubicBezTo>
                    <a:pt x="2914" y="430"/>
                    <a:pt x="2752" y="593"/>
                    <a:pt x="2647" y="813"/>
                  </a:cubicBezTo>
                  <a:cubicBezTo>
                    <a:pt x="2531" y="1057"/>
                    <a:pt x="2554" y="1312"/>
                    <a:pt x="2520" y="1579"/>
                  </a:cubicBezTo>
                  <a:cubicBezTo>
                    <a:pt x="2508" y="1684"/>
                    <a:pt x="2508" y="1777"/>
                    <a:pt x="2508" y="1881"/>
                  </a:cubicBezTo>
                  <a:cubicBezTo>
                    <a:pt x="2508" y="1893"/>
                    <a:pt x="2520" y="1916"/>
                    <a:pt x="2531" y="1951"/>
                  </a:cubicBezTo>
                  <a:close/>
                  <a:moveTo>
                    <a:pt x="3135" y="1939"/>
                  </a:moveTo>
                  <a:cubicBezTo>
                    <a:pt x="3193" y="1951"/>
                    <a:pt x="3216" y="1974"/>
                    <a:pt x="3251" y="1974"/>
                  </a:cubicBezTo>
                  <a:lnTo>
                    <a:pt x="4795" y="1974"/>
                  </a:lnTo>
                  <a:cubicBezTo>
                    <a:pt x="4830" y="1974"/>
                    <a:pt x="4876" y="1939"/>
                    <a:pt x="4911" y="1928"/>
                  </a:cubicBezTo>
                  <a:cubicBezTo>
                    <a:pt x="4876" y="1719"/>
                    <a:pt x="4841" y="1533"/>
                    <a:pt x="4795" y="1347"/>
                  </a:cubicBezTo>
                  <a:cubicBezTo>
                    <a:pt x="4783" y="1243"/>
                    <a:pt x="4714" y="1185"/>
                    <a:pt x="4609" y="1173"/>
                  </a:cubicBezTo>
                  <a:cubicBezTo>
                    <a:pt x="4528" y="1161"/>
                    <a:pt x="4447" y="1161"/>
                    <a:pt x="4365" y="1161"/>
                  </a:cubicBezTo>
                  <a:lnTo>
                    <a:pt x="3541" y="1161"/>
                  </a:lnTo>
                  <a:cubicBezTo>
                    <a:pt x="3460" y="1161"/>
                    <a:pt x="3390" y="1161"/>
                    <a:pt x="3321" y="1173"/>
                  </a:cubicBezTo>
                  <a:cubicBezTo>
                    <a:pt x="3170" y="1185"/>
                    <a:pt x="3112" y="1243"/>
                    <a:pt x="3100" y="1394"/>
                  </a:cubicBezTo>
                  <a:cubicBezTo>
                    <a:pt x="3135" y="1568"/>
                    <a:pt x="3135" y="1742"/>
                    <a:pt x="3135" y="1939"/>
                  </a:cubicBezTo>
                  <a:close/>
                  <a:moveTo>
                    <a:pt x="7105" y="8022"/>
                  </a:moveTo>
                  <a:cubicBezTo>
                    <a:pt x="6711" y="7976"/>
                    <a:pt x="6293" y="7976"/>
                    <a:pt x="6107" y="8046"/>
                  </a:cubicBezTo>
                  <a:cubicBezTo>
                    <a:pt x="6107" y="8139"/>
                    <a:pt x="6165" y="8185"/>
                    <a:pt x="6235" y="8185"/>
                  </a:cubicBezTo>
                  <a:lnTo>
                    <a:pt x="7036" y="8185"/>
                  </a:lnTo>
                  <a:cubicBezTo>
                    <a:pt x="7105" y="8162"/>
                    <a:pt x="7117" y="8104"/>
                    <a:pt x="7105" y="8022"/>
                  </a:cubicBezTo>
                  <a:close/>
                  <a:moveTo>
                    <a:pt x="2821" y="8022"/>
                  </a:moveTo>
                  <a:cubicBezTo>
                    <a:pt x="2810" y="7964"/>
                    <a:pt x="2763" y="7964"/>
                    <a:pt x="2740" y="7953"/>
                  </a:cubicBezTo>
                  <a:cubicBezTo>
                    <a:pt x="2496" y="7918"/>
                    <a:pt x="2229" y="7895"/>
                    <a:pt x="1986" y="7860"/>
                  </a:cubicBezTo>
                  <a:cubicBezTo>
                    <a:pt x="1939" y="7860"/>
                    <a:pt x="1881" y="7848"/>
                    <a:pt x="1835" y="7860"/>
                  </a:cubicBezTo>
                  <a:cubicBezTo>
                    <a:pt x="1811" y="7860"/>
                    <a:pt x="1777" y="7895"/>
                    <a:pt x="1777" y="7918"/>
                  </a:cubicBezTo>
                  <a:cubicBezTo>
                    <a:pt x="1777" y="7953"/>
                    <a:pt x="1800" y="7988"/>
                    <a:pt x="1811" y="7988"/>
                  </a:cubicBezTo>
                  <a:cubicBezTo>
                    <a:pt x="1869" y="8022"/>
                    <a:pt x="1939" y="8046"/>
                    <a:pt x="2009" y="8046"/>
                  </a:cubicBezTo>
                  <a:lnTo>
                    <a:pt x="2763" y="8046"/>
                  </a:ln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918700" y="3216650"/>
              <a:ext cx="82450" cy="81275"/>
            </a:xfrm>
            <a:custGeom>
              <a:avLst/>
              <a:gdLst/>
              <a:ahLst/>
              <a:cxnLst/>
              <a:rect l="l" t="t" r="r" b="b"/>
              <a:pathLst>
                <a:path w="3298" h="3251" extrusionOk="0">
                  <a:moveTo>
                    <a:pt x="2485" y="2148"/>
                  </a:moveTo>
                  <a:cubicBezTo>
                    <a:pt x="2473" y="2241"/>
                    <a:pt x="2473" y="2322"/>
                    <a:pt x="2473" y="2392"/>
                  </a:cubicBezTo>
                  <a:lnTo>
                    <a:pt x="2473" y="2972"/>
                  </a:lnTo>
                  <a:cubicBezTo>
                    <a:pt x="2473" y="3146"/>
                    <a:pt x="2392" y="3228"/>
                    <a:pt x="2241" y="3239"/>
                  </a:cubicBezTo>
                  <a:cubicBezTo>
                    <a:pt x="1974" y="3251"/>
                    <a:pt x="1719" y="3251"/>
                    <a:pt x="1452" y="3181"/>
                  </a:cubicBezTo>
                  <a:cubicBezTo>
                    <a:pt x="1289" y="3135"/>
                    <a:pt x="1208" y="3054"/>
                    <a:pt x="1196" y="2891"/>
                  </a:cubicBezTo>
                  <a:cubicBezTo>
                    <a:pt x="1196" y="2729"/>
                    <a:pt x="1150" y="2589"/>
                    <a:pt x="1069" y="2450"/>
                  </a:cubicBezTo>
                  <a:cubicBezTo>
                    <a:pt x="1057" y="2427"/>
                    <a:pt x="1046" y="2392"/>
                    <a:pt x="1011" y="2345"/>
                  </a:cubicBezTo>
                  <a:lnTo>
                    <a:pt x="662" y="2345"/>
                  </a:lnTo>
                  <a:lnTo>
                    <a:pt x="453" y="2345"/>
                  </a:lnTo>
                  <a:cubicBezTo>
                    <a:pt x="221" y="2322"/>
                    <a:pt x="117" y="2253"/>
                    <a:pt x="70" y="2020"/>
                  </a:cubicBezTo>
                  <a:cubicBezTo>
                    <a:pt x="47" y="1800"/>
                    <a:pt x="24" y="1602"/>
                    <a:pt x="12" y="1382"/>
                  </a:cubicBezTo>
                  <a:cubicBezTo>
                    <a:pt x="1" y="1173"/>
                    <a:pt x="59" y="1138"/>
                    <a:pt x="279" y="1138"/>
                  </a:cubicBezTo>
                  <a:lnTo>
                    <a:pt x="976" y="1138"/>
                  </a:lnTo>
                  <a:cubicBezTo>
                    <a:pt x="987" y="1080"/>
                    <a:pt x="999" y="999"/>
                    <a:pt x="999" y="929"/>
                  </a:cubicBezTo>
                  <a:lnTo>
                    <a:pt x="999" y="291"/>
                  </a:lnTo>
                  <a:cubicBezTo>
                    <a:pt x="999" y="93"/>
                    <a:pt x="1046" y="35"/>
                    <a:pt x="1243" y="12"/>
                  </a:cubicBezTo>
                  <a:cubicBezTo>
                    <a:pt x="1440" y="0"/>
                    <a:pt x="1638" y="12"/>
                    <a:pt x="1823" y="12"/>
                  </a:cubicBezTo>
                  <a:cubicBezTo>
                    <a:pt x="2021" y="12"/>
                    <a:pt x="2148" y="105"/>
                    <a:pt x="2195" y="279"/>
                  </a:cubicBezTo>
                  <a:cubicBezTo>
                    <a:pt x="2253" y="465"/>
                    <a:pt x="2288" y="650"/>
                    <a:pt x="2334" y="848"/>
                  </a:cubicBezTo>
                  <a:cubicBezTo>
                    <a:pt x="2346" y="906"/>
                    <a:pt x="2369" y="964"/>
                    <a:pt x="2369" y="1022"/>
                  </a:cubicBezTo>
                  <a:cubicBezTo>
                    <a:pt x="2520" y="1057"/>
                    <a:pt x="2682" y="1034"/>
                    <a:pt x="2833" y="1045"/>
                  </a:cubicBezTo>
                  <a:cubicBezTo>
                    <a:pt x="2915" y="1057"/>
                    <a:pt x="3019" y="1080"/>
                    <a:pt x="3089" y="1103"/>
                  </a:cubicBezTo>
                  <a:cubicBezTo>
                    <a:pt x="3216" y="1161"/>
                    <a:pt x="3298" y="1277"/>
                    <a:pt x="3298" y="1428"/>
                  </a:cubicBezTo>
                  <a:lnTo>
                    <a:pt x="3298" y="1974"/>
                  </a:lnTo>
                  <a:cubicBezTo>
                    <a:pt x="3298" y="2148"/>
                    <a:pt x="3240" y="2195"/>
                    <a:pt x="3077" y="2206"/>
                  </a:cubicBezTo>
                  <a:cubicBezTo>
                    <a:pt x="2961" y="2206"/>
                    <a:pt x="2833" y="2195"/>
                    <a:pt x="2717" y="2195"/>
                  </a:cubicBezTo>
                  <a:cubicBezTo>
                    <a:pt x="2624" y="2160"/>
                    <a:pt x="2566" y="2160"/>
                    <a:pt x="2485" y="2148"/>
                  </a:cubicBezTo>
                  <a:close/>
                  <a:moveTo>
                    <a:pt x="1173" y="2055"/>
                  </a:moveTo>
                  <a:cubicBezTo>
                    <a:pt x="1324" y="2334"/>
                    <a:pt x="1405" y="2612"/>
                    <a:pt x="1463" y="2903"/>
                  </a:cubicBezTo>
                  <a:cubicBezTo>
                    <a:pt x="1696" y="3007"/>
                    <a:pt x="1928" y="3019"/>
                    <a:pt x="2160" y="2972"/>
                  </a:cubicBezTo>
                  <a:cubicBezTo>
                    <a:pt x="2218" y="2868"/>
                    <a:pt x="2195" y="2775"/>
                    <a:pt x="2206" y="2670"/>
                  </a:cubicBezTo>
                  <a:lnTo>
                    <a:pt x="2206" y="2032"/>
                  </a:lnTo>
                  <a:cubicBezTo>
                    <a:pt x="2206" y="1916"/>
                    <a:pt x="2276" y="1858"/>
                    <a:pt x="2381" y="1869"/>
                  </a:cubicBezTo>
                  <a:cubicBezTo>
                    <a:pt x="2543" y="1881"/>
                    <a:pt x="2682" y="1916"/>
                    <a:pt x="2833" y="1927"/>
                  </a:cubicBezTo>
                  <a:cubicBezTo>
                    <a:pt x="2891" y="1927"/>
                    <a:pt x="2949" y="1916"/>
                    <a:pt x="3019" y="1904"/>
                  </a:cubicBezTo>
                  <a:lnTo>
                    <a:pt x="3019" y="1521"/>
                  </a:lnTo>
                  <a:cubicBezTo>
                    <a:pt x="3019" y="1347"/>
                    <a:pt x="2973" y="1301"/>
                    <a:pt x="2799" y="1289"/>
                  </a:cubicBezTo>
                  <a:lnTo>
                    <a:pt x="2311" y="1289"/>
                  </a:lnTo>
                  <a:cubicBezTo>
                    <a:pt x="2160" y="1289"/>
                    <a:pt x="2102" y="1231"/>
                    <a:pt x="2079" y="1092"/>
                  </a:cubicBezTo>
                  <a:cubicBezTo>
                    <a:pt x="2067" y="1034"/>
                    <a:pt x="2067" y="976"/>
                    <a:pt x="2067" y="894"/>
                  </a:cubicBezTo>
                  <a:cubicBezTo>
                    <a:pt x="2021" y="720"/>
                    <a:pt x="1986" y="569"/>
                    <a:pt x="1951" y="395"/>
                  </a:cubicBezTo>
                  <a:cubicBezTo>
                    <a:pt x="1928" y="337"/>
                    <a:pt x="1870" y="279"/>
                    <a:pt x="1835" y="256"/>
                  </a:cubicBezTo>
                  <a:cubicBezTo>
                    <a:pt x="1626" y="233"/>
                    <a:pt x="1417" y="198"/>
                    <a:pt x="1220" y="291"/>
                  </a:cubicBezTo>
                  <a:lnTo>
                    <a:pt x="1220" y="604"/>
                  </a:lnTo>
                  <a:lnTo>
                    <a:pt x="1220" y="1103"/>
                  </a:lnTo>
                  <a:cubicBezTo>
                    <a:pt x="1220" y="1219"/>
                    <a:pt x="1208" y="1324"/>
                    <a:pt x="1115" y="1405"/>
                  </a:cubicBezTo>
                  <a:cubicBezTo>
                    <a:pt x="848" y="1359"/>
                    <a:pt x="570" y="1359"/>
                    <a:pt x="291" y="1417"/>
                  </a:cubicBezTo>
                  <a:cubicBezTo>
                    <a:pt x="279" y="1649"/>
                    <a:pt x="279" y="1858"/>
                    <a:pt x="384" y="2055"/>
                  </a:cubicBezTo>
                  <a:cubicBezTo>
                    <a:pt x="628" y="2125"/>
                    <a:pt x="883" y="2078"/>
                    <a:pt x="1173" y="2055"/>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 name="Google Shape;49;p2"/>
          <p:cNvGrpSpPr/>
          <p:nvPr/>
        </p:nvGrpSpPr>
        <p:grpSpPr>
          <a:xfrm rot="-9086648">
            <a:off x="6442476" y="-673704"/>
            <a:ext cx="351283" cy="1120755"/>
            <a:chOff x="616875" y="3027700"/>
            <a:chExt cx="97525" cy="311150"/>
          </a:xfrm>
        </p:grpSpPr>
        <p:sp>
          <p:nvSpPr>
            <p:cNvPr id="50" name="Google Shape;50;p2"/>
            <p:cNvSpPr/>
            <p:nvPr/>
          </p:nvSpPr>
          <p:spPr>
            <a:xfrm>
              <a:off x="616875" y="3027700"/>
              <a:ext cx="97525" cy="311150"/>
            </a:xfrm>
            <a:custGeom>
              <a:avLst/>
              <a:gdLst/>
              <a:ahLst/>
              <a:cxnLst/>
              <a:rect l="l" t="t" r="r" b="b"/>
              <a:pathLst>
                <a:path w="3901" h="12446" extrusionOk="0">
                  <a:moveTo>
                    <a:pt x="12" y="8116"/>
                  </a:moveTo>
                  <a:lnTo>
                    <a:pt x="12" y="5109"/>
                  </a:lnTo>
                  <a:cubicBezTo>
                    <a:pt x="12" y="4946"/>
                    <a:pt x="12" y="4784"/>
                    <a:pt x="93" y="4633"/>
                  </a:cubicBezTo>
                  <a:cubicBezTo>
                    <a:pt x="116" y="4552"/>
                    <a:pt x="116" y="4436"/>
                    <a:pt x="116" y="4354"/>
                  </a:cubicBezTo>
                  <a:lnTo>
                    <a:pt x="116" y="3936"/>
                  </a:lnTo>
                  <a:cubicBezTo>
                    <a:pt x="116" y="3832"/>
                    <a:pt x="151" y="3739"/>
                    <a:pt x="221" y="3681"/>
                  </a:cubicBezTo>
                  <a:cubicBezTo>
                    <a:pt x="325" y="3600"/>
                    <a:pt x="360" y="3484"/>
                    <a:pt x="406" y="3367"/>
                  </a:cubicBezTo>
                  <a:cubicBezTo>
                    <a:pt x="476" y="3193"/>
                    <a:pt x="557" y="3031"/>
                    <a:pt x="639" y="2857"/>
                  </a:cubicBezTo>
                  <a:cubicBezTo>
                    <a:pt x="731" y="2671"/>
                    <a:pt x="824" y="2485"/>
                    <a:pt x="801" y="2265"/>
                  </a:cubicBezTo>
                  <a:cubicBezTo>
                    <a:pt x="801" y="2230"/>
                    <a:pt x="801" y="2218"/>
                    <a:pt x="813" y="2195"/>
                  </a:cubicBezTo>
                  <a:cubicBezTo>
                    <a:pt x="940" y="1905"/>
                    <a:pt x="894" y="1591"/>
                    <a:pt x="894" y="1289"/>
                  </a:cubicBezTo>
                  <a:cubicBezTo>
                    <a:pt x="894" y="1150"/>
                    <a:pt x="917" y="1011"/>
                    <a:pt x="894" y="871"/>
                  </a:cubicBezTo>
                  <a:cubicBezTo>
                    <a:pt x="871" y="663"/>
                    <a:pt x="952" y="512"/>
                    <a:pt x="1010" y="337"/>
                  </a:cubicBezTo>
                  <a:cubicBezTo>
                    <a:pt x="1091" y="117"/>
                    <a:pt x="1300" y="47"/>
                    <a:pt x="1521" y="12"/>
                  </a:cubicBezTo>
                  <a:cubicBezTo>
                    <a:pt x="1625" y="1"/>
                    <a:pt x="1730" y="12"/>
                    <a:pt x="1846" y="12"/>
                  </a:cubicBezTo>
                  <a:cubicBezTo>
                    <a:pt x="1962" y="12"/>
                    <a:pt x="2055" y="70"/>
                    <a:pt x="2090" y="175"/>
                  </a:cubicBezTo>
                  <a:cubicBezTo>
                    <a:pt x="2171" y="419"/>
                    <a:pt x="2287" y="663"/>
                    <a:pt x="2275" y="941"/>
                  </a:cubicBezTo>
                  <a:cubicBezTo>
                    <a:pt x="2252" y="1266"/>
                    <a:pt x="2368" y="1556"/>
                    <a:pt x="2426" y="1870"/>
                  </a:cubicBezTo>
                  <a:cubicBezTo>
                    <a:pt x="2438" y="1940"/>
                    <a:pt x="2461" y="2032"/>
                    <a:pt x="2484" y="2102"/>
                  </a:cubicBezTo>
                  <a:cubicBezTo>
                    <a:pt x="2519" y="2369"/>
                    <a:pt x="2659" y="2555"/>
                    <a:pt x="2868" y="2683"/>
                  </a:cubicBezTo>
                  <a:cubicBezTo>
                    <a:pt x="2891" y="2683"/>
                    <a:pt x="2891" y="2694"/>
                    <a:pt x="2902" y="2694"/>
                  </a:cubicBezTo>
                  <a:cubicBezTo>
                    <a:pt x="3297" y="2845"/>
                    <a:pt x="3494" y="3158"/>
                    <a:pt x="3587" y="3553"/>
                  </a:cubicBezTo>
                  <a:cubicBezTo>
                    <a:pt x="3634" y="3774"/>
                    <a:pt x="3761" y="3960"/>
                    <a:pt x="3715" y="4192"/>
                  </a:cubicBezTo>
                  <a:cubicBezTo>
                    <a:pt x="3866" y="4586"/>
                    <a:pt x="3808" y="5004"/>
                    <a:pt x="3808" y="5399"/>
                  </a:cubicBezTo>
                  <a:cubicBezTo>
                    <a:pt x="3808" y="5736"/>
                    <a:pt x="3831" y="6061"/>
                    <a:pt x="3878" y="6397"/>
                  </a:cubicBezTo>
                  <a:cubicBezTo>
                    <a:pt x="3889" y="6560"/>
                    <a:pt x="3901" y="6723"/>
                    <a:pt x="3901" y="6897"/>
                  </a:cubicBezTo>
                  <a:lnTo>
                    <a:pt x="3901" y="10147"/>
                  </a:lnTo>
                  <a:cubicBezTo>
                    <a:pt x="3901" y="10345"/>
                    <a:pt x="3878" y="10530"/>
                    <a:pt x="3785" y="10728"/>
                  </a:cubicBezTo>
                  <a:cubicBezTo>
                    <a:pt x="3715" y="10902"/>
                    <a:pt x="3657" y="11076"/>
                    <a:pt x="3622" y="11262"/>
                  </a:cubicBezTo>
                  <a:cubicBezTo>
                    <a:pt x="3599" y="11436"/>
                    <a:pt x="3506" y="11575"/>
                    <a:pt x="3448" y="11738"/>
                  </a:cubicBezTo>
                  <a:cubicBezTo>
                    <a:pt x="3344" y="12016"/>
                    <a:pt x="3135" y="12144"/>
                    <a:pt x="2868" y="12248"/>
                  </a:cubicBezTo>
                  <a:cubicBezTo>
                    <a:pt x="2810" y="12272"/>
                    <a:pt x="2740" y="12307"/>
                    <a:pt x="2670" y="12307"/>
                  </a:cubicBezTo>
                  <a:cubicBezTo>
                    <a:pt x="2345" y="12318"/>
                    <a:pt x="2055" y="12446"/>
                    <a:pt x="1741" y="12446"/>
                  </a:cubicBezTo>
                  <a:lnTo>
                    <a:pt x="894" y="12446"/>
                  </a:lnTo>
                  <a:cubicBezTo>
                    <a:pt x="662" y="12446"/>
                    <a:pt x="348" y="12248"/>
                    <a:pt x="255" y="12040"/>
                  </a:cubicBezTo>
                  <a:cubicBezTo>
                    <a:pt x="105" y="11714"/>
                    <a:pt x="0" y="11366"/>
                    <a:pt x="12" y="10971"/>
                  </a:cubicBezTo>
                  <a:cubicBezTo>
                    <a:pt x="35" y="10008"/>
                    <a:pt x="12" y="9068"/>
                    <a:pt x="12" y="8116"/>
                  </a:cubicBezTo>
                  <a:close/>
                  <a:moveTo>
                    <a:pt x="2008" y="1754"/>
                  </a:moveTo>
                  <a:lnTo>
                    <a:pt x="1382" y="1754"/>
                  </a:lnTo>
                  <a:cubicBezTo>
                    <a:pt x="1265" y="1754"/>
                    <a:pt x="1207" y="1812"/>
                    <a:pt x="1196" y="1928"/>
                  </a:cubicBezTo>
                  <a:cubicBezTo>
                    <a:pt x="1173" y="2079"/>
                    <a:pt x="1196" y="2207"/>
                    <a:pt x="1173" y="2346"/>
                  </a:cubicBezTo>
                  <a:cubicBezTo>
                    <a:pt x="1173" y="2427"/>
                    <a:pt x="1161" y="2520"/>
                    <a:pt x="1115" y="2578"/>
                  </a:cubicBezTo>
                  <a:cubicBezTo>
                    <a:pt x="917" y="2845"/>
                    <a:pt x="801" y="3147"/>
                    <a:pt x="627" y="3426"/>
                  </a:cubicBezTo>
                  <a:cubicBezTo>
                    <a:pt x="476" y="3681"/>
                    <a:pt x="395" y="3971"/>
                    <a:pt x="418" y="4296"/>
                  </a:cubicBezTo>
                  <a:cubicBezTo>
                    <a:pt x="441" y="4436"/>
                    <a:pt x="441" y="4598"/>
                    <a:pt x="395" y="4749"/>
                  </a:cubicBezTo>
                  <a:cubicBezTo>
                    <a:pt x="348" y="4888"/>
                    <a:pt x="337" y="5039"/>
                    <a:pt x="337" y="5190"/>
                  </a:cubicBezTo>
                  <a:lnTo>
                    <a:pt x="337" y="11053"/>
                  </a:lnTo>
                  <a:cubicBezTo>
                    <a:pt x="337" y="11343"/>
                    <a:pt x="418" y="11610"/>
                    <a:pt x="534" y="11854"/>
                  </a:cubicBezTo>
                  <a:cubicBezTo>
                    <a:pt x="615" y="12005"/>
                    <a:pt x="743" y="12132"/>
                    <a:pt x="940" y="12132"/>
                  </a:cubicBezTo>
                  <a:cubicBezTo>
                    <a:pt x="1451" y="12156"/>
                    <a:pt x="1962" y="12086"/>
                    <a:pt x="2473" y="12028"/>
                  </a:cubicBezTo>
                  <a:cubicBezTo>
                    <a:pt x="2577" y="12016"/>
                    <a:pt x="2693" y="11970"/>
                    <a:pt x="2798" y="11912"/>
                  </a:cubicBezTo>
                  <a:cubicBezTo>
                    <a:pt x="2902" y="11854"/>
                    <a:pt x="3018" y="11773"/>
                    <a:pt x="3088" y="11680"/>
                  </a:cubicBezTo>
                  <a:cubicBezTo>
                    <a:pt x="3239" y="11482"/>
                    <a:pt x="3320" y="11227"/>
                    <a:pt x="3390" y="10983"/>
                  </a:cubicBezTo>
                  <a:cubicBezTo>
                    <a:pt x="3425" y="10867"/>
                    <a:pt x="3448" y="10751"/>
                    <a:pt x="3494" y="10646"/>
                  </a:cubicBezTo>
                  <a:cubicBezTo>
                    <a:pt x="3564" y="10495"/>
                    <a:pt x="3587" y="10321"/>
                    <a:pt x="3587" y="10147"/>
                  </a:cubicBezTo>
                  <a:lnTo>
                    <a:pt x="3587" y="6862"/>
                  </a:lnTo>
                  <a:cubicBezTo>
                    <a:pt x="3587" y="6734"/>
                    <a:pt x="3587" y="6606"/>
                    <a:pt x="3564" y="6490"/>
                  </a:cubicBezTo>
                  <a:cubicBezTo>
                    <a:pt x="3483" y="6061"/>
                    <a:pt x="3506" y="5631"/>
                    <a:pt x="3494" y="5190"/>
                  </a:cubicBezTo>
                  <a:cubicBezTo>
                    <a:pt x="3494" y="4946"/>
                    <a:pt x="3529" y="4703"/>
                    <a:pt x="3425" y="4470"/>
                  </a:cubicBezTo>
                  <a:cubicBezTo>
                    <a:pt x="3413" y="4424"/>
                    <a:pt x="3413" y="4354"/>
                    <a:pt x="3413" y="4296"/>
                  </a:cubicBezTo>
                  <a:cubicBezTo>
                    <a:pt x="3413" y="4134"/>
                    <a:pt x="3390" y="4006"/>
                    <a:pt x="3320" y="3855"/>
                  </a:cubicBezTo>
                  <a:cubicBezTo>
                    <a:pt x="3262" y="3762"/>
                    <a:pt x="3239" y="3646"/>
                    <a:pt x="3204" y="3530"/>
                  </a:cubicBezTo>
                  <a:cubicBezTo>
                    <a:pt x="3158" y="3333"/>
                    <a:pt x="3053" y="3217"/>
                    <a:pt x="2902" y="3124"/>
                  </a:cubicBezTo>
                  <a:cubicBezTo>
                    <a:pt x="2786" y="3042"/>
                    <a:pt x="2659" y="2973"/>
                    <a:pt x="2554" y="2903"/>
                  </a:cubicBezTo>
                  <a:cubicBezTo>
                    <a:pt x="2392" y="2799"/>
                    <a:pt x="2264" y="2683"/>
                    <a:pt x="2217" y="2485"/>
                  </a:cubicBezTo>
                  <a:cubicBezTo>
                    <a:pt x="2183" y="2230"/>
                    <a:pt x="2078" y="1986"/>
                    <a:pt x="2008" y="1754"/>
                  </a:cubicBezTo>
                  <a:close/>
                  <a:moveTo>
                    <a:pt x="1950" y="1464"/>
                  </a:moveTo>
                  <a:lnTo>
                    <a:pt x="1950" y="1011"/>
                  </a:lnTo>
                  <a:cubicBezTo>
                    <a:pt x="1950" y="895"/>
                    <a:pt x="1927" y="779"/>
                    <a:pt x="1916" y="663"/>
                  </a:cubicBezTo>
                  <a:cubicBezTo>
                    <a:pt x="1892" y="535"/>
                    <a:pt x="1800" y="454"/>
                    <a:pt x="1672" y="396"/>
                  </a:cubicBezTo>
                  <a:cubicBezTo>
                    <a:pt x="1521" y="337"/>
                    <a:pt x="1324" y="419"/>
                    <a:pt x="1312" y="570"/>
                  </a:cubicBezTo>
                  <a:cubicBezTo>
                    <a:pt x="1289" y="860"/>
                    <a:pt x="1265" y="1150"/>
                    <a:pt x="1324" y="1440"/>
                  </a:cubicBezTo>
                  <a:cubicBezTo>
                    <a:pt x="1521" y="1498"/>
                    <a:pt x="1718" y="1475"/>
                    <a:pt x="1950" y="1464"/>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641250" y="3121750"/>
              <a:ext cx="49075" cy="179100"/>
            </a:xfrm>
            <a:custGeom>
              <a:avLst/>
              <a:gdLst/>
              <a:ahLst/>
              <a:cxnLst/>
              <a:rect l="l" t="t" r="r" b="b"/>
              <a:pathLst>
                <a:path w="1963" h="7164" extrusionOk="0">
                  <a:moveTo>
                    <a:pt x="1939" y="3378"/>
                  </a:moveTo>
                  <a:cubicBezTo>
                    <a:pt x="1939" y="4238"/>
                    <a:pt x="1927" y="5073"/>
                    <a:pt x="1939" y="5932"/>
                  </a:cubicBezTo>
                  <a:cubicBezTo>
                    <a:pt x="1939" y="6188"/>
                    <a:pt x="1846" y="6408"/>
                    <a:pt x="1800" y="6641"/>
                  </a:cubicBezTo>
                  <a:cubicBezTo>
                    <a:pt x="1788" y="6722"/>
                    <a:pt x="1672" y="6803"/>
                    <a:pt x="1591" y="6861"/>
                  </a:cubicBezTo>
                  <a:cubicBezTo>
                    <a:pt x="1475" y="6942"/>
                    <a:pt x="1335" y="7001"/>
                    <a:pt x="1208" y="7093"/>
                  </a:cubicBezTo>
                  <a:cubicBezTo>
                    <a:pt x="1115" y="7151"/>
                    <a:pt x="1022" y="7163"/>
                    <a:pt x="941" y="7117"/>
                  </a:cubicBezTo>
                  <a:cubicBezTo>
                    <a:pt x="778" y="7047"/>
                    <a:pt x="627" y="6989"/>
                    <a:pt x="476" y="6884"/>
                  </a:cubicBezTo>
                  <a:cubicBezTo>
                    <a:pt x="337" y="6780"/>
                    <a:pt x="186" y="6675"/>
                    <a:pt x="221" y="6466"/>
                  </a:cubicBezTo>
                  <a:cubicBezTo>
                    <a:pt x="82" y="6188"/>
                    <a:pt x="128" y="5898"/>
                    <a:pt x="116" y="5607"/>
                  </a:cubicBezTo>
                  <a:cubicBezTo>
                    <a:pt x="116" y="5480"/>
                    <a:pt x="116" y="5364"/>
                    <a:pt x="58" y="5236"/>
                  </a:cubicBezTo>
                  <a:cubicBezTo>
                    <a:pt x="23" y="5143"/>
                    <a:pt x="12" y="5062"/>
                    <a:pt x="12" y="4957"/>
                  </a:cubicBezTo>
                  <a:lnTo>
                    <a:pt x="12" y="2728"/>
                  </a:lnTo>
                  <a:cubicBezTo>
                    <a:pt x="12" y="2670"/>
                    <a:pt x="0" y="2589"/>
                    <a:pt x="23" y="2554"/>
                  </a:cubicBezTo>
                  <a:cubicBezTo>
                    <a:pt x="151" y="2276"/>
                    <a:pt x="116" y="1985"/>
                    <a:pt x="116" y="1695"/>
                  </a:cubicBezTo>
                  <a:lnTo>
                    <a:pt x="116" y="1451"/>
                  </a:lnTo>
                  <a:cubicBezTo>
                    <a:pt x="82" y="1068"/>
                    <a:pt x="209" y="720"/>
                    <a:pt x="314" y="360"/>
                  </a:cubicBezTo>
                  <a:cubicBezTo>
                    <a:pt x="383" y="139"/>
                    <a:pt x="581" y="12"/>
                    <a:pt x="813" y="0"/>
                  </a:cubicBezTo>
                  <a:lnTo>
                    <a:pt x="1161" y="0"/>
                  </a:lnTo>
                  <a:cubicBezTo>
                    <a:pt x="1521" y="0"/>
                    <a:pt x="1742" y="209"/>
                    <a:pt x="1916" y="476"/>
                  </a:cubicBezTo>
                  <a:cubicBezTo>
                    <a:pt x="1962" y="546"/>
                    <a:pt x="1962" y="674"/>
                    <a:pt x="1962" y="778"/>
                  </a:cubicBezTo>
                  <a:cubicBezTo>
                    <a:pt x="1962" y="1660"/>
                    <a:pt x="1962" y="2519"/>
                    <a:pt x="1939" y="3378"/>
                  </a:cubicBezTo>
                  <a:cubicBezTo>
                    <a:pt x="1962" y="3378"/>
                    <a:pt x="1962" y="3378"/>
                    <a:pt x="1939" y="3378"/>
                  </a:cubicBezTo>
                  <a:close/>
                  <a:moveTo>
                    <a:pt x="1567" y="6617"/>
                  </a:moveTo>
                  <a:cubicBezTo>
                    <a:pt x="1614" y="6223"/>
                    <a:pt x="1672" y="5840"/>
                    <a:pt x="1672" y="5468"/>
                  </a:cubicBezTo>
                  <a:cubicBezTo>
                    <a:pt x="1672" y="3971"/>
                    <a:pt x="1649" y="2461"/>
                    <a:pt x="1649" y="964"/>
                  </a:cubicBezTo>
                  <a:cubicBezTo>
                    <a:pt x="1649" y="906"/>
                    <a:pt x="1672" y="848"/>
                    <a:pt x="1649" y="790"/>
                  </a:cubicBezTo>
                  <a:cubicBezTo>
                    <a:pt x="1637" y="720"/>
                    <a:pt x="1626" y="615"/>
                    <a:pt x="1567" y="581"/>
                  </a:cubicBezTo>
                  <a:cubicBezTo>
                    <a:pt x="1417" y="430"/>
                    <a:pt x="1277" y="302"/>
                    <a:pt x="1033" y="302"/>
                  </a:cubicBezTo>
                  <a:cubicBezTo>
                    <a:pt x="801" y="314"/>
                    <a:pt x="650" y="383"/>
                    <a:pt x="581" y="604"/>
                  </a:cubicBezTo>
                  <a:cubicBezTo>
                    <a:pt x="511" y="836"/>
                    <a:pt x="430" y="1068"/>
                    <a:pt x="418" y="1300"/>
                  </a:cubicBezTo>
                  <a:lnTo>
                    <a:pt x="418" y="1823"/>
                  </a:lnTo>
                  <a:cubicBezTo>
                    <a:pt x="418" y="2090"/>
                    <a:pt x="453" y="2357"/>
                    <a:pt x="337" y="2612"/>
                  </a:cubicBezTo>
                  <a:cubicBezTo>
                    <a:pt x="302" y="2670"/>
                    <a:pt x="314" y="2740"/>
                    <a:pt x="314" y="2810"/>
                  </a:cubicBezTo>
                  <a:lnTo>
                    <a:pt x="314" y="4830"/>
                  </a:lnTo>
                  <a:cubicBezTo>
                    <a:pt x="314" y="4911"/>
                    <a:pt x="302" y="5004"/>
                    <a:pt x="349" y="5073"/>
                  </a:cubicBezTo>
                  <a:cubicBezTo>
                    <a:pt x="430" y="5248"/>
                    <a:pt x="418" y="5433"/>
                    <a:pt x="418" y="5631"/>
                  </a:cubicBezTo>
                  <a:cubicBezTo>
                    <a:pt x="418" y="5747"/>
                    <a:pt x="407" y="5863"/>
                    <a:pt x="418" y="5979"/>
                  </a:cubicBezTo>
                  <a:cubicBezTo>
                    <a:pt x="453" y="6153"/>
                    <a:pt x="476" y="6327"/>
                    <a:pt x="546" y="6466"/>
                  </a:cubicBezTo>
                  <a:cubicBezTo>
                    <a:pt x="604" y="6594"/>
                    <a:pt x="720" y="6699"/>
                    <a:pt x="871" y="6722"/>
                  </a:cubicBezTo>
                  <a:cubicBezTo>
                    <a:pt x="1010" y="6757"/>
                    <a:pt x="1161" y="6826"/>
                    <a:pt x="1300" y="6710"/>
                  </a:cubicBezTo>
                  <a:cubicBezTo>
                    <a:pt x="1347" y="6675"/>
                    <a:pt x="1440" y="6652"/>
                    <a:pt x="1567" y="6617"/>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657775" y="3180375"/>
              <a:ext cx="18900" cy="38050"/>
            </a:xfrm>
            <a:custGeom>
              <a:avLst/>
              <a:gdLst/>
              <a:ahLst/>
              <a:cxnLst/>
              <a:rect l="l" t="t" r="r" b="b"/>
              <a:pathLst>
                <a:path w="756" h="1522" extrusionOk="0">
                  <a:moveTo>
                    <a:pt x="431" y="360"/>
                  </a:moveTo>
                  <a:cubicBezTo>
                    <a:pt x="500" y="511"/>
                    <a:pt x="756" y="569"/>
                    <a:pt x="581" y="813"/>
                  </a:cubicBezTo>
                  <a:lnTo>
                    <a:pt x="407" y="685"/>
                  </a:lnTo>
                  <a:cubicBezTo>
                    <a:pt x="326" y="755"/>
                    <a:pt x="338" y="824"/>
                    <a:pt x="384" y="906"/>
                  </a:cubicBezTo>
                  <a:cubicBezTo>
                    <a:pt x="454" y="1022"/>
                    <a:pt x="512" y="1138"/>
                    <a:pt x="581" y="1254"/>
                  </a:cubicBezTo>
                  <a:lnTo>
                    <a:pt x="523" y="1370"/>
                  </a:lnTo>
                  <a:cubicBezTo>
                    <a:pt x="500" y="1405"/>
                    <a:pt x="454" y="1451"/>
                    <a:pt x="396" y="1498"/>
                  </a:cubicBezTo>
                  <a:cubicBezTo>
                    <a:pt x="268" y="1463"/>
                    <a:pt x="117" y="1521"/>
                    <a:pt x="13" y="1428"/>
                  </a:cubicBezTo>
                  <a:cubicBezTo>
                    <a:pt x="36" y="1266"/>
                    <a:pt x="36" y="1115"/>
                    <a:pt x="47" y="975"/>
                  </a:cubicBezTo>
                  <a:cubicBezTo>
                    <a:pt x="47" y="917"/>
                    <a:pt x="71" y="859"/>
                    <a:pt x="105" y="824"/>
                  </a:cubicBezTo>
                  <a:cubicBezTo>
                    <a:pt x="175" y="766"/>
                    <a:pt x="187" y="697"/>
                    <a:pt x="187" y="616"/>
                  </a:cubicBezTo>
                  <a:cubicBezTo>
                    <a:pt x="187" y="534"/>
                    <a:pt x="164" y="465"/>
                    <a:pt x="175" y="407"/>
                  </a:cubicBezTo>
                  <a:cubicBezTo>
                    <a:pt x="187" y="302"/>
                    <a:pt x="164" y="267"/>
                    <a:pt x="94" y="209"/>
                  </a:cubicBezTo>
                  <a:cubicBezTo>
                    <a:pt x="1" y="128"/>
                    <a:pt x="47" y="35"/>
                    <a:pt x="164" y="12"/>
                  </a:cubicBezTo>
                  <a:cubicBezTo>
                    <a:pt x="233" y="0"/>
                    <a:pt x="314" y="0"/>
                    <a:pt x="372" y="0"/>
                  </a:cubicBezTo>
                  <a:cubicBezTo>
                    <a:pt x="547" y="12"/>
                    <a:pt x="581" y="128"/>
                    <a:pt x="465" y="290"/>
                  </a:cubicBezTo>
                  <a:cubicBezTo>
                    <a:pt x="454" y="302"/>
                    <a:pt x="442" y="337"/>
                    <a:pt x="431" y="360"/>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657500" y="3233775"/>
              <a:ext cx="14825" cy="11625"/>
            </a:xfrm>
            <a:custGeom>
              <a:avLst/>
              <a:gdLst/>
              <a:ahLst/>
              <a:cxnLst/>
              <a:rect l="l" t="t" r="r" b="b"/>
              <a:pathLst>
                <a:path w="593" h="465" extrusionOk="0">
                  <a:moveTo>
                    <a:pt x="523" y="360"/>
                  </a:moveTo>
                  <a:cubicBezTo>
                    <a:pt x="395" y="395"/>
                    <a:pt x="291" y="430"/>
                    <a:pt x="175" y="453"/>
                  </a:cubicBezTo>
                  <a:cubicBezTo>
                    <a:pt x="93" y="465"/>
                    <a:pt x="12" y="395"/>
                    <a:pt x="12" y="302"/>
                  </a:cubicBezTo>
                  <a:cubicBezTo>
                    <a:pt x="0" y="140"/>
                    <a:pt x="116" y="0"/>
                    <a:pt x="279" y="0"/>
                  </a:cubicBezTo>
                  <a:cubicBezTo>
                    <a:pt x="349" y="0"/>
                    <a:pt x="442" y="12"/>
                    <a:pt x="511" y="24"/>
                  </a:cubicBezTo>
                  <a:cubicBezTo>
                    <a:pt x="592" y="128"/>
                    <a:pt x="558" y="232"/>
                    <a:pt x="523" y="360"/>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655750" y="3160350"/>
              <a:ext cx="14550" cy="9300"/>
            </a:xfrm>
            <a:custGeom>
              <a:avLst/>
              <a:gdLst/>
              <a:ahLst/>
              <a:cxnLst/>
              <a:rect l="l" t="t" r="r" b="b"/>
              <a:pathLst>
                <a:path w="582" h="372" extrusionOk="0">
                  <a:moveTo>
                    <a:pt x="105" y="0"/>
                  </a:moveTo>
                  <a:cubicBezTo>
                    <a:pt x="279" y="35"/>
                    <a:pt x="430" y="0"/>
                    <a:pt x="523" y="163"/>
                  </a:cubicBezTo>
                  <a:cubicBezTo>
                    <a:pt x="546" y="209"/>
                    <a:pt x="581" y="279"/>
                    <a:pt x="523" y="325"/>
                  </a:cubicBezTo>
                  <a:cubicBezTo>
                    <a:pt x="488" y="348"/>
                    <a:pt x="430" y="372"/>
                    <a:pt x="407" y="348"/>
                  </a:cubicBezTo>
                  <a:cubicBezTo>
                    <a:pt x="314" y="337"/>
                    <a:pt x="233" y="314"/>
                    <a:pt x="140" y="279"/>
                  </a:cubicBezTo>
                  <a:cubicBezTo>
                    <a:pt x="105" y="267"/>
                    <a:pt x="59" y="232"/>
                    <a:pt x="47" y="198"/>
                  </a:cubicBezTo>
                  <a:cubicBezTo>
                    <a:pt x="12" y="163"/>
                    <a:pt x="1" y="105"/>
                    <a:pt x="12" y="81"/>
                  </a:cubicBezTo>
                  <a:cubicBezTo>
                    <a:pt x="47" y="35"/>
                    <a:pt x="82" y="23"/>
                    <a:pt x="105" y="0"/>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 name="Google Shape;55;p2"/>
          <p:cNvGrpSpPr/>
          <p:nvPr/>
        </p:nvGrpSpPr>
        <p:grpSpPr>
          <a:xfrm rot="1974894">
            <a:off x="7552184" y="872286"/>
            <a:ext cx="233139" cy="565604"/>
            <a:chOff x="1282375" y="3450000"/>
            <a:chExt cx="64725" cy="157025"/>
          </a:xfrm>
        </p:grpSpPr>
        <p:sp>
          <p:nvSpPr>
            <p:cNvPr id="56" name="Google Shape;56;p2"/>
            <p:cNvSpPr/>
            <p:nvPr/>
          </p:nvSpPr>
          <p:spPr>
            <a:xfrm>
              <a:off x="1282375" y="3450000"/>
              <a:ext cx="64725" cy="157025"/>
            </a:xfrm>
            <a:custGeom>
              <a:avLst/>
              <a:gdLst/>
              <a:ahLst/>
              <a:cxnLst/>
              <a:rect l="l" t="t" r="r" b="b"/>
              <a:pathLst>
                <a:path w="2589" h="6281" extrusionOk="0">
                  <a:moveTo>
                    <a:pt x="2577" y="3773"/>
                  </a:moveTo>
                  <a:cubicBezTo>
                    <a:pt x="2577" y="4017"/>
                    <a:pt x="2566" y="4261"/>
                    <a:pt x="2577" y="4516"/>
                  </a:cubicBezTo>
                  <a:cubicBezTo>
                    <a:pt x="2589" y="4841"/>
                    <a:pt x="2531" y="5166"/>
                    <a:pt x="2438" y="5468"/>
                  </a:cubicBezTo>
                  <a:cubicBezTo>
                    <a:pt x="2415" y="5503"/>
                    <a:pt x="2403" y="5526"/>
                    <a:pt x="2403" y="5561"/>
                  </a:cubicBezTo>
                  <a:cubicBezTo>
                    <a:pt x="2392" y="5816"/>
                    <a:pt x="2229" y="5967"/>
                    <a:pt x="2032" y="6083"/>
                  </a:cubicBezTo>
                  <a:cubicBezTo>
                    <a:pt x="1869" y="6176"/>
                    <a:pt x="1695" y="6281"/>
                    <a:pt x="1486" y="6258"/>
                  </a:cubicBezTo>
                  <a:cubicBezTo>
                    <a:pt x="1289" y="6234"/>
                    <a:pt x="1103" y="6176"/>
                    <a:pt x="894" y="6118"/>
                  </a:cubicBezTo>
                  <a:cubicBezTo>
                    <a:pt x="708" y="6060"/>
                    <a:pt x="581" y="5909"/>
                    <a:pt x="476" y="5747"/>
                  </a:cubicBezTo>
                  <a:cubicBezTo>
                    <a:pt x="441" y="5700"/>
                    <a:pt x="430" y="5631"/>
                    <a:pt x="383" y="5584"/>
                  </a:cubicBezTo>
                  <a:cubicBezTo>
                    <a:pt x="314" y="5515"/>
                    <a:pt x="302" y="5422"/>
                    <a:pt x="325" y="5329"/>
                  </a:cubicBezTo>
                  <a:cubicBezTo>
                    <a:pt x="372" y="5224"/>
                    <a:pt x="348" y="5120"/>
                    <a:pt x="325" y="5015"/>
                  </a:cubicBezTo>
                  <a:cubicBezTo>
                    <a:pt x="302" y="4841"/>
                    <a:pt x="244" y="4690"/>
                    <a:pt x="209" y="4516"/>
                  </a:cubicBezTo>
                  <a:cubicBezTo>
                    <a:pt x="197" y="4412"/>
                    <a:pt x="186" y="4296"/>
                    <a:pt x="186" y="4179"/>
                  </a:cubicBezTo>
                  <a:cubicBezTo>
                    <a:pt x="186" y="4017"/>
                    <a:pt x="186" y="3878"/>
                    <a:pt x="139" y="3727"/>
                  </a:cubicBezTo>
                  <a:cubicBezTo>
                    <a:pt x="93" y="3553"/>
                    <a:pt x="81" y="3367"/>
                    <a:pt x="81" y="3181"/>
                  </a:cubicBezTo>
                  <a:cubicBezTo>
                    <a:pt x="81" y="3065"/>
                    <a:pt x="81" y="2926"/>
                    <a:pt x="35" y="2810"/>
                  </a:cubicBezTo>
                  <a:cubicBezTo>
                    <a:pt x="12" y="2740"/>
                    <a:pt x="12" y="2659"/>
                    <a:pt x="12" y="2566"/>
                  </a:cubicBezTo>
                  <a:cubicBezTo>
                    <a:pt x="12" y="2171"/>
                    <a:pt x="0" y="1765"/>
                    <a:pt x="12" y="1382"/>
                  </a:cubicBezTo>
                  <a:cubicBezTo>
                    <a:pt x="12" y="1033"/>
                    <a:pt x="128" y="720"/>
                    <a:pt x="314" y="430"/>
                  </a:cubicBezTo>
                  <a:cubicBezTo>
                    <a:pt x="360" y="360"/>
                    <a:pt x="418" y="302"/>
                    <a:pt x="488" y="256"/>
                  </a:cubicBezTo>
                  <a:cubicBezTo>
                    <a:pt x="755" y="116"/>
                    <a:pt x="1022" y="0"/>
                    <a:pt x="1335" y="47"/>
                  </a:cubicBezTo>
                  <a:cubicBezTo>
                    <a:pt x="1428" y="58"/>
                    <a:pt x="1544" y="105"/>
                    <a:pt x="1637" y="163"/>
                  </a:cubicBezTo>
                  <a:cubicBezTo>
                    <a:pt x="1823" y="290"/>
                    <a:pt x="1997" y="453"/>
                    <a:pt x="2113" y="662"/>
                  </a:cubicBezTo>
                  <a:cubicBezTo>
                    <a:pt x="2171" y="778"/>
                    <a:pt x="2217" y="917"/>
                    <a:pt x="2287" y="1033"/>
                  </a:cubicBezTo>
                  <a:cubicBezTo>
                    <a:pt x="2380" y="1161"/>
                    <a:pt x="2415" y="1300"/>
                    <a:pt x="2403" y="1463"/>
                  </a:cubicBezTo>
                  <a:lnTo>
                    <a:pt x="2403" y="1521"/>
                  </a:lnTo>
                  <a:cubicBezTo>
                    <a:pt x="2496" y="1753"/>
                    <a:pt x="2496" y="1985"/>
                    <a:pt x="2473" y="2218"/>
                  </a:cubicBezTo>
                  <a:cubicBezTo>
                    <a:pt x="2473" y="2252"/>
                    <a:pt x="2473" y="2276"/>
                    <a:pt x="2496" y="2299"/>
                  </a:cubicBezTo>
                  <a:cubicBezTo>
                    <a:pt x="2589" y="2485"/>
                    <a:pt x="2566" y="2670"/>
                    <a:pt x="2566" y="2844"/>
                  </a:cubicBezTo>
                  <a:cubicBezTo>
                    <a:pt x="2577" y="3158"/>
                    <a:pt x="2577" y="3460"/>
                    <a:pt x="2577" y="3773"/>
                  </a:cubicBezTo>
                  <a:close/>
                  <a:moveTo>
                    <a:pt x="383" y="3274"/>
                  </a:moveTo>
                  <a:cubicBezTo>
                    <a:pt x="546" y="3332"/>
                    <a:pt x="697" y="3390"/>
                    <a:pt x="824" y="3448"/>
                  </a:cubicBezTo>
                  <a:cubicBezTo>
                    <a:pt x="1045" y="3553"/>
                    <a:pt x="1451" y="3553"/>
                    <a:pt x="1695" y="3471"/>
                  </a:cubicBezTo>
                  <a:cubicBezTo>
                    <a:pt x="1800" y="3425"/>
                    <a:pt x="1916" y="3413"/>
                    <a:pt x="1997" y="3332"/>
                  </a:cubicBezTo>
                  <a:cubicBezTo>
                    <a:pt x="2241" y="3146"/>
                    <a:pt x="2357" y="2868"/>
                    <a:pt x="2275" y="2577"/>
                  </a:cubicBezTo>
                  <a:cubicBezTo>
                    <a:pt x="2217" y="2380"/>
                    <a:pt x="2217" y="2171"/>
                    <a:pt x="2206" y="1974"/>
                  </a:cubicBezTo>
                  <a:cubicBezTo>
                    <a:pt x="2206" y="1927"/>
                    <a:pt x="2206" y="1869"/>
                    <a:pt x="2183" y="1823"/>
                  </a:cubicBezTo>
                  <a:cubicBezTo>
                    <a:pt x="2113" y="1672"/>
                    <a:pt x="2136" y="1509"/>
                    <a:pt x="2101" y="1347"/>
                  </a:cubicBezTo>
                  <a:cubicBezTo>
                    <a:pt x="2055" y="1184"/>
                    <a:pt x="1927" y="1045"/>
                    <a:pt x="1881" y="882"/>
                  </a:cubicBezTo>
                  <a:cubicBezTo>
                    <a:pt x="1834" y="720"/>
                    <a:pt x="1730" y="627"/>
                    <a:pt x="1614" y="523"/>
                  </a:cubicBezTo>
                  <a:cubicBezTo>
                    <a:pt x="1498" y="406"/>
                    <a:pt x="1358" y="314"/>
                    <a:pt x="1184" y="348"/>
                  </a:cubicBezTo>
                  <a:cubicBezTo>
                    <a:pt x="975" y="372"/>
                    <a:pt x="766" y="430"/>
                    <a:pt x="592" y="557"/>
                  </a:cubicBezTo>
                  <a:cubicBezTo>
                    <a:pt x="569" y="581"/>
                    <a:pt x="557" y="592"/>
                    <a:pt x="557" y="604"/>
                  </a:cubicBezTo>
                  <a:cubicBezTo>
                    <a:pt x="395" y="848"/>
                    <a:pt x="325" y="1126"/>
                    <a:pt x="314" y="1416"/>
                  </a:cubicBezTo>
                  <a:cubicBezTo>
                    <a:pt x="279" y="1800"/>
                    <a:pt x="302" y="2171"/>
                    <a:pt x="302" y="2554"/>
                  </a:cubicBezTo>
                  <a:cubicBezTo>
                    <a:pt x="302" y="2589"/>
                    <a:pt x="302" y="2635"/>
                    <a:pt x="314" y="2670"/>
                  </a:cubicBezTo>
                  <a:cubicBezTo>
                    <a:pt x="383" y="2856"/>
                    <a:pt x="383" y="3042"/>
                    <a:pt x="383" y="3274"/>
                  </a:cubicBezTo>
                  <a:close/>
                  <a:moveTo>
                    <a:pt x="2287" y="3529"/>
                  </a:moveTo>
                  <a:cubicBezTo>
                    <a:pt x="2241" y="3541"/>
                    <a:pt x="2217" y="3541"/>
                    <a:pt x="2183" y="3553"/>
                  </a:cubicBezTo>
                  <a:cubicBezTo>
                    <a:pt x="1707" y="3773"/>
                    <a:pt x="1707" y="3773"/>
                    <a:pt x="1184" y="3773"/>
                  </a:cubicBezTo>
                  <a:cubicBezTo>
                    <a:pt x="998" y="3773"/>
                    <a:pt x="824" y="3762"/>
                    <a:pt x="662" y="3657"/>
                  </a:cubicBezTo>
                  <a:cubicBezTo>
                    <a:pt x="592" y="3611"/>
                    <a:pt x="522" y="3564"/>
                    <a:pt x="418" y="3622"/>
                  </a:cubicBezTo>
                  <a:cubicBezTo>
                    <a:pt x="430" y="3703"/>
                    <a:pt x="441" y="3785"/>
                    <a:pt x="441" y="3854"/>
                  </a:cubicBezTo>
                  <a:cubicBezTo>
                    <a:pt x="430" y="4145"/>
                    <a:pt x="546" y="4412"/>
                    <a:pt x="546" y="4702"/>
                  </a:cubicBezTo>
                  <a:cubicBezTo>
                    <a:pt x="546" y="4760"/>
                    <a:pt x="557" y="4830"/>
                    <a:pt x="604" y="4876"/>
                  </a:cubicBezTo>
                  <a:cubicBezTo>
                    <a:pt x="697" y="5015"/>
                    <a:pt x="708" y="5178"/>
                    <a:pt x="673" y="5329"/>
                  </a:cubicBezTo>
                  <a:cubicBezTo>
                    <a:pt x="650" y="5468"/>
                    <a:pt x="720" y="5561"/>
                    <a:pt x="766" y="5654"/>
                  </a:cubicBezTo>
                  <a:cubicBezTo>
                    <a:pt x="824" y="5793"/>
                    <a:pt x="940" y="5816"/>
                    <a:pt x="1057" y="5863"/>
                  </a:cubicBezTo>
                  <a:cubicBezTo>
                    <a:pt x="1184" y="5909"/>
                    <a:pt x="1300" y="5932"/>
                    <a:pt x="1428" y="5967"/>
                  </a:cubicBezTo>
                  <a:cubicBezTo>
                    <a:pt x="1509" y="5979"/>
                    <a:pt x="1579" y="5967"/>
                    <a:pt x="1637" y="5932"/>
                  </a:cubicBezTo>
                  <a:cubicBezTo>
                    <a:pt x="1718" y="5909"/>
                    <a:pt x="1800" y="5851"/>
                    <a:pt x="1881" y="5816"/>
                  </a:cubicBezTo>
                  <a:cubicBezTo>
                    <a:pt x="1974" y="5793"/>
                    <a:pt x="2008" y="5735"/>
                    <a:pt x="2043" y="5642"/>
                  </a:cubicBezTo>
                  <a:cubicBezTo>
                    <a:pt x="2159" y="5387"/>
                    <a:pt x="2241" y="5108"/>
                    <a:pt x="2264" y="4830"/>
                  </a:cubicBezTo>
                  <a:cubicBezTo>
                    <a:pt x="2322" y="4400"/>
                    <a:pt x="2287" y="3971"/>
                    <a:pt x="2287" y="3529"/>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1321825" y="3478150"/>
              <a:ext cx="9025" cy="45875"/>
            </a:xfrm>
            <a:custGeom>
              <a:avLst/>
              <a:gdLst/>
              <a:ahLst/>
              <a:cxnLst/>
              <a:rect l="l" t="t" r="r" b="b"/>
              <a:pathLst>
                <a:path w="361" h="1835" extrusionOk="0">
                  <a:moveTo>
                    <a:pt x="94" y="1835"/>
                  </a:moveTo>
                  <a:cubicBezTo>
                    <a:pt x="47" y="1684"/>
                    <a:pt x="59" y="1579"/>
                    <a:pt x="94" y="1498"/>
                  </a:cubicBezTo>
                  <a:cubicBezTo>
                    <a:pt x="233" y="1266"/>
                    <a:pt x="175" y="1080"/>
                    <a:pt x="13" y="883"/>
                  </a:cubicBezTo>
                  <a:cubicBezTo>
                    <a:pt x="82" y="697"/>
                    <a:pt x="117" y="523"/>
                    <a:pt x="36" y="325"/>
                  </a:cubicBezTo>
                  <a:cubicBezTo>
                    <a:pt x="13" y="232"/>
                    <a:pt x="13" y="116"/>
                    <a:pt x="1" y="0"/>
                  </a:cubicBezTo>
                  <a:cubicBezTo>
                    <a:pt x="82" y="47"/>
                    <a:pt x="140" y="70"/>
                    <a:pt x="175" y="163"/>
                  </a:cubicBezTo>
                  <a:cubicBezTo>
                    <a:pt x="233" y="360"/>
                    <a:pt x="303" y="569"/>
                    <a:pt x="291" y="790"/>
                  </a:cubicBezTo>
                  <a:cubicBezTo>
                    <a:pt x="291" y="859"/>
                    <a:pt x="314" y="941"/>
                    <a:pt x="326" y="1022"/>
                  </a:cubicBezTo>
                  <a:cubicBezTo>
                    <a:pt x="349" y="1126"/>
                    <a:pt x="361" y="1219"/>
                    <a:pt x="361" y="1324"/>
                  </a:cubicBezTo>
                  <a:cubicBezTo>
                    <a:pt x="361" y="1370"/>
                    <a:pt x="326" y="1428"/>
                    <a:pt x="303" y="1451"/>
                  </a:cubicBezTo>
                  <a:cubicBezTo>
                    <a:pt x="198" y="1509"/>
                    <a:pt x="175" y="1602"/>
                    <a:pt x="175" y="1718"/>
                  </a:cubicBezTo>
                  <a:cubicBezTo>
                    <a:pt x="140" y="1742"/>
                    <a:pt x="129" y="1753"/>
                    <a:pt x="94" y="1835"/>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1326775" y="3556225"/>
              <a:ext cx="6700" cy="30500"/>
            </a:xfrm>
            <a:custGeom>
              <a:avLst/>
              <a:gdLst/>
              <a:ahLst/>
              <a:cxnLst/>
              <a:rect l="l" t="t" r="r" b="b"/>
              <a:pathLst>
                <a:path w="268" h="1220" extrusionOk="0">
                  <a:moveTo>
                    <a:pt x="47" y="1219"/>
                  </a:moveTo>
                  <a:cubicBezTo>
                    <a:pt x="35" y="1161"/>
                    <a:pt x="0" y="1115"/>
                    <a:pt x="24" y="1091"/>
                  </a:cubicBezTo>
                  <a:cubicBezTo>
                    <a:pt x="93" y="917"/>
                    <a:pt x="58" y="732"/>
                    <a:pt x="70" y="557"/>
                  </a:cubicBezTo>
                  <a:cubicBezTo>
                    <a:pt x="70" y="406"/>
                    <a:pt x="70" y="267"/>
                    <a:pt x="93" y="128"/>
                  </a:cubicBezTo>
                  <a:cubicBezTo>
                    <a:pt x="93" y="93"/>
                    <a:pt x="116" y="47"/>
                    <a:pt x="140" y="12"/>
                  </a:cubicBezTo>
                  <a:cubicBezTo>
                    <a:pt x="209" y="0"/>
                    <a:pt x="232" y="47"/>
                    <a:pt x="232" y="93"/>
                  </a:cubicBezTo>
                  <a:cubicBezTo>
                    <a:pt x="256" y="383"/>
                    <a:pt x="267" y="673"/>
                    <a:pt x="267" y="964"/>
                  </a:cubicBezTo>
                  <a:cubicBezTo>
                    <a:pt x="256" y="1057"/>
                    <a:pt x="174" y="1138"/>
                    <a:pt x="47" y="1219"/>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59;p2"/>
          <p:cNvGrpSpPr/>
          <p:nvPr/>
        </p:nvGrpSpPr>
        <p:grpSpPr>
          <a:xfrm rot="1302591">
            <a:off x="2690353" y="4653389"/>
            <a:ext cx="378569" cy="592888"/>
            <a:chOff x="683900" y="3612800"/>
            <a:chExt cx="105100" cy="164600"/>
          </a:xfrm>
        </p:grpSpPr>
        <p:sp>
          <p:nvSpPr>
            <p:cNvPr id="60" name="Google Shape;60;p2"/>
            <p:cNvSpPr/>
            <p:nvPr/>
          </p:nvSpPr>
          <p:spPr>
            <a:xfrm>
              <a:off x="683900" y="3612800"/>
              <a:ext cx="105100" cy="164600"/>
            </a:xfrm>
            <a:custGeom>
              <a:avLst/>
              <a:gdLst/>
              <a:ahLst/>
              <a:cxnLst/>
              <a:rect l="l" t="t" r="r" b="b"/>
              <a:pathLst>
                <a:path w="4204" h="6584" extrusionOk="0">
                  <a:moveTo>
                    <a:pt x="488" y="2079"/>
                  </a:moveTo>
                  <a:cubicBezTo>
                    <a:pt x="94" y="2009"/>
                    <a:pt x="24" y="1916"/>
                    <a:pt x="24" y="1522"/>
                  </a:cubicBezTo>
                  <a:cubicBezTo>
                    <a:pt x="24" y="1208"/>
                    <a:pt x="36" y="883"/>
                    <a:pt x="24" y="570"/>
                  </a:cubicBezTo>
                  <a:cubicBezTo>
                    <a:pt x="1" y="361"/>
                    <a:pt x="152" y="245"/>
                    <a:pt x="221" y="105"/>
                  </a:cubicBezTo>
                  <a:cubicBezTo>
                    <a:pt x="233" y="71"/>
                    <a:pt x="279" y="47"/>
                    <a:pt x="326" y="47"/>
                  </a:cubicBezTo>
                  <a:cubicBezTo>
                    <a:pt x="396" y="36"/>
                    <a:pt x="488" y="13"/>
                    <a:pt x="570" y="13"/>
                  </a:cubicBezTo>
                  <a:cubicBezTo>
                    <a:pt x="1208" y="1"/>
                    <a:pt x="1858" y="1"/>
                    <a:pt x="2497" y="47"/>
                  </a:cubicBezTo>
                  <a:cubicBezTo>
                    <a:pt x="2868" y="71"/>
                    <a:pt x="3240" y="71"/>
                    <a:pt x="3600" y="94"/>
                  </a:cubicBezTo>
                  <a:lnTo>
                    <a:pt x="3716" y="94"/>
                  </a:lnTo>
                  <a:cubicBezTo>
                    <a:pt x="4064" y="94"/>
                    <a:pt x="4203" y="198"/>
                    <a:pt x="4203" y="570"/>
                  </a:cubicBezTo>
                  <a:lnTo>
                    <a:pt x="4203" y="1417"/>
                  </a:lnTo>
                  <a:cubicBezTo>
                    <a:pt x="4203" y="1533"/>
                    <a:pt x="4180" y="1649"/>
                    <a:pt x="4110" y="1742"/>
                  </a:cubicBezTo>
                  <a:cubicBezTo>
                    <a:pt x="4029" y="1847"/>
                    <a:pt x="4029" y="1974"/>
                    <a:pt x="4029" y="2091"/>
                  </a:cubicBezTo>
                  <a:cubicBezTo>
                    <a:pt x="4052" y="2555"/>
                    <a:pt x="4087" y="3008"/>
                    <a:pt x="4110" y="3472"/>
                  </a:cubicBezTo>
                  <a:cubicBezTo>
                    <a:pt x="4157" y="4203"/>
                    <a:pt x="4169" y="4935"/>
                    <a:pt x="4099" y="5678"/>
                  </a:cubicBezTo>
                  <a:cubicBezTo>
                    <a:pt x="4087" y="5840"/>
                    <a:pt x="4041" y="5991"/>
                    <a:pt x="3971" y="6154"/>
                  </a:cubicBezTo>
                  <a:cubicBezTo>
                    <a:pt x="3890" y="6340"/>
                    <a:pt x="3762" y="6456"/>
                    <a:pt x="3576" y="6502"/>
                  </a:cubicBezTo>
                  <a:cubicBezTo>
                    <a:pt x="3449" y="6548"/>
                    <a:pt x="3298" y="6572"/>
                    <a:pt x="3159" y="6572"/>
                  </a:cubicBezTo>
                  <a:cubicBezTo>
                    <a:pt x="2810" y="6583"/>
                    <a:pt x="2462" y="6572"/>
                    <a:pt x="2114" y="6572"/>
                  </a:cubicBezTo>
                  <a:cubicBezTo>
                    <a:pt x="1905" y="6572"/>
                    <a:pt x="1707" y="6514"/>
                    <a:pt x="1510" y="6444"/>
                  </a:cubicBezTo>
                  <a:cubicBezTo>
                    <a:pt x="1266" y="6351"/>
                    <a:pt x="1104" y="6189"/>
                    <a:pt x="1011" y="5945"/>
                  </a:cubicBezTo>
                  <a:cubicBezTo>
                    <a:pt x="871" y="5620"/>
                    <a:pt x="755" y="5283"/>
                    <a:pt x="697" y="4923"/>
                  </a:cubicBezTo>
                  <a:cubicBezTo>
                    <a:pt x="570" y="4064"/>
                    <a:pt x="465" y="3193"/>
                    <a:pt x="500" y="2323"/>
                  </a:cubicBezTo>
                  <a:lnTo>
                    <a:pt x="500" y="2137"/>
                  </a:lnTo>
                  <a:cubicBezTo>
                    <a:pt x="512" y="2149"/>
                    <a:pt x="500" y="2125"/>
                    <a:pt x="488" y="2079"/>
                  </a:cubicBezTo>
                  <a:close/>
                  <a:moveTo>
                    <a:pt x="790" y="2009"/>
                  </a:moveTo>
                  <a:cubicBezTo>
                    <a:pt x="790" y="2091"/>
                    <a:pt x="779" y="2183"/>
                    <a:pt x="779" y="2253"/>
                  </a:cubicBezTo>
                  <a:cubicBezTo>
                    <a:pt x="744" y="3066"/>
                    <a:pt x="848" y="3867"/>
                    <a:pt x="964" y="4656"/>
                  </a:cubicBezTo>
                  <a:cubicBezTo>
                    <a:pt x="1022" y="5051"/>
                    <a:pt x="1127" y="5411"/>
                    <a:pt x="1255" y="5782"/>
                  </a:cubicBezTo>
                  <a:cubicBezTo>
                    <a:pt x="1336" y="6014"/>
                    <a:pt x="1498" y="6154"/>
                    <a:pt x="1731" y="6212"/>
                  </a:cubicBezTo>
                  <a:cubicBezTo>
                    <a:pt x="1847" y="6247"/>
                    <a:pt x="1974" y="6270"/>
                    <a:pt x="2090" y="6281"/>
                  </a:cubicBezTo>
                  <a:cubicBezTo>
                    <a:pt x="2462" y="6305"/>
                    <a:pt x="2810" y="6305"/>
                    <a:pt x="3170" y="6281"/>
                  </a:cubicBezTo>
                  <a:cubicBezTo>
                    <a:pt x="3275" y="6281"/>
                    <a:pt x="3367" y="6258"/>
                    <a:pt x="3472" y="6223"/>
                  </a:cubicBezTo>
                  <a:cubicBezTo>
                    <a:pt x="3588" y="6200"/>
                    <a:pt x="3658" y="6131"/>
                    <a:pt x="3716" y="6014"/>
                  </a:cubicBezTo>
                  <a:cubicBezTo>
                    <a:pt x="3809" y="5817"/>
                    <a:pt x="3832" y="5620"/>
                    <a:pt x="3832" y="5411"/>
                  </a:cubicBezTo>
                  <a:lnTo>
                    <a:pt x="3832" y="3518"/>
                  </a:lnTo>
                  <a:cubicBezTo>
                    <a:pt x="3832" y="3182"/>
                    <a:pt x="3809" y="2857"/>
                    <a:pt x="3774" y="2543"/>
                  </a:cubicBezTo>
                  <a:cubicBezTo>
                    <a:pt x="3774" y="2439"/>
                    <a:pt x="3762" y="2334"/>
                    <a:pt x="3751" y="2241"/>
                  </a:cubicBezTo>
                  <a:cubicBezTo>
                    <a:pt x="3739" y="2137"/>
                    <a:pt x="3762" y="2033"/>
                    <a:pt x="3704" y="1951"/>
                  </a:cubicBezTo>
                  <a:lnTo>
                    <a:pt x="3298" y="1951"/>
                  </a:lnTo>
                  <a:cubicBezTo>
                    <a:pt x="3019" y="1951"/>
                    <a:pt x="2752" y="1963"/>
                    <a:pt x="2474" y="1974"/>
                  </a:cubicBezTo>
                  <a:cubicBezTo>
                    <a:pt x="2183" y="2009"/>
                    <a:pt x="1882" y="1974"/>
                    <a:pt x="1591" y="1963"/>
                  </a:cubicBezTo>
                  <a:cubicBezTo>
                    <a:pt x="1324" y="1963"/>
                    <a:pt x="1057" y="1963"/>
                    <a:pt x="790" y="2009"/>
                  </a:cubicBezTo>
                  <a:close/>
                  <a:moveTo>
                    <a:pt x="2114" y="1673"/>
                  </a:moveTo>
                  <a:lnTo>
                    <a:pt x="2114" y="976"/>
                  </a:lnTo>
                  <a:cubicBezTo>
                    <a:pt x="2114" y="883"/>
                    <a:pt x="2114" y="814"/>
                    <a:pt x="2125" y="721"/>
                  </a:cubicBezTo>
                  <a:cubicBezTo>
                    <a:pt x="2125" y="709"/>
                    <a:pt x="2172" y="686"/>
                    <a:pt x="2195" y="686"/>
                  </a:cubicBezTo>
                  <a:cubicBezTo>
                    <a:pt x="2218" y="686"/>
                    <a:pt x="2265" y="697"/>
                    <a:pt x="2265" y="709"/>
                  </a:cubicBezTo>
                  <a:cubicBezTo>
                    <a:pt x="2299" y="767"/>
                    <a:pt x="2311" y="825"/>
                    <a:pt x="2311" y="883"/>
                  </a:cubicBezTo>
                  <a:cubicBezTo>
                    <a:pt x="2323" y="1081"/>
                    <a:pt x="2323" y="1278"/>
                    <a:pt x="2346" y="1464"/>
                  </a:cubicBezTo>
                  <a:cubicBezTo>
                    <a:pt x="2346" y="1545"/>
                    <a:pt x="2369" y="1603"/>
                    <a:pt x="2369" y="1673"/>
                  </a:cubicBezTo>
                  <a:cubicBezTo>
                    <a:pt x="2508" y="1684"/>
                    <a:pt x="2648" y="1800"/>
                    <a:pt x="2799" y="1684"/>
                  </a:cubicBezTo>
                  <a:cubicBezTo>
                    <a:pt x="2787" y="1580"/>
                    <a:pt x="2787" y="1487"/>
                    <a:pt x="2775" y="1382"/>
                  </a:cubicBezTo>
                  <a:cubicBezTo>
                    <a:pt x="2764" y="1173"/>
                    <a:pt x="2752" y="976"/>
                    <a:pt x="2752" y="767"/>
                  </a:cubicBezTo>
                  <a:cubicBezTo>
                    <a:pt x="2752" y="709"/>
                    <a:pt x="2764" y="651"/>
                    <a:pt x="2775" y="593"/>
                  </a:cubicBezTo>
                  <a:cubicBezTo>
                    <a:pt x="2775" y="581"/>
                    <a:pt x="2799" y="570"/>
                    <a:pt x="2822" y="570"/>
                  </a:cubicBezTo>
                  <a:cubicBezTo>
                    <a:pt x="2833" y="570"/>
                    <a:pt x="2868" y="570"/>
                    <a:pt x="2880" y="581"/>
                  </a:cubicBezTo>
                  <a:cubicBezTo>
                    <a:pt x="2892" y="616"/>
                    <a:pt x="2926" y="651"/>
                    <a:pt x="2926" y="697"/>
                  </a:cubicBezTo>
                  <a:cubicBezTo>
                    <a:pt x="2938" y="883"/>
                    <a:pt x="2950" y="1057"/>
                    <a:pt x="2961" y="1243"/>
                  </a:cubicBezTo>
                  <a:cubicBezTo>
                    <a:pt x="2984" y="1406"/>
                    <a:pt x="2996" y="1568"/>
                    <a:pt x="3077" y="1707"/>
                  </a:cubicBezTo>
                  <a:lnTo>
                    <a:pt x="3240" y="1707"/>
                  </a:lnTo>
                  <a:cubicBezTo>
                    <a:pt x="3251" y="1707"/>
                    <a:pt x="3275" y="1696"/>
                    <a:pt x="3286" y="1684"/>
                  </a:cubicBezTo>
                  <a:cubicBezTo>
                    <a:pt x="3333" y="1452"/>
                    <a:pt x="3333" y="605"/>
                    <a:pt x="3298" y="407"/>
                  </a:cubicBezTo>
                  <a:cubicBezTo>
                    <a:pt x="3019" y="396"/>
                    <a:pt x="2729" y="361"/>
                    <a:pt x="2462" y="349"/>
                  </a:cubicBezTo>
                  <a:cubicBezTo>
                    <a:pt x="2172" y="338"/>
                    <a:pt x="1882" y="291"/>
                    <a:pt x="1591" y="338"/>
                  </a:cubicBezTo>
                  <a:cubicBezTo>
                    <a:pt x="1545" y="651"/>
                    <a:pt x="1603" y="1336"/>
                    <a:pt x="1719" y="1707"/>
                  </a:cubicBezTo>
                  <a:cubicBezTo>
                    <a:pt x="1847" y="1742"/>
                    <a:pt x="1963" y="1719"/>
                    <a:pt x="2114" y="1673"/>
                  </a:cubicBezTo>
                  <a:close/>
                  <a:moveTo>
                    <a:pt x="697" y="1754"/>
                  </a:moveTo>
                  <a:cubicBezTo>
                    <a:pt x="604" y="1429"/>
                    <a:pt x="616" y="1092"/>
                    <a:pt x="628" y="767"/>
                  </a:cubicBezTo>
                  <a:cubicBezTo>
                    <a:pt x="628" y="686"/>
                    <a:pt x="639" y="616"/>
                    <a:pt x="663" y="523"/>
                  </a:cubicBezTo>
                  <a:cubicBezTo>
                    <a:pt x="674" y="465"/>
                    <a:pt x="721" y="430"/>
                    <a:pt x="779" y="454"/>
                  </a:cubicBezTo>
                  <a:cubicBezTo>
                    <a:pt x="837" y="465"/>
                    <a:pt x="860" y="512"/>
                    <a:pt x="860" y="570"/>
                  </a:cubicBezTo>
                  <a:cubicBezTo>
                    <a:pt x="860" y="779"/>
                    <a:pt x="848" y="1011"/>
                    <a:pt x="848" y="1231"/>
                  </a:cubicBezTo>
                  <a:cubicBezTo>
                    <a:pt x="848" y="1417"/>
                    <a:pt x="895" y="1591"/>
                    <a:pt x="964" y="1754"/>
                  </a:cubicBezTo>
                  <a:cubicBezTo>
                    <a:pt x="1220" y="1789"/>
                    <a:pt x="1220" y="1789"/>
                    <a:pt x="1440" y="1719"/>
                  </a:cubicBezTo>
                  <a:cubicBezTo>
                    <a:pt x="1440" y="1684"/>
                    <a:pt x="1452" y="1661"/>
                    <a:pt x="1452" y="1626"/>
                  </a:cubicBezTo>
                  <a:cubicBezTo>
                    <a:pt x="1429" y="1255"/>
                    <a:pt x="1394" y="872"/>
                    <a:pt x="1359" y="500"/>
                  </a:cubicBezTo>
                  <a:cubicBezTo>
                    <a:pt x="1336" y="396"/>
                    <a:pt x="1278" y="326"/>
                    <a:pt x="1185" y="326"/>
                  </a:cubicBezTo>
                  <a:cubicBezTo>
                    <a:pt x="906" y="291"/>
                    <a:pt x="616" y="280"/>
                    <a:pt x="337" y="303"/>
                  </a:cubicBezTo>
                  <a:cubicBezTo>
                    <a:pt x="314" y="709"/>
                    <a:pt x="326" y="1522"/>
                    <a:pt x="372" y="1719"/>
                  </a:cubicBezTo>
                  <a:cubicBezTo>
                    <a:pt x="454" y="1754"/>
                    <a:pt x="546" y="1800"/>
                    <a:pt x="697" y="1754"/>
                  </a:cubicBezTo>
                  <a:close/>
                  <a:moveTo>
                    <a:pt x="3565" y="1673"/>
                  </a:moveTo>
                  <a:cubicBezTo>
                    <a:pt x="3739" y="1684"/>
                    <a:pt x="3774" y="1684"/>
                    <a:pt x="3820" y="1638"/>
                  </a:cubicBezTo>
                  <a:cubicBezTo>
                    <a:pt x="3878" y="1580"/>
                    <a:pt x="3890" y="1498"/>
                    <a:pt x="3890" y="1406"/>
                  </a:cubicBezTo>
                  <a:lnTo>
                    <a:pt x="3890" y="547"/>
                  </a:lnTo>
                  <a:cubicBezTo>
                    <a:pt x="3890" y="512"/>
                    <a:pt x="3867" y="465"/>
                    <a:pt x="3855" y="407"/>
                  </a:cubicBezTo>
                  <a:lnTo>
                    <a:pt x="3542" y="407"/>
                  </a:lnTo>
                  <a:cubicBezTo>
                    <a:pt x="3518" y="674"/>
                    <a:pt x="3530" y="1464"/>
                    <a:pt x="3565" y="1673"/>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717875" y="3678100"/>
              <a:ext cx="53700" cy="69400"/>
            </a:xfrm>
            <a:custGeom>
              <a:avLst/>
              <a:gdLst/>
              <a:ahLst/>
              <a:cxnLst/>
              <a:rect l="l" t="t" r="r" b="b"/>
              <a:pathLst>
                <a:path w="2148" h="2776" extrusionOk="0">
                  <a:moveTo>
                    <a:pt x="1463" y="860"/>
                  </a:moveTo>
                  <a:cubicBezTo>
                    <a:pt x="1567" y="872"/>
                    <a:pt x="1649" y="883"/>
                    <a:pt x="1741" y="918"/>
                  </a:cubicBezTo>
                  <a:cubicBezTo>
                    <a:pt x="1811" y="930"/>
                    <a:pt x="1881" y="930"/>
                    <a:pt x="1939" y="965"/>
                  </a:cubicBezTo>
                  <a:cubicBezTo>
                    <a:pt x="2055" y="999"/>
                    <a:pt x="2125" y="1092"/>
                    <a:pt x="2125" y="1220"/>
                  </a:cubicBezTo>
                  <a:cubicBezTo>
                    <a:pt x="2125" y="1348"/>
                    <a:pt x="2148" y="1475"/>
                    <a:pt x="2125" y="1615"/>
                  </a:cubicBezTo>
                  <a:cubicBezTo>
                    <a:pt x="2125" y="1731"/>
                    <a:pt x="2067" y="1777"/>
                    <a:pt x="1950" y="1789"/>
                  </a:cubicBezTo>
                  <a:cubicBezTo>
                    <a:pt x="1834" y="1812"/>
                    <a:pt x="1707" y="1835"/>
                    <a:pt x="1591" y="1847"/>
                  </a:cubicBezTo>
                  <a:cubicBezTo>
                    <a:pt x="1544" y="1986"/>
                    <a:pt x="1567" y="2137"/>
                    <a:pt x="1591" y="2276"/>
                  </a:cubicBezTo>
                  <a:cubicBezTo>
                    <a:pt x="1602" y="2381"/>
                    <a:pt x="1602" y="2485"/>
                    <a:pt x="1591" y="2590"/>
                  </a:cubicBezTo>
                  <a:cubicBezTo>
                    <a:pt x="1579" y="2706"/>
                    <a:pt x="1486" y="2764"/>
                    <a:pt x="1370" y="2776"/>
                  </a:cubicBezTo>
                  <a:lnTo>
                    <a:pt x="1010" y="2776"/>
                  </a:lnTo>
                  <a:cubicBezTo>
                    <a:pt x="871" y="2776"/>
                    <a:pt x="778" y="2706"/>
                    <a:pt x="731" y="2567"/>
                  </a:cubicBezTo>
                  <a:cubicBezTo>
                    <a:pt x="673" y="2427"/>
                    <a:pt x="639" y="2276"/>
                    <a:pt x="592" y="2125"/>
                  </a:cubicBezTo>
                  <a:cubicBezTo>
                    <a:pt x="488" y="2091"/>
                    <a:pt x="383" y="2067"/>
                    <a:pt x="267" y="2033"/>
                  </a:cubicBezTo>
                  <a:cubicBezTo>
                    <a:pt x="93" y="1975"/>
                    <a:pt x="0" y="1858"/>
                    <a:pt x="12" y="1673"/>
                  </a:cubicBezTo>
                  <a:lnTo>
                    <a:pt x="12" y="1359"/>
                  </a:lnTo>
                  <a:cubicBezTo>
                    <a:pt x="12" y="1255"/>
                    <a:pt x="70" y="1174"/>
                    <a:pt x="174" y="1127"/>
                  </a:cubicBezTo>
                  <a:cubicBezTo>
                    <a:pt x="244" y="1104"/>
                    <a:pt x="325" y="1092"/>
                    <a:pt x="418" y="1057"/>
                  </a:cubicBezTo>
                  <a:cubicBezTo>
                    <a:pt x="464" y="918"/>
                    <a:pt x="430" y="756"/>
                    <a:pt x="430" y="605"/>
                  </a:cubicBezTo>
                  <a:cubicBezTo>
                    <a:pt x="430" y="431"/>
                    <a:pt x="476" y="291"/>
                    <a:pt x="557" y="140"/>
                  </a:cubicBezTo>
                  <a:cubicBezTo>
                    <a:pt x="604" y="71"/>
                    <a:pt x="673" y="24"/>
                    <a:pt x="766" y="13"/>
                  </a:cubicBezTo>
                  <a:cubicBezTo>
                    <a:pt x="906" y="13"/>
                    <a:pt x="1057" y="1"/>
                    <a:pt x="1196" y="13"/>
                  </a:cubicBezTo>
                  <a:cubicBezTo>
                    <a:pt x="1347" y="24"/>
                    <a:pt x="1428" y="82"/>
                    <a:pt x="1451" y="245"/>
                  </a:cubicBezTo>
                  <a:cubicBezTo>
                    <a:pt x="1463" y="361"/>
                    <a:pt x="1463" y="489"/>
                    <a:pt x="1463" y="605"/>
                  </a:cubicBezTo>
                  <a:cubicBezTo>
                    <a:pt x="1440" y="674"/>
                    <a:pt x="1440" y="756"/>
                    <a:pt x="1463" y="860"/>
                  </a:cubicBezTo>
                  <a:close/>
                  <a:moveTo>
                    <a:pt x="1393" y="1568"/>
                  </a:moveTo>
                  <a:cubicBezTo>
                    <a:pt x="1463" y="1557"/>
                    <a:pt x="1533" y="1545"/>
                    <a:pt x="1602" y="1545"/>
                  </a:cubicBezTo>
                  <a:cubicBezTo>
                    <a:pt x="1683" y="1522"/>
                    <a:pt x="1765" y="1522"/>
                    <a:pt x="1858" y="1510"/>
                  </a:cubicBezTo>
                  <a:lnTo>
                    <a:pt x="1858" y="1220"/>
                  </a:lnTo>
                  <a:cubicBezTo>
                    <a:pt x="1800" y="1208"/>
                    <a:pt x="1753" y="1174"/>
                    <a:pt x="1695" y="1174"/>
                  </a:cubicBezTo>
                  <a:cubicBezTo>
                    <a:pt x="1591" y="1162"/>
                    <a:pt x="1486" y="1162"/>
                    <a:pt x="1393" y="1150"/>
                  </a:cubicBezTo>
                  <a:cubicBezTo>
                    <a:pt x="1231" y="1127"/>
                    <a:pt x="1184" y="1069"/>
                    <a:pt x="1184" y="930"/>
                  </a:cubicBezTo>
                  <a:lnTo>
                    <a:pt x="1184" y="686"/>
                  </a:lnTo>
                  <a:cubicBezTo>
                    <a:pt x="1184" y="547"/>
                    <a:pt x="1196" y="419"/>
                    <a:pt x="1173" y="303"/>
                  </a:cubicBezTo>
                  <a:cubicBezTo>
                    <a:pt x="1126" y="280"/>
                    <a:pt x="1115" y="256"/>
                    <a:pt x="1103" y="256"/>
                  </a:cubicBezTo>
                  <a:cubicBezTo>
                    <a:pt x="1045" y="256"/>
                    <a:pt x="987" y="245"/>
                    <a:pt x="906" y="245"/>
                  </a:cubicBezTo>
                  <a:cubicBezTo>
                    <a:pt x="755" y="245"/>
                    <a:pt x="708" y="291"/>
                    <a:pt x="662" y="419"/>
                  </a:cubicBezTo>
                  <a:cubicBezTo>
                    <a:pt x="650" y="489"/>
                    <a:pt x="639" y="570"/>
                    <a:pt x="639" y="639"/>
                  </a:cubicBezTo>
                  <a:cubicBezTo>
                    <a:pt x="639" y="802"/>
                    <a:pt x="650" y="976"/>
                    <a:pt x="639" y="1127"/>
                  </a:cubicBezTo>
                  <a:cubicBezTo>
                    <a:pt x="639" y="1185"/>
                    <a:pt x="615" y="1243"/>
                    <a:pt x="604" y="1301"/>
                  </a:cubicBezTo>
                  <a:cubicBezTo>
                    <a:pt x="488" y="1336"/>
                    <a:pt x="372" y="1348"/>
                    <a:pt x="267" y="1359"/>
                  </a:cubicBezTo>
                  <a:cubicBezTo>
                    <a:pt x="255" y="1406"/>
                    <a:pt x="255" y="1441"/>
                    <a:pt x="255" y="1464"/>
                  </a:cubicBezTo>
                  <a:cubicBezTo>
                    <a:pt x="255" y="1719"/>
                    <a:pt x="267" y="1742"/>
                    <a:pt x="534" y="1719"/>
                  </a:cubicBezTo>
                  <a:lnTo>
                    <a:pt x="557" y="1719"/>
                  </a:lnTo>
                  <a:cubicBezTo>
                    <a:pt x="697" y="1696"/>
                    <a:pt x="790" y="1754"/>
                    <a:pt x="813" y="1916"/>
                  </a:cubicBezTo>
                  <a:cubicBezTo>
                    <a:pt x="824" y="2102"/>
                    <a:pt x="848" y="2311"/>
                    <a:pt x="952" y="2485"/>
                  </a:cubicBezTo>
                  <a:cubicBezTo>
                    <a:pt x="1068" y="2509"/>
                    <a:pt x="1196" y="2520"/>
                    <a:pt x="1335" y="2485"/>
                  </a:cubicBezTo>
                  <a:cubicBezTo>
                    <a:pt x="1405" y="2195"/>
                    <a:pt x="1335" y="1882"/>
                    <a:pt x="1393" y="1568"/>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 name="Google Shape;62;p2"/>
          <p:cNvGrpSpPr/>
          <p:nvPr/>
        </p:nvGrpSpPr>
        <p:grpSpPr>
          <a:xfrm rot="1974894">
            <a:off x="215209" y="2937336"/>
            <a:ext cx="233139" cy="565604"/>
            <a:chOff x="1282375" y="3450000"/>
            <a:chExt cx="64725" cy="157025"/>
          </a:xfrm>
        </p:grpSpPr>
        <p:sp>
          <p:nvSpPr>
            <p:cNvPr id="63" name="Google Shape;63;p2"/>
            <p:cNvSpPr/>
            <p:nvPr/>
          </p:nvSpPr>
          <p:spPr>
            <a:xfrm>
              <a:off x="1282375" y="3450000"/>
              <a:ext cx="64725" cy="157025"/>
            </a:xfrm>
            <a:custGeom>
              <a:avLst/>
              <a:gdLst/>
              <a:ahLst/>
              <a:cxnLst/>
              <a:rect l="l" t="t" r="r" b="b"/>
              <a:pathLst>
                <a:path w="2589" h="6281" extrusionOk="0">
                  <a:moveTo>
                    <a:pt x="2577" y="3773"/>
                  </a:moveTo>
                  <a:cubicBezTo>
                    <a:pt x="2577" y="4017"/>
                    <a:pt x="2566" y="4261"/>
                    <a:pt x="2577" y="4516"/>
                  </a:cubicBezTo>
                  <a:cubicBezTo>
                    <a:pt x="2589" y="4841"/>
                    <a:pt x="2531" y="5166"/>
                    <a:pt x="2438" y="5468"/>
                  </a:cubicBezTo>
                  <a:cubicBezTo>
                    <a:pt x="2415" y="5503"/>
                    <a:pt x="2403" y="5526"/>
                    <a:pt x="2403" y="5561"/>
                  </a:cubicBezTo>
                  <a:cubicBezTo>
                    <a:pt x="2392" y="5816"/>
                    <a:pt x="2229" y="5967"/>
                    <a:pt x="2032" y="6083"/>
                  </a:cubicBezTo>
                  <a:cubicBezTo>
                    <a:pt x="1869" y="6176"/>
                    <a:pt x="1695" y="6281"/>
                    <a:pt x="1486" y="6258"/>
                  </a:cubicBezTo>
                  <a:cubicBezTo>
                    <a:pt x="1289" y="6234"/>
                    <a:pt x="1103" y="6176"/>
                    <a:pt x="894" y="6118"/>
                  </a:cubicBezTo>
                  <a:cubicBezTo>
                    <a:pt x="708" y="6060"/>
                    <a:pt x="581" y="5909"/>
                    <a:pt x="476" y="5747"/>
                  </a:cubicBezTo>
                  <a:cubicBezTo>
                    <a:pt x="441" y="5700"/>
                    <a:pt x="430" y="5631"/>
                    <a:pt x="383" y="5584"/>
                  </a:cubicBezTo>
                  <a:cubicBezTo>
                    <a:pt x="314" y="5515"/>
                    <a:pt x="302" y="5422"/>
                    <a:pt x="325" y="5329"/>
                  </a:cubicBezTo>
                  <a:cubicBezTo>
                    <a:pt x="372" y="5224"/>
                    <a:pt x="348" y="5120"/>
                    <a:pt x="325" y="5015"/>
                  </a:cubicBezTo>
                  <a:cubicBezTo>
                    <a:pt x="302" y="4841"/>
                    <a:pt x="244" y="4690"/>
                    <a:pt x="209" y="4516"/>
                  </a:cubicBezTo>
                  <a:cubicBezTo>
                    <a:pt x="197" y="4412"/>
                    <a:pt x="186" y="4296"/>
                    <a:pt x="186" y="4179"/>
                  </a:cubicBezTo>
                  <a:cubicBezTo>
                    <a:pt x="186" y="4017"/>
                    <a:pt x="186" y="3878"/>
                    <a:pt x="139" y="3727"/>
                  </a:cubicBezTo>
                  <a:cubicBezTo>
                    <a:pt x="93" y="3553"/>
                    <a:pt x="81" y="3367"/>
                    <a:pt x="81" y="3181"/>
                  </a:cubicBezTo>
                  <a:cubicBezTo>
                    <a:pt x="81" y="3065"/>
                    <a:pt x="81" y="2926"/>
                    <a:pt x="35" y="2810"/>
                  </a:cubicBezTo>
                  <a:cubicBezTo>
                    <a:pt x="12" y="2740"/>
                    <a:pt x="12" y="2659"/>
                    <a:pt x="12" y="2566"/>
                  </a:cubicBezTo>
                  <a:cubicBezTo>
                    <a:pt x="12" y="2171"/>
                    <a:pt x="0" y="1765"/>
                    <a:pt x="12" y="1382"/>
                  </a:cubicBezTo>
                  <a:cubicBezTo>
                    <a:pt x="12" y="1033"/>
                    <a:pt x="128" y="720"/>
                    <a:pt x="314" y="430"/>
                  </a:cubicBezTo>
                  <a:cubicBezTo>
                    <a:pt x="360" y="360"/>
                    <a:pt x="418" y="302"/>
                    <a:pt x="488" y="256"/>
                  </a:cubicBezTo>
                  <a:cubicBezTo>
                    <a:pt x="755" y="116"/>
                    <a:pt x="1022" y="0"/>
                    <a:pt x="1335" y="47"/>
                  </a:cubicBezTo>
                  <a:cubicBezTo>
                    <a:pt x="1428" y="58"/>
                    <a:pt x="1544" y="105"/>
                    <a:pt x="1637" y="163"/>
                  </a:cubicBezTo>
                  <a:cubicBezTo>
                    <a:pt x="1823" y="290"/>
                    <a:pt x="1997" y="453"/>
                    <a:pt x="2113" y="662"/>
                  </a:cubicBezTo>
                  <a:cubicBezTo>
                    <a:pt x="2171" y="778"/>
                    <a:pt x="2217" y="917"/>
                    <a:pt x="2287" y="1033"/>
                  </a:cubicBezTo>
                  <a:cubicBezTo>
                    <a:pt x="2380" y="1161"/>
                    <a:pt x="2415" y="1300"/>
                    <a:pt x="2403" y="1463"/>
                  </a:cubicBezTo>
                  <a:lnTo>
                    <a:pt x="2403" y="1521"/>
                  </a:lnTo>
                  <a:cubicBezTo>
                    <a:pt x="2496" y="1753"/>
                    <a:pt x="2496" y="1985"/>
                    <a:pt x="2473" y="2218"/>
                  </a:cubicBezTo>
                  <a:cubicBezTo>
                    <a:pt x="2473" y="2252"/>
                    <a:pt x="2473" y="2276"/>
                    <a:pt x="2496" y="2299"/>
                  </a:cubicBezTo>
                  <a:cubicBezTo>
                    <a:pt x="2589" y="2485"/>
                    <a:pt x="2566" y="2670"/>
                    <a:pt x="2566" y="2844"/>
                  </a:cubicBezTo>
                  <a:cubicBezTo>
                    <a:pt x="2577" y="3158"/>
                    <a:pt x="2577" y="3460"/>
                    <a:pt x="2577" y="3773"/>
                  </a:cubicBezTo>
                  <a:close/>
                  <a:moveTo>
                    <a:pt x="383" y="3274"/>
                  </a:moveTo>
                  <a:cubicBezTo>
                    <a:pt x="546" y="3332"/>
                    <a:pt x="697" y="3390"/>
                    <a:pt x="824" y="3448"/>
                  </a:cubicBezTo>
                  <a:cubicBezTo>
                    <a:pt x="1045" y="3553"/>
                    <a:pt x="1451" y="3553"/>
                    <a:pt x="1695" y="3471"/>
                  </a:cubicBezTo>
                  <a:cubicBezTo>
                    <a:pt x="1800" y="3425"/>
                    <a:pt x="1916" y="3413"/>
                    <a:pt x="1997" y="3332"/>
                  </a:cubicBezTo>
                  <a:cubicBezTo>
                    <a:pt x="2241" y="3146"/>
                    <a:pt x="2357" y="2868"/>
                    <a:pt x="2275" y="2577"/>
                  </a:cubicBezTo>
                  <a:cubicBezTo>
                    <a:pt x="2217" y="2380"/>
                    <a:pt x="2217" y="2171"/>
                    <a:pt x="2206" y="1974"/>
                  </a:cubicBezTo>
                  <a:cubicBezTo>
                    <a:pt x="2206" y="1927"/>
                    <a:pt x="2206" y="1869"/>
                    <a:pt x="2183" y="1823"/>
                  </a:cubicBezTo>
                  <a:cubicBezTo>
                    <a:pt x="2113" y="1672"/>
                    <a:pt x="2136" y="1509"/>
                    <a:pt x="2101" y="1347"/>
                  </a:cubicBezTo>
                  <a:cubicBezTo>
                    <a:pt x="2055" y="1184"/>
                    <a:pt x="1927" y="1045"/>
                    <a:pt x="1881" y="882"/>
                  </a:cubicBezTo>
                  <a:cubicBezTo>
                    <a:pt x="1834" y="720"/>
                    <a:pt x="1730" y="627"/>
                    <a:pt x="1614" y="523"/>
                  </a:cubicBezTo>
                  <a:cubicBezTo>
                    <a:pt x="1498" y="406"/>
                    <a:pt x="1358" y="314"/>
                    <a:pt x="1184" y="348"/>
                  </a:cubicBezTo>
                  <a:cubicBezTo>
                    <a:pt x="975" y="372"/>
                    <a:pt x="766" y="430"/>
                    <a:pt x="592" y="557"/>
                  </a:cubicBezTo>
                  <a:cubicBezTo>
                    <a:pt x="569" y="581"/>
                    <a:pt x="557" y="592"/>
                    <a:pt x="557" y="604"/>
                  </a:cubicBezTo>
                  <a:cubicBezTo>
                    <a:pt x="395" y="848"/>
                    <a:pt x="325" y="1126"/>
                    <a:pt x="314" y="1416"/>
                  </a:cubicBezTo>
                  <a:cubicBezTo>
                    <a:pt x="279" y="1800"/>
                    <a:pt x="302" y="2171"/>
                    <a:pt x="302" y="2554"/>
                  </a:cubicBezTo>
                  <a:cubicBezTo>
                    <a:pt x="302" y="2589"/>
                    <a:pt x="302" y="2635"/>
                    <a:pt x="314" y="2670"/>
                  </a:cubicBezTo>
                  <a:cubicBezTo>
                    <a:pt x="383" y="2856"/>
                    <a:pt x="383" y="3042"/>
                    <a:pt x="383" y="3274"/>
                  </a:cubicBezTo>
                  <a:close/>
                  <a:moveTo>
                    <a:pt x="2287" y="3529"/>
                  </a:moveTo>
                  <a:cubicBezTo>
                    <a:pt x="2241" y="3541"/>
                    <a:pt x="2217" y="3541"/>
                    <a:pt x="2183" y="3553"/>
                  </a:cubicBezTo>
                  <a:cubicBezTo>
                    <a:pt x="1707" y="3773"/>
                    <a:pt x="1707" y="3773"/>
                    <a:pt x="1184" y="3773"/>
                  </a:cubicBezTo>
                  <a:cubicBezTo>
                    <a:pt x="998" y="3773"/>
                    <a:pt x="824" y="3762"/>
                    <a:pt x="662" y="3657"/>
                  </a:cubicBezTo>
                  <a:cubicBezTo>
                    <a:pt x="592" y="3611"/>
                    <a:pt x="522" y="3564"/>
                    <a:pt x="418" y="3622"/>
                  </a:cubicBezTo>
                  <a:cubicBezTo>
                    <a:pt x="430" y="3703"/>
                    <a:pt x="441" y="3785"/>
                    <a:pt x="441" y="3854"/>
                  </a:cubicBezTo>
                  <a:cubicBezTo>
                    <a:pt x="430" y="4145"/>
                    <a:pt x="546" y="4412"/>
                    <a:pt x="546" y="4702"/>
                  </a:cubicBezTo>
                  <a:cubicBezTo>
                    <a:pt x="546" y="4760"/>
                    <a:pt x="557" y="4830"/>
                    <a:pt x="604" y="4876"/>
                  </a:cubicBezTo>
                  <a:cubicBezTo>
                    <a:pt x="697" y="5015"/>
                    <a:pt x="708" y="5178"/>
                    <a:pt x="673" y="5329"/>
                  </a:cubicBezTo>
                  <a:cubicBezTo>
                    <a:pt x="650" y="5468"/>
                    <a:pt x="720" y="5561"/>
                    <a:pt x="766" y="5654"/>
                  </a:cubicBezTo>
                  <a:cubicBezTo>
                    <a:pt x="824" y="5793"/>
                    <a:pt x="940" y="5816"/>
                    <a:pt x="1057" y="5863"/>
                  </a:cubicBezTo>
                  <a:cubicBezTo>
                    <a:pt x="1184" y="5909"/>
                    <a:pt x="1300" y="5932"/>
                    <a:pt x="1428" y="5967"/>
                  </a:cubicBezTo>
                  <a:cubicBezTo>
                    <a:pt x="1509" y="5979"/>
                    <a:pt x="1579" y="5967"/>
                    <a:pt x="1637" y="5932"/>
                  </a:cubicBezTo>
                  <a:cubicBezTo>
                    <a:pt x="1718" y="5909"/>
                    <a:pt x="1800" y="5851"/>
                    <a:pt x="1881" y="5816"/>
                  </a:cubicBezTo>
                  <a:cubicBezTo>
                    <a:pt x="1974" y="5793"/>
                    <a:pt x="2008" y="5735"/>
                    <a:pt x="2043" y="5642"/>
                  </a:cubicBezTo>
                  <a:cubicBezTo>
                    <a:pt x="2159" y="5387"/>
                    <a:pt x="2241" y="5108"/>
                    <a:pt x="2264" y="4830"/>
                  </a:cubicBezTo>
                  <a:cubicBezTo>
                    <a:pt x="2322" y="4400"/>
                    <a:pt x="2287" y="3971"/>
                    <a:pt x="2287" y="3529"/>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1321825" y="3478150"/>
              <a:ext cx="9025" cy="45875"/>
            </a:xfrm>
            <a:custGeom>
              <a:avLst/>
              <a:gdLst/>
              <a:ahLst/>
              <a:cxnLst/>
              <a:rect l="l" t="t" r="r" b="b"/>
              <a:pathLst>
                <a:path w="361" h="1835" extrusionOk="0">
                  <a:moveTo>
                    <a:pt x="94" y="1835"/>
                  </a:moveTo>
                  <a:cubicBezTo>
                    <a:pt x="47" y="1684"/>
                    <a:pt x="59" y="1579"/>
                    <a:pt x="94" y="1498"/>
                  </a:cubicBezTo>
                  <a:cubicBezTo>
                    <a:pt x="233" y="1266"/>
                    <a:pt x="175" y="1080"/>
                    <a:pt x="13" y="883"/>
                  </a:cubicBezTo>
                  <a:cubicBezTo>
                    <a:pt x="82" y="697"/>
                    <a:pt x="117" y="523"/>
                    <a:pt x="36" y="325"/>
                  </a:cubicBezTo>
                  <a:cubicBezTo>
                    <a:pt x="13" y="232"/>
                    <a:pt x="13" y="116"/>
                    <a:pt x="1" y="0"/>
                  </a:cubicBezTo>
                  <a:cubicBezTo>
                    <a:pt x="82" y="47"/>
                    <a:pt x="140" y="70"/>
                    <a:pt x="175" y="163"/>
                  </a:cubicBezTo>
                  <a:cubicBezTo>
                    <a:pt x="233" y="360"/>
                    <a:pt x="303" y="569"/>
                    <a:pt x="291" y="790"/>
                  </a:cubicBezTo>
                  <a:cubicBezTo>
                    <a:pt x="291" y="859"/>
                    <a:pt x="314" y="941"/>
                    <a:pt x="326" y="1022"/>
                  </a:cubicBezTo>
                  <a:cubicBezTo>
                    <a:pt x="349" y="1126"/>
                    <a:pt x="361" y="1219"/>
                    <a:pt x="361" y="1324"/>
                  </a:cubicBezTo>
                  <a:cubicBezTo>
                    <a:pt x="361" y="1370"/>
                    <a:pt x="326" y="1428"/>
                    <a:pt x="303" y="1451"/>
                  </a:cubicBezTo>
                  <a:cubicBezTo>
                    <a:pt x="198" y="1509"/>
                    <a:pt x="175" y="1602"/>
                    <a:pt x="175" y="1718"/>
                  </a:cubicBezTo>
                  <a:cubicBezTo>
                    <a:pt x="140" y="1742"/>
                    <a:pt x="129" y="1753"/>
                    <a:pt x="94" y="1835"/>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1326775" y="3556225"/>
              <a:ext cx="6700" cy="30500"/>
            </a:xfrm>
            <a:custGeom>
              <a:avLst/>
              <a:gdLst/>
              <a:ahLst/>
              <a:cxnLst/>
              <a:rect l="l" t="t" r="r" b="b"/>
              <a:pathLst>
                <a:path w="268" h="1220" extrusionOk="0">
                  <a:moveTo>
                    <a:pt x="47" y="1219"/>
                  </a:moveTo>
                  <a:cubicBezTo>
                    <a:pt x="35" y="1161"/>
                    <a:pt x="0" y="1115"/>
                    <a:pt x="24" y="1091"/>
                  </a:cubicBezTo>
                  <a:cubicBezTo>
                    <a:pt x="93" y="917"/>
                    <a:pt x="58" y="732"/>
                    <a:pt x="70" y="557"/>
                  </a:cubicBezTo>
                  <a:cubicBezTo>
                    <a:pt x="70" y="406"/>
                    <a:pt x="70" y="267"/>
                    <a:pt x="93" y="128"/>
                  </a:cubicBezTo>
                  <a:cubicBezTo>
                    <a:pt x="93" y="93"/>
                    <a:pt x="116" y="47"/>
                    <a:pt x="140" y="12"/>
                  </a:cubicBezTo>
                  <a:cubicBezTo>
                    <a:pt x="209" y="0"/>
                    <a:pt x="232" y="47"/>
                    <a:pt x="232" y="93"/>
                  </a:cubicBezTo>
                  <a:cubicBezTo>
                    <a:pt x="256" y="383"/>
                    <a:pt x="267" y="673"/>
                    <a:pt x="267" y="964"/>
                  </a:cubicBezTo>
                  <a:cubicBezTo>
                    <a:pt x="256" y="1057"/>
                    <a:pt x="174" y="1138"/>
                    <a:pt x="47" y="1219"/>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 name="Google Shape;66;p2"/>
          <p:cNvGrpSpPr/>
          <p:nvPr/>
        </p:nvGrpSpPr>
        <p:grpSpPr>
          <a:xfrm rot="-762759">
            <a:off x="1048283" y="3314521"/>
            <a:ext cx="590931" cy="1096303"/>
            <a:chOff x="2369275" y="3344925"/>
            <a:chExt cx="160525" cy="297800"/>
          </a:xfrm>
        </p:grpSpPr>
        <p:sp>
          <p:nvSpPr>
            <p:cNvPr id="67" name="Google Shape;67;p2"/>
            <p:cNvSpPr/>
            <p:nvPr/>
          </p:nvSpPr>
          <p:spPr>
            <a:xfrm>
              <a:off x="2369275" y="3344925"/>
              <a:ext cx="160525" cy="297800"/>
            </a:xfrm>
            <a:custGeom>
              <a:avLst/>
              <a:gdLst/>
              <a:ahLst/>
              <a:cxnLst/>
              <a:rect l="l" t="t" r="r" b="b"/>
              <a:pathLst>
                <a:path w="6421" h="11912" extrusionOk="0">
                  <a:moveTo>
                    <a:pt x="1196" y="3170"/>
                  </a:moveTo>
                  <a:cubicBezTo>
                    <a:pt x="953" y="2949"/>
                    <a:pt x="941" y="2659"/>
                    <a:pt x="987" y="2369"/>
                  </a:cubicBezTo>
                  <a:cubicBezTo>
                    <a:pt x="999" y="2206"/>
                    <a:pt x="1069" y="2079"/>
                    <a:pt x="1231" y="1997"/>
                  </a:cubicBezTo>
                  <a:cubicBezTo>
                    <a:pt x="1289" y="1963"/>
                    <a:pt x="1347" y="1916"/>
                    <a:pt x="1417" y="1881"/>
                  </a:cubicBezTo>
                  <a:cubicBezTo>
                    <a:pt x="1417" y="1812"/>
                    <a:pt x="1417" y="1730"/>
                    <a:pt x="1405" y="1672"/>
                  </a:cubicBezTo>
                  <a:cubicBezTo>
                    <a:pt x="1336" y="1359"/>
                    <a:pt x="1347" y="1057"/>
                    <a:pt x="1347" y="732"/>
                  </a:cubicBezTo>
                  <a:cubicBezTo>
                    <a:pt x="1347" y="674"/>
                    <a:pt x="1359" y="616"/>
                    <a:pt x="1371" y="558"/>
                  </a:cubicBezTo>
                  <a:cubicBezTo>
                    <a:pt x="1417" y="430"/>
                    <a:pt x="1487" y="337"/>
                    <a:pt x="1626" y="314"/>
                  </a:cubicBezTo>
                  <a:cubicBezTo>
                    <a:pt x="1928" y="233"/>
                    <a:pt x="2218" y="163"/>
                    <a:pt x="2520" y="94"/>
                  </a:cubicBezTo>
                  <a:cubicBezTo>
                    <a:pt x="2903" y="24"/>
                    <a:pt x="3275" y="1"/>
                    <a:pt x="3658" y="24"/>
                  </a:cubicBezTo>
                  <a:cubicBezTo>
                    <a:pt x="3716" y="24"/>
                    <a:pt x="3785" y="24"/>
                    <a:pt x="3843" y="35"/>
                  </a:cubicBezTo>
                  <a:cubicBezTo>
                    <a:pt x="4099" y="94"/>
                    <a:pt x="4238" y="233"/>
                    <a:pt x="4250" y="500"/>
                  </a:cubicBezTo>
                  <a:cubicBezTo>
                    <a:pt x="4261" y="836"/>
                    <a:pt x="4250" y="1150"/>
                    <a:pt x="4250" y="1487"/>
                  </a:cubicBezTo>
                  <a:lnTo>
                    <a:pt x="4250" y="1777"/>
                  </a:lnTo>
                  <a:cubicBezTo>
                    <a:pt x="4319" y="1788"/>
                    <a:pt x="4377" y="1788"/>
                    <a:pt x="4435" y="1812"/>
                  </a:cubicBezTo>
                  <a:cubicBezTo>
                    <a:pt x="4505" y="1823"/>
                    <a:pt x="4598" y="1835"/>
                    <a:pt x="4668" y="1858"/>
                  </a:cubicBezTo>
                  <a:cubicBezTo>
                    <a:pt x="4842" y="1916"/>
                    <a:pt x="4946" y="2055"/>
                    <a:pt x="4958" y="2230"/>
                  </a:cubicBezTo>
                  <a:cubicBezTo>
                    <a:pt x="4993" y="2473"/>
                    <a:pt x="5004" y="2717"/>
                    <a:pt x="4784" y="2915"/>
                  </a:cubicBezTo>
                  <a:cubicBezTo>
                    <a:pt x="4819" y="3112"/>
                    <a:pt x="4842" y="3298"/>
                    <a:pt x="4877" y="3495"/>
                  </a:cubicBezTo>
                  <a:cubicBezTo>
                    <a:pt x="4900" y="3669"/>
                    <a:pt x="4958" y="3797"/>
                    <a:pt x="5144" y="3855"/>
                  </a:cubicBezTo>
                  <a:cubicBezTo>
                    <a:pt x="5295" y="3890"/>
                    <a:pt x="5434" y="3971"/>
                    <a:pt x="5562" y="4029"/>
                  </a:cubicBezTo>
                  <a:cubicBezTo>
                    <a:pt x="5770" y="4110"/>
                    <a:pt x="5910" y="4273"/>
                    <a:pt x="6014" y="4482"/>
                  </a:cubicBezTo>
                  <a:cubicBezTo>
                    <a:pt x="6177" y="4830"/>
                    <a:pt x="6281" y="5190"/>
                    <a:pt x="6328" y="5561"/>
                  </a:cubicBezTo>
                  <a:cubicBezTo>
                    <a:pt x="6351" y="5875"/>
                    <a:pt x="6386" y="6177"/>
                    <a:pt x="6386" y="6479"/>
                  </a:cubicBezTo>
                  <a:cubicBezTo>
                    <a:pt x="6397" y="7616"/>
                    <a:pt x="6421" y="8731"/>
                    <a:pt x="6421" y="9857"/>
                  </a:cubicBezTo>
                  <a:cubicBezTo>
                    <a:pt x="6421" y="10112"/>
                    <a:pt x="6397" y="10356"/>
                    <a:pt x="6386" y="10600"/>
                  </a:cubicBezTo>
                  <a:cubicBezTo>
                    <a:pt x="6386" y="10693"/>
                    <a:pt x="6351" y="10762"/>
                    <a:pt x="6339" y="10844"/>
                  </a:cubicBezTo>
                  <a:cubicBezTo>
                    <a:pt x="6281" y="11122"/>
                    <a:pt x="6119" y="11308"/>
                    <a:pt x="5875" y="11459"/>
                  </a:cubicBezTo>
                  <a:cubicBezTo>
                    <a:pt x="5271" y="11796"/>
                    <a:pt x="4656" y="11912"/>
                    <a:pt x="3983" y="11865"/>
                  </a:cubicBezTo>
                  <a:cubicBezTo>
                    <a:pt x="3739" y="11854"/>
                    <a:pt x="3495" y="11830"/>
                    <a:pt x="3240" y="11830"/>
                  </a:cubicBezTo>
                  <a:lnTo>
                    <a:pt x="2659" y="11830"/>
                  </a:lnTo>
                  <a:cubicBezTo>
                    <a:pt x="2334" y="11830"/>
                    <a:pt x="2009" y="11807"/>
                    <a:pt x="1696" y="11749"/>
                  </a:cubicBezTo>
                  <a:cubicBezTo>
                    <a:pt x="1545" y="11714"/>
                    <a:pt x="1382" y="11691"/>
                    <a:pt x="1255" y="11621"/>
                  </a:cubicBezTo>
                  <a:cubicBezTo>
                    <a:pt x="1185" y="11575"/>
                    <a:pt x="1092" y="11505"/>
                    <a:pt x="1069" y="11424"/>
                  </a:cubicBezTo>
                  <a:cubicBezTo>
                    <a:pt x="976" y="11250"/>
                    <a:pt x="906" y="11076"/>
                    <a:pt x="848" y="10890"/>
                  </a:cubicBezTo>
                  <a:cubicBezTo>
                    <a:pt x="686" y="10426"/>
                    <a:pt x="604" y="9950"/>
                    <a:pt x="500" y="9451"/>
                  </a:cubicBezTo>
                  <a:cubicBezTo>
                    <a:pt x="419" y="8963"/>
                    <a:pt x="314" y="8464"/>
                    <a:pt x="210" y="7976"/>
                  </a:cubicBezTo>
                  <a:lnTo>
                    <a:pt x="175" y="7663"/>
                  </a:lnTo>
                  <a:cubicBezTo>
                    <a:pt x="140" y="7291"/>
                    <a:pt x="82" y="6908"/>
                    <a:pt x="12" y="6548"/>
                  </a:cubicBezTo>
                  <a:cubicBezTo>
                    <a:pt x="1" y="6479"/>
                    <a:pt x="1" y="6386"/>
                    <a:pt x="1" y="6304"/>
                  </a:cubicBezTo>
                  <a:lnTo>
                    <a:pt x="1" y="5109"/>
                  </a:lnTo>
                  <a:cubicBezTo>
                    <a:pt x="1" y="4865"/>
                    <a:pt x="94" y="4691"/>
                    <a:pt x="291" y="4551"/>
                  </a:cubicBezTo>
                  <a:cubicBezTo>
                    <a:pt x="488" y="4401"/>
                    <a:pt x="686" y="4273"/>
                    <a:pt x="895" y="4157"/>
                  </a:cubicBezTo>
                  <a:cubicBezTo>
                    <a:pt x="953" y="4122"/>
                    <a:pt x="1022" y="4087"/>
                    <a:pt x="1080" y="4041"/>
                  </a:cubicBezTo>
                  <a:cubicBezTo>
                    <a:pt x="1185" y="3971"/>
                    <a:pt x="1231" y="3878"/>
                    <a:pt x="1231" y="3750"/>
                  </a:cubicBezTo>
                  <a:cubicBezTo>
                    <a:pt x="1196" y="3553"/>
                    <a:pt x="1196" y="3356"/>
                    <a:pt x="1196" y="3170"/>
                  </a:cubicBezTo>
                  <a:close/>
                  <a:moveTo>
                    <a:pt x="6003" y="5527"/>
                  </a:moveTo>
                  <a:cubicBezTo>
                    <a:pt x="5840" y="5770"/>
                    <a:pt x="5643" y="5817"/>
                    <a:pt x="5457" y="5875"/>
                  </a:cubicBezTo>
                  <a:cubicBezTo>
                    <a:pt x="5341" y="5910"/>
                    <a:pt x="5225" y="5921"/>
                    <a:pt x="5109" y="5968"/>
                  </a:cubicBezTo>
                  <a:cubicBezTo>
                    <a:pt x="4842" y="6072"/>
                    <a:pt x="4540" y="6026"/>
                    <a:pt x="4273" y="6142"/>
                  </a:cubicBezTo>
                  <a:cubicBezTo>
                    <a:pt x="4215" y="6177"/>
                    <a:pt x="4157" y="6142"/>
                    <a:pt x="4087" y="6142"/>
                  </a:cubicBezTo>
                  <a:lnTo>
                    <a:pt x="3565" y="6142"/>
                  </a:lnTo>
                  <a:cubicBezTo>
                    <a:pt x="3507" y="6142"/>
                    <a:pt x="3437" y="6130"/>
                    <a:pt x="3391" y="6165"/>
                  </a:cubicBezTo>
                  <a:cubicBezTo>
                    <a:pt x="3228" y="6235"/>
                    <a:pt x="3066" y="6223"/>
                    <a:pt x="2915" y="6223"/>
                  </a:cubicBezTo>
                  <a:lnTo>
                    <a:pt x="1754" y="6223"/>
                  </a:lnTo>
                  <a:cubicBezTo>
                    <a:pt x="1649" y="6223"/>
                    <a:pt x="1545" y="6200"/>
                    <a:pt x="1452" y="6188"/>
                  </a:cubicBezTo>
                  <a:cubicBezTo>
                    <a:pt x="1313" y="6177"/>
                    <a:pt x="1185" y="6142"/>
                    <a:pt x="1057" y="6142"/>
                  </a:cubicBezTo>
                  <a:cubicBezTo>
                    <a:pt x="941" y="6130"/>
                    <a:pt x="802" y="6142"/>
                    <a:pt x="686" y="6130"/>
                  </a:cubicBezTo>
                  <a:cubicBezTo>
                    <a:pt x="558" y="6119"/>
                    <a:pt x="430" y="6084"/>
                    <a:pt x="268" y="6061"/>
                  </a:cubicBezTo>
                  <a:cubicBezTo>
                    <a:pt x="256" y="6200"/>
                    <a:pt x="244" y="6339"/>
                    <a:pt x="268" y="6479"/>
                  </a:cubicBezTo>
                  <a:cubicBezTo>
                    <a:pt x="361" y="6920"/>
                    <a:pt x="442" y="7338"/>
                    <a:pt x="488" y="7767"/>
                  </a:cubicBezTo>
                  <a:cubicBezTo>
                    <a:pt x="500" y="7883"/>
                    <a:pt x="523" y="7988"/>
                    <a:pt x="546" y="8104"/>
                  </a:cubicBezTo>
                  <a:cubicBezTo>
                    <a:pt x="662" y="8673"/>
                    <a:pt x="779" y="9218"/>
                    <a:pt x="895" y="9787"/>
                  </a:cubicBezTo>
                  <a:cubicBezTo>
                    <a:pt x="895" y="9799"/>
                    <a:pt x="918" y="9822"/>
                    <a:pt x="941" y="9845"/>
                  </a:cubicBezTo>
                  <a:cubicBezTo>
                    <a:pt x="976" y="9857"/>
                    <a:pt x="1022" y="9857"/>
                    <a:pt x="1080" y="9880"/>
                  </a:cubicBezTo>
                  <a:cubicBezTo>
                    <a:pt x="1347" y="9961"/>
                    <a:pt x="1603" y="10031"/>
                    <a:pt x="1881" y="10019"/>
                  </a:cubicBezTo>
                  <a:cubicBezTo>
                    <a:pt x="1951" y="10019"/>
                    <a:pt x="2021" y="10031"/>
                    <a:pt x="2079" y="10054"/>
                  </a:cubicBezTo>
                  <a:cubicBezTo>
                    <a:pt x="2160" y="10066"/>
                    <a:pt x="2241" y="10089"/>
                    <a:pt x="2311" y="10089"/>
                  </a:cubicBezTo>
                  <a:lnTo>
                    <a:pt x="4552" y="10089"/>
                  </a:lnTo>
                  <a:cubicBezTo>
                    <a:pt x="4621" y="10089"/>
                    <a:pt x="4691" y="10077"/>
                    <a:pt x="4749" y="10054"/>
                  </a:cubicBezTo>
                  <a:cubicBezTo>
                    <a:pt x="4946" y="9915"/>
                    <a:pt x="5178" y="9892"/>
                    <a:pt x="5376" y="9845"/>
                  </a:cubicBezTo>
                  <a:cubicBezTo>
                    <a:pt x="5596" y="9799"/>
                    <a:pt x="5759" y="9706"/>
                    <a:pt x="5898" y="9555"/>
                  </a:cubicBezTo>
                  <a:cubicBezTo>
                    <a:pt x="6026" y="9427"/>
                    <a:pt x="6119" y="9265"/>
                    <a:pt x="6084" y="9067"/>
                  </a:cubicBezTo>
                  <a:cubicBezTo>
                    <a:pt x="6072" y="9021"/>
                    <a:pt x="6084" y="8963"/>
                    <a:pt x="6084" y="8905"/>
                  </a:cubicBezTo>
                  <a:cubicBezTo>
                    <a:pt x="6072" y="7988"/>
                    <a:pt x="6072" y="7059"/>
                    <a:pt x="6061" y="6142"/>
                  </a:cubicBezTo>
                  <a:cubicBezTo>
                    <a:pt x="6061" y="5968"/>
                    <a:pt x="6038" y="5782"/>
                    <a:pt x="6003" y="5527"/>
                  </a:cubicBezTo>
                  <a:close/>
                  <a:moveTo>
                    <a:pt x="1475" y="3158"/>
                  </a:moveTo>
                  <a:cubicBezTo>
                    <a:pt x="1475" y="3216"/>
                    <a:pt x="1463" y="3274"/>
                    <a:pt x="1463" y="3321"/>
                  </a:cubicBezTo>
                  <a:cubicBezTo>
                    <a:pt x="1475" y="3472"/>
                    <a:pt x="1475" y="3623"/>
                    <a:pt x="1498" y="3785"/>
                  </a:cubicBezTo>
                  <a:cubicBezTo>
                    <a:pt x="1522" y="3878"/>
                    <a:pt x="1522" y="3983"/>
                    <a:pt x="1463" y="4041"/>
                  </a:cubicBezTo>
                  <a:cubicBezTo>
                    <a:pt x="1255" y="4226"/>
                    <a:pt x="1022" y="4424"/>
                    <a:pt x="779" y="4540"/>
                  </a:cubicBezTo>
                  <a:cubicBezTo>
                    <a:pt x="604" y="4609"/>
                    <a:pt x="488" y="4726"/>
                    <a:pt x="384" y="4853"/>
                  </a:cubicBezTo>
                  <a:cubicBezTo>
                    <a:pt x="326" y="4923"/>
                    <a:pt x="279" y="5039"/>
                    <a:pt x="268" y="5132"/>
                  </a:cubicBezTo>
                  <a:cubicBezTo>
                    <a:pt x="256" y="5352"/>
                    <a:pt x="244" y="5550"/>
                    <a:pt x="291" y="5759"/>
                  </a:cubicBezTo>
                  <a:cubicBezTo>
                    <a:pt x="488" y="5852"/>
                    <a:pt x="709" y="5886"/>
                    <a:pt x="918" y="5875"/>
                  </a:cubicBezTo>
                  <a:cubicBezTo>
                    <a:pt x="1080" y="5875"/>
                    <a:pt x="1243" y="5852"/>
                    <a:pt x="1371" y="5886"/>
                  </a:cubicBezTo>
                  <a:cubicBezTo>
                    <a:pt x="1591" y="5945"/>
                    <a:pt x="1789" y="5945"/>
                    <a:pt x="2009" y="5945"/>
                  </a:cubicBezTo>
                  <a:lnTo>
                    <a:pt x="2973" y="5945"/>
                  </a:lnTo>
                  <a:cubicBezTo>
                    <a:pt x="3042" y="5945"/>
                    <a:pt x="3135" y="5956"/>
                    <a:pt x="3193" y="5921"/>
                  </a:cubicBezTo>
                  <a:cubicBezTo>
                    <a:pt x="3379" y="5840"/>
                    <a:pt x="3565" y="5852"/>
                    <a:pt x="3750" y="5852"/>
                  </a:cubicBezTo>
                  <a:cubicBezTo>
                    <a:pt x="3913" y="5852"/>
                    <a:pt x="4087" y="5875"/>
                    <a:pt x="4250" y="5840"/>
                  </a:cubicBezTo>
                  <a:cubicBezTo>
                    <a:pt x="4459" y="5805"/>
                    <a:pt x="4679" y="5736"/>
                    <a:pt x="4900" y="5689"/>
                  </a:cubicBezTo>
                  <a:cubicBezTo>
                    <a:pt x="5271" y="5608"/>
                    <a:pt x="5654" y="5503"/>
                    <a:pt x="5991" y="5260"/>
                  </a:cubicBezTo>
                  <a:cubicBezTo>
                    <a:pt x="5956" y="4981"/>
                    <a:pt x="5875" y="4737"/>
                    <a:pt x="5736" y="4505"/>
                  </a:cubicBezTo>
                  <a:cubicBezTo>
                    <a:pt x="5678" y="4377"/>
                    <a:pt x="5585" y="4296"/>
                    <a:pt x="5445" y="4238"/>
                  </a:cubicBezTo>
                  <a:cubicBezTo>
                    <a:pt x="5306" y="4180"/>
                    <a:pt x="5178" y="4110"/>
                    <a:pt x="5028" y="4064"/>
                  </a:cubicBezTo>
                  <a:cubicBezTo>
                    <a:pt x="4772" y="3983"/>
                    <a:pt x="4621" y="3808"/>
                    <a:pt x="4610" y="3530"/>
                  </a:cubicBezTo>
                  <a:cubicBezTo>
                    <a:pt x="4610" y="3391"/>
                    <a:pt x="4563" y="3228"/>
                    <a:pt x="4540" y="3065"/>
                  </a:cubicBezTo>
                  <a:lnTo>
                    <a:pt x="4401" y="3065"/>
                  </a:lnTo>
                  <a:cubicBezTo>
                    <a:pt x="4018" y="3100"/>
                    <a:pt x="3634" y="3124"/>
                    <a:pt x="3240" y="3158"/>
                  </a:cubicBezTo>
                  <a:cubicBezTo>
                    <a:pt x="2706" y="3193"/>
                    <a:pt x="2183" y="3216"/>
                    <a:pt x="1649" y="3135"/>
                  </a:cubicBezTo>
                  <a:cubicBezTo>
                    <a:pt x="1591" y="3158"/>
                    <a:pt x="1533" y="3158"/>
                    <a:pt x="1475" y="3158"/>
                  </a:cubicBezTo>
                  <a:close/>
                  <a:moveTo>
                    <a:pt x="964" y="10147"/>
                  </a:moveTo>
                  <a:cubicBezTo>
                    <a:pt x="987" y="10437"/>
                    <a:pt x="1080" y="10832"/>
                    <a:pt x="1173" y="11018"/>
                  </a:cubicBezTo>
                  <a:cubicBezTo>
                    <a:pt x="1185" y="11064"/>
                    <a:pt x="1208" y="11099"/>
                    <a:pt x="1231" y="11122"/>
                  </a:cubicBezTo>
                  <a:cubicBezTo>
                    <a:pt x="1347" y="11296"/>
                    <a:pt x="1487" y="11424"/>
                    <a:pt x="1719" y="11459"/>
                  </a:cubicBezTo>
                  <a:cubicBezTo>
                    <a:pt x="1997" y="11494"/>
                    <a:pt x="2276" y="11540"/>
                    <a:pt x="2555" y="11540"/>
                  </a:cubicBezTo>
                  <a:lnTo>
                    <a:pt x="3716" y="11540"/>
                  </a:lnTo>
                  <a:cubicBezTo>
                    <a:pt x="4157" y="11540"/>
                    <a:pt x="4610" y="11540"/>
                    <a:pt x="5051" y="11401"/>
                  </a:cubicBezTo>
                  <a:cubicBezTo>
                    <a:pt x="5295" y="11401"/>
                    <a:pt x="5492" y="11273"/>
                    <a:pt x="5701" y="11169"/>
                  </a:cubicBezTo>
                  <a:cubicBezTo>
                    <a:pt x="5887" y="11076"/>
                    <a:pt x="5991" y="10936"/>
                    <a:pt x="6014" y="10751"/>
                  </a:cubicBezTo>
                  <a:cubicBezTo>
                    <a:pt x="6049" y="10530"/>
                    <a:pt x="6072" y="10298"/>
                    <a:pt x="6096" y="10077"/>
                  </a:cubicBezTo>
                  <a:cubicBezTo>
                    <a:pt x="6096" y="10031"/>
                    <a:pt x="6072" y="9985"/>
                    <a:pt x="6061" y="9950"/>
                  </a:cubicBezTo>
                  <a:lnTo>
                    <a:pt x="5991" y="9950"/>
                  </a:lnTo>
                  <a:cubicBezTo>
                    <a:pt x="5596" y="10089"/>
                    <a:pt x="5225" y="10252"/>
                    <a:pt x="4819" y="10368"/>
                  </a:cubicBezTo>
                  <a:cubicBezTo>
                    <a:pt x="4737" y="10379"/>
                    <a:pt x="4668" y="10402"/>
                    <a:pt x="4610" y="10402"/>
                  </a:cubicBezTo>
                  <a:lnTo>
                    <a:pt x="2276" y="10402"/>
                  </a:lnTo>
                  <a:cubicBezTo>
                    <a:pt x="2206" y="10402"/>
                    <a:pt x="2125" y="10402"/>
                    <a:pt x="2067" y="10368"/>
                  </a:cubicBezTo>
                  <a:cubicBezTo>
                    <a:pt x="1939" y="10310"/>
                    <a:pt x="1812" y="10310"/>
                    <a:pt x="1684" y="10310"/>
                  </a:cubicBezTo>
                  <a:cubicBezTo>
                    <a:pt x="1626" y="10310"/>
                    <a:pt x="1568" y="10310"/>
                    <a:pt x="1487" y="10298"/>
                  </a:cubicBezTo>
                  <a:cubicBezTo>
                    <a:pt x="1313" y="10228"/>
                    <a:pt x="1138" y="10182"/>
                    <a:pt x="964" y="10147"/>
                  </a:cubicBezTo>
                  <a:close/>
                  <a:moveTo>
                    <a:pt x="3959" y="1777"/>
                  </a:moveTo>
                  <a:lnTo>
                    <a:pt x="3959" y="593"/>
                  </a:lnTo>
                  <a:cubicBezTo>
                    <a:pt x="3959" y="361"/>
                    <a:pt x="3890" y="279"/>
                    <a:pt x="3634" y="268"/>
                  </a:cubicBezTo>
                  <a:lnTo>
                    <a:pt x="3518" y="268"/>
                  </a:lnTo>
                  <a:cubicBezTo>
                    <a:pt x="3077" y="268"/>
                    <a:pt x="2624" y="326"/>
                    <a:pt x="2183" y="407"/>
                  </a:cubicBezTo>
                  <a:lnTo>
                    <a:pt x="1661" y="546"/>
                  </a:lnTo>
                  <a:cubicBezTo>
                    <a:pt x="1545" y="895"/>
                    <a:pt x="1591" y="1533"/>
                    <a:pt x="1754" y="1939"/>
                  </a:cubicBezTo>
                  <a:cubicBezTo>
                    <a:pt x="1986" y="1963"/>
                    <a:pt x="3507" y="1881"/>
                    <a:pt x="3785" y="1835"/>
                  </a:cubicBezTo>
                  <a:cubicBezTo>
                    <a:pt x="3843" y="1835"/>
                    <a:pt x="3901" y="1812"/>
                    <a:pt x="3959" y="1777"/>
                  </a:cubicBezTo>
                  <a:close/>
                  <a:moveTo>
                    <a:pt x="1289" y="2822"/>
                  </a:moveTo>
                  <a:cubicBezTo>
                    <a:pt x="1556" y="2915"/>
                    <a:pt x="1835" y="2938"/>
                    <a:pt x="2125" y="2938"/>
                  </a:cubicBezTo>
                  <a:cubicBezTo>
                    <a:pt x="2764" y="2938"/>
                    <a:pt x="3414" y="2926"/>
                    <a:pt x="4052" y="2868"/>
                  </a:cubicBezTo>
                  <a:cubicBezTo>
                    <a:pt x="4261" y="2845"/>
                    <a:pt x="4424" y="2764"/>
                    <a:pt x="4598" y="2682"/>
                  </a:cubicBezTo>
                  <a:cubicBezTo>
                    <a:pt x="4633" y="2659"/>
                    <a:pt x="4679" y="2601"/>
                    <a:pt x="4679" y="2566"/>
                  </a:cubicBezTo>
                  <a:cubicBezTo>
                    <a:pt x="4691" y="2450"/>
                    <a:pt x="4679" y="2346"/>
                    <a:pt x="4679" y="2230"/>
                  </a:cubicBezTo>
                  <a:cubicBezTo>
                    <a:pt x="4679" y="2172"/>
                    <a:pt x="4621" y="2114"/>
                    <a:pt x="4563" y="2102"/>
                  </a:cubicBezTo>
                  <a:cubicBezTo>
                    <a:pt x="4493" y="2067"/>
                    <a:pt x="4435" y="2055"/>
                    <a:pt x="4366" y="2055"/>
                  </a:cubicBezTo>
                  <a:cubicBezTo>
                    <a:pt x="4203" y="2055"/>
                    <a:pt x="4064" y="2055"/>
                    <a:pt x="3901" y="2067"/>
                  </a:cubicBezTo>
                  <a:cubicBezTo>
                    <a:pt x="3669" y="2079"/>
                    <a:pt x="3437" y="2125"/>
                    <a:pt x="3205" y="2137"/>
                  </a:cubicBezTo>
                  <a:cubicBezTo>
                    <a:pt x="2787" y="2172"/>
                    <a:pt x="2357" y="2172"/>
                    <a:pt x="1951" y="2183"/>
                  </a:cubicBezTo>
                  <a:cubicBezTo>
                    <a:pt x="1847" y="2183"/>
                    <a:pt x="1754" y="2183"/>
                    <a:pt x="1649" y="2195"/>
                  </a:cubicBezTo>
                  <a:cubicBezTo>
                    <a:pt x="1289" y="2241"/>
                    <a:pt x="1185" y="2288"/>
                    <a:pt x="1243" y="2740"/>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2413400" y="3521975"/>
              <a:ext cx="76650" cy="69100"/>
            </a:xfrm>
            <a:custGeom>
              <a:avLst/>
              <a:gdLst/>
              <a:ahLst/>
              <a:cxnLst/>
              <a:rect l="l" t="t" r="r" b="b"/>
              <a:pathLst>
                <a:path w="3066" h="2764" extrusionOk="0">
                  <a:moveTo>
                    <a:pt x="708" y="1846"/>
                  </a:moveTo>
                  <a:lnTo>
                    <a:pt x="244" y="1846"/>
                  </a:lnTo>
                  <a:cubicBezTo>
                    <a:pt x="47" y="1846"/>
                    <a:pt x="0" y="1811"/>
                    <a:pt x="0" y="1614"/>
                  </a:cubicBezTo>
                  <a:lnTo>
                    <a:pt x="0" y="1033"/>
                  </a:lnTo>
                  <a:cubicBezTo>
                    <a:pt x="0" y="894"/>
                    <a:pt x="58" y="848"/>
                    <a:pt x="198" y="836"/>
                  </a:cubicBezTo>
                  <a:lnTo>
                    <a:pt x="476" y="836"/>
                  </a:lnTo>
                  <a:cubicBezTo>
                    <a:pt x="569" y="836"/>
                    <a:pt x="639" y="824"/>
                    <a:pt x="720" y="824"/>
                  </a:cubicBezTo>
                  <a:cubicBezTo>
                    <a:pt x="813" y="557"/>
                    <a:pt x="697" y="279"/>
                    <a:pt x="801" y="35"/>
                  </a:cubicBezTo>
                  <a:cubicBezTo>
                    <a:pt x="859" y="23"/>
                    <a:pt x="917" y="0"/>
                    <a:pt x="952" y="0"/>
                  </a:cubicBezTo>
                  <a:lnTo>
                    <a:pt x="1788" y="0"/>
                  </a:lnTo>
                  <a:cubicBezTo>
                    <a:pt x="1974" y="0"/>
                    <a:pt x="2020" y="47"/>
                    <a:pt x="2020" y="256"/>
                  </a:cubicBezTo>
                  <a:lnTo>
                    <a:pt x="2020" y="557"/>
                  </a:lnTo>
                  <a:cubicBezTo>
                    <a:pt x="2020" y="720"/>
                    <a:pt x="2055" y="743"/>
                    <a:pt x="2218" y="766"/>
                  </a:cubicBezTo>
                  <a:lnTo>
                    <a:pt x="2717" y="766"/>
                  </a:lnTo>
                  <a:cubicBezTo>
                    <a:pt x="2833" y="766"/>
                    <a:pt x="2903" y="801"/>
                    <a:pt x="2949" y="917"/>
                  </a:cubicBezTo>
                  <a:cubicBezTo>
                    <a:pt x="3065" y="1150"/>
                    <a:pt x="3030" y="1382"/>
                    <a:pt x="3007" y="1602"/>
                  </a:cubicBezTo>
                  <a:cubicBezTo>
                    <a:pt x="2984" y="1718"/>
                    <a:pt x="2879" y="1776"/>
                    <a:pt x="2752" y="1788"/>
                  </a:cubicBezTo>
                  <a:lnTo>
                    <a:pt x="2392" y="1788"/>
                  </a:lnTo>
                  <a:cubicBezTo>
                    <a:pt x="2311" y="1788"/>
                    <a:pt x="2229" y="1811"/>
                    <a:pt x="2148" y="1811"/>
                  </a:cubicBezTo>
                  <a:cubicBezTo>
                    <a:pt x="2055" y="2055"/>
                    <a:pt x="2160" y="2334"/>
                    <a:pt x="2078" y="2566"/>
                  </a:cubicBezTo>
                  <a:cubicBezTo>
                    <a:pt x="1765" y="2763"/>
                    <a:pt x="1417" y="2717"/>
                    <a:pt x="1092" y="2717"/>
                  </a:cubicBezTo>
                  <a:cubicBezTo>
                    <a:pt x="1034" y="2717"/>
                    <a:pt x="975" y="2682"/>
                    <a:pt x="941" y="2636"/>
                  </a:cubicBezTo>
                  <a:cubicBezTo>
                    <a:pt x="894" y="2566"/>
                    <a:pt x="836" y="2473"/>
                    <a:pt x="836" y="2392"/>
                  </a:cubicBezTo>
                  <a:cubicBezTo>
                    <a:pt x="848" y="2183"/>
                    <a:pt x="790" y="2032"/>
                    <a:pt x="708" y="1846"/>
                  </a:cubicBezTo>
                  <a:close/>
                  <a:moveTo>
                    <a:pt x="267" y="1579"/>
                  </a:moveTo>
                  <a:cubicBezTo>
                    <a:pt x="372" y="1579"/>
                    <a:pt x="465" y="1591"/>
                    <a:pt x="558" y="1591"/>
                  </a:cubicBezTo>
                  <a:lnTo>
                    <a:pt x="825" y="1591"/>
                  </a:lnTo>
                  <a:cubicBezTo>
                    <a:pt x="929" y="1602"/>
                    <a:pt x="987" y="1637"/>
                    <a:pt x="987" y="1730"/>
                  </a:cubicBezTo>
                  <a:cubicBezTo>
                    <a:pt x="999" y="1927"/>
                    <a:pt x="1115" y="2102"/>
                    <a:pt x="1103" y="2299"/>
                  </a:cubicBezTo>
                  <a:cubicBezTo>
                    <a:pt x="1092" y="2357"/>
                    <a:pt x="1161" y="2415"/>
                    <a:pt x="1219" y="2415"/>
                  </a:cubicBezTo>
                  <a:cubicBezTo>
                    <a:pt x="1417" y="2427"/>
                    <a:pt x="1649" y="2473"/>
                    <a:pt x="1823" y="2299"/>
                  </a:cubicBezTo>
                  <a:cubicBezTo>
                    <a:pt x="1823" y="2241"/>
                    <a:pt x="1846" y="2183"/>
                    <a:pt x="1846" y="2125"/>
                  </a:cubicBezTo>
                  <a:lnTo>
                    <a:pt x="1846" y="1823"/>
                  </a:lnTo>
                  <a:cubicBezTo>
                    <a:pt x="1846" y="1533"/>
                    <a:pt x="1869" y="1509"/>
                    <a:pt x="2160" y="1509"/>
                  </a:cubicBezTo>
                  <a:lnTo>
                    <a:pt x="2554" y="1509"/>
                  </a:lnTo>
                  <a:cubicBezTo>
                    <a:pt x="2612" y="1509"/>
                    <a:pt x="2670" y="1498"/>
                    <a:pt x="2728" y="1486"/>
                  </a:cubicBezTo>
                  <a:cubicBezTo>
                    <a:pt x="2775" y="1312"/>
                    <a:pt x="2775" y="1150"/>
                    <a:pt x="2624" y="1010"/>
                  </a:cubicBezTo>
                  <a:cubicBezTo>
                    <a:pt x="2543" y="1010"/>
                    <a:pt x="2438" y="1010"/>
                    <a:pt x="2334" y="987"/>
                  </a:cubicBezTo>
                  <a:lnTo>
                    <a:pt x="2090" y="987"/>
                  </a:lnTo>
                  <a:cubicBezTo>
                    <a:pt x="1846" y="964"/>
                    <a:pt x="1753" y="859"/>
                    <a:pt x="1742" y="616"/>
                  </a:cubicBezTo>
                  <a:cubicBezTo>
                    <a:pt x="1742" y="499"/>
                    <a:pt x="1777" y="372"/>
                    <a:pt x="1684" y="232"/>
                  </a:cubicBezTo>
                  <a:lnTo>
                    <a:pt x="1115" y="232"/>
                  </a:lnTo>
                  <a:cubicBezTo>
                    <a:pt x="1080" y="232"/>
                    <a:pt x="1045" y="256"/>
                    <a:pt x="987" y="267"/>
                  </a:cubicBezTo>
                  <a:cubicBezTo>
                    <a:pt x="964" y="441"/>
                    <a:pt x="975" y="616"/>
                    <a:pt x="975" y="790"/>
                  </a:cubicBezTo>
                  <a:cubicBezTo>
                    <a:pt x="975" y="1033"/>
                    <a:pt x="929" y="1080"/>
                    <a:pt x="697" y="1092"/>
                  </a:cubicBezTo>
                  <a:lnTo>
                    <a:pt x="453" y="1092"/>
                  </a:lnTo>
                  <a:cubicBezTo>
                    <a:pt x="383" y="1092"/>
                    <a:pt x="325" y="1115"/>
                    <a:pt x="244" y="1126"/>
                  </a:cubicBezTo>
                  <a:cubicBezTo>
                    <a:pt x="267" y="1266"/>
                    <a:pt x="267" y="1405"/>
                    <a:pt x="267" y="1579"/>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2504825" y="3510075"/>
              <a:ext cx="7275" cy="60675"/>
            </a:xfrm>
            <a:custGeom>
              <a:avLst/>
              <a:gdLst/>
              <a:ahLst/>
              <a:cxnLst/>
              <a:rect l="l" t="t" r="r" b="b"/>
              <a:pathLst>
                <a:path w="291" h="2427" extrusionOk="0">
                  <a:moveTo>
                    <a:pt x="209" y="0"/>
                  </a:moveTo>
                  <a:cubicBezTo>
                    <a:pt x="221" y="58"/>
                    <a:pt x="267" y="105"/>
                    <a:pt x="267" y="163"/>
                  </a:cubicBezTo>
                  <a:cubicBezTo>
                    <a:pt x="279" y="290"/>
                    <a:pt x="279" y="430"/>
                    <a:pt x="279" y="558"/>
                  </a:cubicBezTo>
                  <a:lnTo>
                    <a:pt x="279" y="1498"/>
                  </a:lnTo>
                  <a:cubicBezTo>
                    <a:pt x="290" y="1800"/>
                    <a:pt x="232" y="2078"/>
                    <a:pt x="151" y="2369"/>
                  </a:cubicBezTo>
                  <a:cubicBezTo>
                    <a:pt x="151" y="2380"/>
                    <a:pt x="116" y="2403"/>
                    <a:pt x="105" y="2427"/>
                  </a:cubicBezTo>
                  <a:cubicBezTo>
                    <a:pt x="70" y="2403"/>
                    <a:pt x="35" y="2380"/>
                    <a:pt x="35" y="2357"/>
                  </a:cubicBezTo>
                  <a:cubicBezTo>
                    <a:pt x="35" y="2241"/>
                    <a:pt x="0" y="2125"/>
                    <a:pt x="35" y="2020"/>
                  </a:cubicBezTo>
                  <a:cubicBezTo>
                    <a:pt x="70" y="1846"/>
                    <a:pt x="70" y="1672"/>
                    <a:pt x="70" y="1498"/>
                  </a:cubicBezTo>
                  <a:cubicBezTo>
                    <a:pt x="70" y="1068"/>
                    <a:pt x="70" y="627"/>
                    <a:pt x="93" y="174"/>
                  </a:cubicBezTo>
                  <a:cubicBezTo>
                    <a:pt x="105" y="140"/>
                    <a:pt x="93" y="47"/>
                    <a:pt x="209" y="0"/>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2465050" y="3444475"/>
              <a:ext cx="18900" cy="10175"/>
            </a:xfrm>
            <a:custGeom>
              <a:avLst/>
              <a:gdLst/>
              <a:ahLst/>
              <a:cxnLst/>
              <a:rect l="l" t="t" r="r" b="b"/>
              <a:pathLst>
                <a:path w="756" h="407" extrusionOk="0">
                  <a:moveTo>
                    <a:pt x="59" y="407"/>
                  </a:moveTo>
                  <a:cubicBezTo>
                    <a:pt x="12" y="349"/>
                    <a:pt x="1" y="291"/>
                    <a:pt x="70" y="244"/>
                  </a:cubicBezTo>
                  <a:cubicBezTo>
                    <a:pt x="256" y="163"/>
                    <a:pt x="442" y="105"/>
                    <a:pt x="639" y="12"/>
                  </a:cubicBezTo>
                  <a:cubicBezTo>
                    <a:pt x="651" y="12"/>
                    <a:pt x="674" y="1"/>
                    <a:pt x="697" y="12"/>
                  </a:cubicBezTo>
                  <a:cubicBezTo>
                    <a:pt x="721" y="35"/>
                    <a:pt x="732" y="47"/>
                    <a:pt x="755" y="70"/>
                  </a:cubicBezTo>
                  <a:cubicBezTo>
                    <a:pt x="755" y="93"/>
                    <a:pt x="755" y="117"/>
                    <a:pt x="732" y="128"/>
                  </a:cubicBezTo>
                  <a:cubicBezTo>
                    <a:pt x="604" y="268"/>
                    <a:pt x="268" y="395"/>
                    <a:pt x="59" y="407"/>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2500475" y="3454925"/>
              <a:ext cx="6700" cy="7000"/>
            </a:xfrm>
            <a:custGeom>
              <a:avLst/>
              <a:gdLst/>
              <a:ahLst/>
              <a:cxnLst/>
              <a:rect l="l" t="t" r="r" b="b"/>
              <a:pathLst>
                <a:path w="268" h="280" extrusionOk="0">
                  <a:moveTo>
                    <a:pt x="47" y="1"/>
                  </a:moveTo>
                  <a:cubicBezTo>
                    <a:pt x="163" y="35"/>
                    <a:pt x="221" y="105"/>
                    <a:pt x="244" y="175"/>
                  </a:cubicBezTo>
                  <a:cubicBezTo>
                    <a:pt x="267" y="198"/>
                    <a:pt x="244" y="256"/>
                    <a:pt x="232" y="256"/>
                  </a:cubicBezTo>
                  <a:cubicBezTo>
                    <a:pt x="197" y="268"/>
                    <a:pt x="163" y="279"/>
                    <a:pt x="128" y="268"/>
                  </a:cubicBezTo>
                  <a:cubicBezTo>
                    <a:pt x="47" y="221"/>
                    <a:pt x="0" y="140"/>
                    <a:pt x="47" y="1"/>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2509750" y="3605850"/>
              <a:ext cx="6400" cy="8425"/>
            </a:xfrm>
            <a:custGeom>
              <a:avLst/>
              <a:gdLst/>
              <a:ahLst/>
              <a:cxnLst/>
              <a:rect l="l" t="t" r="r" b="b"/>
              <a:pathLst>
                <a:path w="256" h="337" extrusionOk="0">
                  <a:moveTo>
                    <a:pt x="186" y="0"/>
                  </a:moveTo>
                  <a:cubicBezTo>
                    <a:pt x="256" y="163"/>
                    <a:pt x="151" y="256"/>
                    <a:pt x="93" y="337"/>
                  </a:cubicBezTo>
                  <a:cubicBezTo>
                    <a:pt x="1" y="325"/>
                    <a:pt x="1" y="267"/>
                    <a:pt x="1" y="221"/>
                  </a:cubicBezTo>
                  <a:cubicBezTo>
                    <a:pt x="12" y="116"/>
                    <a:pt x="12" y="116"/>
                    <a:pt x="186" y="0"/>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2438925" y="3366975"/>
              <a:ext cx="7575" cy="10475"/>
            </a:xfrm>
            <a:custGeom>
              <a:avLst/>
              <a:gdLst/>
              <a:ahLst/>
              <a:cxnLst/>
              <a:rect l="l" t="t" r="r" b="b"/>
              <a:pathLst>
                <a:path w="303" h="419" extrusionOk="0">
                  <a:moveTo>
                    <a:pt x="129" y="419"/>
                  </a:moveTo>
                  <a:cubicBezTo>
                    <a:pt x="24" y="372"/>
                    <a:pt x="1" y="291"/>
                    <a:pt x="1" y="210"/>
                  </a:cubicBezTo>
                  <a:cubicBezTo>
                    <a:pt x="1" y="175"/>
                    <a:pt x="13" y="105"/>
                    <a:pt x="36" y="71"/>
                  </a:cubicBezTo>
                  <a:cubicBezTo>
                    <a:pt x="71" y="13"/>
                    <a:pt x="129" y="1"/>
                    <a:pt x="198" y="13"/>
                  </a:cubicBezTo>
                  <a:cubicBezTo>
                    <a:pt x="256" y="24"/>
                    <a:pt x="303" y="94"/>
                    <a:pt x="291" y="152"/>
                  </a:cubicBezTo>
                  <a:cubicBezTo>
                    <a:pt x="245" y="245"/>
                    <a:pt x="233" y="349"/>
                    <a:pt x="129" y="419"/>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2458100" y="3377725"/>
              <a:ext cx="6700" cy="8725"/>
            </a:xfrm>
            <a:custGeom>
              <a:avLst/>
              <a:gdLst/>
              <a:ahLst/>
              <a:cxnLst/>
              <a:rect l="l" t="t" r="r" b="b"/>
              <a:pathLst>
                <a:path w="268" h="349" extrusionOk="0">
                  <a:moveTo>
                    <a:pt x="128" y="349"/>
                  </a:moveTo>
                  <a:cubicBezTo>
                    <a:pt x="23" y="291"/>
                    <a:pt x="0" y="233"/>
                    <a:pt x="12" y="163"/>
                  </a:cubicBezTo>
                  <a:cubicBezTo>
                    <a:pt x="23" y="93"/>
                    <a:pt x="81" y="47"/>
                    <a:pt x="139" y="12"/>
                  </a:cubicBezTo>
                  <a:cubicBezTo>
                    <a:pt x="174" y="0"/>
                    <a:pt x="221" y="0"/>
                    <a:pt x="232" y="35"/>
                  </a:cubicBezTo>
                  <a:cubicBezTo>
                    <a:pt x="256" y="59"/>
                    <a:pt x="267" y="105"/>
                    <a:pt x="267" y="128"/>
                  </a:cubicBezTo>
                  <a:cubicBezTo>
                    <a:pt x="267" y="151"/>
                    <a:pt x="267" y="175"/>
                    <a:pt x="256" y="186"/>
                  </a:cubicBezTo>
                  <a:cubicBezTo>
                    <a:pt x="232" y="233"/>
                    <a:pt x="174" y="291"/>
                    <a:pt x="128" y="349"/>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2451425" y="3360300"/>
              <a:ext cx="7275" cy="6700"/>
            </a:xfrm>
            <a:custGeom>
              <a:avLst/>
              <a:gdLst/>
              <a:ahLst/>
              <a:cxnLst/>
              <a:rect l="l" t="t" r="r" b="b"/>
              <a:pathLst>
                <a:path w="291" h="268" extrusionOk="0">
                  <a:moveTo>
                    <a:pt x="0" y="245"/>
                  </a:moveTo>
                  <a:cubicBezTo>
                    <a:pt x="23" y="175"/>
                    <a:pt x="35" y="117"/>
                    <a:pt x="47" y="71"/>
                  </a:cubicBezTo>
                  <a:cubicBezTo>
                    <a:pt x="93" y="13"/>
                    <a:pt x="151" y="1"/>
                    <a:pt x="209" y="36"/>
                  </a:cubicBezTo>
                  <a:cubicBezTo>
                    <a:pt x="267" y="59"/>
                    <a:pt x="290" y="117"/>
                    <a:pt x="279" y="187"/>
                  </a:cubicBezTo>
                  <a:cubicBezTo>
                    <a:pt x="279" y="221"/>
                    <a:pt x="244" y="245"/>
                    <a:pt x="221" y="245"/>
                  </a:cubicBezTo>
                  <a:cubicBezTo>
                    <a:pt x="163" y="268"/>
                    <a:pt x="105" y="268"/>
                    <a:pt x="0" y="245"/>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2430800" y="3378600"/>
              <a:ext cx="8450" cy="5250"/>
            </a:xfrm>
            <a:custGeom>
              <a:avLst/>
              <a:gdLst/>
              <a:ahLst/>
              <a:cxnLst/>
              <a:rect l="l" t="t" r="r" b="b"/>
              <a:pathLst>
                <a:path w="338" h="210" extrusionOk="0">
                  <a:moveTo>
                    <a:pt x="94" y="198"/>
                  </a:moveTo>
                  <a:cubicBezTo>
                    <a:pt x="71" y="198"/>
                    <a:pt x="36" y="198"/>
                    <a:pt x="36" y="186"/>
                  </a:cubicBezTo>
                  <a:cubicBezTo>
                    <a:pt x="12" y="151"/>
                    <a:pt x="1" y="116"/>
                    <a:pt x="1" y="82"/>
                  </a:cubicBezTo>
                  <a:cubicBezTo>
                    <a:pt x="1" y="70"/>
                    <a:pt x="12" y="47"/>
                    <a:pt x="47" y="35"/>
                  </a:cubicBezTo>
                  <a:cubicBezTo>
                    <a:pt x="129" y="12"/>
                    <a:pt x="221" y="0"/>
                    <a:pt x="303" y="58"/>
                  </a:cubicBezTo>
                  <a:cubicBezTo>
                    <a:pt x="314" y="70"/>
                    <a:pt x="338" y="93"/>
                    <a:pt x="338" y="116"/>
                  </a:cubicBezTo>
                  <a:cubicBezTo>
                    <a:pt x="268" y="209"/>
                    <a:pt x="175" y="198"/>
                    <a:pt x="94" y="198"/>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2449100" y="3380925"/>
              <a:ext cx="6125" cy="6700"/>
            </a:xfrm>
            <a:custGeom>
              <a:avLst/>
              <a:gdLst/>
              <a:ahLst/>
              <a:cxnLst/>
              <a:rect l="l" t="t" r="r" b="b"/>
              <a:pathLst>
                <a:path w="245" h="268" extrusionOk="0">
                  <a:moveTo>
                    <a:pt x="70" y="0"/>
                  </a:moveTo>
                  <a:cubicBezTo>
                    <a:pt x="186" y="0"/>
                    <a:pt x="244" y="81"/>
                    <a:pt x="232" y="163"/>
                  </a:cubicBezTo>
                  <a:cubicBezTo>
                    <a:pt x="209" y="198"/>
                    <a:pt x="186" y="232"/>
                    <a:pt x="151" y="256"/>
                  </a:cubicBezTo>
                  <a:cubicBezTo>
                    <a:pt x="82" y="267"/>
                    <a:pt x="0" y="174"/>
                    <a:pt x="0" y="105"/>
                  </a:cubicBezTo>
                  <a:cubicBezTo>
                    <a:pt x="0" y="58"/>
                    <a:pt x="35" y="35"/>
                    <a:pt x="70" y="0"/>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2418900" y="3372200"/>
              <a:ext cx="6125" cy="6700"/>
            </a:xfrm>
            <a:custGeom>
              <a:avLst/>
              <a:gdLst/>
              <a:ahLst/>
              <a:cxnLst/>
              <a:rect l="l" t="t" r="r" b="b"/>
              <a:pathLst>
                <a:path w="245" h="268" extrusionOk="0">
                  <a:moveTo>
                    <a:pt x="163" y="268"/>
                  </a:moveTo>
                  <a:cubicBezTo>
                    <a:pt x="1" y="105"/>
                    <a:pt x="1" y="105"/>
                    <a:pt x="105" y="1"/>
                  </a:cubicBezTo>
                  <a:cubicBezTo>
                    <a:pt x="245" y="105"/>
                    <a:pt x="245" y="105"/>
                    <a:pt x="163" y="268"/>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2439525" y="3355075"/>
              <a:ext cx="4650" cy="5550"/>
            </a:xfrm>
            <a:custGeom>
              <a:avLst/>
              <a:gdLst/>
              <a:ahLst/>
              <a:cxnLst/>
              <a:rect l="l" t="t" r="r" b="b"/>
              <a:pathLst>
                <a:path w="186" h="222" extrusionOk="0">
                  <a:moveTo>
                    <a:pt x="105" y="1"/>
                  </a:moveTo>
                  <a:cubicBezTo>
                    <a:pt x="174" y="47"/>
                    <a:pt x="186" y="117"/>
                    <a:pt x="163" y="187"/>
                  </a:cubicBezTo>
                  <a:cubicBezTo>
                    <a:pt x="139" y="198"/>
                    <a:pt x="116" y="222"/>
                    <a:pt x="93" y="222"/>
                  </a:cubicBezTo>
                  <a:cubicBezTo>
                    <a:pt x="58" y="222"/>
                    <a:pt x="35" y="198"/>
                    <a:pt x="35" y="163"/>
                  </a:cubicBezTo>
                  <a:cubicBezTo>
                    <a:pt x="0" y="105"/>
                    <a:pt x="0" y="36"/>
                    <a:pt x="105" y="1"/>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2428475" y="3363225"/>
              <a:ext cx="3800" cy="5825"/>
            </a:xfrm>
            <a:custGeom>
              <a:avLst/>
              <a:gdLst/>
              <a:ahLst/>
              <a:cxnLst/>
              <a:rect l="l" t="t" r="r" b="b"/>
              <a:pathLst>
                <a:path w="152" h="233" extrusionOk="0">
                  <a:moveTo>
                    <a:pt x="24" y="221"/>
                  </a:moveTo>
                  <a:cubicBezTo>
                    <a:pt x="24" y="163"/>
                    <a:pt x="1" y="104"/>
                    <a:pt x="24" y="58"/>
                  </a:cubicBezTo>
                  <a:cubicBezTo>
                    <a:pt x="24" y="23"/>
                    <a:pt x="82" y="12"/>
                    <a:pt x="105" y="0"/>
                  </a:cubicBezTo>
                  <a:cubicBezTo>
                    <a:pt x="129" y="35"/>
                    <a:pt x="152" y="70"/>
                    <a:pt x="152" y="104"/>
                  </a:cubicBezTo>
                  <a:cubicBezTo>
                    <a:pt x="140" y="151"/>
                    <a:pt x="105" y="186"/>
                    <a:pt x="82" y="232"/>
                  </a:cubicBezTo>
                  <a:cubicBezTo>
                    <a:pt x="71" y="221"/>
                    <a:pt x="36" y="221"/>
                    <a:pt x="24" y="221"/>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2421800" y="3384700"/>
              <a:ext cx="4400" cy="4650"/>
            </a:xfrm>
            <a:custGeom>
              <a:avLst/>
              <a:gdLst/>
              <a:ahLst/>
              <a:cxnLst/>
              <a:rect l="l" t="t" r="r" b="b"/>
              <a:pathLst>
                <a:path w="176" h="186" extrusionOk="0">
                  <a:moveTo>
                    <a:pt x="105" y="186"/>
                  </a:moveTo>
                  <a:cubicBezTo>
                    <a:pt x="59" y="128"/>
                    <a:pt x="13" y="105"/>
                    <a:pt x="1" y="58"/>
                  </a:cubicBezTo>
                  <a:cubicBezTo>
                    <a:pt x="1" y="47"/>
                    <a:pt x="59" y="0"/>
                    <a:pt x="82" y="0"/>
                  </a:cubicBezTo>
                  <a:cubicBezTo>
                    <a:pt x="117" y="0"/>
                    <a:pt x="164" y="47"/>
                    <a:pt x="164" y="70"/>
                  </a:cubicBezTo>
                  <a:cubicBezTo>
                    <a:pt x="175" y="81"/>
                    <a:pt x="140" y="116"/>
                    <a:pt x="105" y="186"/>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Google Shape;82;p2"/>
          <p:cNvSpPr txBox="1">
            <a:spLocks noGrp="1"/>
          </p:cNvSpPr>
          <p:nvPr>
            <p:ph type="subTitle" idx="1"/>
          </p:nvPr>
        </p:nvSpPr>
        <p:spPr>
          <a:xfrm>
            <a:off x="2104200" y="3320070"/>
            <a:ext cx="4935600" cy="576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800"/>
              <a:buNone/>
              <a:defRPr>
                <a:solidFill>
                  <a:schemeClr val="dk1"/>
                </a:solidFill>
              </a:defRPr>
            </a:lvl1pPr>
            <a:lvl2pPr lvl="1" algn="ctr">
              <a:lnSpc>
                <a:spcPct val="100000"/>
              </a:lnSpc>
              <a:spcBef>
                <a:spcPts val="0"/>
              </a:spcBef>
              <a:spcAft>
                <a:spcPts val="0"/>
              </a:spcAft>
              <a:buClr>
                <a:schemeClr val="lt1"/>
              </a:buClr>
              <a:buSzPts val="1800"/>
              <a:buFont typeface="Patrick Hand"/>
              <a:buNone/>
              <a:defRPr sz="1800" b="1">
                <a:solidFill>
                  <a:schemeClr val="lt1"/>
                </a:solidFill>
                <a:latin typeface="Patrick Hand"/>
                <a:ea typeface="Patrick Hand"/>
                <a:cs typeface="Patrick Hand"/>
                <a:sym typeface="Patrick Hand"/>
              </a:defRPr>
            </a:lvl2pPr>
            <a:lvl3pPr lvl="2" algn="ctr">
              <a:lnSpc>
                <a:spcPct val="100000"/>
              </a:lnSpc>
              <a:spcBef>
                <a:spcPts val="0"/>
              </a:spcBef>
              <a:spcAft>
                <a:spcPts val="0"/>
              </a:spcAft>
              <a:buClr>
                <a:schemeClr val="lt1"/>
              </a:buClr>
              <a:buSzPts val="1800"/>
              <a:buFont typeface="Patrick Hand"/>
              <a:buNone/>
              <a:defRPr sz="1800" b="1">
                <a:solidFill>
                  <a:schemeClr val="lt1"/>
                </a:solidFill>
                <a:latin typeface="Patrick Hand"/>
                <a:ea typeface="Patrick Hand"/>
                <a:cs typeface="Patrick Hand"/>
                <a:sym typeface="Patrick Hand"/>
              </a:defRPr>
            </a:lvl3pPr>
            <a:lvl4pPr lvl="3" algn="ctr">
              <a:lnSpc>
                <a:spcPct val="100000"/>
              </a:lnSpc>
              <a:spcBef>
                <a:spcPts val="0"/>
              </a:spcBef>
              <a:spcAft>
                <a:spcPts val="0"/>
              </a:spcAft>
              <a:buClr>
                <a:schemeClr val="lt1"/>
              </a:buClr>
              <a:buSzPts val="1800"/>
              <a:buFont typeface="Patrick Hand"/>
              <a:buNone/>
              <a:defRPr sz="1800" b="1">
                <a:solidFill>
                  <a:schemeClr val="lt1"/>
                </a:solidFill>
                <a:latin typeface="Patrick Hand"/>
                <a:ea typeface="Patrick Hand"/>
                <a:cs typeface="Patrick Hand"/>
                <a:sym typeface="Patrick Hand"/>
              </a:defRPr>
            </a:lvl4pPr>
            <a:lvl5pPr lvl="4" algn="ctr">
              <a:lnSpc>
                <a:spcPct val="100000"/>
              </a:lnSpc>
              <a:spcBef>
                <a:spcPts val="0"/>
              </a:spcBef>
              <a:spcAft>
                <a:spcPts val="0"/>
              </a:spcAft>
              <a:buClr>
                <a:schemeClr val="lt1"/>
              </a:buClr>
              <a:buSzPts val="1800"/>
              <a:buFont typeface="Patrick Hand"/>
              <a:buNone/>
              <a:defRPr sz="1800" b="1">
                <a:solidFill>
                  <a:schemeClr val="lt1"/>
                </a:solidFill>
                <a:latin typeface="Patrick Hand"/>
                <a:ea typeface="Patrick Hand"/>
                <a:cs typeface="Patrick Hand"/>
                <a:sym typeface="Patrick Hand"/>
              </a:defRPr>
            </a:lvl5pPr>
            <a:lvl6pPr lvl="5" algn="ctr">
              <a:lnSpc>
                <a:spcPct val="100000"/>
              </a:lnSpc>
              <a:spcBef>
                <a:spcPts val="0"/>
              </a:spcBef>
              <a:spcAft>
                <a:spcPts val="0"/>
              </a:spcAft>
              <a:buClr>
                <a:schemeClr val="lt1"/>
              </a:buClr>
              <a:buSzPts val="1800"/>
              <a:buFont typeface="Patrick Hand"/>
              <a:buNone/>
              <a:defRPr sz="1800" b="1">
                <a:solidFill>
                  <a:schemeClr val="lt1"/>
                </a:solidFill>
                <a:latin typeface="Patrick Hand"/>
                <a:ea typeface="Patrick Hand"/>
                <a:cs typeface="Patrick Hand"/>
                <a:sym typeface="Patrick Hand"/>
              </a:defRPr>
            </a:lvl6pPr>
            <a:lvl7pPr lvl="6" algn="ctr">
              <a:lnSpc>
                <a:spcPct val="100000"/>
              </a:lnSpc>
              <a:spcBef>
                <a:spcPts val="0"/>
              </a:spcBef>
              <a:spcAft>
                <a:spcPts val="0"/>
              </a:spcAft>
              <a:buClr>
                <a:schemeClr val="lt1"/>
              </a:buClr>
              <a:buSzPts val="1800"/>
              <a:buFont typeface="Patrick Hand"/>
              <a:buNone/>
              <a:defRPr sz="1800" b="1">
                <a:solidFill>
                  <a:schemeClr val="lt1"/>
                </a:solidFill>
                <a:latin typeface="Patrick Hand"/>
                <a:ea typeface="Patrick Hand"/>
                <a:cs typeface="Patrick Hand"/>
                <a:sym typeface="Patrick Hand"/>
              </a:defRPr>
            </a:lvl7pPr>
            <a:lvl8pPr lvl="7" algn="ctr">
              <a:lnSpc>
                <a:spcPct val="100000"/>
              </a:lnSpc>
              <a:spcBef>
                <a:spcPts val="0"/>
              </a:spcBef>
              <a:spcAft>
                <a:spcPts val="0"/>
              </a:spcAft>
              <a:buClr>
                <a:schemeClr val="lt1"/>
              </a:buClr>
              <a:buSzPts val="1800"/>
              <a:buFont typeface="Patrick Hand"/>
              <a:buNone/>
              <a:defRPr sz="1800" b="1">
                <a:solidFill>
                  <a:schemeClr val="lt1"/>
                </a:solidFill>
                <a:latin typeface="Patrick Hand"/>
                <a:ea typeface="Patrick Hand"/>
                <a:cs typeface="Patrick Hand"/>
                <a:sym typeface="Patrick Hand"/>
              </a:defRPr>
            </a:lvl8pPr>
            <a:lvl9pPr lvl="8" algn="ctr">
              <a:lnSpc>
                <a:spcPct val="100000"/>
              </a:lnSpc>
              <a:spcBef>
                <a:spcPts val="0"/>
              </a:spcBef>
              <a:spcAft>
                <a:spcPts val="0"/>
              </a:spcAft>
              <a:buClr>
                <a:schemeClr val="lt1"/>
              </a:buClr>
              <a:buSzPts val="1800"/>
              <a:buFont typeface="Patrick Hand"/>
              <a:buNone/>
              <a:defRPr sz="1800" b="1">
                <a:solidFill>
                  <a:schemeClr val="lt1"/>
                </a:solidFill>
                <a:latin typeface="Patrick Hand"/>
                <a:ea typeface="Patrick Hand"/>
                <a:cs typeface="Patrick Hand"/>
                <a:sym typeface="Patrick Hand"/>
              </a:defRPr>
            </a:lvl9pPr>
          </a:lstStyle>
          <a:p>
            <a:endParaRPr/>
          </a:p>
        </p:txBody>
      </p:sp>
      <p:grpSp>
        <p:nvGrpSpPr>
          <p:cNvPr id="83" name="Google Shape;83;p2"/>
          <p:cNvGrpSpPr/>
          <p:nvPr/>
        </p:nvGrpSpPr>
        <p:grpSpPr>
          <a:xfrm rot="4092482">
            <a:off x="8037452" y="-173701"/>
            <a:ext cx="773115" cy="298133"/>
            <a:chOff x="1154075" y="3734125"/>
            <a:chExt cx="201750" cy="77800"/>
          </a:xfrm>
        </p:grpSpPr>
        <p:sp>
          <p:nvSpPr>
            <p:cNvPr id="84" name="Google Shape;84;p2"/>
            <p:cNvSpPr/>
            <p:nvPr/>
          </p:nvSpPr>
          <p:spPr>
            <a:xfrm>
              <a:off x="1218800" y="3752125"/>
              <a:ext cx="63875" cy="44425"/>
            </a:xfrm>
            <a:custGeom>
              <a:avLst/>
              <a:gdLst/>
              <a:ahLst/>
              <a:cxnLst/>
              <a:rect l="l" t="t" r="r" b="b"/>
              <a:pathLst>
                <a:path w="2555" h="1777" extrusionOk="0">
                  <a:moveTo>
                    <a:pt x="198" y="0"/>
                  </a:moveTo>
                  <a:cubicBezTo>
                    <a:pt x="906" y="35"/>
                    <a:pt x="1626" y="47"/>
                    <a:pt x="2334" y="70"/>
                  </a:cubicBezTo>
                  <a:cubicBezTo>
                    <a:pt x="2392" y="151"/>
                    <a:pt x="2497" y="186"/>
                    <a:pt x="2555" y="267"/>
                  </a:cubicBezTo>
                  <a:cubicBezTo>
                    <a:pt x="2531" y="639"/>
                    <a:pt x="2531" y="1057"/>
                    <a:pt x="2520" y="1451"/>
                  </a:cubicBezTo>
                  <a:cubicBezTo>
                    <a:pt x="2381" y="1556"/>
                    <a:pt x="2218" y="1672"/>
                    <a:pt x="2090" y="1777"/>
                  </a:cubicBezTo>
                  <a:cubicBezTo>
                    <a:pt x="1487" y="1730"/>
                    <a:pt x="837" y="1718"/>
                    <a:pt x="244" y="1660"/>
                  </a:cubicBezTo>
                  <a:cubicBezTo>
                    <a:pt x="175" y="1568"/>
                    <a:pt x="70" y="1463"/>
                    <a:pt x="1" y="1382"/>
                  </a:cubicBezTo>
                  <a:cubicBezTo>
                    <a:pt x="12" y="964"/>
                    <a:pt x="24" y="523"/>
                    <a:pt x="47" y="105"/>
                  </a:cubicBez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1154075" y="3734125"/>
              <a:ext cx="201750" cy="77800"/>
            </a:xfrm>
            <a:custGeom>
              <a:avLst/>
              <a:gdLst/>
              <a:ahLst/>
              <a:cxnLst/>
              <a:rect l="l" t="t" r="r" b="b"/>
              <a:pathLst>
                <a:path w="8070" h="3112" extrusionOk="0">
                  <a:moveTo>
                    <a:pt x="3925" y="1"/>
                  </a:moveTo>
                  <a:lnTo>
                    <a:pt x="6072" y="1"/>
                  </a:lnTo>
                  <a:cubicBezTo>
                    <a:pt x="6351" y="1"/>
                    <a:pt x="6618" y="59"/>
                    <a:pt x="6885" y="140"/>
                  </a:cubicBezTo>
                  <a:cubicBezTo>
                    <a:pt x="7001" y="186"/>
                    <a:pt x="7117" y="210"/>
                    <a:pt x="7233" y="256"/>
                  </a:cubicBezTo>
                  <a:cubicBezTo>
                    <a:pt x="7245" y="256"/>
                    <a:pt x="7280" y="268"/>
                    <a:pt x="7291" y="268"/>
                  </a:cubicBezTo>
                  <a:cubicBezTo>
                    <a:pt x="7535" y="500"/>
                    <a:pt x="7872" y="639"/>
                    <a:pt x="7988" y="1011"/>
                  </a:cubicBezTo>
                  <a:cubicBezTo>
                    <a:pt x="8058" y="1243"/>
                    <a:pt x="8069" y="1475"/>
                    <a:pt x="8011" y="1707"/>
                  </a:cubicBezTo>
                  <a:cubicBezTo>
                    <a:pt x="7965" y="1916"/>
                    <a:pt x="7872" y="2113"/>
                    <a:pt x="7767" y="2299"/>
                  </a:cubicBezTo>
                  <a:cubicBezTo>
                    <a:pt x="7744" y="2380"/>
                    <a:pt x="7663" y="2438"/>
                    <a:pt x="7593" y="2473"/>
                  </a:cubicBezTo>
                  <a:cubicBezTo>
                    <a:pt x="7466" y="2566"/>
                    <a:pt x="7338" y="2624"/>
                    <a:pt x="7187" y="2694"/>
                  </a:cubicBezTo>
                  <a:cubicBezTo>
                    <a:pt x="7024" y="2787"/>
                    <a:pt x="6850" y="2868"/>
                    <a:pt x="6664" y="2845"/>
                  </a:cubicBezTo>
                  <a:cubicBezTo>
                    <a:pt x="6641" y="2845"/>
                    <a:pt x="6606" y="2845"/>
                    <a:pt x="6572" y="2856"/>
                  </a:cubicBezTo>
                  <a:cubicBezTo>
                    <a:pt x="6363" y="2961"/>
                    <a:pt x="6107" y="2926"/>
                    <a:pt x="5875" y="2926"/>
                  </a:cubicBezTo>
                  <a:cubicBezTo>
                    <a:pt x="5724" y="2926"/>
                    <a:pt x="5562" y="2926"/>
                    <a:pt x="5399" y="2984"/>
                  </a:cubicBezTo>
                  <a:cubicBezTo>
                    <a:pt x="5318" y="3019"/>
                    <a:pt x="5202" y="3019"/>
                    <a:pt x="5097" y="3019"/>
                  </a:cubicBezTo>
                  <a:cubicBezTo>
                    <a:pt x="4853" y="3031"/>
                    <a:pt x="4586" y="2984"/>
                    <a:pt x="4343" y="3089"/>
                  </a:cubicBezTo>
                  <a:cubicBezTo>
                    <a:pt x="4331" y="3100"/>
                    <a:pt x="4296" y="3089"/>
                    <a:pt x="4285" y="3089"/>
                  </a:cubicBezTo>
                  <a:cubicBezTo>
                    <a:pt x="3820" y="3089"/>
                    <a:pt x="3344" y="3112"/>
                    <a:pt x="2880" y="3077"/>
                  </a:cubicBezTo>
                  <a:cubicBezTo>
                    <a:pt x="2566" y="3042"/>
                    <a:pt x="2253" y="2984"/>
                    <a:pt x="1963" y="2880"/>
                  </a:cubicBezTo>
                  <a:cubicBezTo>
                    <a:pt x="1789" y="2822"/>
                    <a:pt x="1614" y="2764"/>
                    <a:pt x="1429" y="2752"/>
                  </a:cubicBezTo>
                  <a:cubicBezTo>
                    <a:pt x="1347" y="2752"/>
                    <a:pt x="1266" y="2705"/>
                    <a:pt x="1197" y="2682"/>
                  </a:cubicBezTo>
                  <a:cubicBezTo>
                    <a:pt x="988" y="2613"/>
                    <a:pt x="790" y="2555"/>
                    <a:pt x="593" y="2450"/>
                  </a:cubicBezTo>
                  <a:cubicBezTo>
                    <a:pt x="233" y="2276"/>
                    <a:pt x="12" y="2009"/>
                    <a:pt x="36" y="1591"/>
                  </a:cubicBezTo>
                  <a:lnTo>
                    <a:pt x="36" y="1475"/>
                  </a:lnTo>
                  <a:cubicBezTo>
                    <a:pt x="1" y="1115"/>
                    <a:pt x="175" y="825"/>
                    <a:pt x="407" y="581"/>
                  </a:cubicBezTo>
                  <a:cubicBezTo>
                    <a:pt x="581" y="384"/>
                    <a:pt x="790" y="244"/>
                    <a:pt x="1046" y="186"/>
                  </a:cubicBezTo>
                  <a:cubicBezTo>
                    <a:pt x="1092" y="175"/>
                    <a:pt x="1150" y="175"/>
                    <a:pt x="1197" y="140"/>
                  </a:cubicBezTo>
                  <a:cubicBezTo>
                    <a:pt x="1371" y="24"/>
                    <a:pt x="1556" y="24"/>
                    <a:pt x="1754" y="24"/>
                  </a:cubicBezTo>
                  <a:cubicBezTo>
                    <a:pt x="2474" y="1"/>
                    <a:pt x="3193" y="1"/>
                    <a:pt x="3925" y="1"/>
                  </a:cubicBezTo>
                  <a:close/>
                  <a:moveTo>
                    <a:pt x="4412" y="2647"/>
                  </a:moveTo>
                  <a:lnTo>
                    <a:pt x="4122" y="2647"/>
                  </a:lnTo>
                  <a:lnTo>
                    <a:pt x="3240" y="2647"/>
                  </a:lnTo>
                  <a:cubicBezTo>
                    <a:pt x="3054" y="2647"/>
                    <a:pt x="2880" y="2566"/>
                    <a:pt x="2706" y="2555"/>
                  </a:cubicBezTo>
                  <a:cubicBezTo>
                    <a:pt x="2659" y="2555"/>
                    <a:pt x="2601" y="2508"/>
                    <a:pt x="2590" y="2462"/>
                  </a:cubicBezTo>
                  <a:cubicBezTo>
                    <a:pt x="2508" y="2346"/>
                    <a:pt x="2427" y="2241"/>
                    <a:pt x="2427" y="2102"/>
                  </a:cubicBezTo>
                  <a:cubicBezTo>
                    <a:pt x="2427" y="1672"/>
                    <a:pt x="2369" y="1243"/>
                    <a:pt x="2532" y="825"/>
                  </a:cubicBezTo>
                  <a:cubicBezTo>
                    <a:pt x="2566" y="697"/>
                    <a:pt x="2648" y="616"/>
                    <a:pt x="2787" y="604"/>
                  </a:cubicBezTo>
                  <a:cubicBezTo>
                    <a:pt x="2880" y="593"/>
                    <a:pt x="2973" y="593"/>
                    <a:pt x="3066" y="593"/>
                  </a:cubicBezTo>
                  <a:cubicBezTo>
                    <a:pt x="3646" y="593"/>
                    <a:pt x="4227" y="569"/>
                    <a:pt x="4819" y="569"/>
                  </a:cubicBezTo>
                  <a:cubicBezTo>
                    <a:pt x="4877" y="569"/>
                    <a:pt x="4923" y="558"/>
                    <a:pt x="4981" y="569"/>
                  </a:cubicBezTo>
                  <a:cubicBezTo>
                    <a:pt x="5051" y="593"/>
                    <a:pt x="5120" y="616"/>
                    <a:pt x="5167" y="662"/>
                  </a:cubicBezTo>
                  <a:cubicBezTo>
                    <a:pt x="5271" y="778"/>
                    <a:pt x="5353" y="906"/>
                    <a:pt x="5353" y="1069"/>
                  </a:cubicBezTo>
                  <a:lnTo>
                    <a:pt x="5353" y="2055"/>
                  </a:lnTo>
                  <a:cubicBezTo>
                    <a:pt x="5353" y="2113"/>
                    <a:pt x="5341" y="2183"/>
                    <a:pt x="5306" y="2230"/>
                  </a:cubicBezTo>
                  <a:cubicBezTo>
                    <a:pt x="5155" y="2369"/>
                    <a:pt x="5016" y="2555"/>
                    <a:pt x="4772" y="2566"/>
                  </a:cubicBezTo>
                  <a:cubicBezTo>
                    <a:pt x="4749" y="2566"/>
                    <a:pt x="4703" y="2589"/>
                    <a:pt x="4656" y="2601"/>
                  </a:cubicBezTo>
                  <a:lnTo>
                    <a:pt x="4714" y="2659"/>
                  </a:lnTo>
                  <a:cubicBezTo>
                    <a:pt x="4970" y="2682"/>
                    <a:pt x="5225" y="2717"/>
                    <a:pt x="5469" y="2601"/>
                  </a:cubicBezTo>
                  <a:cubicBezTo>
                    <a:pt x="5515" y="2589"/>
                    <a:pt x="5573" y="2578"/>
                    <a:pt x="5620" y="2578"/>
                  </a:cubicBezTo>
                  <a:cubicBezTo>
                    <a:pt x="5933" y="2566"/>
                    <a:pt x="6270" y="2601"/>
                    <a:pt x="6595" y="2508"/>
                  </a:cubicBezTo>
                  <a:cubicBezTo>
                    <a:pt x="6839" y="2543"/>
                    <a:pt x="7036" y="2392"/>
                    <a:pt x="7245" y="2299"/>
                  </a:cubicBezTo>
                  <a:cubicBezTo>
                    <a:pt x="7442" y="2218"/>
                    <a:pt x="7558" y="2055"/>
                    <a:pt x="7616" y="1846"/>
                  </a:cubicBezTo>
                  <a:cubicBezTo>
                    <a:pt x="7663" y="1695"/>
                    <a:pt x="7767" y="1533"/>
                    <a:pt x="7733" y="1347"/>
                  </a:cubicBezTo>
                  <a:cubicBezTo>
                    <a:pt x="7709" y="1150"/>
                    <a:pt x="7663" y="953"/>
                    <a:pt x="7500" y="825"/>
                  </a:cubicBezTo>
                  <a:cubicBezTo>
                    <a:pt x="7315" y="674"/>
                    <a:pt x="7129" y="511"/>
                    <a:pt x="6885" y="442"/>
                  </a:cubicBezTo>
                  <a:cubicBezTo>
                    <a:pt x="6595" y="360"/>
                    <a:pt x="6305" y="268"/>
                    <a:pt x="5980" y="268"/>
                  </a:cubicBezTo>
                  <a:cubicBezTo>
                    <a:pt x="4586" y="268"/>
                    <a:pt x="3193" y="256"/>
                    <a:pt x="1800" y="256"/>
                  </a:cubicBezTo>
                  <a:cubicBezTo>
                    <a:pt x="1614" y="256"/>
                    <a:pt x="1440" y="244"/>
                    <a:pt x="1278" y="384"/>
                  </a:cubicBezTo>
                  <a:cubicBezTo>
                    <a:pt x="1255" y="418"/>
                    <a:pt x="1197" y="430"/>
                    <a:pt x="1138" y="442"/>
                  </a:cubicBezTo>
                  <a:cubicBezTo>
                    <a:pt x="848" y="558"/>
                    <a:pt x="581" y="709"/>
                    <a:pt x="465" y="1022"/>
                  </a:cubicBezTo>
                  <a:cubicBezTo>
                    <a:pt x="454" y="1069"/>
                    <a:pt x="419" y="1092"/>
                    <a:pt x="395" y="1127"/>
                  </a:cubicBezTo>
                  <a:cubicBezTo>
                    <a:pt x="337" y="1196"/>
                    <a:pt x="326" y="1266"/>
                    <a:pt x="326" y="1359"/>
                  </a:cubicBezTo>
                  <a:lnTo>
                    <a:pt x="326" y="1579"/>
                  </a:lnTo>
                  <a:cubicBezTo>
                    <a:pt x="326" y="1893"/>
                    <a:pt x="454" y="2055"/>
                    <a:pt x="755" y="2171"/>
                  </a:cubicBezTo>
                  <a:cubicBezTo>
                    <a:pt x="860" y="2195"/>
                    <a:pt x="941" y="2241"/>
                    <a:pt x="1046" y="2288"/>
                  </a:cubicBezTo>
                  <a:cubicBezTo>
                    <a:pt x="1173" y="2334"/>
                    <a:pt x="1313" y="2404"/>
                    <a:pt x="1452" y="2415"/>
                  </a:cubicBezTo>
                  <a:cubicBezTo>
                    <a:pt x="1893" y="2473"/>
                    <a:pt x="2276" y="2694"/>
                    <a:pt x="2729" y="2705"/>
                  </a:cubicBezTo>
                  <a:cubicBezTo>
                    <a:pt x="2891" y="2798"/>
                    <a:pt x="3066" y="2775"/>
                    <a:pt x="3240" y="2775"/>
                  </a:cubicBezTo>
                  <a:lnTo>
                    <a:pt x="4006" y="2775"/>
                  </a:lnTo>
                  <a:cubicBezTo>
                    <a:pt x="4099" y="2775"/>
                    <a:pt x="4169" y="2775"/>
                    <a:pt x="4250" y="2764"/>
                  </a:cubicBezTo>
                  <a:cubicBezTo>
                    <a:pt x="4319" y="2740"/>
                    <a:pt x="4343" y="2705"/>
                    <a:pt x="4412" y="2647"/>
                  </a:cubicBezTo>
                  <a:close/>
                  <a:moveTo>
                    <a:pt x="2810" y="2241"/>
                  </a:moveTo>
                  <a:cubicBezTo>
                    <a:pt x="2950" y="2276"/>
                    <a:pt x="3077" y="2334"/>
                    <a:pt x="3217" y="2334"/>
                  </a:cubicBezTo>
                  <a:cubicBezTo>
                    <a:pt x="3576" y="2346"/>
                    <a:pt x="3925" y="2346"/>
                    <a:pt x="4285" y="2346"/>
                  </a:cubicBezTo>
                  <a:cubicBezTo>
                    <a:pt x="4436" y="2346"/>
                    <a:pt x="4586" y="2299"/>
                    <a:pt x="4737" y="2264"/>
                  </a:cubicBezTo>
                  <a:cubicBezTo>
                    <a:pt x="4935" y="2206"/>
                    <a:pt x="5051" y="2044"/>
                    <a:pt x="5051" y="1823"/>
                  </a:cubicBezTo>
                  <a:lnTo>
                    <a:pt x="5051" y="1185"/>
                  </a:lnTo>
                  <a:cubicBezTo>
                    <a:pt x="5051" y="941"/>
                    <a:pt x="4970" y="871"/>
                    <a:pt x="4726" y="871"/>
                  </a:cubicBezTo>
                  <a:lnTo>
                    <a:pt x="2984" y="871"/>
                  </a:lnTo>
                  <a:cubicBezTo>
                    <a:pt x="2938" y="871"/>
                    <a:pt x="2903" y="883"/>
                    <a:pt x="2868" y="883"/>
                  </a:cubicBezTo>
                  <a:cubicBezTo>
                    <a:pt x="2694" y="1243"/>
                    <a:pt x="2729" y="1626"/>
                    <a:pt x="2741" y="1997"/>
                  </a:cubicBezTo>
                  <a:cubicBezTo>
                    <a:pt x="2717" y="2067"/>
                    <a:pt x="2775" y="2160"/>
                    <a:pt x="2810" y="2241"/>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1260300" y="3765475"/>
              <a:ext cx="8450" cy="6400"/>
            </a:xfrm>
            <a:custGeom>
              <a:avLst/>
              <a:gdLst/>
              <a:ahLst/>
              <a:cxnLst/>
              <a:rect l="l" t="t" r="r" b="b"/>
              <a:pathLst>
                <a:path w="338" h="256" extrusionOk="0">
                  <a:moveTo>
                    <a:pt x="210" y="24"/>
                  </a:moveTo>
                  <a:cubicBezTo>
                    <a:pt x="221" y="24"/>
                    <a:pt x="268" y="24"/>
                    <a:pt x="279" y="35"/>
                  </a:cubicBezTo>
                  <a:cubicBezTo>
                    <a:pt x="314" y="58"/>
                    <a:pt x="337" y="93"/>
                    <a:pt x="337" y="116"/>
                  </a:cubicBezTo>
                  <a:cubicBezTo>
                    <a:pt x="337" y="151"/>
                    <a:pt x="326" y="209"/>
                    <a:pt x="291" y="221"/>
                  </a:cubicBezTo>
                  <a:cubicBezTo>
                    <a:pt x="256" y="256"/>
                    <a:pt x="210" y="256"/>
                    <a:pt x="152" y="256"/>
                  </a:cubicBezTo>
                  <a:cubicBezTo>
                    <a:pt x="59" y="256"/>
                    <a:pt x="1" y="174"/>
                    <a:pt x="1" y="116"/>
                  </a:cubicBezTo>
                  <a:cubicBezTo>
                    <a:pt x="1" y="58"/>
                    <a:pt x="82" y="24"/>
                    <a:pt x="163" y="0"/>
                  </a:cubicBezTo>
                  <a:cubicBezTo>
                    <a:pt x="187" y="24"/>
                    <a:pt x="198" y="24"/>
                    <a:pt x="210" y="24"/>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1248125" y="3760250"/>
              <a:ext cx="9025" cy="6400"/>
            </a:xfrm>
            <a:custGeom>
              <a:avLst/>
              <a:gdLst/>
              <a:ahLst/>
              <a:cxnLst/>
              <a:rect l="l" t="t" r="r" b="b"/>
              <a:pathLst>
                <a:path w="361" h="256" extrusionOk="0">
                  <a:moveTo>
                    <a:pt x="221" y="0"/>
                  </a:moveTo>
                  <a:cubicBezTo>
                    <a:pt x="244" y="0"/>
                    <a:pt x="279" y="12"/>
                    <a:pt x="290" y="24"/>
                  </a:cubicBezTo>
                  <a:cubicBezTo>
                    <a:pt x="337" y="58"/>
                    <a:pt x="360" y="140"/>
                    <a:pt x="337" y="186"/>
                  </a:cubicBezTo>
                  <a:cubicBezTo>
                    <a:pt x="302" y="233"/>
                    <a:pt x="267" y="256"/>
                    <a:pt x="209" y="244"/>
                  </a:cubicBezTo>
                  <a:cubicBezTo>
                    <a:pt x="186" y="244"/>
                    <a:pt x="163" y="233"/>
                    <a:pt x="151" y="209"/>
                  </a:cubicBezTo>
                  <a:cubicBezTo>
                    <a:pt x="35" y="175"/>
                    <a:pt x="0" y="105"/>
                    <a:pt x="12" y="70"/>
                  </a:cubicBezTo>
                  <a:cubicBezTo>
                    <a:pt x="58" y="0"/>
                    <a:pt x="128" y="12"/>
                    <a:pt x="221" y="0"/>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1237675" y="3776500"/>
              <a:ext cx="7275" cy="6125"/>
            </a:xfrm>
            <a:custGeom>
              <a:avLst/>
              <a:gdLst/>
              <a:ahLst/>
              <a:cxnLst/>
              <a:rect l="l" t="t" r="r" b="b"/>
              <a:pathLst>
                <a:path w="291" h="245" extrusionOk="0">
                  <a:moveTo>
                    <a:pt x="128" y="0"/>
                  </a:moveTo>
                  <a:cubicBezTo>
                    <a:pt x="174" y="12"/>
                    <a:pt x="232" y="24"/>
                    <a:pt x="256" y="59"/>
                  </a:cubicBezTo>
                  <a:cubicBezTo>
                    <a:pt x="267" y="70"/>
                    <a:pt x="290" y="140"/>
                    <a:pt x="256" y="163"/>
                  </a:cubicBezTo>
                  <a:cubicBezTo>
                    <a:pt x="198" y="244"/>
                    <a:pt x="70" y="244"/>
                    <a:pt x="12" y="163"/>
                  </a:cubicBezTo>
                  <a:cubicBezTo>
                    <a:pt x="0" y="128"/>
                    <a:pt x="0" y="70"/>
                    <a:pt x="23" y="59"/>
                  </a:cubicBezTo>
                  <a:cubicBezTo>
                    <a:pt x="47" y="47"/>
                    <a:pt x="82" y="24"/>
                    <a:pt x="128" y="0"/>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1231000" y="3764600"/>
              <a:ext cx="7275" cy="5250"/>
            </a:xfrm>
            <a:custGeom>
              <a:avLst/>
              <a:gdLst/>
              <a:ahLst/>
              <a:cxnLst/>
              <a:rect l="l" t="t" r="r" b="b"/>
              <a:pathLst>
                <a:path w="291" h="210" extrusionOk="0">
                  <a:moveTo>
                    <a:pt x="105" y="209"/>
                  </a:moveTo>
                  <a:cubicBezTo>
                    <a:pt x="81" y="186"/>
                    <a:pt x="35" y="151"/>
                    <a:pt x="12" y="128"/>
                  </a:cubicBezTo>
                  <a:cubicBezTo>
                    <a:pt x="0" y="70"/>
                    <a:pt x="35" y="24"/>
                    <a:pt x="93" y="12"/>
                  </a:cubicBezTo>
                  <a:cubicBezTo>
                    <a:pt x="128" y="1"/>
                    <a:pt x="186" y="1"/>
                    <a:pt x="232" y="12"/>
                  </a:cubicBezTo>
                  <a:cubicBezTo>
                    <a:pt x="267" y="12"/>
                    <a:pt x="290" y="59"/>
                    <a:pt x="290" y="70"/>
                  </a:cubicBezTo>
                  <a:cubicBezTo>
                    <a:pt x="290" y="93"/>
                    <a:pt x="279" y="140"/>
                    <a:pt x="244" y="175"/>
                  </a:cubicBezTo>
                  <a:cubicBezTo>
                    <a:pt x="209" y="198"/>
                    <a:pt x="163" y="198"/>
                    <a:pt x="105" y="209"/>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1248400" y="3769825"/>
              <a:ext cx="7875" cy="6700"/>
            </a:xfrm>
            <a:custGeom>
              <a:avLst/>
              <a:gdLst/>
              <a:ahLst/>
              <a:cxnLst/>
              <a:rect l="l" t="t" r="r" b="b"/>
              <a:pathLst>
                <a:path w="315" h="268" extrusionOk="0">
                  <a:moveTo>
                    <a:pt x="1" y="140"/>
                  </a:moveTo>
                  <a:cubicBezTo>
                    <a:pt x="59" y="24"/>
                    <a:pt x="163" y="0"/>
                    <a:pt x="268" y="47"/>
                  </a:cubicBezTo>
                  <a:cubicBezTo>
                    <a:pt x="291" y="59"/>
                    <a:pt x="314" y="105"/>
                    <a:pt x="314" y="151"/>
                  </a:cubicBezTo>
                  <a:cubicBezTo>
                    <a:pt x="314" y="163"/>
                    <a:pt x="279" y="209"/>
                    <a:pt x="268" y="221"/>
                  </a:cubicBezTo>
                  <a:cubicBezTo>
                    <a:pt x="163" y="267"/>
                    <a:pt x="59" y="244"/>
                    <a:pt x="1" y="140"/>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1256250" y="3784325"/>
              <a:ext cx="4375" cy="5850"/>
            </a:xfrm>
            <a:custGeom>
              <a:avLst/>
              <a:gdLst/>
              <a:ahLst/>
              <a:cxnLst/>
              <a:rect l="l" t="t" r="r" b="b"/>
              <a:pathLst>
                <a:path w="175" h="234" extrusionOk="0">
                  <a:moveTo>
                    <a:pt x="70" y="233"/>
                  </a:moveTo>
                  <a:cubicBezTo>
                    <a:pt x="35" y="175"/>
                    <a:pt x="12" y="140"/>
                    <a:pt x="0" y="94"/>
                  </a:cubicBezTo>
                  <a:cubicBezTo>
                    <a:pt x="0" y="47"/>
                    <a:pt x="58" y="1"/>
                    <a:pt x="93" y="24"/>
                  </a:cubicBezTo>
                  <a:cubicBezTo>
                    <a:pt x="151" y="36"/>
                    <a:pt x="174" y="94"/>
                    <a:pt x="151" y="140"/>
                  </a:cubicBezTo>
                  <a:cubicBezTo>
                    <a:pt x="140" y="163"/>
                    <a:pt x="105" y="198"/>
                    <a:pt x="70" y="233"/>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 name="Google Shape;92;p2"/>
          <p:cNvGrpSpPr/>
          <p:nvPr/>
        </p:nvGrpSpPr>
        <p:grpSpPr>
          <a:xfrm rot="1415750">
            <a:off x="8122903" y="501184"/>
            <a:ext cx="602211" cy="1005088"/>
            <a:chOff x="1980950" y="3649100"/>
            <a:chExt cx="146600" cy="244675"/>
          </a:xfrm>
        </p:grpSpPr>
        <p:sp>
          <p:nvSpPr>
            <p:cNvPr id="93" name="Google Shape;93;p2"/>
            <p:cNvSpPr/>
            <p:nvPr/>
          </p:nvSpPr>
          <p:spPr>
            <a:xfrm>
              <a:off x="1983850" y="3650250"/>
              <a:ext cx="66500" cy="233650"/>
            </a:xfrm>
            <a:custGeom>
              <a:avLst/>
              <a:gdLst/>
              <a:ahLst/>
              <a:cxnLst/>
              <a:rect l="l" t="t" r="r" b="b"/>
              <a:pathLst>
                <a:path w="2660" h="9346" extrusionOk="0">
                  <a:moveTo>
                    <a:pt x="500" y="9346"/>
                  </a:moveTo>
                  <a:lnTo>
                    <a:pt x="2659" y="4493"/>
                  </a:lnTo>
                  <a:lnTo>
                    <a:pt x="2473" y="1208"/>
                  </a:lnTo>
                  <a:cubicBezTo>
                    <a:pt x="2473" y="1208"/>
                    <a:pt x="1928" y="987"/>
                    <a:pt x="2021" y="0"/>
                  </a:cubicBezTo>
                  <a:lnTo>
                    <a:pt x="1777" y="128"/>
                  </a:lnTo>
                  <a:cubicBezTo>
                    <a:pt x="1754" y="465"/>
                    <a:pt x="1742" y="778"/>
                    <a:pt x="1730" y="1127"/>
                  </a:cubicBezTo>
                  <a:cubicBezTo>
                    <a:pt x="1846" y="1161"/>
                    <a:pt x="1986" y="1185"/>
                    <a:pt x="2102" y="1219"/>
                  </a:cubicBezTo>
                  <a:cubicBezTo>
                    <a:pt x="2090" y="1452"/>
                    <a:pt x="2032" y="1707"/>
                    <a:pt x="2079" y="1939"/>
                  </a:cubicBezTo>
                  <a:cubicBezTo>
                    <a:pt x="2160" y="2462"/>
                    <a:pt x="2021" y="3019"/>
                    <a:pt x="2044" y="3541"/>
                  </a:cubicBezTo>
                  <a:cubicBezTo>
                    <a:pt x="2079" y="3855"/>
                    <a:pt x="2125" y="4203"/>
                    <a:pt x="2148" y="4540"/>
                  </a:cubicBezTo>
                  <a:cubicBezTo>
                    <a:pt x="2044" y="4725"/>
                    <a:pt x="1893" y="4934"/>
                    <a:pt x="1777" y="5120"/>
                  </a:cubicBezTo>
                  <a:cubicBezTo>
                    <a:pt x="1510" y="5561"/>
                    <a:pt x="1150" y="5968"/>
                    <a:pt x="941" y="6432"/>
                  </a:cubicBezTo>
                  <a:cubicBezTo>
                    <a:pt x="744" y="6873"/>
                    <a:pt x="105" y="8661"/>
                    <a:pt x="1" y="9044"/>
                  </a:cubicBezTo>
                  <a:cubicBezTo>
                    <a:pt x="221" y="9160"/>
                    <a:pt x="500" y="9346"/>
                    <a:pt x="500" y="934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2005050" y="3840050"/>
              <a:ext cx="97525" cy="27900"/>
            </a:xfrm>
            <a:custGeom>
              <a:avLst/>
              <a:gdLst/>
              <a:ahLst/>
              <a:cxnLst/>
              <a:rect l="l" t="t" r="r" b="b"/>
              <a:pathLst>
                <a:path w="3901" h="1116" extrusionOk="0">
                  <a:moveTo>
                    <a:pt x="3402" y="1"/>
                  </a:moveTo>
                  <a:cubicBezTo>
                    <a:pt x="3669" y="291"/>
                    <a:pt x="3715" y="651"/>
                    <a:pt x="3901" y="930"/>
                  </a:cubicBezTo>
                  <a:cubicBezTo>
                    <a:pt x="3785" y="1081"/>
                    <a:pt x="3645" y="1104"/>
                    <a:pt x="3518" y="1104"/>
                  </a:cubicBezTo>
                  <a:lnTo>
                    <a:pt x="2334" y="1104"/>
                  </a:lnTo>
                  <a:cubicBezTo>
                    <a:pt x="2090" y="1104"/>
                    <a:pt x="1823" y="1115"/>
                    <a:pt x="1579" y="1023"/>
                  </a:cubicBezTo>
                  <a:cubicBezTo>
                    <a:pt x="1428" y="988"/>
                    <a:pt x="1266" y="1011"/>
                    <a:pt x="1115" y="1011"/>
                  </a:cubicBezTo>
                  <a:cubicBezTo>
                    <a:pt x="987" y="1011"/>
                    <a:pt x="848" y="1011"/>
                    <a:pt x="720" y="953"/>
                  </a:cubicBezTo>
                  <a:cubicBezTo>
                    <a:pt x="639" y="930"/>
                    <a:pt x="546" y="930"/>
                    <a:pt x="441" y="906"/>
                  </a:cubicBezTo>
                  <a:lnTo>
                    <a:pt x="12" y="906"/>
                  </a:lnTo>
                  <a:cubicBezTo>
                    <a:pt x="12" y="872"/>
                    <a:pt x="0" y="825"/>
                    <a:pt x="12" y="814"/>
                  </a:cubicBezTo>
                  <a:cubicBezTo>
                    <a:pt x="151" y="593"/>
                    <a:pt x="290" y="361"/>
                    <a:pt x="441" y="152"/>
                  </a:cubicBezTo>
                  <a:cubicBezTo>
                    <a:pt x="523" y="59"/>
                    <a:pt x="615" y="1"/>
                    <a:pt x="755" y="1"/>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1980950" y="3649100"/>
              <a:ext cx="146600" cy="244675"/>
            </a:xfrm>
            <a:custGeom>
              <a:avLst/>
              <a:gdLst/>
              <a:ahLst/>
              <a:cxnLst/>
              <a:rect l="l" t="t" r="r" b="b"/>
              <a:pathLst>
                <a:path w="5864" h="9787" extrusionOk="0">
                  <a:moveTo>
                    <a:pt x="3936" y="1405"/>
                  </a:moveTo>
                  <a:cubicBezTo>
                    <a:pt x="3936" y="1451"/>
                    <a:pt x="3924" y="1486"/>
                    <a:pt x="3924" y="1509"/>
                  </a:cubicBezTo>
                  <a:cubicBezTo>
                    <a:pt x="3890" y="2252"/>
                    <a:pt x="3866" y="2972"/>
                    <a:pt x="3936" y="3715"/>
                  </a:cubicBezTo>
                  <a:cubicBezTo>
                    <a:pt x="3936" y="3808"/>
                    <a:pt x="3948" y="3878"/>
                    <a:pt x="3936" y="3959"/>
                  </a:cubicBezTo>
                  <a:cubicBezTo>
                    <a:pt x="3901" y="4330"/>
                    <a:pt x="4041" y="4655"/>
                    <a:pt x="4133" y="5004"/>
                  </a:cubicBezTo>
                  <a:cubicBezTo>
                    <a:pt x="4157" y="5062"/>
                    <a:pt x="4180" y="5120"/>
                    <a:pt x="4226" y="5166"/>
                  </a:cubicBezTo>
                  <a:cubicBezTo>
                    <a:pt x="4308" y="5271"/>
                    <a:pt x="4389" y="5387"/>
                    <a:pt x="4389" y="5526"/>
                  </a:cubicBezTo>
                  <a:cubicBezTo>
                    <a:pt x="4389" y="5572"/>
                    <a:pt x="4424" y="5619"/>
                    <a:pt x="4458" y="5665"/>
                  </a:cubicBezTo>
                  <a:cubicBezTo>
                    <a:pt x="4679" y="6014"/>
                    <a:pt x="4865" y="6362"/>
                    <a:pt x="5004" y="6745"/>
                  </a:cubicBezTo>
                  <a:cubicBezTo>
                    <a:pt x="5027" y="6803"/>
                    <a:pt x="5062" y="6861"/>
                    <a:pt x="5085" y="6908"/>
                  </a:cubicBezTo>
                  <a:cubicBezTo>
                    <a:pt x="5178" y="7093"/>
                    <a:pt x="5271" y="7291"/>
                    <a:pt x="5329" y="7500"/>
                  </a:cubicBezTo>
                  <a:cubicBezTo>
                    <a:pt x="5352" y="7604"/>
                    <a:pt x="5434" y="7674"/>
                    <a:pt x="5468" y="7767"/>
                  </a:cubicBezTo>
                  <a:cubicBezTo>
                    <a:pt x="5503" y="7813"/>
                    <a:pt x="5527" y="7848"/>
                    <a:pt x="5550" y="7894"/>
                  </a:cubicBezTo>
                  <a:cubicBezTo>
                    <a:pt x="5619" y="8068"/>
                    <a:pt x="5689" y="8231"/>
                    <a:pt x="5759" y="8405"/>
                  </a:cubicBezTo>
                  <a:cubicBezTo>
                    <a:pt x="5840" y="8533"/>
                    <a:pt x="5863" y="8661"/>
                    <a:pt x="5817" y="8811"/>
                  </a:cubicBezTo>
                  <a:cubicBezTo>
                    <a:pt x="5794" y="8916"/>
                    <a:pt x="5794" y="9032"/>
                    <a:pt x="5794" y="9148"/>
                  </a:cubicBezTo>
                  <a:cubicBezTo>
                    <a:pt x="5805" y="9299"/>
                    <a:pt x="5735" y="9415"/>
                    <a:pt x="5608" y="9508"/>
                  </a:cubicBezTo>
                  <a:cubicBezTo>
                    <a:pt x="5445" y="9612"/>
                    <a:pt x="5294" y="9694"/>
                    <a:pt x="5109" y="9729"/>
                  </a:cubicBezTo>
                  <a:cubicBezTo>
                    <a:pt x="4888" y="9752"/>
                    <a:pt x="4691" y="9787"/>
                    <a:pt x="4470" y="9787"/>
                  </a:cubicBezTo>
                  <a:cubicBezTo>
                    <a:pt x="4075" y="9787"/>
                    <a:pt x="3669" y="9787"/>
                    <a:pt x="3286" y="9763"/>
                  </a:cubicBezTo>
                  <a:cubicBezTo>
                    <a:pt x="3089" y="9763"/>
                    <a:pt x="2891" y="9740"/>
                    <a:pt x="2705" y="9729"/>
                  </a:cubicBezTo>
                  <a:cubicBezTo>
                    <a:pt x="2613" y="9705"/>
                    <a:pt x="2508" y="9705"/>
                    <a:pt x="2427" y="9705"/>
                  </a:cubicBezTo>
                  <a:cubicBezTo>
                    <a:pt x="2160" y="9705"/>
                    <a:pt x="1916" y="9705"/>
                    <a:pt x="1661" y="9729"/>
                  </a:cubicBezTo>
                  <a:cubicBezTo>
                    <a:pt x="1498" y="9729"/>
                    <a:pt x="1324" y="9740"/>
                    <a:pt x="1173" y="9671"/>
                  </a:cubicBezTo>
                  <a:cubicBezTo>
                    <a:pt x="1150" y="9647"/>
                    <a:pt x="1115" y="9647"/>
                    <a:pt x="1092" y="9647"/>
                  </a:cubicBezTo>
                  <a:cubicBezTo>
                    <a:pt x="825" y="9671"/>
                    <a:pt x="593" y="9554"/>
                    <a:pt x="349" y="9473"/>
                  </a:cubicBezTo>
                  <a:cubicBezTo>
                    <a:pt x="128" y="9404"/>
                    <a:pt x="12" y="9229"/>
                    <a:pt x="1" y="8997"/>
                  </a:cubicBezTo>
                  <a:cubicBezTo>
                    <a:pt x="1" y="8835"/>
                    <a:pt x="12" y="8684"/>
                    <a:pt x="70" y="8521"/>
                  </a:cubicBezTo>
                  <a:cubicBezTo>
                    <a:pt x="175" y="8277"/>
                    <a:pt x="268" y="8022"/>
                    <a:pt x="384" y="7778"/>
                  </a:cubicBezTo>
                  <a:cubicBezTo>
                    <a:pt x="535" y="7430"/>
                    <a:pt x="685" y="7082"/>
                    <a:pt x="860" y="6768"/>
                  </a:cubicBezTo>
                  <a:cubicBezTo>
                    <a:pt x="941" y="6594"/>
                    <a:pt x="1034" y="6420"/>
                    <a:pt x="1115" y="6257"/>
                  </a:cubicBezTo>
                  <a:cubicBezTo>
                    <a:pt x="1138" y="6223"/>
                    <a:pt x="1161" y="6199"/>
                    <a:pt x="1196" y="6153"/>
                  </a:cubicBezTo>
                  <a:cubicBezTo>
                    <a:pt x="1254" y="6083"/>
                    <a:pt x="1336" y="6014"/>
                    <a:pt x="1382" y="5921"/>
                  </a:cubicBezTo>
                  <a:cubicBezTo>
                    <a:pt x="1579" y="5584"/>
                    <a:pt x="1788" y="5236"/>
                    <a:pt x="1986" y="4888"/>
                  </a:cubicBezTo>
                  <a:cubicBezTo>
                    <a:pt x="2044" y="4783"/>
                    <a:pt x="2102" y="4702"/>
                    <a:pt x="2067" y="4574"/>
                  </a:cubicBezTo>
                  <a:cubicBezTo>
                    <a:pt x="2044" y="4539"/>
                    <a:pt x="2067" y="4481"/>
                    <a:pt x="2067" y="4458"/>
                  </a:cubicBezTo>
                  <a:cubicBezTo>
                    <a:pt x="2160" y="4063"/>
                    <a:pt x="2125" y="3669"/>
                    <a:pt x="2102" y="3262"/>
                  </a:cubicBezTo>
                  <a:cubicBezTo>
                    <a:pt x="2090" y="2844"/>
                    <a:pt x="2032" y="2426"/>
                    <a:pt x="2125" y="2020"/>
                  </a:cubicBezTo>
                  <a:cubicBezTo>
                    <a:pt x="2137" y="1974"/>
                    <a:pt x="2125" y="1927"/>
                    <a:pt x="2125" y="1904"/>
                  </a:cubicBezTo>
                  <a:cubicBezTo>
                    <a:pt x="2102" y="1753"/>
                    <a:pt x="2079" y="1625"/>
                    <a:pt x="2044" y="1451"/>
                  </a:cubicBezTo>
                  <a:cubicBezTo>
                    <a:pt x="1962" y="1393"/>
                    <a:pt x="1858" y="1324"/>
                    <a:pt x="1742" y="1254"/>
                  </a:cubicBezTo>
                  <a:cubicBezTo>
                    <a:pt x="1730" y="940"/>
                    <a:pt x="1730" y="639"/>
                    <a:pt x="1742" y="337"/>
                  </a:cubicBezTo>
                  <a:cubicBezTo>
                    <a:pt x="1754" y="174"/>
                    <a:pt x="1951" y="12"/>
                    <a:pt x="2090" y="12"/>
                  </a:cubicBezTo>
                  <a:cubicBezTo>
                    <a:pt x="2276" y="12"/>
                    <a:pt x="2473" y="0"/>
                    <a:pt x="2671" y="0"/>
                  </a:cubicBezTo>
                  <a:lnTo>
                    <a:pt x="3228" y="0"/>
                  </a:lnTo>
                  <a:lnTo>
                    <a:pt x="3808" y="0"/>
                  </a:lnTo>
                  <a:lnTo>
                    <a:pt x="4017" y="0"/>
                  </a:lnTo>
                  <a:cubicBezTo>
                    <a:pt x="4122" y="12"/>
                    <a:pt x="4180" y="58"/>
                    <a:pt x="4180" y="163"/>
                  </a:cubicBezTo>
                  <a:lnTo>
                    <a:pt x="4180" y="1173"/>
                  </a:lnTo>
                  <a:cubicBezTo>
                    <a:pt x="4180" y="1219"/>
                    <a:pt x="4157" y="1277"/>
                    <a:pt x="4122" y="1300"/>
                  </a:cubicBezTo>
                  <a:cubicBezTo>
                    <a:pt x="4064" y="1300"/>
                    <a:pt x="3994" y="1347"/>
                    <a:pt x="3936" y="1405"/>
                  </a:cubicBezTo>
                  <a:close/>
                  <a:moveTo>
                    <a:pt x="2473" y="4470"/>
                  </a:moveTo>
                  <a:cubicBezTo>
                    <a:pt x="2322" y="4690"/>
                    <a:pt x="2195" y="4911"/>
                    <a:pt x="2125" y="5166"/>
                  </a:cubicBezTo>
                  <a:cubicBezTo>
                    <a:pt x="2125" y="5201"/>
                    <a:pt x="2090" y="5224"/>
                    <a:pt x="2079" y="5259"/>
                  </a:cubicBezTo>
                  <a:cubicBezTo>
                    <a:pt x="1951" y="5503"/>
                    <a:pt x="1812" y="5735"/>
                    <a:pt x="1672" y="5979"/>
                  </a:cubicBezTo>
                  <a:cubicBezTo>
                    <a:pt x="1603" y="6095"/>
                    <a:pt x="1545" y="6211"/>
                    <a:pt x="1463" y="6315"/>
                  </a:cubicBezTo>
                  <a:cubicBezTo>
                    <a:pt x="1394" y="6432"/>
                    <a:pt x="1289" y="6548"/>
                    <a:pt x="1231" y="6675"/>
                  </a:cubicBezTo>
                  <a:cubicBezTo>
                    <a:pt x="1150" y="6908"/>
                    <a:pt x="999" y="7116"/>
                    <a:pt x="918" y="7325"/>
                  </a:cubicBezTo>
                  <a:cubicBezTo>
                    <a:pt x="790" y="7639"/>
                    <a:pt x="651" y="7952"/>
                    <a:pt x="535" y="8254"/>
                  </a:cubicBezTo>
                  <a:cubicBezTo>
                    <a:pt x="477" y="8405"/>
                    <a:pt x="418" y="8568"/>
                    <a:pt x="360" y="8707"/>
                  </a:cubicBezTo>
                  <a:cubicBezTo>
                    <a:pt x="291" y="8869"/>
                    <a:pt x="326" y="9055"/>
                    <a:pt x="535" y="9125"/>
                  </a:cubicBezTo>
                  <a:cubicBezTo>
                    <a:pt x="616" y="9160"/>
                    <a:pt x="697" y="9171"/>
                    <a:pt x="755" y="9229"/>
                  </a:cubicBezTo>
                  <a:cubicBezTo>
                    <a:pt x="906" y="9345"/>
                    <a:pt x="1069" y="9345"/>
                    <a:pt x="1243" y="9345"/>
                  </a:cubicBezTo>
                  <a:lnTo>
                    <a:pt x="1777" y="9345"/>
                  </a:lnTo>
                  <a:cubicBezTo>
                    <a:pt x="2079" y="9345"/>
                    <a:pt x="2380" y="9357"/>
                    <a:pt x="2682" y="9462"/>
                  </a:cubicBezTo>
                  <a:cubicBezTo>
                    <a:pt x="2775" y="9496"/>
                    <a:pt x="2856" y="9496"/>
                    <a:pt x="2961" y="9496"/>
                  </a:cubicBezTo>
                  <a:cubicBezTo>
                    <a:pt x="3495" y="9473"/>
                    <a:pt x="4052" y="9462"/>
                    <a:pt x="4586" y="9462"/>
                  </a:cubicBezTo>
                  <a:cubicBezTo>
                    <a:pt x="4830" y="9462"/>
                    <a:pt x="5027" y="9299"/>
                    <a:pt x="5271" y="9311"/>
                  </a:cubicBezTo>
                  <a:cubicBezTo>
                    <a:pt x="5306" y="9311"/>
                    <a:pt x="5376" y="9287"/>
                    <a:pt x="5410" y="9253"/>
                  </a:cubicBezTo>
                  <a:cubicBezTo>
                    <a:pt x="5457" y="9229"/>
                    <a:pt x="5503" y="9206"/>
                    <a:pt x="5527" y="9183"/>
                  </a:cubicBezTo>
                  <a:cubicBezTo>
                    <a:pt x="5585" y="8881"/>
                    <a:pt x="5538" y="8626"/>
                    <a:pt x="5399" y="8370"/>
                  </a:cubicBezTo>
                  <a:cubicBezTo>
                    <a:pt x="5283" y="8173"/>
                    <a:pt x="5225" y="7941"/>
                    <a:pt x="5097" y="7755"/>
                  </a:cubicBezTo>
                  <a:cubicBezTo>
                    <a:pt x="5062" y="7709"/>
                    <a:pt x="5039" y="7639"/>
                    <a:pt x="5016" y="7569"/>
                  </a:cubicBezTo>
                  <a:cubicBezTo>
                    <a:pt x="4900" y="7175"/>
                    <a:pt x="4714" y="6791"/>
                    <a:pt x="4540" y="6408"/>
                  </a:cubicBezTo>
                  <a:cubicBezTo>
                    <a:pt x="4377" y="6060"/>
                    <a:pt x="4191" y="5747"/>
                    <a:pt x="4017" y="5410"/>
                  </a:cubicBezTo>
                  <a:cubicBezTo>
                    <a:pt x="3913" y="5224"/>
                    <a:pt x="3832" y="5038"/>
                    <a:pt x="3646" y="4922"/>
                  </a:cubicBezTo>
                  <a:cubicBezTo>
                    <a:pt x="3623" y="4354"/>
                    <a:pt x="3657" y="3796"/>
                    <a:pt x="3611" y="3251"/>
                  </a:cubicBezTo>
                  <a:cubicBezTo>
                    <a:pt x="3588" y="2891"/>
                    <a:pt x="3611" y="2508"/>
                    <a:pt x="3623" y="2148"/>
                  </a:cubicBezTo>
                  <a:lnTo>
                    <a:pt x="3623" y="1788"/>
                  </a:lnTo>
                  <a:cubicBezTo>
                    <a:pt x="3623" y="1649"/>
                    <a:pt x="3646" y="1521"/>
                    <a:pt x="3657" y="1393"/>
                  </a:cubicBezTo>
                  <a:cubicBezTo>
                    <a:pt x="3425" y="1463"/>
                    <a:pt x="3205" y="1451"/>
                    <a:pt x="2972" y="1393"/>
                  </a:cubicBezTo>
                  <a:cubicBezTo>
                    <a:pt x="2787" y="1347"/>
                    <a:pt x="2601" y="1358"/>
                    <a:pt x="2392" y="1393"/>
                  </a:cubicBezTo>
                  <a:cubicBezTo>
                    <a:pt x="2404" y="1532"/>
                    <a:pt x="2427" y="1672"/>
                    <a:pt x="2427" y="1788"/>
                  </a:cubicBezTo>
                  <a:cubicBezTo>
                    <a:pt x="2438" y="2519"/>
                    <a:pt x="2438" y="3251"/>
                    <a:pt x="2450" y="3994"/>
                  </a:cubicBezTo>
                  <a:cubicBezTo>
                    <a:pt x="2427" y="4156"/>
                    <a:pt x="2450" y="4295"/>
                    <a:pt x="2473" y="4470"/>
                  </a:cubicBezTo>
                  <a:close/>
                  <a:moveTo>
                    <a:pt x="3843" y="987"/>
                  </a:moveTo>
                  <a:cubicBezTo>
                    <a:pt x="3843" y="743"/>
                    <a:pt x="3878" y="499"/>
                    <a:pt x="3832" y="267"/>
                  </a:cubicBezTo>
                  <a:cubicBezTo>
                    <a:pt x="3274" y="151"/>
                    <a:pt x="2740" y="209"/>
                    <a:pt x="2206" y="186"/>
                  </a:cubicBezTo>
                  <a:cubicBezTo>
                    <a:pt x="2079" y="186"/>
                    <a:pt x="1986" y="290"/>
                    <a:pt x="1974" y="441"/>
                  </a:cubicBezTo>
                  <a:cubicBezTo>
                    <a:pt x="1962" y="627"/>
                    <a:pt x="1986" y="801"/>
                    <a:pt x="2032" y="987"/>
                  </a:cubicBezTo>
                  <a:cubicBezTo>
                    <a:pt x="2044" y="1056"/>
                    <a:pt x="2102" y="1103"/>
                    <a:pt x="2171" y="1115"/>
                  </a:cubicBezTo>
                  <a:lnTo>
                    <a:pt x="2334" y="1115"/>
                  </a:lnTo>
                  <a:cubicBezTo>
                    <a:pt x="2543" y="1115"/>
                    <a:pt x="2740" y="1115"/>
                    <a:pt x="2949" y="1149"/>
                  </a:cubicBezTo>
                  <a:cubicBezTo>
                    <a:pt x="3123" y="1173"/>
                    <a:pt x="3298" y="1161"/>
                    <a:pt x="3472" y="1149"/>
                  </a:cubicBezTo>
                  <a:cubicBezTo>
                    <a:pt x="3599" y="1149"/>
                    <a:pt x="3727" y="1115"/>
                    <a:pt x="3843" y="987"/>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1996325" y="3833375"/>
              <a:ext cx="112650" cy="40675"/>
            </a:xfrm>
            <a:custGeom>
              <a:avLst/>
              <a:gdLst/>
              <a:ahLst/>
              <a:cxnLst/>
              <a:rect l="l" t="t" r="r" b="b"/>
              <a:pathLst>
                <a:path w="4506" h="1627" extrusionOk="0">
                  <a:moveTo>
                    <a:pt x="2450" y="1"/>
                  </a:moveTo>
                  <a:lnTo>
                    <a:pt x="3797" y="1"/>
                  </a:lnTo>
                  <a:cubicBezTo>
                    <a:pt x="3948" y="1"/>
                    <a:pt x="4041" y="47"/>
                    <a:pt x="4099" y="187"/>
                  </a:cubicBezTo>
                  <a:cubicBezTo>
                    <a:pt x="4215" y="465"/>
                    <a:pt x="4354" y="732"/>
                    <a:pt x="4470" y="999"/>
                  </a:cubicBezTo>
                  <a:cubicBezTo>
                    <a:pt x="4505" y="1104"/>
                    <a:pt x="4494" y="1220"/>
                    <a:pt x="4482" y="1336"/>
                  </a:cubicBezTo>
                  <a:cubicBezTo>
                    <a:pt x="4470" y="1394"/>
                    <a:pt x="4412" y="1464"/>
                    <a:pt x="4366" y="1498"/>
                  </a:cubicBezTo>
                  <a:cubicBezTo>
                    <a:pt x="4250" y="1568"/>
                    <a:pt x="4134" y="1626"/>
                    <a:pt x="4006" y="1626"/>
                  </a:cubicBezTo>
                  <a:lnTo>
                    <a:pt x="2183" y="1626"/>
                  </a:lnTo>
                  <a:cubicBezTo>
                    <a:pt x="2149" y="1626"/>
                    <a:pt x="2102" y="1626"/>
                    <a:pt x="2067" y="1615"/>
                  </a:cubicBezTo>
                  <a:cubicBezTo>
                    <a:pt x="1882" y="1522"/>
                    <a:pt x="1661" y="1545"/>
                    <a:pt x="1464" y="1545"/>
                  </a:cubicBezTo>
                  <a:cubicBezTo>
                    <a:pt x="1301" y="1545"/>
                    <a:pt x="1139" y="1545"/>
                    <a:pt x="988" y="1487"/>
                  </a:cubicBezTo>
                  <a:cubicBezTo>
                    <a:pt x="895" y="1452"/>
                    <a:pt x="779" y="1464"/>
                    <a:pt x="674" y="1464"/>
                  </a:cubicBezTo>
                  <a:lnTo>
                    <a:pt x="187" y="1464"/>
                  </a:lnTo>
                  <a:cubicBezTo>
                    <a:pt x="70" y="1464"/>
                    <a:pt x="24" y="1394"/>
                    <a:pt x="12" y="1290"/>
                  </a:cubicBezTo>
                  <a:cubicBezTo>
                    <a:pt x="1" y="1162"/>
                    <a:pt x="12" y="1034"/>
                    <a:pt x="117" y="930"/>
                  </a:cubicBezTo>
                  <a:cubicBezTo>
                    <a:pt x="210" y="825"/>
                    <a:pt x="314" y="709"/>
                    <a:pt x="372" y="547"/>
                  </a:cubicBezTo>
                  <a:cubicBezTo>
                    <a:pt x="419" y="430"/>
                    <a:pt x="500" y="349"/>
                    <a:pt x="581" y="256"/>
                  </a:cubicBezTo>
                  <a:cubicBezTo>
                    <a:pt x="605" y="233"/>
                    <a:pt x="651" y="221"/>
                    <a:pt x="674" y="198"/>
                  </a:cubicBezTo>
                  <a:cubicBezTo>
                    <a:pt x="721" y="187"/>
                    <a:pt x="779" y="187"/>
                    <a:pt x="790" y="163"/>
                  </a:cubicBezTo>
                  <a:cubicBezTo>
                    <a:pt x="872" y="1"/>
                    <a:pt x="1011" y="13"/>
                    <a:pt x="1139" y="13"/>
                  </a:cubicBezTo>
                  <a:cubicBezTo>
                    <a:pt x="1568" y="13"/>
                    <a:pt x="1998" y="13"/>
                    <a:pt x="2450" y="1"/>
                  </a:cubicBezTo>
                  <a:cubicBezTo>
                    <a:pt x="2450" y="13"/>
                    <a:pt x="2450" y="1"/>
                    <a:pt x="2450" y="1"/>
                  </a:cubicBezTo>
                  <a:close/>
                  <a:moveTo>
                    <a:pt x="3751" y="268"/>
                  </a:moveTo>
                  <a:lnTo>
                    <a:pt x="1115" y="268"/>
                  </a:lnTo>
                  <a:cubicBezTo>
                    <a:pt x="988" y="268"/>
                    <a:pt x="872" y="338"/>
                    <a:pt x="813" y="419"/>
                  </a:cubicBezTo>
                  <a:cubicBezTo>
                    <a:pt x="651" y="628"/>
                    <a:pt x="523" y="860"/>
                    <a:pt x="372" y="1081"/>
                  </a:cubicBezTo>
                  <a:cubicBezTo>
                    <a:pt x="361" y="1092"/>
                    <a:pt x="372" y="1139"/>
                    <a:pt x="372" y="1173"/>
                  </a:cubicBezTo>
                  <a:lnTo>
                    <a:pt x="813" y="1173"/>
                  </a:lnTo>
                  <a:cubicBezTo>
                    <a:pt x="895" y="1173"/>
                    <a:pt x="999" y="1197"/>
                    <a:pt x="1080" y="1220"/>
                  </a:cubicBezTo>
                  <a:cubicBezTo>
                    <a:pt x="1208" y="1266"/>
                    <a:pt x="1347" y="1278"/>
                    <a:pt x="1475" y="1278"/>
                  </a:cubicBezTo>
                  <a:cubicBezTo>
                    <a:pt x="1638" y="1278"/>
                    <a:pt x="1789" y="1255"/>
                    <a:pt x="1940" y="1290"/>
                  </a:cubicBezTo>
                  <a:cubicBezTo>
                    <a:pt x="2183" y="1382"/>
                    <a:pt x="2450" y="1348"/>
                    <a:pt x="2694" y="1371"/>
                  </a:cubicBezTo>
                  <a:lnTo>
                    <a:pt x="3878" y="1371"/>
                  </a:lnTo>
                  <a:cubicBezTo>
                    <a:pt x="4029" y="1371"/>
                    <a:pt x="4145" y="1336"/>
                    <a:pt x="4261" y="1197"/>
                  </a:cubicBezTo>
                  <a:cubicBezTo>
                    <a:pt x="4064" y="918"/>
                    <a:pt x="4018" y="558"/>
                    <a:pt x="3751" y="268"/>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2056125" y="3778250"/>
              <a:ext cx="11350" cy="9025"/>
            </a:xfrm>
            <a:custGeom>
              <a:avLst/>
              <a:gdLst/>
              <a:ahLst/>
              <a:cxnLst/>
              <a:rect l="l" t="t" r="r" b="b"/>
              <a:pathLst>
                <a:path w="454" h="361" extrusionOk="0">
                  <a:moveTo>
                    <a:pt x="453" y="360"/>
                  </a:moveTo>
                  <a:cubicBezTo>
                    <a:pt x="279" y="348"/>
                    <a:pt x="163" y="279"/>
                    <a:pt x="47" y="221"/>
                  </a:cubicBezTo>
                  <a:cubicBezTo>
                    <a:pt x="12" y="209"/>
                    <a:pt x="0" y="151"/>
                    <a:pt x="12" y="116"/>
                  </a:cubicBezTo>
                  <a:cubicBezTo>
                    <a:pt x="24" y="47"/>
                    <a:pt x="105" y="12"/>
                    <a:pt x="198" y="0"/>
                  </a:cubicBezTo>
                  <a:cubicBezTo>
                    <a:pt x="279" y="0"/>
                    <a:pt x="349" y="12"/>
                    <a:pt x="395" y="93"/>
                  </a:cubicBezTo>
                  <a:cubicBezTo>
                    <a:pt x="407" y="105"/>
                    <a:pt x="407" y="128"/>
                    <a:pt x="407" y="151"/>
                  </a:cubicBezTo>
                  <a:cubicBezTo>
                    <a:pt x="407" y="209"/>
                    <a:pt x="418" y="267"/>
                    <a:pt x="453" y="360"/>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2060175" y="3793625"/>
              <a:ext cx="10475" cy="6700"/>
            </a:xfrm>
            <a:custGeom>
              <a:avLst/>
              <a:gdLst/>
              <a:ahLst/>
              <a:cxnLst/>
              <a:rect l="l" t="t" r="r" b="b"/>
              <a:pathLst>
                <a:path w="419" h="268" extrusionOk="0">
                  <a:moveTo>
                    <a:pt x="372" y="0"/>
                  </a:moveTo>
                  <a:cubicBezTo>
                    <a:pt x="384" y="93"/>
                    <a:pt x="407" y="151"/>
                    <a:pt x="419" y="209"/>
                  </a:cubicBezTo>
                  <a:cubicBezTo>
                    <a:pt x="303" y="267"/>
                    <a:pt x="198" y="267"/>
                    <a:pt x="82" y="233"/>
                  </a:cubicBezTo>
                  <a:cubicBezTo>
                    <a:pt x="36" y="209"/>
                    <a:pt x="1" y="151"/>
                    <a:pt x="12" y="117"/>
                  </a:cubicBezTo>
                  <a:cubicBezTo>
                    <a:pt x="12" y="70"/>
                    <a:pt x="59" y="12"/>
                    <a:pt x="94" y="12"/>
                  </a:cubicBezTo>
                  <a:cubicBezTo>
                    <a:pt x="175" y="0"/>
                    <a:pt x="268" y="0"/>
                    <a:pt x="372" y="0"/>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2057275" y="3744000"/>
              <a:ext cx="9325" cy="9600"/>
            </a:xfrm>
            <a:custGeom>
              <a:avLst/>
              <a:gdLst/>
              <a:ahLst/>
              <a:cxnLst/>
              <a:rect l="l" t="t" r="r" b="b"/>
              <a:pathLst>
                <a:path w="373" h="384" extrusionOk="0">
                  <a:moveTo>
                    <a:pt x="245" y="383"/>
                  </a:moveTo>
                  <a:cubicBezTo>
                    <a:pt x="175" y="325"/>
                    <a:pt x="94" y="267"/>
                    <a:pt x="59" y="209"/>
                  </a:cubicBezTo>
                  <a:cubicBezTo>
                    <a:pt x="1" y="151"/>
                    <a:pt x="24" y="70"/>
                    <a:pt x="94" y="35"/>
                  </a:cubicBezTo>
                  <a:cubicBezTo>
                    <a:pt x="187" y="0"/>
                    <a:pt x="256" y="0"/>
                    <a:pt x="314" y="82"/>
                  </a:cubicBezTo>
                  <a:cubicBezTo>
                    <a:pt x="372" y="140"/>
                    <a:pt x="361" y="209"/>
                    <a:pt x="314" y="279"/>
                  </a:cubicBezTo>
                  <a:cubicBezTo>
                    <a:pt x="303" y="325"/>
                    <a:pt x="291" y="337"/>
                    <a:pt x="245" y="383"/>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2056125" y="3717575"/>
              <a:ext cx="11625" cy="5825"/>
            </a:xfrm>
            <a:custGeom>
              <a:avLst/>
              <a:gdLst/>
              <a:ahLst/>
              <a:cxnLst/>
              <a:rect l="l" t="t" r="r" b="b"/>
              <a:pathLst>
                <a:path w="465" h="233" extrusionOk="0">
                  <a:moveTo>
                    <a:pt x="256" y="233"/>
                  </a:moveTo>
                  <a:cubicBezTo>
                    <a:pt x="93" y="233"/>
                    <a:pt x="0" y="175"/>
                    <a:pt x="12" y="117"/>
                  </a:cubicBezTo>
                  <a:cubicBezTo>
                    <a:pt x="58" y="1"/>
                    <a:pt x="163" y="12"/>
                    <a:pt x="244" y="12"/>
                  </a:cubicBezTo>
                  <a:cubicBezTo>
                    <a:pt x="372" y="1"/>
                    <a:pt x="465" y="59"/>
                    <a:pt x="453" y="129"/>
                  </a:cubicBezTo>
                  <a:cubicBezTo>
                    <a:pt x="453" y="210"/>
                    <a:pt x="372" y="233"/>
                    <a:pt x="256" y="233"/>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2056125" y="3703075"/>
              <a:ext cx="9025" cy="5825"/>
            </a:xfrm>
            <a:custGeom>
              <a:avLst/>
              <a:gdLst/>
              <a:ahLst/>
              <a:cxnLst/>
              <a:rect l="l" t="t" r="r" b="b"/>
              <a:pathLst>
                <a:path w="361" h="233" extrusionOk="0">
                  <a:moveTo>
                    <a:pt x="186" y="233"/>
                  </a:moveTo>
                  <a:cubicBezTo>
                    <a:pt x="140" y="221"/>
                    <a:pt x="93" y="221"/>
                    <a:pt x="58" y="198"/>
                  </a:cubicBezTo>
                  <a:cubicBezTo>
                    <a:pt x="24" y="175"/>
                    <a:pt x="0" y="140"/>
                    <a:pt x="0" y="105"/>
                  </a:cubicBezTo>
                  <a:cubicBezTo>
                    <a:pt x="0" y="70"/>
                    <a:pt x="47" y="35"/>
                    <a:pt x="70" y="12"/>
                  </a:cubicBezTo>
                  <a:cubicBezTo>
                    <a:pt x="140" y="0"/>
                    <a:pt x="221" y="0"/>
                    <a:pt x="279" y="12"/>
                  </a:cubicBezTo>
                  <a:cubicBezTo>
                    <a:pt x="302" y="35"/>
                    <a:pt x="360" y="70"/>
                    <a:pt x="360" y="116"/>
                  </a:cubicBezTo>
                  <a:cubicBezTo>
                    <a:pt x="360" y="163"/>
                    <a:pt x="314" y="198"/>
                    <a:pt x="291" y="221"/>
                  </a:cubicBezTo>
                  <a:cubicBezTo>
                    <a:pt x="256" y="233"/>
                    <a:pt x="233" y="233"/>
                    <a:pt x="186" y="233"/>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2057275" y="3732100"/>
              <a:ext cx="8150" cy="6400"/>
            </a:xfrm>
            <a:custGeom>
              <a:avLst/>
              <a:gdLst/>
              <a:ahLst/>
              <a:cxnLst/>
              <a:rect l="l" t="t" r="r" b="b"/>
              <a:pathLst>
                <a:path w="326" h="256" extrusionOk="0">
                  <a:moveTo>
                    <a:pt x="152" y="256"/>
                  </a:moveTo>
                  <a:cubicBezTo>
                    <a:pt x="140" y="256"/>
                    <a:pt x="94" y="232"/>
                    <a:pt x="70" y="209"/>
                  </a:cubicBezTo>
                  <a:cubicBezTo>
                    <a:pt x="1" y="163"/>
                    <a:pt x="12" y="58"/>
                    <a:pt x="82" y="35"/>
                  </a:cubicBezTo>
                  <a:cubicBezTo>
                    <a:pt x="117" y="12"/>
                    <a:pt x="152" y="0"/>
                    <a:pt x="198" y="0"/>
                  </a:cubicBezTo>
                  <a:cubicBezTo>
                    <a:pt x="268" y="0"/>
                    <a:pt x="314" y="47"/>
                    <a:pt x="314" y="116"/>
                  </a:cubicBezTo>
                  <a:cubicBezTo>
                    <a:pt x="326" y="198"/>
                    <a:pt x="256" y="256"/>
                    <a:pt x="152" y="256"/>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2060775" y="3804075"/>
              <a:ext cx="7550" cy="6125"/>
            </a:xfrm>
            <a:custGeom>
              <a:avLst/>
              <a:gdLst/>
              <a:ahLst/>
              <a:cxnLst/>
              <a:rect l="l" t="t" r="r" b="b"/>
              <a:pathLst>
                <a:path w="302" h="245" extrusionOk="0">
                  <a:moveTo>
                    <a:pt x="174" y="244"/>
                  </a:moveTo>
                  <a:cubicBezTo>
                    <a:pt x="58" y="233"/>
                    <a:pt x="0" y="186"/>
                    <a:pt x="0" y="116"/>
                  </a:cubicBezTo>
                  <a:cubicBezTo>
                    <a:pt x="0" y="47"/>
                    <a:pt x="70" y="0"/>
                    <a:pt x="163" y="12"/>
                  </a:cubicBezTo>
                  <a:cubicBezTo>
                    <a:pt x="232" y="12"/>
                    <a:pt x="302" y="82"/>
                    <a:pt x="279" y="140"/>
                  </a:cubicBezTo>
                  <a:cubicBezTo>
                    <a:pt x="244" y="198"/>
                    <a:pt x="186" y="233"/>
                    <a:pt x="174" y="244"/>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2058150" y="3762575"/>
              <a:ext cx="5550" cy="6700"/>
            </a:xfrm>
            <a:custGeom>
              <a:avLst/>
              <a:gdLst/>
              <a:ahLst/>
              <a:cxnLst/>
              <a:rect l="l" t="t" r="r" b="b"/>
              <a:pathLst>
                <a:path w="222" h="268" extrusionOk="0">
                  <a:moveTo>
                    <a:pt x="105" y="267"/>
                  </a:moveTo>
                  <a:cubicBezTo>
                    <a:pt x="82" y="221"/>
                    <a:pt x="35" y="174"/>
                    <a:pt x="12" y="140"/>
                  </a:cubicBezTo>
                  <a:cubicBezTo>
                    <a:pt x="1" y="82"/>
                    <a:pt x="35" y="35"/>
                    <a:pt x="93" y="23"/>
                  </a:cubicBezTo>
                  <a:cubicBezTo>
                    <a:pt x="152" y="0"/>
                    <a:pt x="221" y="35"/>
                    <a:pt x="221" y="93"/>
                  </a:cubicBezTo>
                  <a:cubicBezTo>
                    <a:pt x="221" y="163"/>
                    <a:pt x="198" y="221"/>
                    <a:pt x="105" y="267"/>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2065125" y="3819450"/>
              <a:ext cx="6100" cy="5250"/>
            </a:xfrm>
            <a:custGeom>
              <a:avLst/>
              <a:gdLst/>
              <a:ahLst/>
              <a:cxnLst/>
              <a:rect l="l" t="t" r="r" b="b"/>
              <a:pathLst>
                <a:path w="244" h="210" extrusionOk="0">
                  <a:moveTo>
                    <a:pt x="244" y="82"/>
                  </a:moveTo>
                  <a:cubicBezTo>
                    <a:pt x="232" y="163"/>
                    <a:pt x="163" y="210"/>
                    <a:pt x="93" y="198"/>
                  </a:cubicBezTo>
                  <a:cubicBezTo>
                    <a:pt x="35" y="175"/>
                    <a:pt x="0" y="140"/>
                    <a:pt x="12" y="94"/>
                  </a:cubicBezTo>
                  <a:cubicBezTo>
                    <a:pt x="47" y="24"/>
                    <a:pt x="105" y="1"/>
                    <a:pt x="163" y="24"/>
                  </a:cubicBezTo>
                  <a:cubicBezTo>
                    <a:pt x="186" y="12"/>
                    <a:pt x="221" y="47"/>
                    <a:pt x="244" y="82"/>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 name="Google Shape;106;p2"/>
          <p:cNvGrpSpPr/>
          <p:nvPr/>
        </p:nvGrpSpPr>
        <p:grpSpPr>
          <a:xfrm rot="897778">
            <a:off x="7790034" y="1701916"/>
            <a:ext cx="540259" cy="223794"/>
            <a:chOff x="2333000" y="3750375"/>
            <a:chExt cx="157050" cy="65050"/>
          </a:xfrm>
        </p:grpSpPr>
        <p:sp>
          <p:nvSpPr>
            <p:cNvPr id="107" name="Google Shape;107;p2"/>
            <p:cNvSpPr/>
            <p:nvPr/>
          </p:nvSpPr>
          <p:spPr>
            <a:xfrm>
              <a:off x="2337650" y="3767800"/>
              <a:ext cx="81875" cy="45300"/>
            </a:xfrm>
            <a:custGeom>
              <a:avLst/>
              <a:gdLst/>
              <a:ahLst/>
              <a:cxnLst/>
              <a:rect l="l" t="t" r="r" b="b"/>
              <a:pathLst>
                <a:path w="3275" h="1812" extrusionOk="0">
                  <a:moveTo>
                    <a:pt x="1509" y="1231"/>
                  </a:moveTo>
                  <a:cubicBezTo>
                    <a:pt x="1266" y="1242"/>
                    <a:pt x="999" y="1242"/>
                    <a:pt x="778" y="1126"/>
                  </a:cubicBezTo>
                  <a:cubicBezTo>
                    <a:pt x="581" y="1022"/>
                    <a:pt x="430" y="836"/>
                    <a:pt x="395" y="627"/>
                  </a:cubicBezTo>
                  <a:cubicBezTo>
                    <a:pt x="349" y="407"/>
                    <a:pt x="407" y="174"/>
                    <a:pt x="546" y="0"/>
                  </a:cubicBezTo>
                  <a:cubicBezTo>
                    <a:pt x="407" y="116"/>
                    <a:pt x="151" y="186"/>
                    <a:pt x="0" y="302"/>
                  </a:cubicBezTo>
                  <a:cubicBezTo>
                    <a:pt x="0" y="650"/>
                    <a:pt x="140" y="987"/>
                    <a:pt x="291" y="1300"/>
                  </a:cubicBezTo>
                  <a:cubicBezTo>
                    <a:pt x="372" y="1475"/>
                    <a:pt x="534" y="1614"/>
                    <a:pt x="708" y="1684"/>
                  </a:cubicBezTo>
                  <a:cubicBezTo>
                    <a:pt x="883" y="1753"/>
                    <a:pt x="1092" y="1765"/>
                    <a:pt x="1277" y="1788"/>
                  </a:cubicBezTo>
                  <a:cubicBezTo>
                    <a:pt x="1893" y="1811"/>
                    <a:pt x="2601" y="1695"/>
                    <a:pt x="3216" y="1614"/>
                  </a:cubicBezTo>
                  <a:cubicBezTo>
                    <a:pt x="3251" y="1451"/>
                    <a:pt x="3251" y="1242"/>
                    <a:pt x="3274" y="1091"/>
                  </a:cubicBezTo>
                  <a:cubicBezTo>
                    <a:pt x="2694" y="1161"/>
                    <a:pt x="2102" y="1208"/>
                    <a:pt x="1509" y="123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2420950" y="3757625"/>
              <a:ext cx="60975" cy="47050"/>
            </a:xfrm>
            <a:custGeom>
              <a:avLst/>
              <a:gdLst/>
              <a:ahLst/>
              <a:cxnLst/>
              <a:rect l="l" t="t" r="r" b="b"/>
              <a:pathLst>
                <a:path w="2439" h="1882" extrusionOk="0">
                  <a:moveTo>
                    <a:pt x="0" y="24"/>
                  </a:moveTo>
                  <a:cubicBezTo>
                    <a:pt x="441" y="24"/>
                    <a:pt x="871" y="1"/>
                    <a:pt x="1300" y="47"/>
                  </a:cubicBezTo>
                  <a:cubicBezTo>
                    <a:pt x="1567" y="59"/>
                    <a:pt x="1846" y="140"/>
                    <a:pt x="2113" y="256"/>
                  </a:cubicBezTo>
                  <a:cubicBezTo>
                    <a:pt x="2183" y="291"/>
                    <a:pt x="2241" y="349"/>
                    <a:pt x="2287" y="419"/>
                  </a:cubicBezTo>
                  <a:cubicBezTo>
                    <a:pt x="2322" y="512"/>
                    <a:pt x="2368" y="581"/>
                    <a:pt x="2403" y="663"/>
                  </a:cubicBezTo>
                  <a:cubicBezTo>
                    <a:pt x="2426" y="721"/>
                    <a:pt x="2438" y="814"/>
                    <a:pt x="2426" y="872"/>
                  </a:cubicBezTo>
                  <a:cubicBezTo>
                    <a:pt x="2415" y="999"/>
                    <a:pt x="2368" y="1127"/>
                    <a:pt x="2322" y="1243"/>
                  </a:cubicBezTo>
                  <a:cubicBezTo>
                    <a:pt x="2287" y="1359"/>
                    <a:pt x="2241" y="1475"/>
                    <a:pt x="2125" y="1533"/>
                  </a:cubicBezTo>
                  <a:cubicBezTo>
                    <a:pt x="2020" y="1591"/>
                    <a:pt x="1939" y="1673"/>
                    <a:pt x="1788" y="1626"/>
                  </a:cubicBezTo>
                  <a:cubicBezTo>
                    <a:pt x="1649" y="1591"/>
                    <a:pt x="1486" y="1615"/>
                    <a:pt x="1335" y="1696"/>
                  </a:cubicBezTo>
                  <a:cubicBezTo>
                    <a:pt x="1300" y="1731"/>
                    <a:pt x="1219" y="1742"/>
                    <a:pt x="1161" y="1754"/>
                  </a:cubicBezTo>
                  <a:cubicBezTo>
                    <a:pt x="871" y="1754"/>
                    <a:pt x="615" y="1870"/>
                    <a:pt x="325" y="1858"/>
                  </a:cubicBezTo>
                  <a:cubicBezTo>
                    <a:pt x="256" y="1858"/>
                    <a:pt x="163" y="1870"/>
                    <a:pt x="93" y="1882"/>
                  </a:cubicBezTo>
                  <a:cubicBezTo>
                    <a:pt x="47" y="1789"/>
                    <a:pt x="81" y="1707"/>
                    <a:pt x="116" y="1638"/>
                  </a:cubicBezTo>
                  <a:cubicBezTo>
                    <a:pt x="232" y="1475"/>
                    <a:pt x="232" y="1301"/>
                    <a:pt x="232" y="1115"/>
                  </a:cubicBezTo>
                  <a:cubicBezTo>
                    <a:pt x="232" y="605"/>
                    <a:pt x="232" y="605"/>
                    <a:pt x="23" y="117"/>
                  </a:cubicBezTo>
                  <a:cubicBezTo>
                    <a:pt x="12" y="105"/>
                    <a:pt x="12" y="71"/>
                    <a:pt x="0" y="24"/>
                  </a:cubicBezTo>
                  <a:close/>
                  <a:moveTo>
                    <a:pt x="1951" y="488"/>
                  </a:moveTo>
                  <a:cubicBezTo>
                    <a:pt x="1858" y="361"/>
                    <a:pt x="1788" y="291"/>
                    <a:pt x="1672" y="291"/>
                  </a:cubicBezTo>
                  <a:cubicBezTo>
                    <a:pt x="1382" y="291"/>
                    <a:pt x="1091" y="303"/>
                    <a:pt x="801" y="314"/>
                  </a:cubicBezTo>
                  <a:cubicBezTo>
                    <a:pt x="778" y="314"/>
                    <a:pt x="720" y="338"/>
                    <a:pt x="732" y="419"/>
                  </a:cubicBezTo>
                  <a:cubicBezTo>
                    <a:pt x="755" y="430"/>
                    <a:pt x="801" y="454"/>
                    <a:pt x="848" y="465"/>
                  </a:cubicBezTo>
                  <a:cubicBezTo>
                    <a:pt x="987" y="477"/>
                    <a:pt x="1126" y="477"/>
                    <a:pt x="1266" y="477"/>
                  </a:cubicBezTo>
                  <a:cubicBezTo>
                    <a:pt x="1440" y="477"/>
                    <a:pt x="1625" y="465"/>
                    <a:pt x="1800" y="535"/>
                  </a:cubicBezTo>
                  <a:cubicBezTo>
                    <a:pt x="1846" y="535"/>
                    <a:pt x="1892" y="512"/>
                    <a:pt x="1951" y="488"/>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2333000" y="3750375"/>
              <a:ext cx="157050" cy="65050"/>
            </a:xfrm>
            <a:custGeom>
              <a:avLst/>
              <a:gdLst/>
              <a:ahLst/>
              <a:cxnLst/>
              <a:rect l="l" t="t" r="r" b="b"/>
              <a:pathLst>
                <a:path w="6282" h="2602" extrusionOk="0">
                  <a:moveTo>
                    <a:pt x="3774" y="12"/>
                  </a:moveTo>
                  <a:cubicBezTo>
                    <a:pt x="4017" y="12"/>
                    <a:pt x="4261" y="24"/>
                    <a:pt x="4505" y="12"/>
                  </a:cubicBezTo>
                  <a:cubicBezTo>
                    <a:pt x="4842" y="1"/>
                    <a:pt x="5167" y="59"/>
                    <a:pt x="5469" y="152"/>
                  </a:cubicBezTo>
                  <a:cubicBezTo>
                    <a:pt x="5492" y="175"/>
                    <a:pt x="5527" y="186"/>
                    <a:pt x="5550" y="186"/>
                  </a:cubicBezTo>
                  <a:cubicBezTo>
                    <a:pt x="5817" y="198"/>
                    <a:pt x="5956" y="361"/>
                    <a:pt x="6072" y="570"/>
                  </a:cubicBezTo>
                  <a:cubicBezTo>
                    <a:pt x="6177" y="720"/>
                    <a:pt x="6281" y="895"/>
                    <a:pt x="6246" y="1104"/>
                  </a:cubicBezTo>
                  <a:cubicBezTo>
                    <a:pt x="6235" y="1301"/>
                    <a:pt x="6177" y="1498"/>
                    <a:pt x="6119" y="1696"/>
                  </a:cubicBezTo>
                  <a:cubicBezTo>
                    <a:pt x="6061" y="1881"/>
                    <a:pt x="5898" y="2021"/>
                    <a:pt x="5747" y="2114"/>
                  </a:cubicBezTo>
                  <a:cubicBezTo>
                    <a:pt x="5701" y="2148"/>
                    <a:pt x="5631" y="2160"/>
                    <a:pt x="5585" y="2206"/>
                  </a:cubicBezTo>
                  <a:cubicBezTo>
                    <a:pt x="5515" y="2276"/>
                    <a:pt x="5422" y="2288"/>
                    <a:pt x="5318" y="2264"/>
                  </a:cubicBezTo>
                  <a:cubicBezTo>
                    <a:pt x="5225" y="2218"/>
                    <a:pt x="5120" y="2253"/>
                    <a:pt x="5016" y="2264"/>
                  </a:cubicBezTo>
                  <a:cubicBezTo>
                    <a:pt x="4842" y="2288"/>
                    <a:pt x="4679" y="2346"/>
                    <a:pt x="4505" y="2381"/>
                  </a:cubicBezTo>
                  <a:cubicBezTo>
                    <a:pt x="4412" y="2392"/>
                    <a:pt x="4296" y="2404"/>
                    <a:pt x="4180" y="2404"/>
                  </a:cubicBezTo>
                  <a:cubicBezTo>
                    <a:pt x="4017" y="2404"/>
                    <a:pt x="3866" y="2404"/>
                    <a:pt x="3727" y="2450"/>
                  </a:cubicBezTo>
                  <a:cubicBezTo>
                    <a:pt x="3553" y="2497"/>
                    <a:pt x="3367" y="2508"/>
                    <a:pt x="3170" y="2508"/>
                  </a:cubicBezTo>
                  <a:cubicBezTo>
                    <a:pt x="3054" y="2508"/>
                    <a:pt x="2926" y="2508"/>
                    <a:pt x="2810" y="2555"/>
                  </a:cubicBezTo>
                  <a:cubicBezTo>
                    <a:pt x="2740" y="2578"/>
                    <a:pt x="2647" y="2578"/>
                    <a:pt x="2566" y="2578"/>
                  </a:cubicBezTo>
                  <a:cubicBezTo>
                    <a:pt x="2171" y="2578"/>
                    <a:pt x="1765" y="2601"/>
                    <a:pt x="1370" y="2578"/>
                  </a:cubicBezTo>
                  <a:cubicBezTo>
                    <a:pt x="1022" y="2578"/>
                    <a:pt x="720" y="2462"/>
                    <a:pt x="430" y="2276"/>
                  </a:cubicBezTo>
                  <a:cubicBezTo>
                    <a:pt x="360" y="2230"/>
                    <a:pt x="302" y="2172"/>
                    <a:pt x="256" y="2102"/>
                  </a:cubicBezTo>
                  <a:cubicBezTo>
                    <a:pt x="117" y="1847"/>
                    <a:pt x="1" y="1568"/>
                    <a:pt x="35" y="1266"/>
                  </a:cubicBezTo>
                  <a:cubicBezTo>
                    <a:pt x="59" y="1162"/>
                    <a:pt x="93" y="1045"/>
                    <a:pt x="151" y="953"/>
                  </a:cubicBezTo>
                  <a:cubicBezTo>
                    <a:pt x="291" y="767"/>
                    <a:pt x="442" y="593"/>
                    <a:pt x="662" y="477"/>
                  </a:cubicBezTo>
                  <a:cubicBezTo>
                    <a:pt x="778" y="419"/>
                    <a:pt x="906" y="372"/>
                    <a:pt x="1022" y="303"/>
                  </a:cubicBezTo>
                  <a:cubicBezTo>
                    <a:pt x="1161" y="210"/>
                    <a:pt x="1301" y="175"/>
                    <a:pt x="1463" y="186"/>
                  </a:cubicBezTo>
                  <a:lnTo>
                    <a:pt x="1521" y="186"/>
                  </a:lnTo>
                  <a:cubicBezTo>
                    <a:pt x="1754" y="105"/>
                    <a:pt x="1986" y="105"/>
                    <a:pt x="2218" y="117"/>
                  </a:cubicBezTo>
                  <a:cubicBezTo>
                    <a:pt x="2241" y="117"/>
                    <a:pt x="2276" y="117"/>
                    <a:pt x="2299" y="105"/>
                  </a:cubicBezTo>
                  <a:cubicBezTo>
                    <a:pt x="2473" y="1"/>
                    <a:pt x="2659" y="24"/>
                    <a:pt x="2845" y="24"/>
                  </a:cubicBezTo>
                  <a:cubicBezTo>
                    <a:pt x="3147" y="12"/>
                    <a:pt x="3460" y="12"/>
                    <a:pt x="3774" y="12"/>
                  </a:cubicBezTo>
                  <a:close/>
                  <a:moveTo>
                    <a:pt x="3263" y="2218"/>
                  </a:moveTo>
                  <a:cubicBezTo>
                    <a:pt x="3321" y="2055"/>
                    <a:pt x="3379" y="1916"/>
                    <a:pt x="3437" y="1788"/>
                  </a:cubicBezTo>
                  <a:cubicBezTo>
                    <a:pt x="3541" y="1568"/>
                    <a:pt x="3541" y="1162"/>
                    <a:pt x="3448" y="918"/>
                  </a:cubicBezTo>
                  <a:cubicBezTo>
                    <a:pt x="3402" y="813"/>
                    <a:pt x="3390" y="697"/>
                    <a:pt x="3321" y="604"/>
                  </a:cubicBezTo>
                  <a:cubicBezTo>
                    <a:pt x="3135" y="361"/>
                    <a:pt x="2856" y="244"/>
                    <a:pt x="2566" y="337"/>
                  </a:cubicBezTo>
                  <a:cubicBezTo>
                    <a:pt x="2357" y="395"/>
                    <a:pt x="2160" y="395"/>
                    <a:pt x="1951" y="407"/>
                  </a:cubicBezTo>
                  <a:cubicBezTo>
                    <a:pt x="1916" y="407"/>
                    <a:pt x="1846" y="407"/>
                    <a:pt x="1812" y="419"/>
                  </a:cubicBezTo>
                  <a:cubicBezTo>
                    <a:pt x="1649" y="488"/>
                    <a:pt x="1487" y="465"/>
                    <a:pt x="1336" y="511"/>
                  </a:cubicBezTo>
                  <a:cubicBezTo>
                    <a:pt x="1173" y="546"/>
                    <a:pt x="1022" y="686"/>
                    <a:pt x="871" y="720"/>
                  </a:cubicBezTo>
                  <a:cubicBezTo>
                    <a:pt x="709" y="767"/>
                    <a:pt x="604" y="871"/>
                    <a:pt x="500" y="987"/>
                  </a:cubicBezTo>
                  <a:cubicBezTo>
                    <a:pt x="384" y="1104"/>
                    <a:pt x="302" y="1243"/>
                    <a:pt x="326" y="1417"/>
                  </a:cubicBezTo>
                  <a:cubicBezTo>
                    <a:pt x="360" y="1626"/>
                    <a:pt x="418" y="1847"/>
                    <a:pt x="546" y="2021"/>
                  </a:cubicBezTo>
                  <a:cubicBezTo>
                    <a:pt x="558" y="2032"/>
                    <a:pt x="581" y="2044"/>
                    <a:pt x="593" y="2044"/>
                  </a:cubicBezTo>
                  <a:cubicBezTo>
                    <a:pt x="836" y="2206"/>
                    <a:pt x="1115" y="2276"/>
                    <a:pt x="1405" y="2288"/>
                  </a:cubicBezTo>
                  <a:cubicBezTo>
                    <a:pt x="1777" y="2323"/>
                    <a:pt x="2160" y="2311"/>
                    <a:pt x="2531" y="2311"/>
                  </a:cubicBezTo>
                  <a:cubicBezTo>
                    <a:pt x="2578" y="2311"/>
                    <a:pt x="2624" y="2311"/>
                    <a:pt x="2647" y="2288"/>
                  </a:cubicBezTo>
                  <a:cubicBezTo>
                    <a:pt x="2856" y="2218"/>
                    <a:pt x="3042" y="2218"/>
                    <a:pt x="3263" y="2218"/>
                  </a:cubicBezTo>
                  <a:close/>
                  <a:moveTo>
                    <a:pt x="3518" y="314"/>
                  </a:moveTo>
                  <a:cubicBezTo>
                    <a:pt x="3541" y="361"/>
                    <a:pt x="3541" y="395"/>
                    <a:pt x="3553" y="419"/>
                  </a:cubicBezTo>
                  <a:cubicBezTo>
                    <a:pt x="3774" y="895"/>
                    <a:pt x="3774" y="895"/>
                    <a:pt x="3774" y="1417"/>
                  </a:cubicBezTo>
                  <a:cubicBezTo>
                    <a:pt x="3774" y="1614"/>
                    <a:pt x="3750" y="1788"/>
                    <a:pt x="3657" y="1939"/>
                  </a:cubicBezTo>
                  <a:cubicBezTo>
                    <a:pt x="3611" y="2021"/>
                    <a:pt x="3565" y="2090"/>
                    <a:pt x="3623" y="2195"/>
                  </a:cubicBezTo>
                  <a:cubicBezTo>
                    <a:pt x="3692" y="2172"/>
                    <a:pt x="3785" y="2160"/>
                    <a:pt x="3855" y="2160"/>
                  </a:cubicBezTo>
                  <a:cubicBezTo>
                    <a:pt x="4145" y="2172"/>
                    <a:pt x="4412" y="2055"/>
                    <a:pt x="4702" y="2055"/>
                  </a:cubicBezTo>
                  <a:cubicBezTo>
                    <a:pt x="4760" y="2055"/>
                    <a:pt x="4830" y="2044"/>
                    <a:pt x="4876" y="1997"/>
                  </a:cubicBezTo>
                  <a:cubicBezTo>
                    <a:pt x="5016" y="1916"/>
                    <a:pt x="5178" y="1905"/>
                    <a:pt x="5318" y="1928"/>
                  </a:cubicBezTo>
                  <a:cubicBezTo>
                    <a:pt x="5469" y="1963"/>
                    <a:pt x="5550" y="1881"/>
                    <a:pt x="5654" y="1847"/>
                  </a:cubicBezTo>
                  <a:cubicBezTo>
                    <a:pt x="5782" y="1788"/>
                    <a:pt x="5817" y="1672"/>
                    <a:pt x="5863" y="1556"/>
                  </a:cubicBezTo>
                  <a:cubicBezTo>
                    <a:pt x="5898" y="1417"/>
                    <a:pt x="5933" y="1301"/>
                    <a:pt x="5956" y="1173"/>
                  </a:cubicBezTo>
                  <a:cubicBezTo>
                    <a:pt x="5979" y="1104"/>
                    <a:pt x="5956" y="1022"/>
                    <a:pt x="5933" y="976"/>
                  </a:cubicBezTo>
                  <a:cubicBezTo>
                    <a:pt x="5898" y="883"/>
                    <a:pt x="5840" y="813"/>
                    <a:pt x="5817" y="720"/>
                  </a:cubicBezTo>
                  <a:cubicBezTo>
                    <a:pt x="5782" y="639"/>
                    <a:pt x="5724" y="593"/>
                    <a:pt x="5643" y="558"/>
                  </a:cubicBezTo>
                  <a:cubicBezTo>
                    <a:pt x="5376" y="442"/>
                    <a:pt x="5109" y="361"/>
                    <a:pt x="4830" y="349"/>
                  </a:cubicBezTo>
                  <a:cubicBezTo>
                    <a:pt x="4389" y="291"/>
                    <a:pt x="3959" y="314"/>
                    <a:pt x="3518" y="314"/>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2361150" y="3766925"/>
              <a:ext cx="45600" cy="9025"/>
            </a:xfrm>
            <a:custGeom>
              <a:avLst/>
              <a:gdLst/>
              <a:ahLst/>
              <a:cxnLst/>
              <a:rect l="l" t="t" r="r" b="b"/>
              <a:pathLst>
                <a:path w="1824" h="361" extrusionOk="0">
                  <a:moveTo>
                    <a:pt x="1823" y="267"/>
                  </a:moveTo>
                  <a:cubicBezTo>
                    <a:pt x="1684" y="325"/>
                    <a:pt x="1580" y="314"/>
                    <a:pt x="1498" y="267"/>
                  </a:cubicBezTo>
                  <a:cubicBezTo>
                    <a:pt x="1266" y="140"/>
                    <a:pt x="1080" y="198"/>
                    <a:pt x="883" y="349"/>
                  </a:cubicBezTo>
                  <a:cubicBezTo>
                    <a:pt x="697" y="279"/>
                    <a:pt x="523" y="256"/>
                    <a:pt x="326" y="325"/>
                  </a:cubicBezTo>
                  <a:cubicBezTo>
                    <a:pt x="233" y="349"/>
                    <a:pt x="117" y="349"/>
                    <a:pt x="1" y="360"/>
                  </a:cubicBezTo>
                  <a:cubicBezTo>
                    <a:pt x="47" y="279"/>
                    <a:pt x="70" y="221"/>
                    <a:pt x="163" y="186"/>
                  </a:cubicBezTo>
                  <a:cubicBezTo>
                    <a:pt x="361" y="128"/>
                    <a:pt x="569" y="58"/>
                    <a:pt x="778" y="70"/>
                  </a:cubicBezTo>
                  <a:cubicBezTo>
                    <a:pt x="860" y="70"/>
                    <a:pt x="941" y="47"/>
                    <a:pt x="1011" y="35"/>
                  </a:cubicBezTo>
                  <a:cubicBezTo>
                    <a:pt x="1115" y="24"/>
                    <a:pt x="1220" y="0"/>
                    <a:pt x="1324" y="0"/>
                  </a:cubicBezTo>
                  <a:cubicBezTo>
                    <a:pt x="1359" y="0"/>
                    <a:pt x="1429" y="35"/>
                    <a:pt x="1452" y="58"/>
                  </a:cubicBezTo>
                  <a:cubicBezTo>
                    <a:pt x="1510" y="163"/>
                    <a:pt x="1591" y="186"/>
                    <a:pt x="1707" y="186"/>
                  </a:cubicBezTo>
                  <a:cubicBezTo>
                    <a:pt x="1730" y="209"/>
                    <a:pt x="1754" y="233"/>
                    <a:pt x="1823" y="267"/>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2439225" y="3764600"/>
              <a:ext cx="30500" cy="6400"/>
            </a:xfrm>
            <a:custGeom>
              <a:avLst/>
              <a:gdLst/>
              <a:ahLst/>
              <a:cxnLst/>
              <a:rect l="l" t="t" r="r" b="b"/>
              <a:pathLst>
                <a:path w="1220" h="256" extrusionOk="0">
                  <a:moveTo>
                    <a:pt x="1220" y="209"/>
                  </a:moveTo>
                  <a:cubicBezTo>
                    <a:pt x="1161" y="233"/>
                    <a:pt x="1115" y="256"/>
                    <a:pt x="1092" y="244"/>
                  </a:cubicBezTo>
                  <a:cubicBezTo>
                    <a:pt x="918" y="175"/>
                    <a:pt x="720" y="198"/>
                    <a:pt x="546" y="186"/>
                  </a:cubicBezTo>
                  <a:cubicBezTo>
                    <a:pt x="407" y="186"/>
                    <a:pt x="256" y="186"/>
                    <a:pt x="128" y="175"/>
                  </a:cubicBezTo>
                  <a:cubicBezTo>
                    <a:pt x="82" y="175"/>
                    <a:pt x="47" y="140"/>
                    <a:pt x="12" y="128"/>
                  </a:cubicBezTo>
                  <a:cubicBezTo>
                    <a:pt x="1" y="59"/>
                    <a:pt x="47" y="24"/>
                    <a:pt x="82" y="24"/>
                  </a:cubicBezTo>
                  <a:cubicBezTo>
                    <a:pt x="372" y="12"/>
                    <a:pt x="662" y="1"/>
                    <a:pt x="952" y="1"/>
                  </a:cubicBezTo>
                  <a:cubicBezTo>
                    <a:pt x="1057" y="12"/>
                    <a:pt x="1127" y="82"/>
                    <a:pt x="1220" y="209"/>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557"/>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six columns">
  <p:cSld name="TITLE_1_1">
    <p:bg>
      <p:bgPr>
        <a:solidFill>
          <a:schemeClr val="accent1"/>
        </a:solidFill>
        <a:effectLst/>
      </p:bgPr>
    </p:bg>
    <p:spTree>
      <p:nvGrpSpPr>
        <p:cNvPr id="1" name="Shape 1605"/>
        <p:cNvGrpSpPr/>
        <p:nvPr/>
      </p:nvGrpSpPr>
      <p:grpSpPr>
        <a:xfrm>
          <a:off x="0" y="0"/>
          <a:ext cx="0" cy="0"/>
          <a:chOff x="0" y="0"/>
          <a:chExt cx="0" cy="0"/>
        </a:xfrm>
      </p:grpSpPr>
      <p:grpSp>
        <p:nvGrpSpPr>
          <p:cNvPr id="1606" name="Google Shape;1606;p29"/>
          <p:cNvGrpSpPr/>
          <p:nvPr/>
        </p:nvGrpSpPr>
        <p:grpSpPr>
          <a:xfrm rot="2918387" flipH="1">
            <a:off x="8800296" y="-91325"/>
            <a:ext cx="569392" cy="950297"/>
            <a:chOff x="1980950" y="3649100"/>
            <a:chExt cx="146600" cy="244675"/>
          </a:xfrm>
        </p:grpSpPr>
        <p:sp>
          <p:nvSpPr>
            <p:cNvPr id="1607" name="Google Shape;1607;p29"/>
            <p:cNvSpPr/>
            <p:nvPr/>
          </p:nvSpPr>
          <p:spPr>
            <a:xfrm>
              <a:off x="1980950" y="3649100"/>
              <a:ext cx="146600" cy="244675"/>
            </a:xfrm>
            <a:custGeom>
              <a:avLst/>
              <a:gdLst/>
              <a:ahLst/>
              <a:cxnLst/>
              <a:rect l="l" t="t" r="r" b="b"/>
              <a:pathLst>
                <a:path w="5864" h="9787" extrusionOk="0">
                  <a:moveTo>
                    <a:pt x="3936" y="1405"/>
                  </a:moveTo>
                  <a:cubicBezTo>
                    <a:pt x="3936" y="1451"/>
                    <a:pt x="3924" y="1486"/>
                    <a:pt x="3924" y="1509"/>
                  </a:cubicBezTo>
                  <a:cubicBezTo>
                    <a:pt x="3890" y="2252"/>
                    <a:pt x="3866" y="2972"/>
                    <a:pt x="3936" y="3715"/>
                  </a:cubicBezTo>
                  <a:cubicBezTo>
                    <a:pt x="3936" y="3808"/>
                    <a:pt x="3948" y="3878"/>
                    <a:pt x="3936" y="3959"/>
                  </a:cubicBezTo>
                  <a:cubicBezTo>
                    <a:pt x="3901" y="4330"/>
                    <a:pt x="4041" y="4655"/>
                    <a:pt x="4133" y="5004"/>
                  </a:cubicBezTo>
                  <a:cubicBezTo>
                    <a:pt x="4157" y="5062"/>
                    <a:pt x="4180" y="5120"/>
                    <a:pt x="4226" y="5166"/>
                  </a:cubicBezTo>
                  <a:cubicBezTo>
                    <a:pt x="4308" y="5271"/>
                    <a:pt x="4389" y="5387"/>
                    <a:pt x="4389" y="5526"/>
                  </a:cubicBezTo>
                  <a:cubicBezTo>
                    <a:pt x="4389" y="5572"/>
                    <a:pt x="4424" y="5619"/>
                    <a:pt x="4458" y="5665"/>
                  </a:cubicBezTo>
                  <a:cubicBezTo>
                    <a:pt x="4679" y="6014"/>
                    <a:pt x="4865" y="6362"/>
                    <a:pt x="5004" y="6745"/>
                  </a:cubicBezTo>
                  <a:cubicBezTo>
                    <a:pt x="5027" y="6803"/>
                    <a:pt x="5062" y="6861"/>
                    <a:pt x="5085" y="6908"/>
                  </a:cubicBezTo>
                  <a:cubicBezTo>
                    <a:pt x="5178" y="7093"/>
                    <a:pt x="5271" y="7291"/>
                    <a:pt x="5329" y="7500"/>
                  </a:cubicBezTo>
                  <a:cubicBezTo>
                    <a:pt x="5352" y="7604"/>
                    <a:pt x="5434" y="7674"/>
                    <a:pt x="5468" y="7767"/>
                  </a:cubicBezTo>
                  <a:cubicBezTo>
                    <a:pt x="5503" y="7813"/>
                    <a:pt x="5527" y="7848"/>
                    <a:pt x="5550" y="7894"/>
                  </a:cubicBezTo>
                  <a:cubicBezTo>
                    <a:pt x="5619" y="8068"/>
                    <a:pt x="5689" y="8231"/>
                    <a:pt x="5759" y="8405"/>
                  </a:cubicBezTo>
                  <a:cubicBezTo>
                    <a:pt x="5840" y="8533"/>
                    <a:pt x="5863" y="8661"/>
                    <a:pt x="5817" y="8811"/>
                  </a:cubicBezTo>
                  <a:cubicBezTo>
                    <a:pt x="5794" y="8916"/>
                    <a:pt x="5794" y="9032"/>
                    <a:pt x="5794" y="9148"/>
                  </a:cubicBezTo>
                  <a:cubicBezTo>
                    <a:pt x="5805" y="9299"/>
                    <a:pt x="5735" y="9415"/>
                    <a:pt x="5608" y="9508"/>
                  </a:cubicBezTo>
                  <a:cubicBezTo>
                    <a:pt x="5445" y="9612"/>
                    <a:pt x="5294" y="9694"/>
                    <a:pt x="5109" y="9729"/>
                  </a:cubicBezTo>
                  <a:cubicBezTo>
                    <a:pt x="4888" y="9752"/>
                    <a:pt x="4691" y="9787"/>
                    <a:pt x="4470" y="9787"/>
                  </a:cubicBezTo>
                  <a:cubicBezTo>
                    <a:pt x="4075" y="9787"/>
                    <a:pt x="3669" y="9787"/>
                    <a:pt x="3286" y="9763"/>
                  </a:cubicBezTo>
                  <a:cubicBezTo>
                    <a:pt x="3089" y="9763"/>
                    <a:pt x="2891" y="9740"/>
                    <a:pt x="2705" y="9729"/>
                  </a:cubicBezTo>
                  <a:cubicBezTo>
                    <a:pt x="2613" y="9705"/>
                    <a:pt x="2508" y="9705"/>
                    <a:pt x="2427" y="9705"/>
                  </a:cubicBezTo>
                  <a:cubicBezTo>
                    <a:pt x="2160" y="9705"/>
                    <a:pt x="1916" y="9705"/>
                    <a:pt x="1661" y="9729"/>
                  </a:cubicBezTo>
                  <a:cubicBezTo>
                    <a:pt x="1498" y="9729"/>
                    <a:pt x="1324" y="9740"/>
                    <a:pt x="1173" y="9671"/>
                  </a:cubicBezTo>
                  <a:cubicBezTo>
                    <a:pt x="1150" y="9647"/>
                    <a:pt x="1115" y="9647"/>
                    <a:pt x="1092" y="9647"/>
                  </a:cubicBezTo>
                  <a:cubicBezTo>
                    <a:pt x="825" y="9671"/>
                    <a:pt x="593" y="9554"/>
                    <a:pt x="349" y="9473"/>
                  </a:cubicBezTo>
                  <a:cubicBezTo>
                    <a:pt x="128" y="9404"/>
                    <a:pt x="12" y="9229"/>
                    <a:pt x="1" y="8997"/>
                  </a:cubicBezTo>
                  <a:cubicBezTo>
                    <a:pt x="1" y="8835"/>
                    <a:pt x="12" y="8684"/>
                    <a:pt x="70" y="8521"/>
                  </a:cubicBezTo>
                  <a:cubicBezTo>
                    <a:pt x="175" y="8277"/>
                    <a:pt x="268" y="8022"/>
                    <a:pt x="384" y="7778"/>
                  </a:cubicBezTo>
                  <a:cubicBezTo>
                    <a:pt x="535" y="7430"/>
                    <a:pt x="685" y="7082"/>
                    <a:pt x="860" y="6768"/>
                  </a:cubicBezTo>
                  <a:cubicBezTo>
                    <a:pt x="941" y="6594"/>
                    <a:pt x="1034" y="6420"/>
                    <a:pt x="1115" y="6257"/>
                  </a:cubicBezTo>
                  <a:cubicBezTo>
                    <a:pt x="1138" y="6223"/>
                    <a:pt x="1161" y="6199"/>
                    <a:pt x="1196" y="6153"/>
                  </a:cubicBezTo>
                  <a:cubicBezTo>
                    <a:pt x="1254" y="6083"/>
                    <a:pt x="1336" y="6014"/>
                    <a:pt x="1382" y="5921"/>
                  </a:cubicBezTo>
                  <a:cubicBezTo>
                    <a:pt x="1579" y="5584"/>
                    <a:pt x="1788" y="5236"/>
                    <a:pt x="1986" y="4888"/>
                  </a:cubicBezTo>
                  <a:cubicBezTo>
                    <a:pt x="2044" y="4783"/>
                    <a:pt x="2102" y="4702"/>
                    <a:pt x="2067" y="4574"/>
                  </a:cubicBezTo>
                  <a:cubicBezTo>
                    <a:pt x="2044" y="4539"/>
                    <a:pt x="2067" y="4481"/>
                    <a:pt x="2067" y="4458"/>
                  </a:cubicBezTo>
                  <a:cubicBezTo>
                    <a:pt x="2160" y="4063"/>
                    <a:pt x="2125" y="3669"/>
                    <a:pt x="2102" y="3262"/>
                  </a:cubicBezTo>
                  <a:cubicBezTo>
                    <a:pt x="2090" y="2844"/>
                    <a:pt x="2032" y="2426"/>
                    <a:pt x="2125" y="2020"/>
                  </a:cubicBezTo>
                  <a:cubicBezTo>
                    <a:pt x="2137" y="1974"/>
                    <a:pt x="2125" y="1927"/>
                    <a:pt x="2125" y="1904"/>
                  </a:cubicBezTo>
                  <a:cubicBezTo>
                    <a:pt x="2102" y="1753"/>
                    <a:pt x="2079" y="1625"/>
                    <a:pt x="2044" y="1451"/>
                  </a:cubicBezTo>
                  <a:cubicBezTo>
                    <a:pt x="1962" y="1393"/>
                    <a:pt x="1858" y="1324"/>
                    <a:pt x="1742" y="1254"/>
                  </a:cubicBezTo>
                  <a:cubicBezTo>
                    <a:pt x="1730" y="940"/>
                    <a:pt x="1730" y="639"/>
                    <a:pt x="1742" y="337"/>
                  </a:cubicBezTo>
                  <a:cubicBezTo>
                    <a:pt x="1754" y="174"/>
                    <a:pt x="1951" y="12"/>
                    <a:pt x="2090" y="12"/>
                  </a:cubicBezTo>
                  <a:cubicBezTo>
                    <a:pt x="2276" y="12"/>
                    <a:pt x="2473" y="0"/>
                    <a:pt x="2671" y="0"/>
                  </a:cubicBezTo>
                  <a:lnTo>
                    <a:pt x="3228" y="0"/>
                  </a:lnTo>
                  <a:lnTo>
                    <a:pt x="3808" y="0"/>
                  </a:lnTo>
                  <a:lnTo>
                    <a:pt x="4017" y="0"/>
                  </a:lnTo>
                  <a:cubicBezTo>
                    <a:pt x="4122" y="12"/>
                    <a:pt x="4180" y="58"/>
                    <a:pt x="4180" y="163"/>
                  </a:cubicBezTo>
                  <a:lnTo>
                    <a:pt x="4180" y="1173"/>
                  </a:lnTo>
                  <a:cubicBezTo>
                    <a:pt x="4180" y="1219"/>
                    <a:pt x="4157" y="1277"/>
                    <a:pt x="4122" y="1300"/>
                  </a:cubicBezTo>
                  <a:cubicBezTo>
                    <a:pt x="4064" y="1300"/>
                    <a:pt x="3994" y="1347"/>
                    <a:pt x="3936" y="1405"/>
                  </a:cubicBezTo>
                  <a:close/>
                  <a:moveTo>
                    <a:pt x="2473" y="4470"/>
                  </a:moveTo>
                  <a:cubicBezTo>
                    <a:pt x="2322" y="4690"/>
                    <a:pt x="2195" y="4911"/>
                    <a:pt x="2125" y="5166"/>
                  </a:cubicBezTo>
                  <a:cubicBezTo>
                    <a:pt x="2125" y="5201"/>
                    <a:pt x="2090" y="5224"/>
                    <a:pt x="2079" y="5259"/>
                  </a:cubicBezTo>
                  <a:cubicBezTo>
                    <a:pt x="1951" y="5503"/>
                    <a:pt x="1812" y="5735"/>
                    <a:pt x="1672" y="5979"/>
                  </a:cubicBezTo>
                  <a:cubicBezTo>
                    <a:pt x="1603" y="6095"/>
                    <a:pt x="1545" y="6211"/>
                    <a:pt x="1463" y="6315"/>
                  </a:cubicBezTo>
                  <a:cubicBezTo>
                    <a:pt x="1394" y="6432"/>
                    <a:pt x="1289" y="6548"/>
                    <a:pt x="1231" y="6675"/>
                  </a:cubicBezTo>
                  <a:cubicBezTo>
                    <a:pt x="1150" y="6908"/>
                    <a:pt x="999" y="7116"/>
                    <a:pt x="918" y="7325"/>
                  </a:cubicBezTo>
                  <a:cubicBezTo>
                    <a:pt x="790" y="7639"/>
                    <a:pt x="651" y="7952"/>
                    <a:pt x="535" y="8254"/>
                  </a:cubicBezTo>
                  <a:cubicBezTo>
                    <a:pt x="477" y="8405"/>
                    <a:pt x="418" y="8568"/>
                    <a:pt x="360" y="8707"/>
                  </a:cubicBezTo>
                  <a:cubicBezTo>
                    <a:pt x="291" y="8869"/>
                    <a:pt x="326" y="9055"/>
                    <a:pt x="535" y="9125"/>
                  </a:cubicBezTo>
                  <a:cubicBezTo>
                    <a:pt x="616" y="9160"/>
                    <a:pt x="697" y="9171"/>
                    <a:pt x="755" y="9229"/>
                  </a:cubicBezTo>
                  <a:cubicBezTo>
                    <a:pt x="906" y="9345"/>
                    <a:pt x="1069" y="9345"/>
                    <a:pt x="1243" y="9345"/>
                  </a:cubicBezTo>
                  <a:lnTo>
                    <a:pt x="1777" y="9345"/>
                  </a:lnTo>
                  <a:cubicBezTo>
                    <a:pt x="2079" y="9345"/>
                    <a:pt x="2380" y="9357"/>
                    <a:pt x="2682" y="9462"/>
                  </a:cubicBezTo>
                  <a:cubicBezTo>
                    <a:pt x="2775" y="9496"/>
                    <a:pt x="2856" y="9496"/>
                    <a:pt x="2961" y="9496"/>
                  </a:cubicBezTo>
                  <a:cubicBezTo>
                    <a:pt x="3495" y="9473"/>
                    <a:pt x="4052" y="9462"/>
                    <a:pt x="4586" y="9462"/>
                  </a:cubicBezTo>
                  <a:cubicBezTo>
                    <a:pt x="4830" y="9462"/>
                    <a:pt x="5027" y="9299"/>
                    <a:pt x="5271" y="9311"/>
                  </a:cubicBezTo>
                  <a:cubicBezTo>
                    <a:pt x="5306" y="9311"/>
                    <a:pt x="5376" y="9287"/>
                    <a:pt x="5410" y="9253"/>
                  </a:cubicBezTo>
                  <a:cubicBezTo>
                    <a:pt x="5457" y="9229"/>
                    <a:pt x="5503" y="9206"/>
                    <a:pt x="5527" y="9183"/>
                  </a:cubicBezTo>
                  <a:cubicBezTo>
                    <a:pt x="5585" y="8881"/>
                    <a:pt x="5538" y="8626"/>
                    <a:pt x="5399" y="8370"/>
                  </a:cubicBezTo>
                  <a:cubicBezTo>
                    <a:pt x="5283" y="8173"/>
                    <a:pt x="5225" y="7941"/>
                    <a:pt x="5097" y="7755"/>
                  </a:cubicBezTo>
                  <a:cubicBezTo>
                    <a:pt x="5062" y="7709"/>
                    <a:pt x="5039" y="7639"/>
                    <a:pt x="5016" y="7569"/>
                  </a:cubicBezTo>
                  <a:cubicBezTo>
                    <a:pt x="4900" y="7175"/>
                    <a:pt x="4714" y="6791"/>
                    <a:pt x="4540" y="6408"/>
                  </a:cubicBezTo>
                  <a:cubicBezTo>
                    <a:pt x="4377" y="6060"/>
                    <a:pt x="4191" y="5747"/>
                    <a:pt x="4017" y="5410"/>
                  </a:cubicBezTo>
                  <a:cubicBezTo>
                    <a:pt x="3913" y="5224"/>
                    <a:pt x="3832" y="5038"/>
                    <a:pt x="3646" y="4922"/>
                  </a:cubicBezTo>
                  <a:cubicBezTo>
                    <a:pt x="3623" y="4354"/>
                    <a:pt x="3657" y="3796"/>
                    <a:pt x="3611" y="3251"/>
                  </a:cubicBezTo>
                  <a:cubicBezTo>
                    <a:pt x="3588" y="2891"/>
                    <a:pt x="3611" y="2508"/>
                    <a:pt x="3623" y="2148"/>
                  </a:cubicBezTo>
                  <a:lnTo>
                    <a:pt x="3623" y="1788"/>
                  </a:lnTo>
                  <a:cubicBezTo>
                    <a:pt x="3623" y="1649"/>
                    <a:pt x="3646" y="1521"/>
                    <a:pt x="3657" y="1393"/>
                  </a:cubicBezTo>
                  <a:cubicBezTo>
                    <a:pt x="3425" y="1463"/>
                    <a:pt x="3205" y="1451"/>
                    <a:pt x="2972" y="1393"/>
                  </a:cubicBezTo>
                  <a:cubicBezTo>
                    <a:pt x="2787" y="1347"/>
                    <a:pt x="2601" y="1358"/>
                    <a:pt x="2392" y="1393"/>
                  </a:cubicBezTo>
                  <a:cubicBezTo>
                    <a:pt x="2404" y="1532"/>
                    <a:pt x="2427" y="1672"/>
                    <a:pt x="2427" y="1788"/>
                  </a:cubicBezTo>
                  <a:cubicBezTo>
                    <a:pt x="2438" y="2519"/>
                    <a:pt x="2438" y="3251"/>
                    <a:pt x="2450" y="3994"/>
                  </a:cubicBezTo>
                  <a:cubicBezTo>
                    <a:pt x="2427" y="4156"/>
                    <a:pt x="2450" y="4295"/>
                    <a:pt x="2473" y="4470"/>
                  </a:cubicBezTo>
                  <a:close/>
                  <a:moveTo>
                    <a:pt x="3843" y="987"/>
                  </a:moveTo>
                  <a:cubicBezTo>
                    <a:pt x="3843" y="743"/>
                    <a:pt x="3878" y="499"/>
                    <a:pt x="3832" y="267"/>
                  </a:cubicBezTo>
                  <a:cubicBezTo>
                    <a:pt x="3274" y="151"/>
                    <a:pt x="2740" y="209"/>
                    <a:pt x="2206" y="186"/>
                  </a:cubicBezTo>
                  <a:cubicBezTo>
                    <a:pt x="2079" y="186"/>
                    <a:pt x="1986" y="290"/>
                    <a:pt x="1974" y="441"/>
                  </a:cubicBezTo>
                  <a:cubicBezTo>
                    <a:pt x="1962" y="627"/>
                    <a:pt x="1986" y="801"/>
                    <a:pt x="2032" y="987"/>
                  </a:cubicBezTo>
                  <a:cubicBezTo>
                    <a:pt x="2044" y="1056"/>
                    <a:pt x="2102" y="1103"/>
                    <a:pt x="2171" y="1115"/>
                  </a:cubicBezTo>
                  <a:lnTo>
                    <a:pt x="2334" y="1115"/>
                  </a:lnTo>
                  <a:cubicBezTo>
                    <a:pt x="2543" y="1115"/>
                    <a:pt x="2740" y="1115"/>
                    <a:pt x="2949" y="1149"/>
                  </a:cubicBezTo>
                  <a:cubicBezTo>
                    <a:pt x="3123" y="1173"/>
                    <a:pt x="3298" y="1161"/>
                    <a:pt x="3472" y="1149"/>
                  </a:cubicBezTo>
                  <a:cubicBezTo>
                    <a:pt x="3599" y="1149"/>
                    <a:pt x="3727" y="1115"/>
                    <a:pt x="3843" y="98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29"/>
            <p:cNvSpPr/>
            <p:nvPr/>
          </p:nvSpPr>
          <p:spPr>
            <a:xfrm>
              <a:off x="1996325" y="3833375"/>
              <a:ext cx="112650" cy="40675"/>
            </a:xfrm>
            <a:custGeom>
              <a:avLst/>
              <a:gdLst/>
              <a:ahLst/>
              <a:cxnLst/>
              <a:rect l="l" t="t" r="r" b="b"/>
              <a:pathLst>
                <a:path w="4506" h="1627" extrusionOk="0">
                  <a:moveTo>
                    <a:pt x="2450" y="1"/>
                  </a:moveTo>
                  <a:lnTo>
                    <a:pt x="3797" y="1"/>
                  </a:lnTo>
                  <a:cubicBezTo>
                    <a:pt x="3948" y="1"/>
                    <a:pt x="4041" y="47"/>
                    <a:pt x="4099" y="187"/>
                  </a:cubicBezTo>
                  <a:cubicBezTo>
                    <a:pt x="4215" y="465"/>
                    <a:pt x="4354" y="732"/>
                    <a:pt x="4470" y="999"/>
                  </a:cubicBezTo>
                  <a:cubicBezTo>
                    <a:pt x="4505" y="1104"/>
                    <a:pt x="4494" y="1220"/>
                    <a:pt x="4482" y="1336"/>
                  </a:cubicBezTo>
                  <a:cubicBezTo>
                    <a:pt x="4470" y="1394"/>
                    <a:pt x="4412" y="1464"/>
                    <a:pt x="4366" y="1498"/>
                  </a:cubicBezTo>
                  <a:cubicBezTo>
                    <a:pt x="4250" y="1568"/>
                    <a:pt x="4134" y="1626"/>
                    <a:pt x="4006" y="1626"/>
                  </a:cubicBezTo>
                  <a:lnTo>
                    <a:pt x="2183" y="1626"/>
                  </a:lnTo>
                  <a:cubicBezTo>
                    <a:pt x="2149" y="1626"/>
                    <a:pt x="2102" y="1626"/>
                    <a:pt x="2067" y="1615"/>
                  </a:cubicBezTo>
                  <a:cubicBezTo>
                    <a:pt x="1882" y="1522"/>
                    <a:pt x="1661" y="1545"/>
                    <a:pt x="1464" y="1545"/>
                  </a:cubicBezTo>
                  <a:cubicBezTo>
                    <a:pt x="1301" y="1545"/>
                    <a:pt x="1139" y="1545"/>
                    <a:pt x="988" y="1487"/>
                  </a:cubicBezTo>
                  <a:cubicBezTo>
                    <a:pt x="895" y="1452"/>
                    <a:pt x="779" y="1464"/>
                    <a:pt x="674" y="1464"/>
                  </a:cubicBezTo>
                  <a:lnTo>
                    <a:pt x="187" y="1464"/>
                  </a:lnTo>
                  <a:cubicBezTo>
                    <a:pt x="70" y="1464"/>
                    <a:pt x="24" y="1394"/>
                    <a:pt x="12" y="1290"/>
                  </a:cubicBezTo>
                  <a:cubicBezTo>
                    <a:pt x="1" y="1162"/>
                    <a:pt x="12" y="1034"/>
                    <a:pt x="117" y="930"/>
                  </a:cubicBezTo>
                  <a:cubicBezTo>
                    <a:pt x="210" y="825"/>
                    <a:pt x="314" y="709"/>
                    <a:pt x="372" y="547"/>
                  </a:cubicBezTo>
                  <a:cubicBezTo>
                    <a:pt x="419" y="430"/>
                    <a:pt x="500" y="349"/>
                    <a:pt x="581" y="256"/>
                  </a:cubicBezTo>
                  <a:cubicBezTo>
                    <a:pt x="605" y="233"/>
                    <a:pt x="651" y="221"/>
                    <a:pt x="674" y="198"/>
                  </a:cubicBezTo>
                  <a:cubicBezTo>
                    <a:pt x="721" y="187"/>
                    <a:pt x="779" y="187"/>
                    <a:pt x="790" y="163"/>
                  </a:cubicBezTo>
                  <a:cubicBezTo>
                    <a:pt x="872" y="1"/>
                    <a:pt x="1011" y="13"/>
                    <a:pt x="1139" y="13"/>
                  </a:cubicBezTo>
                  <a:cubicBezTo>
                    <a:pt x="1568" y="13"/>
                    <a:pt x="1998" y="13"/>
                    <a:pt x="2450" y="1"/>
                  </a:cubicBezTo>
                  <a:cubicBezTo>
                    <a:pt x="2450" y="13"/>
                    <a:pt x="2450" y="1"/>
                    <a:pt x="2450" y="1"/>
                  </a:cubicBezTo>
                  <a:close/>
                  <a:moveTo>
                    <a:pt x="3751" y="268"/>
                  </a:moveTo>
                  <a:lnTo>
                    <a:pt x="1115" y="268"/>
                  </a:lnTo>
                  <a:cubicBezTo>
                    <a:pt x="988" y="268"/>
                    <a:pt x="872" y="338"/>
                    <a:pt x="813" y="419"/>
                  </a:cubicBezTo>
                  <a:cubicBezTo>
                    <a:pt x="651" y="628"/>
                    <a:pt x="523" y="860"/>
                    <a:pt x="372" y="1081"/>
                  </a:cubicBezTo>
                  <a:cubicBezTo>
                    <a:pt x="361" y="1092"/>
                    <a:pt x="372" y="1139"/>
                    <a:pt x="372" y="1173"/>
                  </a:cubicBezTo>
                  <a:lnTo>
                    <a:pt x="813" y="1173"/>
                  </a:lnTo>
                  <a:cubicBezTo>
                    <a:pt x="895" y="1173"/>
                    <a:pt x="999" y="1197"/>
                    <a:pt x="1080" y="1220"/>
                  </a:cubicBezTo>
                  <a:cubicBezTo>
                    <a:pt x="1208" y="1266"/>
                    <a:pt x="1347" y="1278"/>
                    <a:pt x="1475" y="1278"/>
                  </a:cubicBezTo>
                  <a:cubicBezTo>
                    <a:pt x="1638" y="1278"/>
                    <a:pt x="1789" y="1255"/>
                    <a:pt x="1940" y="1290"/>
                  </a:cubicBezTo>
                  <a:cubicBezTo>
                    <a:pt x="2183" y="1382"/>
                    <a:pt x="2450" y="1348"/>
                    <a:pt x="2694" y="1371"/>
                  </a:cubicBezTo>
                  <a:lnTo>
                    <a:pt x="3878" y="1371"/>
                  </a:lnTo>
                  <a:cubicBezTo>
                    <a:pt x="4029" y="1371"/>
                    <a:pt x="4145" y="1336"/>
                    <a:pt x="4261" y="1197"/>
                  </a:cubicBezTo>
                  <a:cubicBezTo>
                    <a:pt x="4064" y="918"/>
                    <a:pt x="4018" y="558"/>
                    <a:pt x="3751" y="26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29"/>
            <p:cNvSpPr/>
            <p:nvPr/>
          </p:nvSpPr>
          <p:spPr>
            <a:xfrm>
              <a:off x="2056125" y="3778250"/>
              <a:ext cx="11350" cy="9025"/>
            </a:xfrm>
            <a:custGeom>
              <a:avLst/>
              <a:gdLst/>
              <a:ahLst/>
              <a:cxnLst/>
              <a:rect l="l" t="t" r="r" b="b"/>
              <a:pathLst>
                <a:path w="454" h="361" extrusionOk="0">
                  <a:moveTo>
                    <a:pt x="453" y="360"/>
                  </a:moveTo>
                  <a:cubicBezTo>
                    <a:pt x="279" y="348"/>
                    <a:pt x="163" y="279"/>
                    <a:pt x="47" y="221"/>
                  </a:cubicBezTo>
                  <a:cubicBezTo>
                    <a:pt x="12" y="209"/>
                    <a:pt x="0" y="151"/>
                    <a:pt x="12" y="116"/>
                  </a:cubicBezTo>
                  <a:cubicBezTo>
                    <a:pt x="24" y="47"/>
                    <a:pt x="105" y="12"/>
                    <a:pt x="198" y="0"/>
                  </a:cubicBezTo>
                  <a:cubicBezTo>
                    <a:pt x="279" y="0"/>
                    <a:pt x="349" y="12"/>
                    <a:pt x="395" y="93"/>
                  </a:cubicBezTo>
                  <a:cubicBezTo>
                    <a:pt x="407" y="105"/>
                    <a:pt x="407" y="128"/>
                    <a:pt x="407" y="151"/>
                  </a:cubicBezTo>
                  <a:cubicBezTo>
                    <a:pt x="407" y="209"/>
                    <a:pt x="418" y="267"/>
                    <a:pt x="453" y="36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29"/>
            <p:cNvSpPr/>
            <p:nvPr/>
          </p:nvSpPr>
          <p:spPr>
            <a:xfrm>
              <a:off x="2060175" y="3793625"/>
              <a:ext cx="10475" cy="6700"/>
            </a:xfrm>
            <a:custGeom>
              <a:avLst/>
              <a:gdLst/>
              <a:ahLst/>
              <a:cxnLst/>
              <a:rect l="l" t="t" r="r" b="b"/>
              <a:pathLst>
                <a:path w="419" h="268" extrusionOk="0">
                  <a:moveTo>
                    <a:pt x="372" y="0"/>
                  </a:moveTo>
                  <a:cubicBezTo>
                    <a:pt x="384" y="93"/>
                    <a:pt x="407" y="151"/>
                    <a:pt x="419" y="209"/>
                  </a:cubicBezTo>
                  <a:cubicBezTo>
                    <a:pt x="303" y="267"/>
                    <a:pt x="198" y="267"/>
                    <a:pt x="82" y="233"/>
                  </a:cubicBezTo>
                  <a:cubicBezTo>
                    <a:pt x="36" y="209"/>
                    <a:pt x="1" y="151"/>
                    <a:pt x="12" y="117"/>
                  </a:cubicBezTo>
                  <a:cubicBezTo>
                    <a:pt x="12" y="70"/>
                    <a:pt x="59" y="12"/>
                    <a:pt x="94" y="12"/>
                  </a:cubicBezTo>
                  <a:cubicBezTo>
                    <a:pt x="175" y="0"/>
                    <a:pt x="268" y="0"/>
                    <a:pt x="3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29"/>
            <p:cNvSpPr/>
            <p:nvPr/>
          </p:nvSpPr>
          <p:spPr>
            <a:xfrm>
              <a:off x="2057275" y="3744000"/>
              <a:ext cx="9325" cy="9600"/>
            </a:xfrm>
            <a:custGeom>
              <a:avLst/>
              <a:gdLst/>
              <a:ahLst/>
              <a:cxnLst/>
              <a:rect l="l" t="t" r="r" b="b"/>
              <a:pathLst>
                <a:path w="373" h="384" extrusionOk="0">
                  <a:moveTo>
                    <a:pt x="245" y="383"/>
                  </a:moveTo>
                  <a:cubicBezTo>
                    <a:pt x="175" y="325"/>
                    <a:pt x="94" y="267"/>
                    <a:pt x="59" y="209"/>
                  </a:cubicBezTo>
                  <a:cubicBezTo>
                    <a:pt x="1" y="151"/>
                    <a:pt x="24" y="70"/>
                    <a:pt x="94" y="35"/>
                  </a:cubicBezTo>
                  <a:cubicBezTo>
                    <a:pt x="187" y="0"/>
                    <a:pt x="256" y="0"/>
                    <a:pt x="314" y="82"/>
                  </a:cubicBezTo>
                  <a:cubicBezTo>
                    <a:pt x="372" y="140"/>
                    <a:pt x="361" y="209"/>
                    <a:pt x="314" y="279"/>
                  </a:cubicBezTo>
                  <a:cubicBezTo>
                    <a:pt x="303" y="325"/>
                    <a:pt x="291" y="337"/>
                    <a:pt x="245" y="3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29"/>
            <p:cNvSpPr/>
            <p:nvPr/>
          </p:nvSpPr>
          <p:spPr>
            <a:xfrm>
              <a:off x="2056125" y="3717575"/>
              <a:ext cx="11625" cy="5825"/>
            </a:xfrm>
            <a:custGeom>
              <a:avLst/>
              <a:gdLst/>
              <a:ahLst/>
              <a:cxnLst/>
              <a:rect l="l" t="t" r="r" b="b"/>
              <a:pathLst>
                <a:path w="465" h="233" extrusionOk="0">
                  <a:moveTo>
                    <a:pt x="256" y="233"/>
                  </a:moveTo>
                  <a:cubicBezTo>
                    <a:pt x="93" y="233"/>
                    <a:pt x="0" y="175"/>
                    <a:pt x="12" y="117"/>
                  </a:cubicBezTo>
                  <a:cubicBezTo>
                    <a:pt x="58" y="1"/>
                    <a:pt x="163" y="12"/>
                    <a:pt x="244" y="12"/>
                  </a:cubicBezTo>
                  <a:cubicBezTo>
                    <a:pt x="372" y="1"/>
                    <a:pt x="465" y="59"/>
                    <a:pt x="453" y="129"/>
                  </a:cubicBezTo>
                  <a:cubicBezTo>
                    <a:pt x="453" y="210"/>
                    <a:pt x="372" y="233"/>
                    <a:pt x="256" y="23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29"/>
            <p:cNvSpPr/>
            <p:nvPr/>
          </p:nvSpPr>
          <p:spPr>
            <a:xfrm>
              <a:off x="2056125" y="3703075"/>
              <a:ext cx="9025" cy="5825"/>
            </a:xfrm>
            <a:custGeom>
              <a:avLst/>
              <a:gdLst/>
              <a:ahLst/>
              <a:cxnLst/>
              <a:rect l="l" t="t" r="r" b="b"/>
              <a:pathLst>
                <a:path w="361" h="233" extrusionOk="0">
                  <a:moveTo>
                    <a:pt x="186" y="233"/>
                  </a:moveTo>
                  <a:cubicBezTo>
                    <a:pt x="140" y="221"/>
                    <a:pt x="93" y="221"/>
                    <a:pt x="58" y="198"/>
                  </a:cubicBezTo>
                  <a:cubicBezTo>
                    <a:pt x="24" y="175"/>
                    <a:pt x="0" y="140"/>
                    <a:pt x="0" y="105"/>
                  </a:cubicBezTo>
                  <a:cubicBezTo>
                    <a:pt x="0" y="70"/>
                    <a:pt x="47" y="35"/>
                    <a:pt x="70" y="12"/>
                  </a:cubicBezTo>
                  <a:cubicBezTo>
                    <a:pt x="140" y="0"/>
                    <a:pt x="221" y="0"/>
                    <a:pt x="279" y="12"/>
                  </a:cubicBezTo>
                  <a:cubicBezTo>
                    <a:pt x="302" y="35"/>
                    <a:pt x="360" y="70"/>
                    <a:pt x="360" y="116"/>
                  </a:cubicBezTo>
                  <a:cubicBezTo>
                    <a:pt x="360" y="163"/>
                    <a:pt x="314" y="198"/>
                    <a:pt x="291" y="221"/>
                  </a:cubicBezTo>
                  <a:cubicBezTo>
                    <a:pt x="256" y="233"/>
                    <a:pt x="233" y="233"/>
                    <a:pt x="186" y="23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29"/>
            <p:cNvSpPr/>
            <p:nvPr/>
          </p:nvSpPr>
          <p:spPr>
            <a:xfrm>
              <a:off x="2057275" y="3732100"/>
              <a:ext cx="8150" cy="6400"/>
            </a:xfrm>
            <a:custGeom>
              <a:avLst/>
              <a:gdLst/>
              <a:ahLst/>
              <a:cxnLst/>
              <a:rect l="l" t="t" r="r" b="b"/>
              <a:pathLst>
                <a:path w="326" h="256" extrusionOk="0">
                  <a:moveTo>
                    <a:pt x="152" y="256"/>
                  </a:moveTo>
                  <a:cubicBezTo>
                    <a:pt x="140" y="256"/>
                    <a:pt x="94" y="232"/>
                    <a:pt x="70" y="209"/>
                  </a:cubicBezTo>
                  <a:cubicBezTo>
                    <a:pt x="1" y="163"/>
                    <a:pt x="12" y="58"/>
                    <a:pt x="82" y="35"/>
                  </a:cubicBezTo>
                  <a:cubicBezTo>
                    <a:pt x="117" y="12"/>
                    <a:pt x="152" y="0"/>
                    <a:pt x="198" y="0"/>
                  </a:cubicBezTo>
                  <a:cubicBezTo>
                    <a:pt x="268" y="0"/>
                    <a:pt x="314" y="47"/>
                    <a:pt x="314" y="116"/>
                  </a:cubicBezTo>
                  <a:cubicBezTo>
                    <a:pt x="326" y="198"/>
                    <a:pt x="256" y="256"/>
                    <a:pt x="152" y="2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29"/>
            <p:cNvSpPr/>
            <p:nvPr/>
          </p:nvSpPr>
          <p:spPr>
            <a:xfrm>
              <a:off x="2060775" y="3804075"/>
              <a:ext cx="7550" cy="6125"/>
            </a:xfrm>
            <a:custGeom>
              <a:avLst/>
              <a:gdLst/>
              <a:ahLst/>
              <a:cxnLst/>
              <a:rect l="l" t="t" r="r" b="b"/>
              <a:pathLst>
                <a:path w="302" h="245" extrusionOk="0">
                  <a:moveTo>
                    <a:pt x="174" y="244"/>
                  </a:moveTo>
                  <a:cubicBezTo>
                    <a:pt x="58" y="233"/>
                    <a:pt x="0" y="186"/>
                    <a:pt x="0" y="116"/>
                  </a:cubicBezTo>
                  <a:cubicBezTo>
                    <a:pt x="0" y="47"/>
                    <a:pt x="70" y="0"/>
                    <a:pt x="163" y="12"/>
                  </a:cubicBezTo>
                  <a:cubicBezTo>
                    <a:pt x="232" y="12"/>
                    <a:pt x="302" y="82"/>
                    <a:pt x="279" y="140"/>
                  </a:cubicBezTo>
                  <a:cubicBezTo>
                    <a:pt x="244" y="198"/>
                    <a:pt x="186" y="233"/>
                    <a:pt x="174" y="24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29"/>
            <p:cNvSpPr/>
            <p:nvPr/>
          </p:nvSpPr>
          <p:spPr>
            <a:xfrm>
              <a:off x="2058150" y="3762575"/>
              <a:ext cx="5550" cy="6700"/>
            </a:xfrm>
            <a:custGeom>
              <a:avLst/>
              <a:gdLst/>
              <a:ahLst/>
              <a:cxnLst/>
              <a:rect l="l" t="t" r="r" b="b"/>
              <a:pathLst>
                <a:path w="222" h="268" extrusionOk="0">
                  <a:moveTo>
                    <a:pt x="105" y="267"/>
                  </a:moveTo>
                  <a:cubicBezTo>
                    <a:pt x="82" y="221"/>
                    <a:pt x="35" y="174"/>
                    <a:pt x="12" y="140"/>
                  </a:cubicBezTo>
                  <a:cubicBezTo>
                    <a:pt x="1" y="82"/>
                    <a:pt x="35" y="35"/>
                    <a:pt x="93" y="23"/>
                  </a:cubicBezTo>
                  <a:cubicBezTo>
                    <a:pt x="152" y="0"/>
                    <a:pt x="221" y="35"/>
                    <a:pt x="221" y="93"/>
                  </a:cubicBezTo>
                  <a:cubicBezTo>
                    <a:pt x="221" y="163"/>
                    <a:pt x="198" y="221"/>
                    <a:pt x="105" y="26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29"/>
            <p:cNvSpPr/>
            <p:nvPr/>
          </p:nvSpPr>
          <p:spPr>
            <a:xfrm>
              <a:off x="2065125" y="3819450"/>
              <a:ext cx="6100" cy="5250"/>
            </a:xfrm>
            <a:custGeom>
              <a:avLst/>
              <a:gdLst/>
              <a:ahLst/>
              <a:cxnLst/>
              <a:rect l="l" t="t" r="r" b="b"/>
              <a:pathLst>
                <a:path w="244" h="210" extrusionOk="0">
                  <a:moveTo>
                    <a:pt x="244" y="82"/>
                  </a:moveTo>
                  <a:cubicBezTo>
                    <a:pt x="232" y="163"/>
                    <a:pt x="163" y="210"/>
                    <a:pt x="93" y="198"/>
                  </a:cubicBezTo>
                  <a:cubicBezTo>
                    <a:pt x="35" y="175"/>
                    <a:pt x="0" y="140"/>
                    <a:pt x="12" y="94"/>
                  </a:cubicBezTo>
                  <a:cubicBezTo>
                    <a:pt x="47" y="24"/>
                    <a:pt x="105" y="1"/>
                    <a:pt x="163" y="24"/>
                  </a:cubicBezTo>
                  <a:cubicBezTo>
                    <a:pt x="186" y="12"/>
                    <a:pt x="221" y="47"/>
                    <a:pt x="244" y="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8" name="Google Shape;1618;p29"/>
          <p:cNvGrpSpPr/>
          <p:nvPr/>
        </p:nvGrpSpPr>
        <p:grpSpPr>
          <a:xfrm rot="2013131" flipH="1">
            <a:off x="-147533" y="615950"/>
            <a:ext cx="623487" cy="1156670"/>
            <a:chOff x="2369275" y="3344925"/>
            <a:chExt cx="160525" cy="297800"/>
          </a:xfrm>
        </p:grpSpPr>
        <p:sp>
          <p:nvSpPr>
            <p:cNvPr id="1619" name="Google Shape;1619;p29"/>
            <p:cNvSpPr/>
            <p:nvPr/>
          </p:nvSpPr>
          <p:spPr>
            <a:xfrm>
              <a:off x="2369275" y="3344925"/>
              <a:ext cx="160525" cy="297800"/>
            </a:xfrm>
            <a:custGeom>
              <a:avLst/>
              <a:gdLst/>
              <a:ahLst/>
              <a:cxnLst/>
              <a:rect l="l" t="t" r="r" b="b"/>
              <a:pathLst>
                <a:path w="6421" h="11912" extrusionOk="0">
                  <a:moveTo>
                    <a:pt x="1196" y="3170"/>
                  </a:moveTo>
                  <a:cubicBezTo>
                    <a:pt x="953" y="2949"/>
                    <a:pt x="941" y="2659"/>
                    <a:pt x="987" y="2369"/>
                  </a:cubicBezTo>
                  <a:cubicBezTo>
                    <a:pt x="999" y="2206"/>
                    <a:pt x="1069" y="2079"/>
                    <a:pt x="1231" y="1997"/>
                  </a:cubicBezTo>
                  <a:cubicBezTo>
                    <a:pt x="1289" y="1963"/>
                    <a:pt x="1347" y="1916"/>
                    <a:pt x="1417" y="1881"/>
                  </a:cubicBezTo>
                  <a:cubicBezTo>
                    <a:pt x="1417" y="1812"/>
                    <a:pt x="1417" y="1730"/>
                    <a:pt x="1405" y="1672"/>
                  </a:cubicBezTo>
                  <a:cubicBezTo>
                    <a:pt x="1336" y="1359"/>
                    <a:pt x="1347" y="1057"/>
                    <a:pt x="1347" y="732"/>
                  </a:cubicBezTo>
                  <a:cubicBezTo>
                    <a:pt x="1347" y="674"/>
                    <a:pt x="1359" y="616"/>
                    <a:pt x="1371" y="558"/>
                  </a:cubicBezTo>
                  <a:cubicBezTo>
                    <a:pt x="1417" y="430"/>
                    <a:pt x="1487" y="337"/>
                    <a:pt x="1626" y="314"/>
                  </a:cubicBezTo>
                  <a:cubicBezTo>
                    <a:pt x="1928" y="233"/>
                    <a:pt x="2218" y="163"/>
                    <a:pt x="2520" y="94"/>
                  </a:cubicBezTo>
                  <a:cubicBezTo>
                    <a:pt x="2903" y="24"/>
                    <a:pt x="3275" y="1"/>
                    <a:pt x="3658" y="24"/>
                  </a:cubicBezTo>
                  <a:cubicBezTo>
                    <a:pt x="3716" y="24"/>
                    <a:pt x="3785" y="24"/>
                    <a:pt x="3843" y="35"/>
                  </a:cubicBezTo>
                  <a:cubicBezTo>
                    <a:pt x="4099" y="94"/>
                    <a:pt x="4238" y="233"/>
                    <a:pt x="4250" y="500"/>
                  </a:cubicBezTo>
                  <a:cubicBezTo>
                    <a:pt x="4261" y="836"/>
                    <a:pt x="4250" y="1150"/>
                    <a:pt x="4250" y="1487"/>
                  </a:cubicBezTo>
                  <a:lnTo>
                    <a:pt x="4250" y="1777"/>
                  </a:lnTo>
                  <a:cubicBezTo>
                    <a:pt x="4319" y="1788"/>
                    <a:pt x="4377" y="1788"/>
                    <a:pt x="4435" y="1812"/>
                  </a:cubicBezTo>
                  <a:cubicBezTo>
                    <a:pt x="4505" y="1823"/>
                    <a:pt x="4598" y="1835"/>
                    <a:pt x="4668" y="1858"/>
                  </a:cubicBezTo>
                  <a:cubicBezTo>
                    <a:pt x="4842" y="1916"/>
                    <a:pt x="4946" y="2055"/>
                    <a:pt x="4958" y="2230"/>
                  </a:cubicBezTo>
                  <a:cubicBezTo>
                    <a:pt x="4993" y="2473"/>
                    <a:pt x="5004" y="2717"/>
                    <a:pt x="4784" y="2915"/>
                  </a:cubicBezTo>
                  <a:cubicBezTo>
                    <a:pt x="4819" y="3112"/>
                    <a:pt x="4842" y="3298"/>
                    <a:pt x="4877" y="3495"/>
                  </a:cubicBezTo>
                  <a:cubicBezTo>
                    <a:pt x="4900" y="3669"/>
                    <a:pt x="4958" y="3797"/>
                    <a:pt x="5144" y="3855"/>
                  </a:cubicBezTo>
                  <a:cubicBezTo>
                    <a:pt x="5295" y="3890"/>
                    <a:pt x="5434" y="3971"/>
                    <a:pt x="5562" y="4029"/>
                  </a:cubicBezTo>
                  <a:cubicBezTo>
                    <a:pt x="5770" y="4110"/>
                    <a:pt x="5910" y="4273"/>
                    <a:pt x="6014" y="4482"/>
                  </a:cubicBezTo>
                  <a:cubicBezTo>
                    <a:pt x="6177" y="4830"/>
                    <a:pt x="6281" y="5190"/>
                    <a:pt x="6328" y="5561"/>
                  </a:cubicBezTo>
                  <a:cubicBezTo>
                    <a:pt x="6351" y="5875"/>
                    <a:pt x="6386" y="6177"/>
                    <a:pt x="6386" y="6479"/>
                  </a:cubicBezTo>
                  <a:cubicBezTo>
                    <a:pt x="6397" y="7616"/>
                    <a:pt x="6421" y="8731"/>
                    <a:pt x="6421" y="9857"/>
                  </a:cubicBezTo>
                  <a:cubicBezTo>
                    <a:pt x="6421" y="10112"/>
                    <a:pt x="6397" y="10356"/>
                    <a:pt x="6386" y="10600"/>
                  </a:cubicBezTo>
                  <a:cubicBezTo>
                    <a:pt x="6386" y="10693"/>
                    <a:pt x="6351" y="10762"/>
                    <a:pt x="6339" y="10844"/>
                  </a:cubicBezTo>
                  <a:cubicBezTo>
                    <a:pt x="6281" y="11122"/>
                    <a:pt x="6119" y="11308"/>
                    <a:pt x="5875" y="11459"/>
                  </a:cubicBezTo>
                  <a:cubicBezTo>
                    <a:pt x="5271" y="11796"/>
                    <a:pt x="4656" y="11912"/>
                    <a:pt x="3983" y="11865"/>
                  </a:cubicBezTo>
                  <a:cubicBezTo>
                    <a:pt x="3739" y="11854"/>
                    <a:pt x="3495" y="11830"/>
                    <a:pt x="3240" y="11830"/>
                  </a:cubicBezTo>
                  <a:lnTo>
                    <a:pt x="2659" y="11830"/>
                  </a:lnTo>
                  <a:cubicBezTo>
                    <a:pt x="2334" y="11830"/>
                    <a:pt x="2009" y="11807"/>
                    <a:pt x="1696" y="11749"/>
                  </a:cubicBezTo>
                  <a:cubicBezTo>
                    <a:pt x="1545" y="11714"/>
                    <a:pt x="1382" y="11691"/>
                    <a:pt x="1255" y="11621"/>
                  </a:cubicBezTo>
                  <a:cubicBezTo>
                    <a:pt x="1185" y="11575"/>
                    <a:pt x="1092" y="11505"/>
                    <a:pt x="1069" y="11424"/>
                  </a:cubicBezTo>
                  <a:cubicBezTo>
                    <a:pt x="976" y="11250"/>
                    <a:pt x="906" y="11076"/>
                    <a:pt x="848" y="10890"/>
                  </a:cubicBezTo>
                  <a:cubicBezTo>
                    <a:pt x="686" y="10426"/>
                    <a:pt x="604" y="9950"/>
                    <a:pt x="500" y="9451"/>
                  </a:cubicBezTo>
                  <a:cubicBezTo>
                    <a:pt x="419" y="8963"/>
                    <a:pt x="314" y="8464"/>
                    <a:pt x="210" y="7976"/>
                  </a:cubicBezTo>
                  <a:lnTo>
                    <a:pt x="175" y="7663"/>
                  </a:lnTo>
                  <a:cubicBezTo>
                    <a:pt x="140" y="7291"/>
                    <a:pt x="82" y="6908"/>
                    <a:pt x="12" y="6548"/>
                  </a:cubicBezTo>
                  <a:cubicBezTo>
                    <a:pt x="1" y="6479"/>
                    <a:pt x="1" y="6386"/>
                    <a:pt x="1" y="6304"/>
                  </a:cubicBezTo>
                  <a:lnTo>
                    <a:pt x="1" y="5109"/>
                  </a:lnTo>
                  <a:cubicBezTo>
                    <a:pt x="1" y="4865"/>
                    <a:pt x="94" y="4691"/>
                    <a:pt x="291" y="4551"/>
                  </a:cubicBezTo>
                  <a:cubicBezTo>
                    <a:pt x="488" y="4401"/>
                    <a:pt x="686" y="4273"/>
                    <a:pt x="895" y="4157"/>
                  </a:cubicBezTo>
                  <a:cubicBezTo>
                    <a:pt x="953" y="4122"/>
                    <a:pt x="1022" y="4087"/>
                    <a:pt x="1080" y="4041"/>
                  </a:cubicBezTo>
                  <a:cubicBezTo>
                    <a:pt x="1185" y="3971"/>
                    <a:pt x="1231" y="3878"/>
                    <a:pt x="1231" y="3750"/>
                  </a:cubicBezTo>
                  <a:cubicBezTo>
                    <a:pt x="1196" y="3553"/>
                    <a:pt x="1196" y="3356"/>
                    <a:pt x="1196" y="3170"/>
                  </a:cubicBezTo>
                  <a:close/>
                  <a:moveTo>
                    <a:pt x="6003" y="5527"/>
                  </a:moveTo>
                  <a:cubicBezTo>
                    <a:pt x="5840" y="5770"/>
                    <a:pt x="5643" y="5817"/>
                    <a:pt x="5457" y="5875"/>
                  </a:cubicBezTo>
                  <a:cubicBezTo>
                    <a:pt x="5341" y="5910"/>
                    <a:pt x="5225" y="5921"/>
                    <a:pt x="5109" y="5968"/>
                  </a:cubicBezTo>
                  <a:cubicBezTo>
                    <a:pt x="4842" y="6072"/>
                    <a:pt x="4540" y="6026"/>
                    <a:pt x="4273" y="6142"/>
                  </a:cubicBezTo>
                  <a:cubicBezTo>
                    <a:pt x="4215" y="6177"/>
                    <a:pt x="4157" y="6142"/>
                    <a:pt x="4087" y="6142"/>
                  </a:cubicBezTo>
                  <a:lnTo>
                    <a:pt x="3565" y="6142"/>
                  </a:lnTo>
                  <a:cubicBezTo>
                    <a:pt x="3507" y="6142"/>
                    <a:pt x="3437" y="6130"/>
                    <a:pt x="3391" y="6165"/>
                  </a:cubicBezTo>
                  <a:cubicBezTo>
                    <a:pt x="3228" y="6235"/>
                    <a:pt x="3066" y="6223"/>
                    <a:pt x="2915" y="6223"/>
                  </a:cubicBezTo>
                  <a:lnTo>
                    <a:pt x="1754" y="6223"/>
                  </a:lnTo>
                  <a:cubicBezTo>
                    <a:pt x="1649" y="6223"/>
                    <a:pt x="1545" y="6200"/>
                    <a:pt x="1452" y="6188"/>
                  </a:cubicBezTo>
                  <a:cubicBezTo>
                    <a:pt x="1313" y="6177"/>
                    <a:pt x="1185" y="6142"/>
                    <a:pt x="1057" y="6142"/>
                  </a:cubicBezTo>
                  <a:cubicBezTo>
                    <a:pt x="941" y="6130"/>
                    <a:pt x="802" y="6142"/>
                    <a:pt x="686" y="6130"/>
                  </a:cubicBezTo>
                  <a:cubicBezTo>
                    <a:pt x="558" y="6119"/>
                    <a:pt x="430" y="6084"/>
                    <a:pt x="268" y="6061"/>
                  </a:cubicBezTo>
                  <a:cubicBezTo>
                    <a:pt x="256" y="6200"/>
                    <a:pt x="244" y="6339"/>
                    <a:pt x="268" y="6479"/>
                  </a:cubicBezTo>
                  <a:cubicBezTo>
                    <a:pt x="361" y="6920"/>
                    <a:pt x="442" y="7338"/>
                    <a:pt x="488" y="7767"/>
                  </a:cubicBezTo>
                  <a:cubicBezTo>
                    <a:pt x="500" y="7883"/>
                    <a:pt x="523" y="7988"/>
                    <a:pt x="546" y="8104"/>
                  </a:cubicBezTo>
                  <a:cubicBezTo>
                    <a:pt x="662" y="8673"/>
                    <a:pt x="779" y="9218"/>
                    <a:pt x="895" y="9787"/>
                  </a:cubicBezTo>
                  <a:cubicBezTo>
                    <a:pt x="895" y="9799"/>
                    <a:pt x="918" y="9822"/>
                    <a:pt x="941" y="9845"/>
                  </a:cubicBezTo>
                  <a:cubicBezTo>
                    <a:pt x="976" y="9857"/>
                    <a:pt x="1022" y="9857"/>
                    <a:pt x="1080" y="9880"/>
                  </a:cubicBezTo>
                  <a:cubicBezTo>
                    <a:pt x="1347" y="9961"/>
                    <a:pt x="1603" y="10031"/>
                    <a:pt x="1881" y="10019"/>
                  </a:cubicBezTo>
                  <a:cubicBezTo>
                    <a:pt x="1951" y="10019"/>
                    <a:pt x="2021" y="10031"/>
                    <a:pt x="2079" y="10054"/>
                  </a:cubicBezTo>
                  <a:cubicBezTo>
                    <a:pt x="2160" y="10066"/>
                    <a:pt x="2241" y="10089"/>
                    <a:pt x="2311" y="10089"/>
                  </a:cubicBezTo>
                  <a:lnTo>
                    <a:pt x="4552" y="10089"/>
                  </a:lnTo>
                  <a:cubicBezTo>
                    <a:pt x="4621" y="10089"/>
                    <a:pt x="4691" y="10077"/>
                    <a:pt x="4749" y="10054"/>
                  </a:cubicBezTo>
                  <a:cubicBezTo>
                    <a:pt x="4946" y="9915"/>
                    <a:pt x="5178" y="9892"/>
                    <a:pt x="5376" y="9845"/>
                  </a:cubicBezTo>
                  <a:cubicBezTo>
                    <a:pt x="5596" y="9799"/>
                    <a:pt x="5759" y="9706"/>
                    <a:pt x="5898" y="9555"/>
                  </a:cubicBezTo>
                  <a:cubicBezTo>
                    <a:pt x="6026" y="9427"/>
                    <a:pt x="6119" y="9265"/>
                    <a:pt x="6084" y="9067"/>
                  </a:cubicBezTo>
                  <a:cubicBezTo>
                    <a:pt x="6072" y="9021"/>
                    <a:pt x="6084" y="8963"/>
                    <a:pt x="6084" y="8905"/>
                  </a:cubicBezTo>
                  <a:cubicBezTo>
                    <a:pt x="6072" y="7988"/>
                    <a:pt x="6072" y="7059"/>
                    <a:pt x="6061" y="6142"/>
                  </a:cubicBezTo>
                  <a:cubicBezTo>
                    <a:pt x="6061" y="5968"/>
                    <a:pt x="6038" y="5782"/>
                    <a:pt x="6003" y="5527"/>
                  </a:cubicBezTo>
                  <a:close/>
                  <a:moveTo>
                    <a:pt x="1475" y="3158"/>
                  </a:moveTo>
                  <a:cubicBezTo>
                    <a:pt x="1475" y="3216"/>
                    <a:pt x="1463" y="3274"/>
                    <a:pt x="1463" y="3321"/>
                  </a:cubicBezTo>
                  <a:cubicBezTo>
                    <a:pt x="1475" y="3472"/>
                    <a:pt x="1475" y="3623"/>
                    <a:pt x="1498" y="3785"/>
                  </a:cubicBezTo>
                  <a:cubicBezTo>
                    <a:pt x="1522" y="3878"/>
                    <a:pt x="1522" y="3983"/>
                    <a:pt x="1463" y="4041"/>
                  </a:cubicBezTo>
                  <a:cubicBezTo>
                    <a:pt x="1255" y="4226"/>
                    <a:pt x="1022" y="4424"/>
                    <a:pt x="779" y="4540"/>
                  </a:cubicBezTo>
                  <a:cubicBezTo>
                    <a:pt x="604" y="4609"/>
                    <a:pt x="488" y="4726"/>
                    <a:pt x="384" y="4853"/>
                  </a:cubicBezTo>
                  <a:cubicBezTo>
                    <a:pt x="326" y="4923"/>
                    <a:pt x="279" y="5039"/>
                    <a:pt x="268" y="5132"/>
                  </a:cubicBezTo>
                  <a:cubicBezTo>
                    <a:pt x="256" y="5352"/>
                    <a:pt x="244" y="5550"/>
                    <a:pt x="291" y="5759"/>
                  </a:cubicBezTo>
                  <a:cubicBezTo>
                    <a:pt x="488" y="5852"/>
                    <a:pt x="709" y="5886"/>
                    <a:pt x="918" y="5875"/>
                  </a:cubicBezTo>
                  <a:cubicBezTo>
                    <a:pt x="1080" y="5875"/>
                    <a:pt x="1243" y="5852"/>
                    <a:pt x="1371" y="5886"/>
                  </a:cubicBezTo>
                  <a:cubicBezTo>
                    <a:pt x="1591" y="5945"/>
                    <a:pt x="1789" y="5945"/>
                    <a:pt x="2009" y="5945"/>
                  </a:cubicBezTo>
                  <a:lnTo>
                    <a:pt x="2973" y="5945"/>
                  </a:lnTo>
                  <a:cubicBezTo>
                    <a:pt x="3042" y="5945"/>
                    <a:pt x="3135" y="5956"/>
                    <a:pt x="3193" y="5921"/>
                  </a:cubicBezTo>
                  <a:cubicBezTo>
                    <a:pt x="3379" y="5840"/>
                    <a:pt x="3565" y="5852"/>
                    <a:pt x="3750" y="5852"/>
                  </a:cubicBezTo>
                  <a:cubicBezTo>
                    <a:pt x="3913" y="5852"/>
                    <a:pt x="4087" y="5875"/>
                    <a:pt x="4250" y="5840"/>
                  </a:cubicBezTo>
                  <a:cubicBezTo>
                    <a:pt x="4459" y="5805"/>
                    <a:pt x="4679" y="5736"/>
                    <a:pt x="4900" y="5689"/>
                  </a:cubicBezTo>
                  <a:cubicBezTo>
                    <a:pt x="5271" y="5608"/>
                    <a:pt x="5654" y="5503"/>
                    <a:pt x="5991" y="5260"/>
                  </a:cubicBezTo>
                  <a:cubicBezTo>
                    <a:pt x="5956" y="4981"/>
                    <a:pt x="5875" y="4737"/>
                    <a:pt x="5736" y="4505"/>
                  </a:cubicBezTo>
                  <a:cubicBezTo>
                    <a:pt x="5678" y="4377"/>
                    <a:pt x="5585" y="4296"/>
                    <a:pt x="5445" y="4238"/>
                  </a:cubicBezTo>
                  <a:cubicBezTo>
                    <a:pt x="5306" y="4180"/>
                    <a:pt x="5178" y="4110"/>
                    <a:pt x="5028" y="4064"/>
                  </a:cubicBezTo>
                  <a:cubicBezTo>
                    <a:pt x="4772" y="3983"/>
                    <a:pt x="4621" y="3808"/>
                    <a:pt x="4610" y="3530"/>
                  </a:cubicBezTo>
                  <a:cubicBezTo>
                    <a:pt x="4610" y="3391"/>
                    <a:pt x="4563" y="3228"/>
                    <a:pt x="4540" y="3065"/>
                  </a:cubicBezTo>
                  <a:lnTo>
                    <a:pt x="4401" y="3065"/>
                  </a:lnTo>
                  <a:cubicBezTo>
                    <a:pt x="4018" y="3100"/>
                    <a:pt x="3634" y="3124"/>
                    <a:pt x="3240" y="3158"/>
                  </a:cubicBezTo>
                  <a:cubicBezTo>
                    <a:pt x="2706" y="3193"/>
                    <a:pt x="2183" y="3216"/>
                    <a:pt x="1649" y="3135"/>
                  </a:cubicBezTo>
                  <a:cubicBezTo>
                    <a:pt x="1591" y="3158"/>
                    <a:pt x="1533" y="3158"/>
                    <a:pt x="1475" y="3158"/>
                  </a:cubicBezTo>
                  <a:close/>
                  <a:moveTo>
                    <a:pt x="964" y="10147"/>
                  </a:moveTo>
                  <a:cubicBezTo>
                    <a:pt x="987" y="10437"/>
                    <a:pt x="1080" y="10832"/>
                    <a:pt x="1173" y="11018"/>
                  </a:cubicBezTo>
                  <a:cubicBezTo>
                    <a:pt x="1185" y="11064"/>
                    <a:pt x="1208" y="11099"/>
                    <a:pt x="1231" y="11122"/>
                  </a:cubicBezTo>
                  <a:cubicBezTo>
                    <a:pt x="1347" y="11296"/>
                    <a:pt x="1487" y="11424"/>
                    <a:pt x="1719" y="11459"/>
                  </a:cubicBezTo>
                  <a:cubicBezTo>
                    <a:pt x="1997" y="11494"/>
                    <a:pt x="2276" y="11540"/>
                    <a:pt x="2555" y="11540"/>
                  </a:cubicBezTo>
                  <a:lnTo>
                    <a:pt x="3716" y="11540"/>
                  </a:lnTo>
                  <a:cubicBezTo>
                    <a:pt x="4157" y="11540"/>
                    <a:pt x="4610" y="11540"/>
                    <a:pt x="5051" y="11401"/>
                  </a:cubicBezTo>
                  <a:cubicBezTo>
                    <a:pt x="5295" y="11401"/>
                    <a:pt x="5492" y="11273"/>
                    <a:pt x="5701" y="11169"/>
                  </a:cubicBezTo>
                  <a:cubicBezTo>
                    <a:pt x="5887" y="11076"/>
                    <a:pt x="5991" y="10936"/>
                    <a:pt x="6014" y="10751"/>
                  </a:cubicBezTo>
                  <a:cubicBezTo>
                    <a:pt x="6049" y="10530"/>
                    <a:pt x="6072" y="10298"/>
                    <a:pt x="6096" y="10077"/>
                  </a:cubicBezTo>
                  <a:cubicBezTo>
                    <a:pt x="6096" y="10031"/>
                    <a:pt x="6072" y="9985"/>
                    <a:pt x="6061" y="9950"/>
                  </a:cubicBezTo>
                  <a:lnTo>
                    <a:pt x="5991" y="9950"/>
                  </a:lnTo>
                  <a:cubicBezTo>
                    <a:pt x="5596" y="10089"/>
                    <a:pt x="5225" y="10252"/>
                    <a:pt x="4819" y="10368"/>
                  </a:cubicBezTo>
                  <a:cubicBezTo>
                    <a:pt x="4737" y="10379"/>
                    <a:pt x="4668" y="10402"/>
                    <a:pt x="4610" y="10402"/>
                  </a:cubicBezTo>
                  <a:lnTo>
                    <a:pt x="2276" y="10402"/>
                  </a:lnTo>
                  <a:cubicBezTo>
                    <a:pt x="2206" y="10402"/>
                    <a:pt x="2125" y="10402"/>
                    <a:pt x="2067" y="10368"/>
                  </a:cubicBezTo>
                  <a:cubicBezTo>
                    <a:pt x="1939" y="10310"/>
                    <a:pt x="1812" y="10310"/>
                    <a:pt x="1684" y="10310"/>
                  </a:cubicBezTo>
                  <a:cubicBezTo>
                    <a:pt x="1626" y="10310"/>
                    <a:pt x="1568" y="10310"/>
                    <a:pt x="1487" y="10298"/>
                  </a:cubicBezTo>
                  <a:cubicBezTo>
                    <a:pt x="1313" y="10228"/>
                    <a:pt x="1138" y="10182"/>
                    <a:pt x="964" y="10147"/>
                  </a:cubicBezTo>
                  <a:close/>
                  <a:moveTo>
                    <a:pt x="3959" y="1777"/>
                  </a:moveTo>
                  <a:lnTo>
                    <a:pt x="3959" y="593"/>
                  </a:lnTo>
                  <a:cubicBezTo>
                    <a:pt x="3959" y="361"/>
                    <a:pt x="3890" y="279"/>
                    <a:pt x="3634" y="268"/>
                  </a:cubicBezTo>
                  <a:lnTo>
                    <a:pt x="3518" y="268"/>
                  </a:lnTo>
                  <a:cubicBezTo>
                    <a:pt x="3077" y="268"/>
                    <a:pt x="2624" y="326"/>
                    <a:pt x="2183" y="407"/>
                  </a:cubicBezTo>
                  <a:lnTo>
                    <a:pt x="1661" y="546"/>
                  </a:lnTo>
                  <a:cubicBezTo>
                    <a:pt x="1545" y="895"/>
                    <a:pt x="1591" y="1533"/>
                    <a:pt x="1754" y="1939"/>
                  </a:cubicBezTo>
                  <a:cubicBezTo>
                    <a:pt x="1986" y="1963"/>
                    <a:pt x="3507" y="1881"/>
                    <a:pt x="3785" y="1835"/>
                  </a:cubicBezTo>
                  <a:cubicBezTo>
                    <a:pt x="3843" y="1835"/>
                    <a:pt x="3901" y="1812"/>
                    <a:pt x="3959" y="1777"/>
                  </a:cubicBezTo>
                  <a:close/>
                  <a:moveTo>
                    <a:pt x="1289" y="2822"/>
                  </a:moveTo>
                  <a:cubicBezTo>
                    <a:pt x="1556" y="2915"/>
                    <a:pt x="1835" y="2938"/>
                    <a:pt x="2125" y="2938"/>
                  </a:cubicBezTo>
                  <a:cubicBezTo>
                    <a:pt x="2764" y="2938"/>
                    <a:pt x="3414" y="2926"/>
                    <a:pt x="4052" y="2868"/>
                  </a:cubicBezTo>
                  <a:cubicBezTo>
                    <a:pt x="4261" y="2845"/>
                    <a:pt x="4424" y="2764"/>
                    <a:pt x="4598" y="2682"/>
                  </a:cubicBezTo>
                  <a:cubicBezTo>
                    <a:pt x="4633" y="2659"/>
                    <a:pt x="4679" y="2601"/>
                    <a:pt x="4679" y="2566"/>
                  </a:cubicBezTo>
                  <a:cubicBezTo>
                    <a:pt x="4691" y="2450"/>
                    <a:pt x="4679" y="2346"/>
                    <a:pt x="4679" y="2230"/>
                  </a:cubicBezTo>
                  <a:cubicBezTo>
                    <a:pt x="4679" y="2172"/>
                    <a:pt x="4621" y="2114"/>
                    <a:pt x="4563" y="2102"/>
                  </a:cubicBezTo>
                  <a:cubicBezTo>
                    <a:pt x="4493" y="2067"/>
                    <a:pt x="4435" y="2055"/>
                    <a:pt x="4366" y="2055"/>
                  </a:cubicBezTo>
                  <a:cubicBezTo>
                    <a:pt x="4203" y="2055"/>
                    <a:pt x="4064" y="2055"/>
                    <a:pt x="3901" y="2067"/>
                  </a:cubicBezTo>
                  <a:cubicBezTo>
                    <a:pt x="3669" y="2079"/>
                    <a:pt x="3437" y="2125"/>
                    <a:pt x="3205" y="2137"/>
                  </a:cubicBezTo>
                  <a:cubicBezTo>
                    <a:pt x="2787" y="2172"/>
                    <a:pt x="2357" y="2172"/>
                    <a:pt x="1951" y="2183"/>
                  </a:cubicBezTo>
                  <a:cubicBezTo>
                    <a:pt x="1847" y="2183"/>
                    <a:pt x="1754" y="2183"/>
                    <a:pt x="1649" y="2195"/>
                  </a:cubicBezTo>
                  <a:cubicBezTo>
                    <a:pt x="1289" y="2241"/>
                    <a:pt x="1185" y="2288"/>
                    <a:pt x="1243" y="2740"/>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29"/>
            <p:cNvSpPr/>
            <p:nvPr/>
          </p:nvSpPr>
          <p:spPr>
            <a:xfrm>
              <a:off x="2413400" y="3521975"/>
              <a:ext cx="76650" cy="69100"/>
            </a:xfrm>
            <a:custGeom>
              <a:avLst/>
              <a:gdLst/>
              <a:ahLst/>
              <a:cxnLst/>
              <a:rect l="l" t="t" r="r" b="b"/>
              <a:pathLst>
                <a:path w="3066" h="2764" extrusionOk="0">
                  <a:moveTo>
                    <a:pt x="708" y="1846"/>
                  </a:moveTo>
                  <a:lnTo>
                    <a:pt x="244" y="1846"/>
                  </a:lnTo>
                  <a:cubicBezTo>
                    <a:pt x="47" y="1846"/>
                    <a:pt x="0" y="1811"/>
                    <a:pt x="0" y="1614"/>
                  </a:cubicBezTo>
                  <a:lnTo>
                    <a:pt x="0" y="1033"/>
                  </a:lnTo>
                  <a:cubicBezTo>
                    <a:pt x="0" y="894"/>
                    <a:pt x="58" y="848"/>
                    <a:pt x="198" y="836"/>
                  </a:cubicBezTo>
                  <a:lnTo>
                    <a:pt x="476" y="836"/>
                  </a:lnTo>
                  <a:cubicBezTo>
                    <a:pt x="569" y="836"/>
                    <a:pt x="639" y="824"/>
                    <a:pt x="720" y="824"/>
                  </a:cubicBezTo>
                  <a:cubicBezTo>
                    <a:pt x="813" y="557"/>
                    <a:pt x="697" y="279"/>
                    <a:pt x="801" y="35"/>
                  </a:cubicBezTo>
                  <a:cubicBezTo>
                    <a:pt x="859" y="23"/>
                    <a:pt x="917" y="0"/>
                    <a:pt x="952" y="0"/>
                  </a:cubicBezTo>
                  <a:lnTo>
                    <a:pt x="1788" y="0"/>
                  </a:lnTo>
                  <a:cubicBezTo>
                    <a:pt x="1974" y="0"/>
                    <a:pt x="2020" y="47"/>
                    <a:pt x="2020" y="256"/>
                  </a:cubicBezTo>
                  <a:lnTo>
                    <a:pt x="2020" y="557"/>
                  </a:lnTo>
                  <a:cubicBezTo>
                    <a:pt x="2020" y="720"/>
                    <a:pt x="2055" y="743"/>
                    <a:pt x="2218" y="766"/>
                  </a:cubicBezTo>
                  <a:lnTo>
                    <a:pt x="2717" y="766"/>
                  </a:lnTo>
                  <a:cubicBezTo>
                    <a:pt x="2833" y="766"/>
                    <a:pt x="2903" y="801"/>
                    <a:pt x="2949" y="917"/>
                  </a:cubicBezTo>
                  <a:cubicBezTo>
                    <a:pt x="3065" y="1150"/>
                    <a:pt x="3030" y="1382"/>
                    <a:pt x="3007" y="1602"/>
                  </a:cubicBezTo>
                  <a:cubicBezTo>
                    <a:pt x="2984" y="1718"/>
                    <a:pt x="2879" y="1776"/>
                    <a:pt x="2752" y="1788"/>
                  </a:cubicBezTo>
                  <a:lnTo>
                    <a:pt x="2392" y="1788"/>
                  </a:lnTo>
                  <a:cubicBezTo>
                    <a:pt x="2311" y="1788"/>
                    <a:pt x="2229" y="1811"/>
                    <a:pt x="2148" y="1811"/>
                  </a:cubicBezTo>
                  <a:cubicBezTo>
                    <a:pt x="2055" y="2055"/>
                    <a:pt x="2160" y="2334"/>
                    <a:pt x="2078" y="2566"/>
                  </a:cubicBezTo>
                  <a:cubicBezTo>
                    <a:pt x="1765" y="2763"/>
                    <a:pt x="1417" y="2717"/>
                    <a:pt x="1092" y="2717"/>
                  </a:cubicBezTo>
                  <a:cubicBezTo>
                    <a:pt x="1034" y="2717"/>
                    <a:pt x="975" y="2682"/>
                    <a:pt x="941" y="2636"/>
                  </a:cubicBezTo>
                  <a:cubicBezTo>
                    <a:pt x="894" y="2566"/>
                    <a:pt x="836" y="2473"/>
                    <a:pt x="836" y="2392"/>
                  </a:cubicBezTo>
                  <a:cubicBezTo>
                    <a:pt x="848" y="2183"/>
                    <a:pt x="790" y="2032"/>
                    <a:pt x="708" y="1846"/>
                  </a:cubicBezTo>
                  <a:close/>
                  <a:moveTo>
                    <a:pt x="267" y="1579"/>
                  </a:moveTo>
                  <a:cubicBezTo>
                    <a:pt x="372" y="1579"/>
                    <a:pt x="465" y="1591"/>
                    <a:pt x="558" y="1591"/>
                  </a:cubicBezTo>
                  <a:lnTo>
                    <a:pt x="825" y="1591"/>
                  </a:lnTo>
                  <a:cubicBezTo>
                    <a:pt x="929" y="1602"/>
                    <a:pt x="987" y="1637"/>
                    <a:pt x="987" y="1730"/>
                  </a:cubicBezTo>
                  <a:cubicBezTo>
                    <a:pt x="999" y="1927"/>
                    <a:pt x="1115" y="2102"/>
                    <a:pt x="1103" y="2299"/>
                  </a:cubicBezTo>
                  <a:cubicBezTo>
                    <a:pt x="1092" y="2357"/>
                    <a:pt x="1161" y="2415"/>
                    <a:pt x="1219" y="2415"/>
                  </a:cubicBezTo>
                  <a:cubicBezTo>
                    <a:pt x="1417" y="2427"/>
                    <a:pt x="1649" y="2473"/>
                    <a:pt x="1823" y="2299"/>
                  </a:cubicBezTo>
                  <a:cubicBezTo>
                    <a:pt x="1823" y="2241"/>
                    <a:pt x="1846" y="2183"/>
                    <a:pt x="1846" y="2125"/>
                  </a:cubicBezTo>
                  <a:lnTo>
                    <a:pt x="1846" y="1823"/>
                  </a:lnTo>
                  <a:cubicBezTo>
                    <a:pt x="1846" y="1533"/>
                    <a:pt x="1869" y="1509"/>
                    <a:pt x="2160" y="1509"/>
                  </a:cubicBezTo>
                  <a:lnTo>
                    <a:pt x="2554" y="1509"/>
                  </a:lnTo>
                  <a:cubicBezTo>
                    <a:pt x="2612" y="1509"/>
                    <a:pt x="2670" y="1498"/>
                    <a:pt x="2728" y="1486"/>
                  </a:cubicBezTo>
                  <a:cubicBezTo>
                    <a:pt x="2775" y="1312"/>
                    <a:pt x="2775" y="1150"/>
                    <a:pt x="2624" y="1010"/>
                  </a:cubicBezTo>
                  <a:cubicBezTo>
                    <a:pt x="2543" y="1010"/>
                    <a:pt x="2438" y="1010"/>
                    <a:pt x="2334" y="987"/>
                  </a:cubicBezTo>
                  <a:lnTo>
                    <a:pt x="2090" y="987"/>
                  </a:lnTo>
                  <a:cubicBezTo>
                    <a:pt x="1846" y="964"/>
                    <a:pt x="1753" y="859"/>
                    <a:pt x="1742" y="616"/>
                  </a:cubicBezTo>
                  <a:cubicBezTo>
                    <a:pt x="1742" y="499"/>
                    <a:pt x="1777" y="372"/>
                    <a:pt x="1684" y="232"/>
                  </a:cubicBezTo>
                  <a:lnTo>
                    <a:pt x="1115" y="232"/>
                  </a:lnTo>
                  <a:cubicBezTo>
                    <a:pt x="1080" y="232"/>
                    <a:pt x="1045" y="256"/>
                    <a:pt x="987" y="267"/>
                  </a:cubicBezTo>
                  <a:cubicBezTo>
                    <a:pt x="964" y="441"/>
                    <a:pt x="975" y="616"/>
                    <a:pt x="975" y="790"/>
                  </a:cubicBezTo>
                  <a:cubicBezTo>
                    <a:pt x="975" y="1033"/>
                    <a:pt x="929" y="1080"/>
                    <a:pt x="697" y="1092"/>
                  </a:cubicBezTo>
                  <a:lnTo>
                    <a:pt x="453" y="1092"/>
                  </a:lnTo>
                  <a:cubicBezTo>
                    <a:pt x="383" y="1092"/>
                    <a:pt x="325" y="1115"/>
                    <a:pt x="244" y="1126"/>
                  </a:cubicBezTo>
                  <a:cubicBezTo>
                    <a:pt x="267" y="1266"/>
                    <a:pt x="267" y="1405"/>
                    <a:pt x="267" y="1579"/>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29"/>
            <p:cNvSpPr/>
            <p:nvPr/>
          </p:nvSpPr>
          <p:spPr>
            <a:xfrm>
              <a:off x="2504825" y="3510075"/>
              <a:ext cx="7275" cy="60675"/>
            </a:xfrm>
            <a:custGeom>
              <a:avLst/>
              <a:gdLst/>
              <a:ahLst/>
              <a:cxnLst/>
              <a:rect l="l" t="t" r="r" b="b"/>
              <a:pathLst>
                <a:path w="291" h="2427" extrusionOk="0">
                  <a:moveTo>
                    <a:pt x="209" y="0"/>
                  </a:moveTo>
                  <a:cubicBezTo>
                    <a:pt x="221" y="58"/>
                    <a:pt x="267" y="105"/>
                    <a:pt x="267" y="163"/>
                  </a:cubicBezTo>
                  <a:cubicBezTo>
                    <a:pt x="279" y="290"/>
                    <a:pt x="279" y="430"/>
                    <a:pt x="279" y="558"/>
                  </a:cubicBezTo>
                  <a:lnTo>
                    <a:pt x="279" y="1498"/>
                  </a:lnTo>
                  <a:cubicBezTo>
                    <a:pt x="290" y="1800"/>
                    <a:pt x="232" y="2078"/>
                    <a:pt x="151" y="2369"/>
                  </a:cubicBezTo>
                  <a:cubicBezTo>
                    <a:pt x="151" y="2380"/>
                    <a:pt x="116" y="2403"/>
                    <a:pt x="105" y="2427"/>
                  </a:cubicBezTo>
                  <a:cubicBezTo>
                    <a:pt x="70" y="2403"/>
                    <a:pt x="35" y="2380"/>
                    <a:pt x="35" y="2357"/>
                  </a:cubicBezTo>
                  <a:cubicBezTo>
                    <a:pt x="35" y="2241"/>
                    <a:pt x="0" y="2125"/>
                    <a:pt x="35" y="2020"/>
                  </a:cubicBezTo>
                  <a:cubicBezTo>
                    <a:pt x="70" y="1846"/>
                    <a:pt x="70" y="1672"/>
                    <a:pt x="70" y="1498"/>
                  </a:cubicBezTo>
                  <a:cubicBezTo>
                    <a:pt x="70" y="1068"/>
                    <a:pt x="70" y="627"/>
                    <a:pt x="93" y="174"/>
                  </a:cubicBezTo>
                  <a:cubicBezTo>
                    <a:pt x="105" y="140"/>
                    <a:pt x="93" y="47"/>
                    <a:pt x="209" y="0"/>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29"/>
            <p:cNvSpPr/>
            <p:nvPr/>
          </p:nvSpPr>
          <p:spPr>
            <a:xfrm>
              <a:off x="2465050" y="3444475"/>
              <a:ext cx="18900" cy="10175"/>
            </a:xfrm>
            <a:custGeom>
              <a:avLst/>
              <a:gdLst/>
              <a:ahLst/>
              <a:cxnLst/>
              <a:rect l="l" t="t" r="r" b="b"/>
              <a:pathLst>
                <a:path w="756" h="407" extrusionOk="0">
                  <a:moveTo>
                    <a:pt x="59" y="407"/>
                  </a:moveTo>
                  <a:cubicBezTo>
                    <a:pt x="12" y="349"/>
                    <a:pt x="1" y="291"/>
                    <a:pt x="70" y="244"/>
                  </a:cubicBezTo>
                  <a:cubicBezTo>
                    <a:pt x="256" y="163"/>
                    <a:pt x="442" y="105"/>
                    <a:pt x="639" y="12"/>
                  </a:cubicBezTo>
                  <a:cubicBezTo>
                    <a:pt x="651" y="12"/>
                    <a:pt x="674" y="1"/>
                    <a:pt x="697" y="12"/>
                  </a:cubicBezTo>
                  <a:cubicBezTo>
                    <a:pt x="721" y="35"/>
                    <a:pt x="732" y="47"/>
                    <a:pt x="755" y="70"/>
                  </a:cubicBezTo>
                  <a:cubicBezTo>
                    <a:pt x="755" y="93"/>
                    <a:pt x="755" y="117"/>
                    <a:pt x="732" y="128"/>
                  </a:cubicBezTo>
                  <a:cubicBezTo>
                    <a:pt x="604" y="268"/>
                    <a:pt x="268" y="395"/>
                    <a:pt x="59" y="407"/>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29"/>
            <p:cNvSpPr/>
            <p:nvPr/>
          </p:nvSpPr>
          <p:spPr>
            <a:xfrm>
              <a:off x="2500475" y="3454925"/>
              <a:ext cx="6700" cy="7000"/>
            </a:xfrm>
            <a:custGeom>
              <a:avLst/>
              <a:gdLst/>
              <a:ahLst/>
              <a:cxnLst/>
              <a:rect l="l" t="t" r="r" b="b"/>
              <a:pathLst>
                <a:path w="268" h="280" extrusionOk="0">
                  <a:moveTo>
                    <a:pt x="47" y="1"/>
                  </a:moveTo>
                  <a:cubicBezTo>
                    <a:pt x="163" y="35"/>
                    <a:pt x="221" y="105"/>
                    <a:pt x="244" y="175"/>
                  </a:cubicBezTo>
                  <a:cubicBezTo>
                    <a:pt x="267" y="198"/>
                    <a:pt x="244" y="256"/>
                    <a:pt x="232" y="256"/>
                  </a:cubicBezTo>
                  <a:cubicBezTo>
                    <a:pt x="197" y="268"/>
                    <a:pt x="163" y="279"/>
                    <a:pt x="128" y="268"/>
                  </a:cubicBezTo>
                  <a:cubicBezTo>
                    <a:pt x="47" y="221"/>
                    <a:pt x="0" y="140"/>
                    <a:pt x="47" y="1"/>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29"/>
            <p:cNvSpPr/>
            <p:nvPr/>
          </p:nvSpPr>
          <p:spPr>
            <a:xfrm>
              <a:off x="2509750" y="3605850"/>
              <a:ext cx="6400" cy="8425"/>
            </a:xfrm>
            <a:custGeom>
              <a:avLst/>
              <a:gdLst/>
              <a:ahLst/>
              <a:cxnLst/>
              <a:rect l="l" t="t" r="r" b="b"/>
              <a:pathLst>
                <a:path w="256" h="337" extrusionOk="0">
                  <a:moveTo>
                    <a:pt x="186" y="0"/>
                  </a:moveTo>
                  <a:cubicBezTo>
                    <a:pt x="256" y="163"/>
                    <a:pt x="151" y="256"/>
                    <a:pt x="93" y="337"/>
                  </a:cubicBezTo>
                  <a:cubicBezTo>
                    <a:pt x="1" y="325"/>
                    <a:pt x="1" y="267"/>
                    <a:pt x="1" y="221"/>
                  </a:cubicBezTo>
                  <a:cubicBezTo>
                    <a:pt x="12" y="116"/>
                    <a:pt x="12" y="116"/>
                    <a:pt x="186" y="0"/>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29"/>
            <p:cNvSpPr/>
            <p:nvPr/>
          </p:nvSpPr>
          <p:spPr>
            <a:xfrm>
              <a:off x="2438925" y="3366975"/>
              <a:ext cx="7575" cy="10475"/>
            </a:xfrm>
            <a:custGeom>
              <a:avLst/>
              <a:gdLst/>
              <a:ahLst/>
              <a:cxnLst/>
              <a:rect l="l" t="t" r="r" b="b"/>
              <a:pathLst>
                <a:path w="303" h="419" extrusionOk="0">
                  <a:moveTo>
                    <a:pt x="129" y="419"/>
                  </a:moveTo>
                  <a:cubicBezTo>
                    <a:pt x="24" y="372"/>
                    <a:pt x="1" y="291"/>
                    <a:pt x="1" y="210"/>
                  </a:cubicBezTo>
                  <a:cubicBezTo>
                    <a:pt x="1" y="175"/>
                    <a:pt x="13" y="105"/>
                    <a:pt x="36" y="71"/>
                  </a:cubicBezTo>
                  <a:cubicBezTo>
                    <a:pt x="71" y="13"/>
                    <a:pt x="129" y="1"/>
                    <a:pt x="198" y="13"/>
                  </a:cubicBezTo>
                  <a:cubicBezTo>
                    <a:pt x="256" y="24"/>
                    <a:pt x="303" y="94"/>
                    <a:pt x="291" y="152"/>
                  </a:cubicBezTo>
                  <a:cubicBezTo>
                    <a:pt x="245" y="245"/>
                    <a:pt x="233" y="349"/>
                    <a:pt x="129" y="419"/>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29"/>
            <p:cNvSpPr/>
            <p:nvPr/>
          </p:nvSpPr>
          <p:spPr>
            <a:xfrm>
              <a:off x="2458100" y="3377725"/>
              <a:ext cx="6700" cy="8725"/>
            </a:xfrm>
            <a:custGeom>
              <a:avLst/>
              <a:gdLst/>
              <a:ahLst/>
              <a:cxnLst/>
              <a:rect l="l" t="t" r="r" b="b"/>
              <a:pathLst>
                <a:path w="268" h="349" extrusionOk="0">
                  <a:moveTo>
                    <a:pt x="128" y="349"/>
                  </a:moveTo>
                  <a:cubicBezTo>
                    <a:pt x="23" y="291"/>
                    <a:pt x="0" y="233"/>
                    <a:pt x="12" y="163"/>
                  </a:cubicBezTo>
                  <a:cubicBezTo>
                    <a:pt x="23" y="93"/>
                    <a:pt x="81" y="47"/>
                    <a:pt x="139" y="12"/>
                  </a:cubicBezTo>
                  <a:cubicBezTo>
                    <a:pt x="174" y="0"/>
                    <a:pt x="221" y="0"/>
                    <a:pt x="232" y="35"/>
                  </a:cubicBezTo>
                  <a:cubicBezTo>
                    <a:pt x="256" y="59"/>
                    <a:pt x="267" y="105"/>
                    <a:pt x="267" y="128"/>
                  </a:cubicBezTo>
                  <a:cubicBezTo>
                    <a:pt x="267" y="151"/>
                    <a:pt x="267" y="175"/>
                    <a:pt x="256" y="186"/>
                  </a:cubicBezTo>
                  <a:cubicBezTo>
                    <a:pt x="232" y="233"/>
                    <a:pt x="174" y="291"/>
                    <a:pt x="128" y="349"/>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29"/>
            <p:cNvSpPr/>
            <p:nvPr/>
          </p:nvSpPr>
          <p:spPr>
            <a:xfrm>
              <a:off x="2451425" y="3360300"/>
              <a:ext cx="7275" cy="6700"/>
            </a:xfrm>
            <a:custGeom>
              <a:avLst/>
              <a:gdLst/>
              <a:ahLst/>
              <a:cxnLst/>
              <a:rect l="l" t="t" r="r" b="b"/>
              <a:pathLst>
                <a:path w="291" h="268" extrusionOk="0">
                  <a:moveTo>
                    <a:pt x="0" y="245"/>
                  </a:moveTo>
                  <a:cubicBezTo>
                    <a:pt x="23" y="175"/>
                    <a:pt x="35" y="117"/>
                    <a:pt x="47" y="71"/>
                  </a:cubicBezTo>
                  <a:cubicBezTo>
                    <a:pt x="93" y="13"/>
                    <a:pt x="151" y="1"/>
                    <a:pt x="209" y="36"/>
                  </a:cubicBezTo>
                  <a:cubicBezTo>
                    <a:pt x="267" y="59"/>
                    <a:pt x="290" y="117"/>
                    <a:pt x="279" y="187"/>
                  </a:cubicBezTo>
                  <a:cubicBezTo>
                    <a:pt x="279" y="221"/>
                    <a:pt x="244" y="245"/>
                    <a:pt x="221" y="245"/>
                  </a:cubicBezTo>
                  <a:cubicBezTo>
                    <a:pt x="163" y="268"/>
                    <a:pt x="105" y="268"/>
                    <a:pt x="0" y="245"/>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29"/>
            <p:cNvSpPr/>
            <p:nvPr/>
          </p:nvSpPr>
          <p:spPr>
            <a:xfrm>
              <a:off x="2430800" y="3378600"/>
              <a:ext cx="8450" cy="5250"/>
            </a:xfrm>
            <a:custGeom>
              <a:avLst/>
              <a:gdLst/>
              <a:ahLst/>
              <a:cxnLst/>
              <a:rect l="l" t="t" r="r" b="b"/>
              <a:pathLst>
                <a:path w="338" h="210" extrusionOk="0">
                  <a:moveTo>
                    <a:pt x="94" y="198"/>
                  </a:moveTo>
                  <a:cubicBezTo>
                    <a:pt x="71" y="198"/>
                    <a:pt x="36" y="198"/>
                    <a:pt x="36" y="186"/>
                  </a:cubicBezTo>
                  <a:cubicBezTo>
                    <a:pt x="12" y="151"/>
                    <a:pt x="1" y="116"/>
                    <a:pt x="1" y="82"/>
                  </a:cubicBezTo>
                  <a:cubicBezTo>
                    <a:pt x="1" y="70"/>
                    <a:pt x="12" y="47"/>
                    <a:pt x="47" y="35"/>
                  </a:cubicBezTo>
                  <a:cubicBezTo>
                    <a:pt x="129" y="12"/>
                    <a:pt x="221" y="0"/>
                    <a:pt x="303" y="58"/>
                  </a:cubicBezTo>
                  <a:cubicBezTo>
                    <a:pt x="314" y="70"/>
                    <a:pt x="338" y="93"/>
                    <a:pt x="338" y="116"/>
                  </a:cubicBezTo>
                  <a:cubicBezTo>
                    <a:pt x="268" y="209"/>
                    <a:pt x="175" y="198"/>
                    <a:pt x="94" y="198"/>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29"/>
            <p:cNvSpPr/>
            <p:nvPr/>
          </p:nvSpPr>
          <p:spPr>
            <a:xfrm>
              <a:off x="2449100" y="3380925"/>
              <a:ext cx="6125" cy="6700"/>
            </a:xfrm>
            <a:custGeom>
              <a:avLst/>
              <a:gdLst/>
              <a:ahLst/>
              <a:cxnLst/>
              <a:rect l="l" t="t" r="r" b="b"/>
              <a:pathLst>
                <a:path w="245" h="268" extrusionOk="0">
                  <a:moveTo>
                    <a:pt x="70" y="0"/>
                  </a:moveTo>
                  <a:cubicBezTo>
                    <a:pt x="186" y="0"/>
                    <a:pt x="244" y="81"/>
                    <a:pt x="232" y="163"/>
                  </a:cubicBezTo>
                  <a:cubicBezTo>
                    <a:pt x="209" y="198"/>
                    <a:pt x="186" y="232"/>
                    <a:pt x="151" y="256"/>
                  </a:cubicBezTo>
                  <a:cubicBezTo>
                    <a:pt x="82" y="267"/>
                    <a:pt x="0" y="174"/>
                    <a:pt x="0" y="105"/>
                  </a:cubicBezTo>
                  <a:cubicBezTo>
                    <a:pt x="0" y="58"/>
                    <a:pt x="35" y="35"/>
                    <a:pt x="70" y="0"/>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29"/>
            <p:cNvSpPr/>
            <p:nvPr/>
          </p:nvSpPr>
          <p:spPr>
            <a:xfrm>
              <a:off x="2418900" y="3372200"/>
              <a:ext cx="6125" cy="6700"/>
            </a:xfrm>
            <a:custGeom>
              <a:avLst/>
              <a:gdLst/>
              <a:ahLst/>
              <a:cxnLst/>
              <a:rect l="l" t="t" r="r" b="b"/>
              <a:pathLst>
                <a:path w="245" h="268" extrusionOk="0">
                  <a:moveTo>
                    <a:pt x="163" y="268"/>
                  </a:moveTo>
                  <a:cubicBezTo>
                    <a:pt x="1" y="105"/>
                    <a:pt x="1" y="105"/>
                    <a:pt x="105" y="1"/>
                  </a:cubicBezTo>
                  <a:cubicBezTo>
                    <a:pt x="245" y="105"/>
                    <a:pt x="245" y="105"/>
                    <a:pt x="163" y="268"/>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29"/>
            <p:cNvSpPr/>
            <p:nvPr/>
          </p:nvSpPr>
          <p:spPr>
            <a:xfrm>
              <a:off x="2439525" y="3355075"/>
              <a:ext cx="4650" cy="5550"/>
            </a:xfrm>
            <a:custGeom>
              <a:avLst/>
              <a:gdLst/>
              <a:ahLst/>
              <a:cxnLst/>
              <a:rect l="l" t="t" r="r" b="b"/>
              <a:pathLst>
                <a:path w="186" h="222" extrusionOk="0">
                  <a:moveTo>
                    <a:pt x="105" y="1"/>
                  </a:moveTo>
                  <a:cubicBezTo>
                    <a:pt x="174" y="47"/>
                    <a:pt x="186" y="117"/>
                    <a:pt x="163" y="187"/>
                  </a:cubicBezTo>
                  <a:cubicBezTo>
                    <a:pt x="139" y="198"/>
                    <a:pt x="116" y="222"/>
                    <a:pt x="93" y="222"/>
                  </a:cubicBezTo>
                  <a:cubicBezTo>
                    <a:pt x="58" y="222"/>
                    <a:pt x="35" y="198"/>
                    <a:pt x="35" y="163"/>
                  </a:cubicBezTo>
                  <a:cubicBezTo>
                    <a:pt x="0" y="105"/>
                    <a:pt x="0" y="36"/>
                    <a:pt x="105" y="1"/>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29"/>
            <p:cNvSpPr/>
            <p:nvPr/>
          </p:nvSpPr>
          <p:spPr>
            <a:xfrm>
              <a:off x="2428475" y="3363225"/>
              <a:ext cx="3800" cy="5825"/>
            </a:xfrm>
            <a:custGeom>
              <a:avLst/>
              <a:gdLst/>
              <a:ahLst/>
              <a:cxnLst/>
              <a:rect l="l" t="t" r="r" b="b"/>
              <a:pathLst>
                <a:path w="152" h="233" extrusionOk="0">
                  <a:moveTo>
                    <a:pt x="24" y="221"/>
                  </a:moveTo>
                  <a:cubicBezTo>
                    <a:pt x="24" y="163"/>
                    <a:pt x="1" y="104"/>
                    <a:pt x="24" y="58"/>
                  </a:cubicBezTo>
                  <a:cubicBezTo>
                    <a:pt x="24" y="23"/>
                    <a:pt x="82" y="12"/>
                    <a:pt x="105" y="0"/>
                  </a:cubicBezTo>
                  <a:cubicBezTo>
                    <a:pt x="129" y="35"/>
                    <a:pt x="152" y="70"/>
                    <a:pt x="152" y="104"/>
                  </a:cubicBezTo>
                  <a:cubicBezTo>
                    <a:pt x="140" y="151"/>
                    <a:pt x="105" y="186"/>
                    <a:pt x="82" y="232"/>
                  </a:cubicBezTo>
                  <a:cubicBezTo>
                    <a:pt x="71" y="221"/>
                    <a:pt x="36" y="221"/>
                    <a:pt x="24" y="221"/>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29"/>
            <p:cNvSpPr/>
            <p:nvPr/>
          </p:nvSpPr>
          <p:spPr>
            <a:xfrm>
              <a:off x="2421800" y="3384700"/>
              <a:ext cx="4400" cy="4650"/>
            </a:xfrm>
            <a:custGeom>
              <a:avLst/>
              <a:gdLst/>
              <a:ahLst/>
              <a:cxnLst/>
              <a:rect l="l" t="t" r="r" b="b"/>
              <a:pathLst>
                <a:path w="176" h="186" extrusionOk="0">
                  <a:moveTo>
                    <a:pt x="105" y="186"/>
                  </a:moveTo>
                  <a:cubicBezTo>
                    <a:pt x="59" y="128"/>
                    <a:pt x="13" y="105"/>
                    <a:pt x="1" y="58"/>
                  </a:cubicBezTo>
                  <a:cubicBezTo>
                    <a:pt x="1" y="47"/>
                    <a:pt x="59" y="0"/>
                    <a:pt x="82" y="0"/>
                  </a:cubicBezTo>
                  <a:cubicBezTo>
                    <a:pt x="117" y="0"/>
                    <a:pt x="164" y="47"/>
                    <a:pt x="164" y="70"/>
                  </a:cubicBezTo>
                  <a:cubicBezTo>
                    <a:pt x="175" y="81"/>
                    <a:pt x="140" y="116"/>
                    <a:pt x="105" y="186"/>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4" name="Google Shape;1634;p29"/>
          <p:cNvGrpSpPr/>
          <p:nvPr/>
        </p:nvGrpSpPr>
        <p:grpSpPr>
          <a:xfrm rot="-6235069" flipH="1">
            <a:off x="7577088" y="-220963"/>
            <a:ext cx="817372" cy="843276"/>
            <a:chOff x="2894600" y="3171950"/>
            <a:chExt cx="210450" cy="217125"/>
          </a:xfrm>
        </p:grpSpPr>
        <p:sp>
          <p:nvSpPr>
            <p:cNvPr id="1635" name="Google Shape;1635;p29"/>
            <p:cNvSpPr/>
            <p:nvPr/>
          </p:nvSpPr>
          <p:spPr>
            <a:xfrm>
              <a:off x="2894600" y="3171950"/>
              <a:ext cx="210450" cy="217125"/>
            </a:xfrm>
            <a:custGeom>
              <a:avLst/>
              <a:gdLst/>
              <a:ahLst/>
              <a:cxnLst/>
              <a:rect l="l" t="t" r="r" b="b"/>
              <a:pathLst>
                <a:path w="8418" h="8685" extrusionOk="0">
                  <a:moveTo>
                    <a:pt x="7976" y="5445"/>
                  </a:moveTo>
                  <a:cubicBezTo>
                    <a:pt x="8301" y="5631"/>
                    <a:pt x="8301" y="5631"/>
                    <a:pt x="8301" y="6014"/>
                  </a:cubicBezTo>
                  <a:lnTo>
                    <a:pt x="8301" y="6653"/>
                  </a:lnTo>
                  <a:cubicBezTo>
                    <a:pt x="8301" y="6722"/>
                    <a:pt x="8301" y="6792"/>
                    <a:pt x="8278" y="6862"/>
                  </a:cubicBezTo>
                  <a:cubicBezTo>
                    <a:pt x="8255" y="7024"/>
                    <a:pt x="8139" y="7187"/>
                    <a:pt x="7964" y="7187"/>
                  </a:cubicBezTo>
                  <a:cubicBezTo>
                    <a:pt x="7918" y="7187"/>
                    <a:pt x="7872" y="7198"/>
                    <a:pt x="7837" y="7198"/>
                  </a:cubicBezTo>
                  <a:cubicBezTo>
                    <a:pt x="7802" y="7361"/>
                    <a:pt x="7779" y="7512"/>
                    <a:pt x="7744" y="7651"/>
                  </a:cubicBezTo>
                  <a:cubicBezTo>
                    <a:pt x="7697" y="7883"/>
                    <a:pt x="7570" y="8046"/>
                    <a:pt x="7337" y="8115"/>
                  </a:cubicBezTo>
                  <a:cubicBezTo>
                    <a:pt x="6792" y="8290"/>
                    <a:pt x="6223" y="8464"/>
                    <a:pt x="5666" y="8615"/>
                  </a:cubicBezTo>
                  <a:cubicBezTo>
                    <a:pt x="5492" y="8649"/>
                    <a:pt x="5306" y="8673"/>
                    <a:pt x="5120" y="8673"/>
                  </a:cubicBezTo>
                  <a:cubicBezTo>
                    <a:pt x="4586" y="8684"/>
                    <a:pt x="4064" y="8684"/>
                    <a:pt x="3518" y="8684"/>
                  </a:cubicBezTo>
                  <a:cubicBezTo>
                    <a:pt x="3158" y="8684"/>
                    <a:pt x="2821" y="8568"/>
                    <a:pt x="2508" y="8359"/>
                  </a:cubicBezTo>
                  <a:cubicBezTo>
                    <a:pt x="2287" y="8231"/>
                    <a:pt x="2183" y="7999"/>
                    <a:pt x="2113" y="7767"/>
                  </a:cubicBezTo>
                  <a:cubicBezTo>
                    <a:pt x="2067" y="7639"/>
                    <a:pt x="2044" y="7512"/>
                    <a:pt x="2032" y="7372"/>
                  </a:cubicBezTo>
                  <a:cubicBezTo>
                    <a:pt x="1997" y="7198"/>
                    <a:pt x="1986" y="7024"/>
                    <a:pt x="1986" y="6850"/>
                  </a:cubicBezTo>
                  <a:cubicBezTo>
                    <a:pt x="1974" y="6711"/>
                    <a:pt x="1997" y="6560"/>
                    <a:pt x="1974" y="6397"/>
                  </a:cubicBezTo>
                  <a:lnTo>
                    <a:pt x="1811" y="6397"/>
                  </a:lnTo>
                  <a:cubicBezTo>
                    <a:pt x="1428" y="6432"/>
                    <a:pt x="1057" y="6386"/>
                    <a:pt x="697" y="6246"/>
                  </a:cubicBezTo>
                  <a:cubicBezTo>
                    <a:pt x="384" y="6130"/>
                    <a:pt x="209" y="5910"/>
                    <a:pt x="128" y="5608"/>
                  </a:cubicBezTo>
                  <a:cubicBezTo>
                    <a:pt x="117" y="5527"/>
                    <a:pt x="82" y="5457"/>
                    <a:pt x="82" y="5399"/>
                  </a:cubicBezTo>
                  <a:cubicBezTo>
                    <a:pt x="58" y="4946"/>
                    <a:pt x="12" y="4505"/>
                    <a:pt x="0" y="4052"/>
                  </a:cubicBezTo>
                  <a:cubicBezTo>
                    <a:pt x="0" y="3832"/>
                    <a:pt x="35" y="3599"/>
                    <a:pt x="70" y="3379"/>
                  </a:cubicBezTo>
                  <a:cubicBezTo>
                    <a:pt x="82" y="3321"/>
                    <a:pt x="93" y="3263"/>
                    <a:pt x="128" y="3205"/>
                  </a:cubicBezTo>
                  <a:cubicBezTo>
                    <a:pt x="233" y="2961"/>
                    <a:pt x="418" y="2798"/>
                    <a:pt x="674" y="2787"/>
                  </a:cubicBezTo>
                  <a:cubicBezTo>
                    <a:pt x="1068" y="2775"/>
                    <a:pt x="1463" y="2671"/>
                    <a:pt x="1870" y="2764"/>
                  </a:cubicBezTo>
                  <a:cubicBezTo>
                    <a:pt x="1939" y="2636"/>
                    <a:pt x="1916" y="2520"/>
                    <a:pt x="1916" y="2380"/>
                  </a:cubicBezTo>
                  <a:cubicBezTo>
                    <a:pt x="1916" y="1951"/>
                    <a:pt x="1939" y="1521"/>
                    <a:pt x="2032" y="1103"/>
                  </a:cubicBezTo>
                  <a:cubicBezTo>
                    <a:pt x="2055" y="987"/>
                    <a:pt x="2078" y="860"/>
                    <a:pt x="2125" y="755"/>
                  </a:cubicBezTo>
                  <a:cubicBezTo>
                    <a:pt x="2218" y="558"/>
                    <a:pt x="2357" y="407"/>
                    <a:pt x="2578" y="326"/>
                  </a:cubicBezTo>
                  <a:cubicBezTo>
                    <a:pt x="2868" y="221"/>
                    <a:pt x="3170" y="175"/>
                    <a:pt x="3483" y="151"/>
                  </a:cubicBezTo>
                  <a:cubicBezTo>
                    <a:pt x="4087" y="105"/>
                    <a:pt x="4702" y="47"/>
                    <a:pt x="5306" y="1"/>
                  </a:cubicBezTo>
                  <a:lnTo>
                    <a:pt x="5526" y="1"/>
                  </a:lnTo>
                  <a:cubicBezTo>
                    <a:pt x="5828" y="35"/>
                    <a:pt x="6130" y="47"/>
                    <a:pt x="6444" y="93"/>
                  </a:cubicBezTo>
                  <a:cubicBezTo>
                    <a:pt x="6711" y="117"/>
                    <a:pt x="6989" y="163"/>
                    <a:pt x="7256" y="233"/>
                  </a:cubicBezTo>
                  <a:cubicBezTo>
                    <a:pt x="7570" y="326"/>
                    <a:pt x="7744" y="558"/>
                    <a:pt x="7802" y="860"/>
                  </a:cubicBezTo>
                  <a:cubicBezTo>
                    <a:pt x="7837" y="1011"/>
                    <a:pt x="7848" y="1138"/>
                    <a:pt x="7872" y="1301"/>
                  </a:cubicBezTo>
                  <a:cubicBezTo>
                    <a:pt x="7988" y="1301"/>
                    <a:pt x="8104" y="1301"/>
                    <a:pt x="8220" y="1312"/>
                  </a:cubicBezTo>
                  <a:cubicBezTo>
                    <a:pt x="8359" y="1324"/>
                    <a:pt x="8417" y="1370"/>
                    <a:pt x="8417" y="1498"/>
                  </a:cubicBezTo>
                  <a:lnTo>
                    <a:pt x="8417" y="1939"/>
                  </a:lnTo>
                  <a:lnTo>
                    <a:pt x="8417" y="2485"/>
                  </a:lnTo>
                  <a:cubicBezTo>
                    <a:pt x="8417" y="2694"/>
                    <a:pt x="8359" y="2752"/>
                    <a:pt x="8150" y="2810"/>
                  </a:cubicBezTo>
                  <a:cubicBezTo>
                    <a:pt x="8104" y="2822"/>
                    <a:pt x="8046" y="2833"/>
                    <a:pt x="8011" y="2868"/>
                  </a:cubicBezTo>
                  <a:cubicBezTo>
                    <a:pt x="7953" y="3158"/>
                    <a:pt x="7988" y="3425"/>
                    <a:pt x="7964" y="3715"/>
                  </a:cubicBezTo>
                  <a:cubicBezTo>
                    <a:pt x="7953" y="4006"/>
                    <a:pt x="7953" y="4319"/>
                    <a:pt x="7953" y="4609"/>
                  </a:cubicBezTo>
                  <a:cubicBezTo>
                    <a:pt x="7976" y="4876"/>
                    <a:pt x="7964" y="5167"/>
                    <a:pt x="7976" y="5445"/>
                  </a:cubicBezTo>
                  <a:close/>
                  <a:moveTo>
                    <a:pt x="2218" y="4261"/>
                  </a:moveTo>
                  <a:cubicBezTo>
                    <a:pt x="2229" y="4261"/>
                    <a:pt x="2229" y="4261"/>
                    <a:pt x="2218" y="4261"/>
                  </a:cubicBezTo>
                  <a:cubicBezTo>
                    <a:pt x="2229" y="4691"/>
                    <a:pt x="2229" y="5143"/>
                    <a:pt x="2229" y="5573"/>
                  </a:cubicBezTo>
                  <a:cubicBezTo>
                    <a:pt x="2229" y="5944"/>
                    <a:pt x="2218" y="6293"/>
                    <a:pt x="2229" y="6653"/>
                  </a:cubicBezTo>
                  <a:cubicBezTo>
                    <a:pt x="2229" y="6850"/>
                    <a:pt x="2264" y="7059"/>
                    <a:pt x="2299" y="7256"/>
                  </a:cubicBezTo>
                  <a:cubicBezTo>
                    <a:pt x="2334" y="7396"/>
                    <a:pt x="2392" y="7512"/>
                    <a:pt x="2404" y="7639"/>
                  </a:cubicBezTo>
                  <a:cubicBezTo>
                    <a:pt x="2438" y="7872"/>
                    <a:pt x="2566" y="8057"/>
                    <a:pt x="2787" y="8162"/>
                  </a:cubicBezTo>
                  <a:cubicBezTo>
                    <a:pt x="3019" y="8278"/>
                    <a:pt x="3251" y="8348"/>
                    <a:pt x="3518" y="8348"/>
                  </a:cubicBezTo>
                  <a:cubicBezTo>
                    <a:pt x="4075" y="8336"/>
                    <a:pt x="4621" y="8336"/>
                    <a:pt x="5178" y="8336"/>
                  </a:cubicBezTo>
                  <a:cubicBezTo>
                    <a:pt x="5306" y="8336"/>
                    <a:pt x="5457" y="8336"/>
                    <a:pt x="5573" y="8290"/>
                  </a:cubicBezTo>
                  <a:lnTo>
                    <a:pt x="7175" y="7814"/>
                  </a:lnTo>
                  <a:cubicBezTo>
                    <a:pt x="7314" y="7767"/>
                    <a:pt x="7384" y="7686"/>
                    <a:pt x="7407" y="7547"/>
                  </a:cubicBezTo>
                  <a:lnTo>
                    <a:pt x="7454" y="7338"/>
                  </a:lnTo>
                  <a:cubicBezTo>
                    <a:pt x="7488" y="7117"/>
                    <a:pt x="7488" y="6896"/>
                    <a:pt x="7523" y="6699"/>
                  </a:cubicBezTo>
                  <a:cubicBezTo>
                    <a:pt x="7616" y="6177"/>
                    <a:pt x="7663" y="5631"/>
                    <a:pt x="7628" y="5109"/>
                  </a:cubicBezTo>
                  <a:lnTo>
                    <a:pt x="7628" y="4400"/>
                  </a:lnTo>
                  <a:cubicBezTo>
                    <a:pt x="7639" y="4006"/>
                    <a:pt x="7639" y="3623"/>
                    <a:pt x="7663" y="3240"/>
                  </a:cubicBezTo>
                  <a:cubicBezTo>
                    <a:pt x="7686" y="2497"/>
                    <a:pt x="7686" y="1742"/>
                    <a:pt x="7558" y="1011"/>
                  </a:cubicBezTo>
                  <a:cubicBezTo>
                    <a:pt x="7512" y="720"/>
                    <a:pt x="7372" y="546"/>
                    <a:pt x="7082" y="465"/>
                  </a:cubicBezTo>
                  <a:cubicBezTo>
                    <a:pt x="7036" y="453"/>
                    <a:pt x="6978" y="442"/>
                    <a:pt x="6931" y="442"/>
                  </a:cubicBezTo>
                  <a:cubicBezTo>
                    <a:pt x="6583" y="395"/>
                    <a:pt x="6235" y="372"/>
                    <a:pt x="5898" y="326"/>
                  </a:cubicBezTo>
                  <a:cubicBezTo>
                    <a:pt x="5608" y="291"/>
                    <a:pt x="5341" y="314"/>
                    <a:pt x="5050" y="349"/>
                  </a:cubicBezTo>
                  <a:cubicBezTo>
                    <a:pt x="4783" y="395"/>
                    <a:pt x="4528" y="430"/>
                    <a:pt x="4261" y="453"/>
                  </a:cubicBezTo>
                  <a:cubicBezTo>
                    <a:pt x="3890" y="488"/>
                    <a:pt x="3506" y="500"/>
                    <a:pt x="3135" y="511"/>
                  </a:cubicBezTo>
                  <a:cubicBezTo>
                    <a:pt x="2972" y="511"/>
                    <a:pt x="2821" y="569"/>
                    <a:pt x="2682" y="616"/>
                  </a:cubicBezTo>
                  <a:cubicBezTo>
                    <a:pt x="2531" y="662"/>
                    <a:pt x="2462" y="755"/>
                    <a:pt x="2404" y="871"/>
                  </a:cubicBezTo>
                  <a:cubicBezTo>
                    <a:pt x="2380" y="953"/>
                    <a:pt x="2346" y="1034"/>
                    <a:pt x="2334" y="1103"/>
                  </a:cubicBezTo>
                  <a:cubicBezTo>
                    <a:pt x="2229" y="1498"/>
                    <a:pt x="2218" y="1893"/>
                    <a:pt x="2218" y="2299"/>
                  </a:cubicBezTo>
                  <a:close/>
                  <a:moveTo>
                    <a:pt x="1951" y="5805"/>
                  </a:moveTo>
                  <a:cubicBezTo>
                    <a:pt x="1870" y="5805"/>
                    <a:pt x="1811" y="5828"/>
                    <a:pt x="1765" y="5828"/>
                  </a:cubicBezTo>
                  <a:cubicBezTo>
                    <a:pt x="1603" y="5828"/>
                    <a:pt x="1428" y="5828"/>
                    <a:pt x="1277" y="5805"/>
                  </a:cubicBezTo>
                  <a:cubicBezTo>
                    <a:pt x="1080" y="5782"/>
                    <a:pt x="952" y="5677"/>
                    <a:pt x="929" y="5480"/>
                  </a:cubicBezTo>
                  <a:cubicBezTo>
                    <a:pt x="906" y="5387"/>
                    <a:pt x="883" y="5294"/>
                    <a:pt x="883" y="5201"/>
                  </a:cubicBezTo>
                  <a:cubicBezTo>
                    <a:pt x="883" y="4842"/>
                    <a:pt x="871" y="4493"/>
                    <a:pt x="883" y="4122"/>
                  </a:cubicBezTo>
                  <a:cubicBezTo>
                    <a:pt x="883" y="3855"/>
                    <a:pt x="1010" y="3634"/>
                    <a:pt x="1347" y="3576"/>
                  </a:cubicBezTo>
                  <a:cubicBezTo>
                    <a:pt x="1533" y="3541"/>
                    <a:pt x="1719" y="3507"/>
                    <a:pt x="1928" y="3460"/>
                  </a:cubicBezTo>
                  <a:cubicBezTo>
                    <a:pt x="1939" y="3309"/>
                    <a:pt x="1951" y="3193"/>
                    <a:pt x="1916" y="3054"/>
                  </a:cubicBezTo>
                  <a:lnTo>
                    <a:pt x="1359" y="3054"/>
                  </a:lnTo>
                  <a:cubicBezTo>
                    <a:pt x="1173" y="3065"/>
                    <a:pt x="964" y="3077"/>
                    <a:pt x="778" y="3100"/>
                  </a:cubicBezTo>
                  <a:cubicBezTo>
                    <a:pt x="581" y="3112"/>
                    <a:pt x="465" y="3216"/>
                    <a:pt x="407" y="3402"/>
                  </a:cubicBezTo>
                  <a:cubicBezTo>
                    <a:pt x="372" y="3507"/>
                    <a:pt x="349" y="3599"/>
                    <a:pt x="325" y="3704"/>
                  </a:cubicBezTo>
                  <a:cubicBezTo>
                    <a:pt x="244" y="4319"/>
                    <a:pt x="314" y="4923"/>
                    <a:pt x="407" y="5538"/>
                  </a:cubicBezTo>
                  <a:cubicBezTo>
                    <a:pt x="430" y="5770"/>
                    <a:pt x="593" y="5921"/>
                    <a:pt x="813" y="6026"/>
                  </a:cubicBezTo>
                  <a:cubicBezTo>
                    <a:pt x="1057" y="6142"/>
                    <a:pt x="1312" y="6130"/>
                    <a:pt x="1579" y="6153"/>
                  </a:cubicBezTo>
                  <a:cubicBezTo>
                    <a:pt x="1684" y="6177"/>
                    <a:pt x="1777" y="6177"/>
                    <a:pt x="1881" y="6177"/>
                  </a:cubicBezTo>
                  <a:cubicBezTo>
                    <a:pt x="1893" y="6177"/>
                    <a:pt x="1916" y="6153"/>
                    <a:pt x="1951" y="6142"/>
                  </a:cubicBezTo>
                  <a:close/>
                  <a:moveTo>
                    <a:pt x="1939" y="5550"/>
                  </a:moveTo>
                  <a:cubicBezTo>
                    <a:pt x="1951" y="5492"/>
                    <a:pt x="1974" y="5457"/>
                    <a:pt x="1974" y="5434"/>
                  </a:cubicBezTo>
                  <a:lnTo>
                    <a:pt x="1974" y="3878"/>
                  </a:lnTo>
                  <a:cubicBezTo>
                    <a:pt x="1974" y="3843"/>
                    <a:pt x="1939" y="3808"/>
                    <a:pt x="1928" y="3762"/>
                  </a:cubicBezTo>
                  <a:cubicBezTo>
                    <a:pt x="1719" y="3808"/>
                    <a:pt x="1533" y="3832"/>
                    <a:pt x="1347" y="3878"/>
                  </a:cubicBezTo>
                  <a:cubicBezTo>
                    <a:pt x="1243" y="3890"/>
                    <a:pt x="1185" y="3971"/>
                    <a:pt x="1173" y="4064"/>
                  </a:cubicBezTo>
                  <a:cubicBezTo>
                    <a:pt x="1161" y="4157"/>
                    <a:pt x="1161" y="4226"/>
                    <a:pt x="1161" y="4319"/>
                  </a:cubicBezTo>
                  <a:lnTo>
                    <a:pt x="1161" y="5143"/>
                  </a:lnTo>
                  <a:cubicBezTo>
                    <a:pt x="1161" y="5213"/>
                    <a:pt x="1161" y="5283"/>
                    <a:pt x="1173" y="5364"/>
                  </a:cubicBezTo>
                  <a:cubicBezTo>
                    <a:pt x="1185" y="5503"/>
                    <a:pt x="1243" y="5561"/>
                    <a:pt x="1394" y="5573"/>
                  </a:cubicBezTo>
                  <a:cubicBezTo>
                    <a:pt x="1568" y="5561"/>
                    <a:pt x="1742" y="5550"/>
                    <a:pt x="1939" y="5550"/>
                  </a:cubicBezTo>
                  <a:close/>
                  <a:moveTo>
                    <a:pt x="8022" y="1568"/>
                  </a:moveTo>
                  <a:cubicBezTo>
                    <a:pt x="7976" y="1963"/>
                    <a:pt x="7976" y="2380"/>
                    <a:pt x="8046" y="2578"/>
                  </a:cubicBezTo>
                  <a:cubicBezTo>
                    <a:pt x="8139" y="2578"/>
                    <a:pt x="8185" y="2520"/>
                    <a:pt x="8185" y="2438"/>
                  </a:cubicBezTo>
                  <a:lnTo>
                    <a:pt x="8185" y="1649"/>
                  </a:lnTo>
                  <a:cubicBezTo>
                    <a:pt x="8162" y="1568"/>
                    <a:pt x="8104" y="1556"/>
                    <a:pt x="8022" y="1568"/>
                  </a:cubicBezTo>
                  <a:close/>
                  <a:moveTo>
                    <a:pt x="8022" y="5863"/>
                  </a:moveTo>
                  <a:cubicBezTo>
                    <a:pt x="7964" y="5886"/>
                    <a:pt x="7964" y="5921"/>
                    <a:pt x="7953" y="5956"/>
                  </a:cubicBezTo>
                  <a:cubicBezTo>
                    <a:pt x="7918" y="6200"/>
                    <a:pt x="7895" y="6467"/>
                    <a:pt x="7860" y="6711"/>
                  </a:cubicBezTo>
                  <a:cubicBezTo>
                    <a:pt x="7860" y="6757"/>
                    <a:pt x="7848" y="6815"/>
                    <a:pt x="7860" y="6850"/>
                  </a:cubicBezTo>
                  <a:cubicBezTo>
                    <a:pt x="7860" y="6885"/>
                    <a:pt x="7895" y="6908"/>
                    <a:pt x="7918" y="6908"/>
                  </a:cubicBezTo>
                  <a:cubicBezTo>
                    <a:pt x="7953" y="6908"/>
                    <a:pt x="7988" y="6896"/>
                    <a:pt x="7988" y="6885"/>
                  </a:cubicBezTo>
                  <a:cubicBezTo>
                    <a:pt x="8022" y="6827"/>
                    <a:pt x="8046" y="6757"/>
                    <a:pt x="8046" y="6676"/>
                  </a:cubicBezTo>
                  <a:lnTo>
                    <a:pt x="8046" y="5921"/>
                  </a:lnTo>
                  <a:cubicBezTo>
                    <a:pt x="8046" y="5910"/>
                    <a:pt x="8034" y="5875"/>
                    <a:pt x="8022" y="5863"/>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29"/>
            <p:cNvSpPr/>
            <p:nvPr/>
          </p:nvSpPr>
          <p:spPr>
            <a:xfrm>
              <a:off x="2978175" y="3240450"/>
              <a:ext cx="81300" cy="82450"/>
            </a:xfrm>
            <a:custGeom>
              <a:avLst/>
              <a:gdLst/>
              <a:ahLst/>
              <a:cxnLst/>
              <a:rect l="l" t="t" r="r" b="b"/>
              <a:pathLst>
                <a:path w="3252" h="3298" extrusionOk="0">
                  <a:moveTo>
                    <a:pt x="2149" y="825"/>
                  </a:moveTo>
                  <a:cubicBezTo>
                    <a:pt x="2241" y="836"/>
                    <a:pt x="2323" y="836"/>
                    <a:pt x="2404" y="836"/>
                  </a:cubicBezTo>
                  <a:lnTo>
                    <a:pt x="2984" y="836"/>
                  </a:lnTo>
                  <a:cubicBezTo>
                    <a:pt x="3159" y="836"/>
                    <a:pt x="3228" y="906"/>
                    <a:pt x="3240" y="1068"/>
                  </a:cubicBezTo>
                  <a:cubicBezTo>
                    <a:pt x="3251" y="1324"/>
                    <a:pt x="3251" y="1591"/>
                    <a:pt x="3182" y="1846"/>
                  </a:cubicBezTo>
                  <a:cubicBezTo>
                    <a:pt x="3135" y="2009"/>
                    <a:pt x="3054" y="2102"/>
                    <a:pt x="2892" y="2113"/>
                  </a:cubicBezTo>
                  <a:cubicBezTo>
                    <a:pt x="2729" y="2113"/>
                    <a:pt x="2590" y="2148"/>
                    <a:pt x="2462" y="2229"/>
                  </a:cubicBezTo>
                  <a:cubicBezTo>
                    <a:pt x="2427" y="2241"/>
                    <a:pt x="2404" y="2253"/>
                    <a:pt x="2358" y="2287"/>
                  </a:cubicBezTo>
                  <a:lnTo>
                    <a:pt x="2358" y="2636"/>
                  </a:lnTo>
                  <a:lnTo>
                    <a:pt x="2358" y="2845"/>
                  </a:lnTo>
                  <a:cubicBezTo>
                    <a:pt x="2323" y="3077"/>
                    <a:pt x="2253" y="3181"/>
                    <a:pt x="2021" y="3228"/>
                  </a:cubicBezTo>
                  <a:cubicBezTo>
                    <a:pt x="1800" y="3251"/>
                    <a:pt x="1603" y="3274"/>
                    <a:pt x="1382" y="3286"/>
                  </a:cubicBezTo>
                  <a:cubicBezTo>
                    <a:pt x="1185" y="3297"/>
                    <a:pt x="1139" y="3239"/>
                    <a:pt x="1139" y="3019"/>
                  </a:cubicBezTo>
                  <a:lnTo>
                    <a:pt x="1139" y="2322"/>
                  </a:lnTo>
                  <a:cubicBezTo>
                    <a:pt x="1081" y="2311"/>
                    <a:pt x="1011" y="2299"/>
                    <a:pt x="930" y="2299"/>
                  </a:cubicBezTo>
                  <a:lnTo>
                    <a:pt x="291" y="2299"/>
                  </a:lnTo>
                  <a:cubicBezTo>
                    <a:pt x="94" y="2299"/>
                    <a:pt x="36" y="2253"/>
                    <a:pt x="24" y="2055"/>
                  </a:cubicBezTo>
                  <a:cubicBezTo>
                    <a:pt x="1" y="1858"/>
                    <a:pt x="24" y="1660"/>
                    <a:pt x="24" y="1475"/>
                  </a:cubicBezTo>
                  <a:cubicBezTo>
                    <a:pt x="24" y="1277"/>
                    <a:pt x="105" y="1150"/>
                    <a:pt x="280" y="1103"/>
                  </a:cubicBezTo>
                  <a:cubicBezTo>
                    <a:pt x="465" y="1045"/>
                    <a:pt x="663" y="1010"/>
                    <a:pt x="848" y="964"/>
                  </a:cubicBezTo>
                  <a:cubicBezTo>
                    <a:pt x="906" y="952"/>
                    <a:pt x="964" y="929"/>
                    <a:pt x="1023" y="929"/>
                  </a:cubicBezTo>
                  <a:cubicBezTo>
                    <a:pt x="1069" y="778"/>
                    <a:pt x="1034" y="616"/>
                    <a:pt x="1046" y="465"/>
                  </a:cubicBezTo>
                  <a:cubicBezTo>
                    <a:pt x="1069" y="383"/>
                    <a:pt x="1081" y="279"/>
                    <a:pt x="1104" y="209"/>
                  </a:cubicBezTo>
                  <a:cubicBezTo>
                    <a:pt x="1162" y="82"/>
                    <a:pt x="1278" y="0"/>
                    <a:pt x="1429" y="0"/>
                  </a:cubicBezTo>
                  <a:lnTo>
                    <a:pt x="1974" y="0"/>
                  </a:lnTo>
                  <a:cubicBezTo>
                    <a:pt x="2149" y="0"/>
                    <a:pt x="2195" y="58"/>
                    <a:pt x="2207" y="221"/>
                  </a:cubicBezTo>
                  <a:cubicBezTo>
                    <a:pt x="2207" y="337"/>
                    <a:pt x="2195" y="465"/>
                    <a:pt x="2195" y="581"/>
                  </a:cubicBezTo>
                  <a:cubicBezTo>
                    <a:pt x="2172" y="674"/>
                    <a:pt x="2149" y="732"/>
                    <a:pt x="2149" y="825"/>
                  </a:cubicBezTo>
                  <a:close/>
                  <a:moveTo>
                    <a:pt x="2067" y="2125"/>
                  </a:moveTo>
                  <a:cubicBezTo>
                    <a:pt x="2346" y="1974"/>
                    <a:pt x="2613" y="1893"/>
                    <a:pt x="2903" y="1835"/>
                  </a:cubicBezTo>
                  <a:cubicBezTo>
                    <a:pt x="3008" y="1602"/>
                    <a:pt x="3019" y="1370"/>
                    <a:pt x="2984" y="1138"/>
                  </a:cubicBezTo>
                  <a:cubicBezTo>
                    <a:pt x="2880" y="1080"/>
                    <a:pt x="2776" y="1103"/>
                    <a:pt x="2671" y="1092"/>
                  </a:cubicBezTo>
                  <a:lnTo>
                    <a:pt x="2033" y="1092"/>
                  </a:lnTo>
                  <a:cubicBezTo>
                    <a:pt x="1916" y="1092"/>
                    <a:pt x="1858" y="1022"/>
                    <a:pt x="1882" y="917"/>
                  </a:cubicBezTo>
                  <a:cubicBezTo>
                    <a:pt x="1893" y="767"/>
                    <a:pt x="1916" y="616"/>
                    <a:pt x="1928" y="476"/>
                  </a:cubicBezTo>
                  <a:cubicBezTo>
                    <a:pt x="1928" y="418"/>
                    <a:pt x="1916" y="360"/>
                    <a:pt x="1905" y="279"/>
                  </a:cubicBezTo>
                  <a:lnTo>
                    <a:pt x="1522" y="279"/>
                  </a:lnTo>
                  <a:cubicBezTo>
                    <a:pt x="1348" y="279"/>
                    <a:pt x="1313" y="325"/>
                    <a:pt x="1290" y="500"/>
                  </a:cubicBezTo>
                  <a:lnTo>
                    <a:pt x="1290" y="999"/>
                  </a:lnTo>
                  <a:cubicBezTo>
                    <a:pt x="1290" y="1138"/>
                    <a:pt x="1231" y="1196"/>
                    <a:pt x="1092" y="1231"/>
                  </a:cubicBezTo>
                  <a:cubicBezTo>
                    <a:pt x="1034" y="1243"/>
                    <a:pt x="976" y="1243"/>
                    <a:pt x="906" y="1243"/>
                  </a:cubicBezTo>
                  <a:cubicBezTo>
                    <a:pt x="732" y="1289"/>
                    <a:pt x="570" y="1312"/>
                    <a:pt x="396" y="1359"/>
                  </a:cubicBezTo>
                  <a:cubicBezTo>
                    <a:pt x="338" y="1370"/>
                    <a:pt x="280" y="1428"/>
                    <a:pt x="268" y="1475"/>
                  </a:cubicBezTo>
                  <a:cubicBezTo>
                    <a:pt x="233" y="1672"/>
                    <a:pt x="210" y="1881"/>
                    <a:pt x="291" y="2078"/>
                  </a:cubicBezTo>
                  <a:lnTo>
                    <a:pt x="616" y="2078"/>
                  </a:lnTo>
                  <a:lnTo>
                    <a:pt x="1104" y="2078"/>
                  </a:lnTo>
                  <a:cubicBezTo>
                    <a:pt x="1220" y="2078"/>
                    <a:pt x="1324" y="2102"/>
                    <a:pt x="1417" y="2183"/>
                  </a:cubicBezTo>
                  <a:cubicBezTo>
                    <a:pt x="1371" y="2461"/>
                    <a:pt x="1371" y="2740"/>
                    <a:pt x="1429" y="3007"/>
                  </a:cubicBezTo>
                  <a:cubicBezTo>
                    <a:pt x="1661" y="3030"/>
                    <a:pt x="1858" y="3030"/>
                    <a:pt x="2067" y="2926"/>
                  </a:cubicBezTo>
                  <a:cubicBezTo>
                    <a:pt x="2114" y="2682"/>
                    <a:pt x="2079" y="2415"/>
                    <a:pt x="2067" y="2125"/>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7" name="Google Shape;1637;p29"/>
          <p:cNvGrpSpPr/>
          <p:nvPr/>
        </p:nvGrpSpPr>
        <p:grpSpPr>
          <a:xfrm rot="-6698716" flipH="1">
            <a:off x="8427757" y="846037"/>
            <a:ext cx="1139236" cy="832555"/>
            <a:chOff x="3261275" y="2943825"/>
            <a:chExt cx="293325" cy="214350"/>
          </a:xfrm>
        </p:grpSpPr>
        <p:sp>
          <p:nvSpPr>
            <p:cNvPr id="1638" name="Google Shape;1638;p29"/>
            <p:cNvSpPr/>
            <p:nvPr/>
          </p:nvSpPr>
          <p:spPr>
            <a:xfrm>
              <a:off x="3432400" y="3092650"/>
              <a:ext cx="43550" cy="51800"/>
            </a:xfrm>
            <a:custGeom>
              <a:avLst/>
              <a:gdLst/>
              <a:ahLst/>
              <a:cxnLst/>
              <a:rect l="l" t="t" r="r" b="b"/>
              <a:pathLst>
                <a:path w="1742" h="2072" extrusionOk="0">
                  <a:moveTo>
                    <a:pt x="442" y="270"/>
                  </a:moveTo>
                  <a:cubicBezTo>
                    <a:pt x="813" y="537"/>
                    <a:pt x="1742" y="1396"/>
                    <a:pt x="987" y="1756"/>
                  </a:cubicBezTo>
                  <a:cubicBezTo>
                    <a:pt x="922" y="1787"/>
                    <a:pt x="860" y="1801"/>
                    <a:pt x="804" y="1801"/>
                  </a:cubicBezTo>
                  <a:cubicBezTo>
                    <a:pt x="501" y="1801"/>
                    <a:pt x="328" y="1403"/>
                    <a:pt x="279" y="1129"/>
                  </a:cubicBezTo>
                  <a:cubicBezTo>
                    <a:pt x="221" y="828"/>
                    <a:pt x="279" y="526"/>
                    <a:pt x="442" y="270"/>
                  </a:cubicBezTo>
                  <a:close/>
                  <a:moveTo>
                    <a:pt x="498" y="0"/>
                  </a:moveTo>
                  <a:cubicBezTo>
                    <a:pt x="413" y="0"/>
                    <a:pt x="171" y="280"/>
                    <a:pt x="116" y="444"/>
                  </a:cubicBezTo>
                  <a:cubicBezTo>
                    <a:pt x="24" y="700"/>
                    <a:pt x="0" y="1002"/>
                    <a:pt x="35" y="1164"/>
                  </a:cubicBezTo>
                  <a:cubicBezTo>
                    <a:pt x="91" y="1569"/>
                    <a:pt x="376" y="2071"/>
                    <a:pt x="847" y="2071"/>
                  </a:cubicBezTo>
                  <a:cubicBezTo>
                    <a:pt x="863" y="2071"/>
                    <a:pt x="878" y="2071"/>
                    <a:pt x="894" y="2070"/>
                  </a:cubicBezTo>
                  <a:cubicBezTo>
                    <a:pt x="1324" y="2046"/>
                    <a:pt x="1672" y="1570"/>
                    <a:pt x="1556" y="1141"/>
                  </a:cubicBezTo>
                  <a:cubicBezTo>
                    <a:pt x="1486" y="897"/>
                    <a:pt x="1312" y="677"/>
                    <a:pt x="1138" y="526"/>
                  </a:cubicBezTo>
                  <a:cubicBezTo>
                    <a:pt x="952" y="352"/>
                    <a:pt x="755" y="85"/>
                    <a:pt x="511" y="3"/>
                  </a:cubicBezTo>
                  <a:cubicBezTo>
                    <a:pt x="507" y="1"/>
                    <a:pt x="50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29"/>
            <p:cNvSpPr/>
            <p:nvPr/>
          </p:nvSpPr>
          <p:spPr>
            <a:xfrm>
              <a:off x="3261275" y="2943825"/>
              <a:ext cx="293325" cy="214350"/>
            </a:xfrm>
            <a:custGeom>
              <a:avLst/>
              <a:gdLst/>
              <a:ahLst/>
              <a:cxnLst/>
              <a:rect l="l" t="t" r="r" b="b"/>
              <a:pathLst>
                <a:path w="11733" h="8574" extrusionOk="0">
                  <a:moveTo>
                    <a:pt x="1319" y="639"/>
                  </a:moveTo>
                  <a:lnTo>
                    <a:pt x="1319" y="639"/>
                  </a:lnTo>
                  <a:cubicBezTo>
                    <a:pt x="2693" y="1482"/>
                    <a:pt x="4537" y="2485"/>
                    <a:pt x="4581" y="2485"/>
                  </a:cubicBezTo>
                  <a:cubicBezTo>
                    <a:pt x="4581" y="2485"/>
                    <a:pt x="4581" y="2485"/>
                    <a:pt x="4582" y="2485"/>
                  </a:cubicBezTo>
                  <a:cubicBezTo>
                    <a:pt x="5208" y="2799"/>
                    <a:pt x="6010" y="2903"/>
                    <a:pt x="6671" y="3066"/>
                  </a:cubicBezTo>
                  <a:cubicBezTo>
                    <a:pt x="7054" y="3147"/>
                    <a:pt x="8180" y="3367"/>
                    <a:pt x="8389" y="3391"/>
                  </a:cubicBezTo>
                  <a:cubicBezTo>
                    <a:pt x="8406" y="3396"/>
                    <a:pt x="8424" y="3399"/>
                    <a:pt x="8441" y="3399"/>
                  </a:cubicBezTo>
                  <a:cubicBezTo>
                    <a:pt x="8494" y="3399"/>
                    <a:pt x="8540" y="3371"/>
                    <a:pt x="8540" y="3309"/>
                  </a:cubicBezTo>
                  <a:cubicBezTo>
                    <a:pt x="8553" y="2663"/>
                    <a:pt x="9264" y="2281"/>
                    <a:pt x="9921" y="2281"/>
                  </a:cubicBezTo>
                  <a:cubicBezTo>
                    <a:pt x="10432" y="2281"/>
                    <a:pt x="10910" y="2512"/>
                    <a:pt x="11001" y="3031"/>
                  </a:cubicBezTo>
                  <a:cubicBezTo>
                    <a:pt x="11048" y="3367"/>
                    <a:pt x="10874" y="3901"/>
                    <a:pt x="10526" y="4041"/>
                  </a:cubicBezTo>
                  <a:cubicBezTo>
                    <a:pt x="10414" y="4078"/>
                    <a:pt x="10295" y="4091"/>
                    <a:pt x="10176" y="4091"/>
                  </a:cubicBezTo>
                  <a:cubicBezTo>
                    <a:pt x="9996" y="4091"/>
                    <a:pt x="9815" y="4062"/>
                    <a:pt x="9655" y="4041"/>
                  </a:cubicBezTo>
                  <a:cubicBezTo>
                    <a:pt x="9307" y="3983"/>
                    <a:pt x="8958" y="3890"/>
                    <a:pt x="8622" y="3820"/>
                  </a:cubicBezTo>
                  <a:cubicBezTo>
                    <a:pt x="7879" y="3634"/>
                    <a:pt x="5139" y="2857"/>
                    <a:pt x="4489" y="2648"/>
                  </a:cubicBezTo>
                  <a:cubicBezTo>
                    <a:pt x="4454" y="2624"/>
                    <a:pt x="4431" y="2624"/>
                    <a:pt x="4396" y="2624"/>
                  </a:cubicBezTo>
                  <a:cubicBezTo>
                    <a:pt x="4280" y="2624"/>
                    <a:pt x="4210" y="2752"/>
                    <a:pt x="4338" y="2857"/>
                  </a:cubicBezTo>
                  <a:cubicBezTo>
                    <a:pt x="4872" y="3298"/>
                    <a:pt x="6961" y="5225"/>
                    <a:pt x="7495" y="5759"/>
                  </a:cubicBezTo>
                  <a:cubicBezTo>
                    <a:pt x="7751" y="6003"/>
                    <a:pt x="8006" y="6258"/>
                    <a:pt x="8227" y="6537"/>
                  </a:cubicBezTo>
                  <a:cubicBezTo>
                    <a:pt x="8413" y="6746"/>
                    <a:pt x="8633" y="6978"/>
                    <a:pt x="8691" y="7268"/>
                  </a:cubicBezTo>
                  <a:cubicBezTo>
                    <a:pt x="8761" y="7640"/>
                    <a:pt x="8401" y="8069"/>
                    <a:pt x="8076" y="8197"/>
                  </a:cubicBezTo>
                  <a:cubicBezTo>
                    <a:pt x="7969" y="8241"/>
                    <a:pt x="7863" y="8261"/>
                    <a:pt x="7761" y="8261"/>
                  </a:cubicBezTo>
                  <a:cubicBezTo>
                    <a:pt x="6815" y="8261"/>
                    <a:pt x="6161" y="6523"/>
                    <a:pt x="7031" y="5968"/>
                  </a:cubicBezTo>
                  <a:cubicBezTo>
                    <a:pt x="7124" y="5910"/>
                    <a:pt x="7078" y="5840"/>
                    <a:pt x="7020" y="5782"/>
                  </a:cubicBezTo>
                  <a:cubicBezTo>
                    <a:pt x="6892" y="5620"/>
                    <a:pt x="6102" y="4772"/>
                    <a:pt x="5847" y="4505"/>
                  </a:cubicBezTo>
                  <a:cubicBezTo>
                    <a:pt x="5371" y="4006"/>
                    <a:pt x="4860" y="3391"/>
                    <a:pt x="4268" y="3019"/>
                  </a:cubicBezTo>
                  <a:cubicBezTo>
                    <a:pt x="4268" y="2996"/>
                    <a:pt x="2422" y="1928"/>
                    <a:pt x="983" y="1208"/>
                  </a:cubicBezTo>
                  <a:lnTo>
                    <a:pt x="983" y="1208"/>
                  </a:lnTo>
                  <a:cubicBezTo>
                    <a:pt x="1134" y="1255"/>
                    <a:pt x="1250" y="1313"/>
                    <a:pt x="1377" y="1371"/>
                  </a:cubicBezTo>
                  <a:cubicBezTo>
                    <a:pt x="1958" y="1626"/>
                    <a:pt x="2527" y="1916"/>
                    <a:pt x="3130" y="2125"/>
                  </a:cubicBezTo>
                  <a:cubicBezTo>
                    <a:pt x="3156" y="2134"/>
                    <a:pt x="3186" y="2139"/>
                    <a:pt x="3215" y="2139"/>
                  </a:cubicBezTo>
                  <a:cubicBezTo>
                    <a:pt x="3264" y="2139"/>
                    <a:pt x="3309" y="2123"/>
                    <a:pt x="3316" y="2079"/>
                  </a:cubicBezTo>
                  <a:cubicBezTo>
                    <a:pt x="3316" y="2032"/>
                    <a:pt x="3223" y="1963"/>
                    <a:pt x="3223" y="1963"/>
                  </a:cubicBezTo>
                  <a:cubicBezTo>
                    <a:pt x="2736" y="1568"/>
                    <a:pt x="2178" y="1231"/>
                    <a:pt x="1656" y="906"/>
                  </a:cubicBezTo>
                  <a:cubicBezTo>
                    <a:pt x="1540" y="825"/>
                    <a:pt x="1435" y="744"/>
                    <a:pt x="1319" y="639"/>
                  </a:cubicBezTo>
                  <a:close/>
                  <a:moveTo>
                    <a:pt x="542" y="1"/>
                  </a:moveTo>
                  <a:cubicBezTo>
                    <a:pt x="495" y="1"/>
                    <a:pt x="484" y="59"/>
                    <a:pt x="553" y="152"/>
                  </a:cubicBezTo>
                  <a:cubicBezTo>
                    <a:pt x="948" y="593"/>
                    <a:pt x="1726" y="1173"/>
                    <a:pt x="2376" y="1626"/>
                  </a:cubicBezTo>
                  <a:cubicBezTo>
                    <a:pt x="1656" y="1324"/>
                    <a:pt x="739" y="953"/>
                    <a:pt x="147" y="848"/>
                  </a:cubicBezTo>
                  <a:cubicBezTo>
                    <a:pt x="127" y="844"/>
                    <a:pt x="110" y="842"/>
                    <a:pt x="94" y="842"/>
                  </a:cubicBezTo>
                  <a:cubicBezTo>
                    <a:pt x="27" y="842"/>
                    <a:pt x="0" y="878"/>
                    <a:pt x="19" y="906"/>
                  </a:cubicBezTo>
                  <a:cubicBezTo>
                    <a:pt x="19" y="906"/>
                    <a:pt x="31" y="918"/>
                    <a:pt x="31" y="929"/>
                  </a:cubicBezTo>
                  <a:cubicBezTo>
                    <a:pt x="658" y="1440"/>
                    <a:pt x="1412" y="1800"/>
                    <a:pt x="2120" y="2183"/>
                  </a:cubicBezTo>
                  <a:cubicBezTo>
                    <a:pt x="2771" y="2520"/>
                    <a:pt x="3421" y="2903"/>
                    <a:pt x="4106" y="3193"/>
                  </a:cubicBezTo>
                  <a:cubicBezTo>
                    <a:pt x="4140" y="3205"/>
                    <a:pt x="5998" y="4935"/>
                    <a:pt x="6822" y="5863"/>
                  </a:cubicBezTo>
                  <a:cubicBezTo>
                    <a:pt x="5708" y="6630"/>
                    <a:pt x="6784" y="8573"/>
                    <a:pt x="7895" y="8573"/>
                  </a:cubicBezTo>
                  <a:cubicBezTo>
                    <a:pt x="8231" y="8573"/>
                    <a:pt x="8571" y="8395"/>
                    <a:pt x="8854" y="7953"/>
                  </a:cubicBezTo>
                  <a:cubicBezTo>
                    <a:pt x="9457" y="6989"/>
                    <a:pt x="8180" y="6038"/>
                    <a:pt x="7600" y="5469"/>
                  </a:cubicBezTo>
                  <a:cubicBezTo>
                    <a:pt x="7043" y="4923"/>
                    <a:pt x="6404" y="4459"/>
                    <a:pt x="5859" y="3855"/>
                  </a:cubicBezTo>
                  <a:cubicBezTo>
                    <a:pt x="5673" y="3658"/>
                    <a:pt x="5475" y="3425"/>
                    <a:pt x="5243" y="3216"/>
                  </a:cubicBezTo>
                  <a:lnTo>
                    <a:pt x="5243" y="3216"/>
                  </a:lnTo>
                  <a:cubicBezTo>
                    <a:pt x="5545" y="3309"/>
                    <a:pt x="5847" y="3367"/>
                    <a:pt x="6126" y="3425"/>
                  </a:cubicBezTo>
                  <a:cubicBezTo>
                    <a:pt x="6903" y="3565"/>
                    <a:pt x="7635" y="3878"/>
                    <a:pt x="8401" y="4064"/>
                  </a:cubicBezTo>
                  <a:cubicBezTo>
                    <a:pt x="8854" y="4175"/>
                    <a:pt x="9522" y="4409"/>
                    <a:pt x="10107" y="4409"/>
                  </a:cubicBezTo>
                  <a:cubicBezTo>
                    <a:pt x="10557" y="4409"/>
                    <a:pt x="10959" y="4271"/>
                    <a:pt x="11176" y="3832"/>
                  </a:cubicBezTo>
                  <a:cubicBezTo>
                    <a:pt x="11733" y="2678"/>
                    <a:pt x="10780" y="2065"/>
                    <a:pt x="9830" y="2065"/>
                  </a:cubicBezTo>
                  <a:cubicBezTo>
                    <a:pt x="9098" y="2065"/>
                    <a:pt x="8367" y="2430"/>
                    <a:pt x="8331" y="3193"/>
                  </a:cubicBezTo>
                  <a:cubicBezTo>
                    <a:pt x="7112" y="2973"/>
                    <a:pt x="4640" y="2299"/>
                    <a:pt x="4628" y="2276"/>
                  </a:cubicBezTo>
                  <a:cubicBezTo>
                    <a:pt x="4036" y="1847"/>
                    <a:pt x="3363" y="1498"/>
                    <a:pt x="2724" y="1115"/>
                  </a:cubicBezTo>
                  <a:cubicBezTo>
                    <a:pt x="2028" y="709"/>
                    <a:pt x="1331" y="268"/>
                    <a:pt x="5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29"/>
            <p:cNvSpPr/>
            <p:nvPr/>
          </p:nvSpPr>
          <p:spPr>
            <a:xfrm>
              <a:off x="3476500" y="3005250"/>
              <a:ext cx="55750" cy="36425"/>
            </a:xfrm>
            <a:custGeom>
              <a:avLst/>
              <a:gdLst/>
              <a:ahLst/>
              <a:cxnLst/>
              <a:rect l="l" t="t" r="r" b="b"/>
              <a:pathLst>
                <a:path w="2230" h="1457" extrusionOk="0">
                  <a:moveTo>
                    <a:pt x="1347" y="239"/>
                  </a:moveTo>
                  <a:cubicBezTo>
                    <a:pt x="1578" y="239"/>
                    <a:pt x="1789" y="330"/>
                    <a:pt x="1824" y="609"/>
                  </a:cubicBezTo>
                  <a:cubicBezTo>
                    <a:pt x="1869" y="1031"/>
                    <a:pt x="1598" y="1162"/>
                    <a:pt x="1259" y="1162"/>
                  </a:cubicBezTo>
                  <a:cubicBezTo>
                    <a:pt x="908" y="1162"/>
                    <a:pt x="486" y="1022"/>
                    <a:pt x="268" y="922"/>
                  </a:cubicBezTo>
                  <a:cubicBezTo>
                    <a:pt x="407" y="655"/>
                    <a:pt x="639" y="446"/>
                    <a:pt x="907" y="330"/>
                  </a:cubicBezTo>
                  <a:cubicBezTo>
                    <a:pt x="1032" y="279"/>
                    <a:pt x="1194" y="239"/>
                    <a:pt x="1347" y="239"/>
                  </a:cubicBezTo>
                  <a:close/>
                  <a:moveTo>
                    <a:pt x="1339" y="0"/>
                  </a:moveTo>
                  <a:cubicBezTo>
                    <a:pt x="1158" y="0"/>
                    <a:pt x="972" y="42"/>
                    <a:pt x="814" y="109"/>
                  </a:cubicBezTo>
                  <a:cubicBezTo>
                    <a:pt x="663" y="167"/>
                    <a:pt x="419" y="342"/>
                    <a:pt x="245" y="562"/>
                  </a:cubicBezTo>
                  <a:cubicBezTo>
                    <a:pt x="129" y="713"/>
                    <a:pt x="1" y="1085"/>
                    <a:pt x="59" y="1131"/>
                  </a:cubicBezTo>
                  <a:cubicBezTo>
                    <a:pt x="256" y="1305"/>
                    <a:pt x="581" y="1328"/>
                    <a:pt x="825" y="1386"/>
                  </a:cubicBezTo>
                  <a:cubicBezTo>
                    <a:pt x="974" y="1424"/>
                    <a:pt x="1148" y="1456"/>
                    <a:pt x="1314" y="1456"/>
                  </a:cubicBezTo>
                  <a:cubicBezTo>
                    <a:pt x="1406" y="1456"/>
                    <a:pt x="1497" y="1446"/>
                    <a:pt x="1580" y="1421"/>
                  </a:cubicBezTo>
                  <a:cubicBezTo>
                    <a:pt x="1998" y="1305"/>
                    <a:pt x="2230" y="748"/>
                    <a:pt x="2033" y="365"/>
                  </a:cubicBezTo>
                  <a:cubicBezTo>
                    <a:pt x="1898" y="102"/>
                    <a:pt x="1624" y="0"/>
                    <a:pt x="13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29"/>
            <p:cNvSpPr/>
            <p:nvPr/>
          </p:nvSpPr>
          <p:spPr>
            <a:xfrm>
              <a:off x="3352000" y="2998975"/>
              <a:ext cx="11625" cy="11050"/>
            </a:xfrm>
            <a:custGeom>
              <a:avLst/>
              <a:gdLst/>
              <a:ahLst/>
              <a:cxnLst/>
              <a:rect l="l" t="t" r="r" b="b"/>
              <a:pathLst>
                <a:path w="465" h="442" extrusionOk="0">
                  <a:moveTo>
                    <a:pt x="233" y="0"/>
                  </a:moveTo>
                  <a:cubicBezTo>
                    <a:pt x="117" y="0"/>
                    <a:pt x="1" y="105"/>
                    <a:pt x="12" y="221"/>
                  </a:cubicBezTo>
                  <a:cubicBezTo>
                    <a:pt x="12" y="337"/>
                    <a:pt x="117" y="442"/>
                    <a:pt x="233" y="442"/>
                  </a:cubicBezTo>
                  <a:cubicBezTo>
                    <a:pt x="349" y="442"/>
                    <a:pt x="465" y="337"/>
                    <a:pt x="453" y="221"/>
                  </a:cubicBezTo>
                  <a:cubicBezTo>
                    <a:pt x="453" y="105"/>
                    <a:pt x="361" y="0"/>
                    <a:pt x="2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2" name="Google Shape;1642;p29"/>
          <p:cNvSpPr/>
          <p:nvPr/>
        </p:nvSpPr>
        <p:spPr>
          <a:xfrm rot="-1720377" flipH="1">
            <a:off x="743057" y="-323487"/>
            <a:ext cx="927086" cy="845552"/>
          </a:xfrm>
          <a:custGeom>
            <a:avLst/>
            <a:gdLst/>
            <a:ahLst/>
            <a:cxnLst/>
            <a:rect l="l" t="t" r="r" b="b"/>
            <a:pathLst>
              <a:path w="9977" h="8624" extrusionOk="0">
                <a:moveTo>
                  <a:pt x="6855" y="309"/>
                </a:moveTo>
                <a:cubicBezTo>
                  <a:pt x="8143" y="309"/>
                  <a:pt x="8260" y="2113"/>
                  <a:pt x="8151" y="3106"/>
                </a:cubicBezTo>
                <a:cubicBezTo>
                  <a:pt x="8139" y="3245"/>
                  <a:pt x="8104" y="3396"/>
                  <a:pt x="8081" y="3535"/>
                </a:cubicBezTo>
                <a:cubicBezTo>
                  <a:pt x="7733" y="3570"/>
                  <a:pt x="7384" y="3593"/>
                  <a:pt x="7036" y="3686"/>
                </a:cubicBezTo>
                <a:cubicBezTo>
                  <a:pt x="6978" y="3698"/>
                  <a:pt x="6932" y="3744"/>
                  <a:pt x="6932" y="3802"/>
                </a:cubicBezTo>
                <a:cubicBezTo>
                  <a:pt x="6920" y="4151"/>
                  <a:pt x="6874" y="4685"/>
                  <a:pt x="6757" y="5091"/>
                </a:cubicBezTo>
                <a:cubicBezTo>
                  <a:pt x="6653" y="4545"/>
                  <a:pt x="6641" y="3976"/>
                  <a:pt x="6525" y="3442"/>
                </a:cubicBezTo>
                <a:cubicBezTo>
                  <a:pt x="6444" y="3048"/>
                  <a:pt x="6444" y="2549"/>
                  <a:pt x="6235" y="2189"/>
                </a:cubicBezTo>
                <a:cubicBezTo>
                  <a:pt x="6212" y="2147"/>
                  <a:pt x="6172" y="2127"/>
                  <a:pt x="6131" y="2127"/>
                </a:cubicBezTo>
                <a:cubicBezTo>
                  <a:pt x="6071" y="2127"/>
                  <a:pt x="6010" y="2170"/>
                  <a:pt x="6003" y="2247"/>
                </a:cubicBezTo>
                <a:cubicBezTo>
                  <a:pt x="5933" y="2932"/>
                  <a:pt x="5817" y="3628"/>
                  <a:pt x="5806" y="4313"/>
                </a:cubicBezTo>
                <a:cubicBezTo>
                  <a:pt x="5652" y="4272"/>
                  <a:pt x="5420" y="4245"/>
                  <a:pt x="5185" y="4245"/>
                </a:cubicBezTo>
                <a:cubicBezTo>
                  <a:pt x="4887" y="4245"/>
                  <a:pt x="4585" y="4289"/>
                  <a:pt x="4436" y="4406"/>
                </a:cubicBezTo>
                <a:cubicBezTo>
                  <a:pt x="4273" y="4534"/>
                  <a:pt x="4308" y="4743"/>
                  <a:pt x="4273" y="4928"/>
                </a:cubicBezTo>
                <a:cubicBezTo>
                  <a:pt x="4250" y="5207"/>
                  <a:pt x="4250" y="5474"/>
                  <a:pt x="4238" y="5741"/>
                </a:cubicBezTo>
                <a:cubicBezTo>
                  <a:pt x="3855" y="4557"/>
                  <a:pt x="3600" y="3303"/>
                  <a:pt x="3205" y="2131"/>
                </a:cubicBezTo>
                <a:cubicBezTo>
                  <a:pt x="3180" y="2062"/>
                  <a:pt x="3114" y="2020"/>
                  <a:pt x="3051" y="2020"/>
                </a:cubicBezTo>
                <a:cubicBezTo>
                  <a:pt x="2998" y="2020"/>
                  <a:pt x="2948" y="2050"/>
                  <a:pt x="2926" y="2119"/>
                </a:cubicBezTo>
                <a:cubicBezTo>
                  <a:pt x="2694" y="2804"/>
                  <a:pt x="2694" y="3698"/>
                  <a:pt x="2764" y="4487"/>
                </a:cubicBezTo>
                <a:cubicBezTo>
                  <a:pt x="2520" y="4081"/>
                  <a:pt x="2265" y="3698"/>
                  <a:pt x="1882" y="3408"/>
                </a:cubicBezTo>
                <a:cubicBezTo>
                  <a:pt x="1865" y="3394"/>
                  <a:pt x="1847" y="3389"/>
                  <a:pt x="1831" y="3389"/>
                </a:cubicBezTo>
                <a:cubicBezTo>
                  <a:pt x="1789" y="3389"/>
                  <a:pt x="1751" y="3424"/>
                  <a:pt x="1742" y="3466"/>
                </a:cubicBezTo>
                <a:cubicBezTo>
                  <a:pt x="1638" y="3791"/>
                  <a:pt x="1707" y="4290"/>
                  <a:pt x="1464" y="4511"/>
                </a:cubicBezTo>
                <a:cubicBezTo>
                  <a:pt x="1406" y="4557"/>
                  <a:pt x="1313" y="4603"/>
                  <a:pt x="1220" y="4627"/>
                </a:cubicBezTo>
                <a:cubicBezTo>
                  <a:pt x="1046" y="4348"/>
                  <a:pt x="895" y="4058"/>
                  <a:pt x="790" y="3744"/>
                </a:cubicBezTo>
                <a:cubicBezTo>
                  <a:pt x="430" y="2583"/>
                  <a:pt x="535" y="1121"/>
                  <a:pt x="1754" y="517"/>
                </a:cubicBezTo>
                <a:cubicBezTo>
                  <a:pt x="1956" y="419"/>
                  <a:pt x="2164" y="375"/>
                  <a:pt x="2371" y="375"/>
                </a:cubicBezTo>
                <a:cubicBezTo>
                  <a:pt x="3409" y="375"/>
                  <a:pt x="4437" y="1480"/>
                  <a:pt x="4796" y="2351"/>
                </a:cubicBezTo>
                <a:cubicBezTo>
                  <a:pt x="4797" y="2355"/>
                  <a:pt x="4799" y="2357"/>
                  <a:pt x="4802" y="2357"/>
                </a:cubicBezTo>
                <a:cubicBezTo>
                  <a:pt x="4883" y="2357"/>
                  <a:pt x="5449" y="1004"/>
                  <a:pt x="5875" y="656"/>
                </a:cubicBezTo>
                <a:cubicBezTo>
                  <a:pt x="6073" y="494"/>
                  <a:pt x="6305" y="378"/>
                  <a:pt x="6595" y="331"/>
                </a:cubicBezTo>
                <a:cubicBezTo>
                  <a:pt x="6687" y="316"/>
                  <a:pt x="6773" y="309"/>
                  <a:pt x="6855" y="309"/>
                </a:cubicBezTo>
                <a:close/>
                <a:moveTo>
                  <a:pt x="3101" y="2676"/>
                </a:moveTo>
                <a:cubicBezTo>
                  <a:pt x="3530" y="3942"/>
                  <a:pt x="3716" y="5323"/>
                  <a:pt x="4203" y="6554"/>
                </a:cubicBezTo>
                <a:cubicBezTo>
                  <a:pt x="4225" y="6610"/>
                  <a:pt x="4266" y="6632"/>
                  <a:pt x="4310" y="6632"/>
                </a:cubicBezTo>
                <a:cubicBezTo>
                  <a:pt x="4384" y="6632"/>
                  <a:pt x="4468" y="6569"/>
                  <a:pt x="4482" y="6496"/>
                </a:cubicBezTo>
                <a:cubicBezTo>
                  <a:pt x="4505" y="6229"/>
                  <a:pt x="4517" y="5938"/>
                  <a:pt x="4540" y="5660"/>
                </a:cubicBezTo>
                <a:cubicBezTo>
                  <a:pt x="4552" y="5451"/>
                  <a:pt x="4494" y="5033"/>
                  <a:pt x="4587" y="4847"/>
                </a:cubicBezTo>
                <a:cubicBezTo>
                  <a:pt x="4683" y="4629"/>
                  <a:pt x="5107" y="4542"/>
                  <a:pt x="5450" y="4542"/>
                </a:cubicBezTo>
                <a:cubicBezTo>
                  <a:pt x="5563" y="4542"/>
                  <a:pt x="5667" y="4551"/>
                  <a:pt x="5747" y="4569"/>
                </a:cubicBezTo>
                <a:cubicBezTo>
                  <a:pt x="5757" y="4571"/>
                  <a:pt x="5767" y="4572"/>
                  <a:pt x="5776" y="4572"/>
                </a:cubicBezTo>
                <a:cubicBezTo>
                  <a:pt x="5821" y="4572"/>
                  <a:pt x="5858" y="4549"/>
                  <a:pt x="5887" y="4511"/>
                </a:cubicBezTo>
                <a:cubicBezTo>
                  <a:pt x="5898" y="4511"/>
                  <a:pt x="5898" y="4499"/>
                  <a:pt x="5898" y="4499"/>
                </a:cubicBezTo>
                <a:cubicBezTo>
                  <a:pt x="6131" y="4046"/>
                  <a:pt x="6177" y="3466"/>
                  <a:pt x="6189" y="2920"/>
                </a:cubicBezTo>
                <a:cubicBezTo>
                  <a:pt x="6235" y="3210"/>
                  <a:pt x="6258" y="3501"/>
                  <a:pt x="6305" y="3733"/>
                </a:cubicBezTo>
                <a:cubicBezTo>
                  <a:pt x="6421" y="4290"/>
                  <a:pt x="6479" y="4894"/>
                  <a:pt x="6641" y="5439"/>
                </a:cubicBezTo>
                <a:cubicBezTo>
                  <a:pt x="6653" y="5486"/>
                  <a:pt x="6685" y="5509"/>
                  <a:pt x="6718" y="5509"/>
                </a:cubicBezTo>
                <a:cubicBezTo>
                  <a:pt x="6752" y="5509"/>
                  <a:pt x="6787" y="5486"/>
                  <a:pt x="6804" y="5439"/>
                </a:cubicBezTo>
                <a:cubicBezTo>
                  <a:pt x="6978" y="5045"/>
                  <a:pt x="6955" y="4104"/>
                  <a:pt x="7303" y="3872"/>
                </a:cubicBezTo>
                <a:cubicBezTo>
                  <a:pt x="7466" y="3768"/>
                  <a:pt x="7733" y="3756"/>
                  <a:pt x="8000" y="3756"/>
                </a:cubicBezTo>
                <a:cubicBezTo>
                  <a:pt x="7814" y="4615"/>
                  <a:pt x="7396" y="5404"/>
                  <a:pt x="6908" y="6113"/>
                </a:cubicBezTo>
                <a:cubicBezTo>
                  <a:pt x="6386" y="6844"/>
                  <a:pt x="5678" y="7471"/>
                  <a:pt x="5167" y="8202"/>
                </a:cubicBezTo>
                <a:cubicBezTo>
                  <a:pt x="4436" y="7575"/>
                  <a:pt x="3716" y="6948"/>
                  <a:pt x="2950" y="6356"/>
                </a:cubicBezTo>
                <a:cubicBezTo>
                  <a:pt x="2369" y="5892"/>
                  <a:pt x="1777" y="5393"/>
                  <a:pt x="1348" y="4801"/>
                </a:cubicBezTo>
                <a:cubicBezTo>
                  <a:pt x="1429" y="4789"/>
                  <a:pt x="1499" y="4754"/>
                  <a:pt x="1568" y="4708"/>
                </a:cubicBezTo>
                <a:cubicBezTo>
                  <a:pt x="1870" y="4476"/>
                  <a:pt x="1754" y="4000"/>
                  <a:pt x="1858" y="3651"/>
                </a:cubicBezTo>
                <a:lnTo>
                  <a:pt x="1858" y="3651"/>
                </a:lnTo>
                <a:cubicBezTo>
                  <a:pt x="2207" y="4046"/>
                  <a:pt x="2450" y="4511"/>
                  <a:pt x="2741" y="4963"/>
                </a:cubicBezTo>
                <a:cubicBezTo>
                  <a:pt x="2764" y="4998"/>
                  <a:pt x="2810" y="5021"/>
                  <a:pt x="2857" y="5021"/>
                </a:cubicBezTo>
                <a:cubicBezTo>
                  <a:pt x="2865" y="5024"/>
                  <a:pt x="2875" y="5026"/>
                  <a:pt x="2884" y="5026"/>
                </a:cubicBezTo>
                <a:cubicBezTo>
                  <a:pt x="2916" y="5026"/>
                  <a:pt x="2950" y="5010"/>
                  <a:pt x="2950" y="4975"/>
                </a:cubicBezTo>
                <a:cubicBezTo>
                  <a:pt x="2984" y="4940"/>
                  <a:pt x="2996" y="4905"/>
                  <a:pt x="2984" y="4859"/>
                </a:cubicBezTo>
                <a:cubicBezTo>
                  <a:pt x="3101" y="4151"/>
                  <a:pt x="3031" y="3408"/>
                  <a:pt x="3101" y="2676"/>
                </a:cubicBezTo>
                <a:close/>
                <a:moveTo>
                  <a:pt x="2364" y="0"/>
                </a:moveTo>
                <a:cubicBezTo>
                  <a:pt x="1325" y="0"/>
                  <a:pt x="472" y="919"/>
                  <a:pt x="268" y="1898"/>
                </a:cubicBezTo>
                <a:cubicBezTo>
                  <a:pt x="59" y="2955"/>
                  <a:pt x="303" y="3872"/>
                  <a:pt x="814" y="4685"/>
                </a:cubicBezTo>
                <a:cubicBezTo>
                  <a:pt x="535" y="4731"/>
                  <a:pt x="256" y="4743"/>
                  <a:pt x="82" y="4789"/>
                </a:cubicBezTo>
                <a:cubicBezTo>
                  <a:pt x="1" y="4801"/>
                  <a:pt x="24" y="4917"/>
                  <a:pt x="94" y="4917"/>
                </a:cubicBezTo>
                <a:cubicBezTo>
                  <a:pt x="148" y="4926"/>
                  <a:pt x="202" y="4930"/>
                  <a:pt x="256" y="4930"/>
                </a:cubicBezTo>
                <a:cubicBezTo>
                  <a:pt x="477" y="4930"/>
                  <a:pt x="692" y="4866"/>
                  <a:pt x="906" y="4847"/>
                </a:cubicBezTo>
                <a:cubicBezTo>
                  <a:pt x="1893" y="6322"/>
                  <a:pt x="5028" y="8609"/>
                  <a:pt x="5063" y="8620"/>
                </a:cubicBezTo>
                <a:cubicBezTo>
                  <a:pt x="5066" y="8622"/>
                  <a:pt x="5071" y="8623"/>
                  <a:pt x="5076" y="8623"/>
                </a:cubicBezTo>
                <a:cubicBezTo>
                  <a:pt x="5258" y="8623"/>
                  <a:pt x="6222" y="7469"/>
                  <a:pt x="6583" y="6995"/>
                </a:cubicBezTo>
                <a:cubicBezTo>
                  <a:pt x="6990" y="6438"/>
                  <a:pt x="7384" y="5857"/>
                  <a:pt x="7675" y="5242"/>
                </a:cubicBezTo>
                <a:cubicBezTo>
                  <a:pt x="7884" y="4778"/>
                  <a:pt x="8093" y="4278"/>
                  <a:pt x="8243" y="3791"/>
                </a:cubicBezTo>
                <a:cubicBezTo>
                  <a:pt x="8383" y="3791"/>
                  <a:pt x="8534" y="3802"/>
                  <a:pt x="8650" y="3802"/>
                </a:cubicBezTo>
                <a:cubicBezTo>
                  <a:pt x="9033" y="3791"/>
                  <a:pt x="9404" y="3756"/>
                  <a:pt x="9788" y="3698"/>
                </a:cubicBezTo>
                <a:cubicBezTo>
                  <a:pt x="9977" y="3653"/>
                  <a:pt x="9910" y="3406"/>
                  <a:pt x="9751" y="3406"/>
                </a:cubicBezTo>
                <a:cubicBezTo>
                  <a:pt x="9744" y="3406"/>
                  <a:pt x="9737" y="3407"/>
                  <a:pt x="9729" y="3408"/>
                </a:cubicBezTo>
                <a:cubicBezTo>
                  <a:pt x="9265" y="3477"/>
                  <a:pt x="8789" y="3501"/>
                  <a:pt x="8325" y="3524"/>
                </a:cubicBezTo>
                <a:cubicBezTo>
                  <a:pt x="8499" y="2816"/>
                  <a:pt x="8557" y="2084"/>
                  <a:pt x="8325" y="1364"/>
                </a:cubicBezTo>
                <a:cubicBezTo>
                  <a:pt x="8103" y="629"/>
                  <a:pt x="7654" y="33"/>
                  <a:pt x="6901" y="33"/>
                </a:cubicBezTo>
                <a:cubicBezTo>
                  <a:pt x="6787" y="33"/>
                  <a:pt x="6666" y="47"/>
                  <a:pt x="6537" y="76"/>
                </a:cubicBezTo>
                <a:cubicBezTo>
                  <a:pt x="5678" y="262"/>
                  <a:pt x="5097" y="1121"/>
                  <a:pt x="4796" y="1898"/>
                </a:cubicBezTo>
                <a:cubicBezTo>
                  <a:pt x="4470" y="1028"/>
                  <a:pt x="3495" y="145"/>
                  <a:pt x="2613" y="18"/>
                </a:cubicBezTo>
                <a:cubicBezTo>
                  <a:pt x="2529" y="6"/>
                  <a:pt x="2446" y="0"/>
                  <a:pt x="23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29"/>
          <p:cNvSpPr/>
          <p:nvPr/>
        </p:nvSpPr>
        <p:spPr>
          <a:xfrm rot="-842110" flipH="1">
            <a:off x="123693" y="52957"/>
            <a:ext cx="497132" cy="491131"/>
          </a:xfrm>
          <a:custGeom>
            <a:avLst/>
            <a:gdLst/>
            <a:ahLst/>
            <a:cxnLst/>
            <a:rect l="l" t="t" r="r" b="b"/>
            <a:pathLst>
              <a:path w="5120" h="5058" extrusionOk="0">
                <a:moveTo>
                  <a:pt x="3042" y="314"/>
                </a:moveTo>
                <a:lnTo>
                  <a:pt x="3042" y="314"/>
                </a:lnTo>
                <a:cubicBezTo>
                  <a:pt x="2984" y="883"/>
                  <a:pt x="3007" y="2044"/>
                  <a:pt x="3007" y="2056"/>
                </a:cubicBezTo>
                <a:cubicBezTo>
                  <a:pt x="3564" y="2032"/>
                  <a:pt x="4168" y="1974"/>
                  <a:pt x="4702" y="1974"/>
                </a:cubicBezTo>
                <a:cubicBezTo>
                  <a:pt x="4702" y="2172"/>
                  <a:pt x="4725" y="2392"/>
                  <a:pt x="4737" y="2590"/>
                </a:cubicBezTo>
                <a:cubicBezTo>
                  <a:pt x="4748" y="2706"/>
                  <a:pt x="4748" y="2845"/>
                  <a:pt x="4783" y="2961"/>
                </a:cubicBezTo>
                <a:lnTo>
                  <a:pt x="3042" y="2961"/>
                </a:lnTo>
                <a:cubicBezTo>
                  <a:pt x="3065" y="3495"/>
                  <a:pt x="3123" y="4145"/>
                  <a:pt x="3123" y="4691"/>
                </a:cubicBezTo>
                <a:cubicBezTo>
                  <a:pt x="2926" y="4691"/>
                  <a:pt x="2705" y="4703"/>
                  <a:pt x="2508" y="4714"/>
                </a:cubicBezTo>
                <a:cubicBezTo>
                  <a:pt x="2392" y="4726"/>
                  <a:pt x="2253" y="4726"/>
                  <a:pt x="2137" y="4760"/>
                </a:cubicBezTo>
                <a:lnTo>
                  <a:pt x="2137" y="4760"/>
                </a:lnTo>
                <a:cubicBezTo>
                  <a:pt x="2159" y="4747"/>
                  <a:pt x="2136" y="4365"/>
                  <a:pt x="2136" y="4319"/>
                </a:cubicBezTo>
                <a:cubicBezTo>
                  <a:pt x="2136" y="3960"/>
                  <a:pt x="2136" y="3576"/>
                  <a:pt x="2125" y="3217"/>
                </a:cubicBezTo>
                <a:cubicBezTo>
                  <a:pt x="2125" y="3158"/>
                  <a:pt x="2113" y="3019"/>
                  <a:pt x="2113" y="3019"/>
                </a:cubicBezTo>
                <a:lnTo>
                  <a:pt x="2101" y="3019"/>
                </a:lnTo>
                <a:cubicBezTo>
                  <a:pt x="1765" y="3031"/>
                  <a:pt x="1312" y="3054"/>
                  <a:pt x="975" y="3077"/>
                </a:cubicBezTo>
                <a:cubicBezTo>
                  <a:pt x="848" y="3089"/>
                  <a:pt x="708" y="3089"/>
                  <a:pt x="569" y="3100"/>
                </a:cubicBezTo>
                <a:cubicBezTo>
                  <a:pt x="511" y="3100"/>
                  <a:pt x="430" y="3100"/>
                  <a:pt x="383" y="3135"/>
                </a:cubicBezTo>
                <a:cubicBezTo>
                  <a:pt x="430" y="2787"/>
                  <a:pt x="372" y="2427"/>
                  <a:pt x="337" y="2079"/>
                </a:cubicBezTo>
                <a:lnTo>
                  <a:pt x="337" y="2079"/>
                </a:lnTo>
                <a:cubicBezTo>
                  <a:pt x="342" y="2102"/>
                  <a:pt x="976" y="2114"/>
                  <a:pt x="1033" y="2114"/>
                </a:cubicBezTo>
                <a:cubicBezTo>
                  <a:pt x="1324" y="2114"/>
                  <a:pt x="1602" y="2137"/>
                  <a:pt x="1893" y="2137"/>
                </a:cubicBezTo>
                <a:cubicBezTo>
                  <a:pt x="1939" y="2137"/>
                  <a:pt x="1962" y="2137"/>
                  <a:pt x="2009" y="2114"/>
                </a:cubicBezTo>
                <a:cubicBezTo>
                  <a:pt x="2125" y="2079"/>
                  <a:pt x="2101" y="1858"/>
                  <a:pt x="2078" y="1731"/>
                </a:cubicBezTo>
                <a:cubicBezTo>
                  <a:pt x="2067" y="1568"/>
                  <a:pt x="2067" y="1417"/>
                  <a:pt x="2055" y="1255"/>
                </a:cubicBezTo>
                <a:cubicBezTo>
                  <a:pt x="2032" y="953"/>
                  <a:pt x="2009" y="651"/>
                  <a:pt x="1974" y="361"/>
                </a:cubicBezTo>
                <a:lnTo>
                  <a:pt x="1974" y="361"/>
                </a:lnTo>
                <a:cubicBezTo>
                  <a:pt x="2066" y="373"/>
                  <a:pt x="2160" y="378"/>
                  <a:pt x="2255" y="378"/>
                </a:cubicBezTo>
                <a:cubicBezTo>
                  <a:pt x="2517" y="378"/>
                  <a:pt x="2786" y="340"/>
                  <a:pt x="3042" y="314"/>
                </a:cubicBezTo>
                <a:close/>
                <a:moveTo>
                  <a:pt x="2612" y="1"/>
                </a:moveTo>
                <a:cubicBezTo>
                  <a:pt x="2427" y="1"/>
                  <a:pt x="2229" y="12"/>
                  <a:pt x="2032" y="24"/>
                </a:cubicBezTo>
                <a:cubicBezTo>
                  <a:pt x="1939" y="47"/>
                  <a:pt x="1742" y="47"/>
                  <a:pt x="1730" y="175"/>
                </a:cubicBezTo>
                <a:cubicBezTo>
                  <a:pt x="1672" y="697"/>
                  <a:pt x="1672" y="1220"/>
                  <a:pt x="1672" y="1731"/>
                </a:cubicBezTo>
                <a:cubicBezTo>
                  <a:pt x="1556" y="1731"/>
                  <a:pt x="1440" y="1742"/>
                  <a:pt x="1324" y="1742"/>
                </a:cubicBezTo>
                <a:cubicBezTo>
                  <a:pt x="1103" y="1754"/>
                  <a:pt x="906" y="1765"/>
                  <a:pt x="685" y="1800"/>
                </a:cubicBezTo>
                <a:cubicBezTo>
                  <a:pt x="581" y="1812"/>
                  <a:pt x="488" y="1823"/>
                  <a:pt x="383" y="1823"/>
                </a:cubicBezTo>
                <a:cubicBezTo>
                  <a:pt x="325" y="1823"/>
                  <a:pt x="232" y="1823"/>
                  <a:pt x="163" y="1847"/>
                </a:cubicBezTo>
                <a:cubicBezTo>
                  <a:pt x="105" y="1858"/>
                  <a:pt x="58" y="1870"/>
                  <a:pt x="47" y="1916"/>
                </a:cubicBezTo>
                <a:cubicBezTo>
                  <a:pt x="12" y="1974"/>
                  <a:pt x="23" y="2090"/>
                  <a:pt x="23" y="2160"/>
                </a:cubicBezTo>
                <a:cubicBezTo>
                  <a:pt x="23" y="2265"/>
                  <a:pt x="23" y="2346"/>
                  <a:pt x="0" y="2450"/>
                </a:cubicBezTo>
                <a:cubicBezTo>
                  <a:pt x="0" y="2636"/>
                  <a:pt x="23" y="2845"/>
                  <a:pt x="35" y="3031"/>
                </a:cubicBezTo>
                <a:cubicBezTo>
                  <a:pt x="47" y="3135"/>
                  <a:pt x="47" y="3321"/>
                  <a:pt x="186" y="3333"/>
                </a:cubicBezTo>
                <a:cubicBezTo>
                  <a:pt x="708" y="3391"/>
                  <a:pt x="1242" y="3391"/>
                  <a:pt x="1765" y="3391"/>
                </a:cubicBezTo>
                <a:cubicBezTo>
                  <a:pt x="1776" y="3530"/>
                  <a:pt x="1776" y="3669"/>
                  <a:pt x="1788" y="3797"/>
                </a:cubicBezTo>
                <a:cubicBezTo>
                  <a:pt x="1811" y="4006"/>
                  <a:pt x="1823" y="4203"/>
                  <a:pt x="1823" y="4412"/>
                </a:cubicBezTo>
                <a:cubicBezTo>
                  <a:pt x="1823" y="4517"/>
                  <a:pt x="1823" y="4610"/>
                  <a:pt x="1834" y="4714"/>
                </a:cubicBezTo>
                <a:cubicBezTo>
                  <a:pt x="1834" y="4842"/>
                  <a:pt x="1834" y="4958"/>
                  <a:pt x="1962" y="5016"/>
                </a:cubicBezTo>
                <a:cubicBezTo>
                  <a:pt x="2029" y="5047"/>
                  <a:pt x="2101" y="5058"/>
                  <a:pt x="2175" y="5058"/>
                </a:cubicBezTo>
                <a:cubicBezTo>
                  <a:pt x="2293" y="5058"/>
                  <a:pt x="2417" y="5030"/>
                  <a:pt x="2531" y="5016"/>
                </a:cubicBezTo>
                <a:cubicBezTo>
                  <a:pt x="2691" y="5008"/>
                  <a:pt x="2857" y="4994"/>
                  <a:pt x="3021" y="4994"/>
                </a:cubicBezTo>
                <a:cubicBezTo>
                  <a:pt x="3094" y="4994"/>
                  <a:pt x="3167" y="4997"/>
                  <a:pt x="3239" y="5004"/>
                </a:cubicBezTo>
                <a:cubicBezTo>
                  <a:pt x="3274" y="5004"/>
                  <a:pt x="3320" y="5004"/>
                  <a:pt x="3344" y="4993"/>
                </a:cubicBezTo>
                <a:cubicBezTo>
                  <a:pt x="3390" y="4981"/>
                  <a:pt x="3413" y="4923"/>
                  <a:pt x="3413" y="4877"/>
                </a:cubicBezTo>
                <a:cubicBezTo>
                  <a:pt x="3413" y="4354"/>
                  <a:pt x="3413" y="3832"/>
                  <a:pt x="3402" y="3309"/>
                </a:cubicBezTo>
                <a:cubicBezTo>
                  <a:pt x="3553" y="3298"/>
                  <a:pt x="3680" y="3298"/>
                  <a:pt x="3820" y="3275"/>
                </a:cubicBezTo>
                <a:cubicBezTo>
                  <a:pt x="4029" y="3263"/>
                  <a:pt x="4226" y="3251"/>
                  <a:pt x="4435" y="3251"/>
                </a:cubicBezTo>
                <a:cubicBezTo>
                  <a:pt x="4539" y="3251"/>
                  <a:pt x="4632" y="3251"/>
                  <a:pt x="4737" y="3240"/>
                </a:cubicBezTo>
                <a:cubicBezTo>
                  <a:pt x="4864" y="3240"/>
                  <a:pt x="4981" y="3240"/>
                  <a:pt x="5039" y="3100"/>
                </a:cubicBezTo>
                <a:cubicBezTo>
                  <a:pt x="5120" y="2950"/>
                  <a:pt x="5062" y="2741"/>
                  <a:pt x="5039" y="2555"/>
                </a:cubicBezTo>
                <a:cubicBezTo>
                  <a:pt x="5027" y="2323"/>
                  <a:pt x="5004" y="2079"/>
                  <a:pt x="5027" y="1847"/>
                </a:cubicBezTo>
                <a:cubicBezTo>
                  <a:pt x="5027" y="1812"/>
                  <a:pt x="5027" y="1765"/>
                  <a:pt x="5015" y="1742"/>
                </a:cubicBezTo>
                <a:cubicBezTo>
                  <a:pt x="5004" y="1696"/>
                  <a:pt x="4946" y="1673"/>
                  <a:pt x="4899" y="1673"/>
                </a:cubicBezTo>
                <a:cubicBezTo>
                  <a:pt x="4377" y="1673"/>
                  <a:pt x="3866" y="1673"/>
                  <a:pt x="3344" y="1684"/>
                </a:cubicBezTo>
                <a:cubicBezTo>
                  <a:pt x="3344" y="1568"/>
                  <a:pt x="3332" y="1452"/>
                  <a:pt x="3332" y="1324"/>
                </a:cubicBezTo>
                <a:cubicBezTo>
                  <a:pt x="3320" y="1104"/>
                  <a:pt x="3297" y="895"/>
                  <a:pt x="3274" y="686"/>
                </a:cubicBezTo>
                <a:cubicBezTo>
                  <a:pt x="3262" y="581"/>
                  <a:pt x="3239" y="477"/>
                  <a:pt x="3239" y="372"/>
                </a:cubicBezTo>
                <a:cubicBezTo>
                  <a:pt x="3239" y="314"/>
                  <a:pt x="3239" y="233"/>
                  <a:pt x="3228" y="163"/>
                </a:cubicBezTo>
                <a:cubicBezTo>
                  <a:pt x="3216" y="105"/>
                  <a:pt x="3193" y="59"/>
                  <a:pt x="3158" y="47"/>
                </a:cubicBezTo>
                <a:cubicBezTo>
                  <a:pt x="3119" y="16"/>
                  <a:pt x="3055" y="11"/>
                  <a:pt x="2992" y="11"/>
                </a:cubicBezTo>
                <a:cubicBezTo>
                  <a:pt x="2961" y="11"/>
                  <a:pt x="2930" y="12"/>
                  <a:pt x="2903" y="12"/>
                </a:cubicBezTo>
                <a:cubicBezTo>
                  <a:pt x="2810" y="12"/>
                  <a:pt x="2717" y="12"/>
                  <a:pt x="26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4" name="Google Shape;1644;p29"/>
          <p:cNvGrpSpPr/>
          <p:nvPr/>
        </p:nvGrpSpPr>
        <p:grpSpPr>
          <a:xfrm rot="6757396" flipH="1">
            <a:off x="7704419" y="323603"/>
            <a:ext cx="414892" cy="1399056"/>
            <a:chOff x="954700" y="3672025"/>
            <a:chExt cx="106825" cy="360200"/>
          </a:xfrm>
        </p:grpSpPr>
        <p:sp>
          <p:nvSpPr>
            <p:cNvPr id="1645" name="Google Shape;1645;p29"/>
            <p:cNvSpPr/>
            <p:nvPr/>
          </p:nvSpPr>
          <p:spPr>
            <a:xfrm>
              <a:off x="954700" y="3672025"/>
              <a:ext cx="106825" cy="360200"/>
            </a:xfrm>
            <a:custGeom>
              <a:avLst/>
              <a:gdLst/>
              <a:ahLst/>
              <a:cxnLst/>
              <a:rect l="l" t="t" r="r" b="b"/>
              <a:pathLst>
                <a:path w="4273" h="14408" extrusionOk="0">
                  <a:moveTo>
                    <a:pt x="2276" y="0"/>
                  </a:moveTo>
                  <a:cubicBezTo>
                    <a:pt x="2392" y="81"/>
                    <a:pt x="2380" y="186"/>
                    <a:pt x="2380" y="290"/>
                  </a:cubicBezTo>
                  <a:cubicBezTo>
                    <a:pt x="2380" y="650"/>
                    <a:pt x="2392" y="999"/>
                    <a:pt x="2392" y="1358"/>
                  </a:cubicBezTo>
                  <a:cubicBezTo>
                    <a:pt x="2392" y="2078"/>
                    <a:pt x="2392" y="2798"/>
                    <a:pt x="2403" y="3506"/>
                  </a:cubicBezTo>
                  <a:cubicBezTo>
                    <a:pt x="2403" y="3622"/>
                    <a:pt x="2392" y="3727"/>
                    <a:pt x="2450" y="3854"/>
                  </a:cubicBezTo>
                  <a:cubicBezTo>
                    <a:pt x="2636" y="3854"/>
                    <a:pt x="2810" y="3889"/>
                    <a:pt x="2984" y="3947"/>
                  </a:cubicBezTo>
                  <a:cubicBezTo>
                    <a:pt x="3100" y="3982"/>
                    <a:pt x="3146" y="4063"/>
                    <a:pt x="3158" y="4156"/>
                  </a:cubicBezTo>
                  <a:lnTo>
                    <a:pt x="3158" y="4470"/>
                  </a:lnTo>
                  <a:cubicBezTo>
                    <a:pt x="3158" y="4574"/>
                    <a:pt x="3170" y="4667"/>
                    <a:pt x="3170" y="4772"/>
                  </a:cubicBezTo>
                  <a:cubicBezTo>
                    <a:pt x="3228" y="4783"/>
                    <a:pt x="3286" y="4783"/>
                    <a:pt x="3332" y="4806"/>
                  </a:cubicBezTo>
                  <a:cubicBezTo>
                    <a:pt x="3437" y="4830"/>
                    <a:pt x="3506" y="4888"/>
                    <a:pt x="3541" y="4981"/>
                  </a:cubicBezTo>
                  <a:cubicBezTo>
                    <a:pt x="3599" y="5131"/>
                    <a:pt x="3669" y="5294"/>
                    <a:pt x="3669" y="5468"/>
                  </a:cubicBezTo>
                  <a:cubicBezTo>
                    <a:pt x="3669" y="6606"/>
                    <a:pt x="3669" y="7732"/>
                    <a:pt x="3680" y="8881"/>
                  </a:cubicBezTo>
                  <a:cubicBezTo>
                    <a:pt x="3680" y="8997"/>
                    <a:pt x="3657" y="9125"/>
                    <a:pt x="3634" y="9241"/>
                  </a:cubicBezTo>
                  <a:cubicBezTo>
                    <a:pt x="3634" y="9276"/>
                    <a:pt x="3611" y="9299"/>
                    <a:pt x="3611" y="9334"/>
                  </a:cubicBezTo>
                  <a:cubicBezTo>
                    <a:pt x="3622" y="9636"/>
                    <a:pt x="3541" y="9938"/>
                    <a:pt x="3564" y="10239"/>
                  </a:cubicBezTo>
                  <a:cubicBezTo>
                    <a:pt x="3576" y="10437"/>
                    <a:pt x="3576" y="10611"/>
                    <a:pt x="3576" y="10797"/>
                  </a:cubicBezTo>
                  <a:cubicBezTo>
                    <a:pt x="3576" y="10901"/>
                    <a:pt x="3599" y="10994"/>
                    <a:pt x="3599" y="11110"/>
                  </a:cubicBezTo>
                  <a:cubicBezTo>
                    <a:pt x="3808" y="11099"/>
                    <a:pt x="3982" y="11168"/>
                    <a:pt x="4133" y="11308"/>
                  </a:cubicBezTo>
                  <a:cubicBezTo>
                    <a:pt x="4180" y="11342"/>
                    <a:pt x="4214" y="11389"/>
                    <a:pt x="4238" y="11447"/>
                  </a:cubicBezTo>
                  <a:cubicBezTo>
                    <a:pt x="4272" y="11691"/>
                    <a:pt x="4214" y="11923"/>
                    <a:pt x="4122" y="12155"/>
                  </a:cubicBezTo>
                  <a:cubicBezTo>
                    <a:pt x="4075" y="12248"/>
                    <a:pt x="4005" y="12306"/>
                    <a:pt x="3901" y="12306"/>
                  </a:cubicBezTo>
                  <a:cubicBezTo>
                    <a:pt x="3611" y="12306"/>
                    <a:pt x="3309" y="12306"/>
                    <a:pt x="3019" y="12294"/>
                  </a:cubicBezTo>
                  <a:cubicBezTo>
                    <a:pt x="2937" y="12294"/>
                    <a:pt x="2868" y="12248"/>
                    <a:pt x="2763" y="12213"/>
                  </a:cubicBezTo>
                  <a:cubicBezTo>
                    <a:pt x="2682" y="12445"/>
                    <a:pt x="2740" y="12666"/>
                    <a:pt x="2728" y="12898"/>
                  </a:cubicBezTo>
                  <a:cubicBezTo>
                    <a:pt x="2705" y="13119"/>
                    <a:pt x="2728" y="13351"/>
                    <a:pt x="2728" y="13583"/>
                  </a:cubicBezTo>
                  <a:cubicBezTo>
                    <a:pt x="2798" y="13583"/>
                    <a:pt x="2844" y="13571"/>
                    <a:pt x="2903" y="13571"/>
                  </a:cubicBezTo>
                  <a:cubicBezTo>
                    <a:pt x="2937" y="13571"/>
                    <a:pt x="2984" y="13548"/>
                    <a:pt x="3019" y="13583"/>
                  </a:cubicBezTo>
                  <a:cubicBezTo>
                    <a:pt x="3193" y="13699"/>
                    <a:pt x="3379" y="13757"/>
                    <a:pt x="3506" y="13931"/>
                  </a:cubicBezTo>
                  <a:cubicBezTo>
                    <a:pt x="3599" y="14047"/>
                    <a:pt x="3576" y="14175"/>
                    <a:pt x="3541" y="14303"/>
                  </a:cubicBezTo>
                  <a:cubicBezTo>
                    <a:pt x="3518" y="14361"/>
                    <a:pt x="3460" y="14407"/>
                    <a:pt x="3402" y="14407"/>
                  </a:cubicBezTo>
                  <a:lnTo>
                    <a:pt x="3193" y="14407"/>
                  </a:lnTo>
                  <a:lnTo>
                    <a:pt x="1533" y="14407"/>
                  </a:lnTo>
                  <a:cubicBezTo>
                    <a:pt x="1370" y="14407"/>
                    <a:pt x="1231" y="14396"/>
                    <a:pt x="1103" y="14303"/>
                  </a:cubicBezTo>
                  <a:cubicBezTo>
                    <a:pt x="1022" y="14268"/>
                    <a:pt x="952" y="14245"/>
                    <a:pt x="871" y="14221"/>
                  </a:cubicBezTo>
                  <a:cubicBezTo>
                    <a:pt x="778" y="14187"/>
                    <a:pt x="720" y="14129"/>
                    <a:pt x="697" y="14047"/>
                  </a:cubicBezTo>
                  <a:cubicBezTo>
                    <a:pt x="650" y="13943"/>
                    <a:pt x="697" y="13827"/>
                    <a:pt x="813" y="13804"/>
                  </a:cubicBezTo>
                  <a:cubicBezTo>
                    <a:pt x="987" y="13757"/>
                    <a:pt x="1126" y="13687"/>
                    <a:pt x="1289" y="13595"/>
                  </a:cubicBezTo>
                  <a:cubicBezTo>
                    <a:pt x="1347" y="13560"/>
                    <a:pt x="1417" y="13548"/>
                    <a:pt x="1486" y="13537"/>
                  </a:cubicBezTo>
                  <a:cubicBezTo>
                    <a:pt x="1544" y="13525"/>
                    <a:pt x="1602" y="13490"/>
                    <a:pt x="1649" y="13478"/>
                  </a:cubicBezTo>
                  <a:cubicBezTo>
                    <a:pt x="1695" y="13246"/>
                    <a:pt x="1707" y="12445"/>
                    <a:pt x="1660" y="12201"/>
                  </a:cubicBezTo>
                  <a:cubicBezTo>
                    <a:pt x="1602" y="12201"/>
                    <a:pt x="1544" y="12190"/>
                    <a:pt x="1486" y="12190"/>
                  </a:cubicBezTo>
                  <a:cubicBezTo>
                    <a:pt x="1289" y="12190"/>
                    <a:pt x="1080" y="12178"/>
                    <a:pt x="883" y="12190"/>
                  </a:cubicBezTo>
                  <a:cubicBezTo>
                    <a:pt x="639" y="12201"/>
                    <a:pt x="407" y="12143"/>
                    <a:pt x="151" y="12097"/>
                  </a:cubicBezTo>
                  <a:cubicBezTo>
                    <a:pt x="58" y="12085"/>
                    <a:pt x="12" y="12027"/>
                    <a:pt x="12" y="11946"/>
                  </a:cubicBezTo>
                  <a:cubicBezTo>
                    <a:pt x="12" y="11725"/>
                    <a:pt x="0" y="11493"/>
                    <a:pt x="12" y="11273"/>
                  </a:cubicBezTo>
                  <a:cubicBezTo>
                    <a:pt x="12" y="11110"/>
                    <a:pt x="116" y="11041"/>
                    <a:pt x="267" y="11029"/>
                  </a:cubicBezTo>
                  <a:lnTo>
                    <a:pt x="581" y="11029"/>
                  </a:lnTo>
                  <a:cubicBezTo>
                    <a:pt x="650" y="11029"/>
                    <a:pt x="708" y="11006"/>
                    <a:pt x="790" y="11006"/>
                  </a:cubicBezTo>
                  <a:cubicBezTo>
                    <a:pt x="790" y="10924"/>
                    <a:pt x="813" y="10855"/>
                    <a:pt x="813" y="10797"/>
                  </a:cubicBezTo>
                  <a:lnTo>
                    <a:pt x="813" y="8034"/>
                  </a:lnTo>
                  <a:cubicBezTo>
                    <a:pt x="813" y="7047"/>
                    <a:pt x="824" y="6072"/>
                    <a:pt x="824" y="5097"/>
                  </a:cubicBezTo>
                  <a:cubicBezTo>
                    <a:pt x="824" y="5015"/>
                    <a:pt x="824" y="4946"/>
                    <a:pt x="836" y="4876"/>
                  </a:cubicBezTo>
                  <a:cubicBezTo>
                    <a:pt x="848" y="4748"/>
                    <a:pt x="894" y="4690"/>
                    <a:pt x="1022" y="4690"/>
                  </a:cubicBezTo>
                  <a:cubicBezTo>
                    <a:pt x="1161" y="4690"/>
                    <a:pt x="1289" y="4667"/>
                    <a:pt x="1405" y="4574"/>
                  </a:cubicBezTo>
                  <a:lnTo>
                    <a:pt x="1405" y="4145"/>
                  </a:lnTo>
                  <a:cubicBezTo>
                    <a:pt x="1405" y="3820"/>
                    <a:pt x="1475" y="3762"/>
                    <a:pt x="1800" y="3738"/>
                  </a:cubicBezTo>
                  <a:cubicBezTo>
                    <a:pt x="1858" y="3738"/>
                    <a:pt x="1916" y="3738"/>
                    <a:pt x="1985" y="3727"/>
                  </a:cubicBezTo>
                  <a:cubicBezTo>
                    <a:pt x="1997" y="3727"/>
                    <a:pt x="2032" y="3715"/>
                    <a:pt x="2055" y="3704"/>
                  </a:cubicBezTo>
                  <a:cubicBezTo>
                    <a:pt x="2067" y="3657"/>
                    <a:pt x="2090" y="3599"/>
                    <a:pt x="2090" y="3541"/>
                  </a:cubicBezTo>
                  <a:cubicBezTo>
                    <a:pt x="2090" y="2868"/>
                    <a:pt x="2102" y="2206"/>
                    <a:pt x="2090" y="1544"/>
                  </a:cubicBezTo>
                  <a:cubicBezTo>
                    <a:pt x="2090" y="1242"/>
                    <a:pt x="2055" y="941"/>
                    <a:pt x="2043" y="639"/>
                  </a:cubicBezTo>
                  <a:cubicBezTo>
                    <a:pt x="2043" y="465"/>
                    <a:pt x="2055" y="290"/>
                    <a:pt x="2067" y="116"/>
                  </a:cubicBezTo>
                  <a:cubicBezTo>
                    <a:pt x="2102" y="58"/>
                    <a:pt x="2171" y="12"/>
                    <a:pt x="2276" y="0"/>
                  </a:cubicBezTo>
                  <a:close/>
                  <a:moveTo>
                    <a:pt x="1173" y="11168"/>
                  </a:moveTo>
                  <a:lnTo>
                    <a:pt x="1498" y="11168"/>
                  </a:lnTo>
                  <a:lnTo>
                    <a:pt x="2531" y="11168"/>
                  </a:lnTo>
                  <a:cubicBezTo>
                    <a:pt x="2624" y="11168"/>
                    <a:pt x="2705" y="11168"/>
                    <a:pt x="2763" y="11203"/>
                  </a:cubicBezTo>
                  <a:cubicBezTo>
                    <a:pt x="2926" y="11319"/>
                    <a:pt x="3088" y="11273"/>
                    <a:pt x="3262" y="11226"/>
                  </a:cubicBezTo>
                  <a:cubicBezTo>
                    <a:pt x="3262" y="11168"/>
                    <a:pt x="3274" y="11110"/>
                    <a:pt x="3274" y="11075"/>
                  </a:cubicBezTo>
                  <a:cubicBezTo>
                    <a:pt x="3286" y="10460"/>
                    <a:pt x="3309" y="9833"/>
                    <a:pt x="3320" y="9229"/>
                  </a:cubicBezTo>
                  <a:cubicBezTo>
                    <a:pt x="3320" y="9079"/>
                    <a:pt x="3344" y="8928"/>
                    <a:pt x="3367" y="8777"/>
                  </a:cubicBezTo>
                  <a:cubicBezTo>
                    <a:pt x="3379" y="8556"/>
                    <a:pt x="3390" y="8324"/>
                    <a:pt x="3332" y="8115"/>
                  </a:cubicBezTo>
                  <a:cubicBezTo>
                    <a:pt x="3181" y="8057"/>
                    <a:pt x="3007" y="8080"/>
                    <a:pt x="2844" y="8080"/>
                  </a:cubicBezTo>
                  <a:cubicBezTo>
                    <a:pt x="2810" y="8080"/>
                    <a:pt x="2775" y="8115"/>
                    <a:pt x="2740" y="8138"/>
                  </a:cubicBezTo>
                  <a:cubicBezTo>
                    <a:pt x="2601" y="8243"/>
                    <a:pt x="2577" y="8254"/>
                    <a:pt x="2485" y="8173"/>
                  </a:cubicBezTo>
                  <a:cubicBezTo>
                    <a:pt x="2380" y="8080"/>
                    <a:pt x="2276" y="8069"/>
                    <a:pt x="2171" y="8069"/>
                  </a:cubicBezTo>
                  <a:lnTo>
                    <a:pt x="1324" y="8069"/>
                  </a:lnTo>
                  <a:cubicBezTo>
                    <a:pt x="1266" y="8069"/>
                    <a:pt x="1208" y="8080"/>
                    <a:pt x="1150" y="8080"/>
                  </a:cubicBezTo>
                  <a:cubicBezTo>
                    <a:pt x="1115" y="8359"/>
                    <a:pt x="1126" y="10901"/>
                    <a:pt x="1173" y="11168"/>
                  </a:cubicBezTo>
                  <a:close/>
                  <a:moveTo>
                    <a:pt x="1150" y="4992"/>
                  </a:moveTo>
                  <a:cubicBezTo>
                    <a:pt x="1103" y="5236"/>
                    <a:pt x="1115" y="7593"/>
                    <a:pt x="1161" y="7825"/>
                  </a:cubicBezTo>
                  <a:cubicBezTo>
                    <a:pt x="1219" y="7836"/>
                    <a:pt x="1277" y="7848"/>
                    <a:pt x="1335" y="7848"/>
                  </a:cubicBezTo>
                  <a:lnTo>
                    <a:pt x="3170" y="7848"/>
                  </a:lnTo>
                  <a:cubicBezTo>
                    <a:pt x="3239" y="7848"/>
                    <a:pt x="3297" y="7825"/>
                    <a:pt x="3332" y="7825"/>
                  </a:cubicBezTo>
                  <a:cubicBezTo>
                    <a:pt x="3344" y="7778"/>
                    <a:pt x="3344" y="7744"/>
                    <a:pt x="3344" y="7720"/>
                  </a:cubicBezTo>
                  <a:cubicBezTo>
                    <a:pt x="3344" y="6977"/>
                    <a:pt x="3367" y="6258"/>
                    <a:pt x="3367" y="5515"/>
                  </a:cubicBezTo>
                  <a:cubicBezTo>
                    <a:pt x="3367" y="5352"/>
                    <a:pt x="3309" y="5224"/>
                    <a:pt x="3251" y="5097"/>
                  </a:cubicBezTo>
                  <a:cubicBezTo>
                    <a:pt x="3077" y="5050"/>
                    <a:pt x="2914" y="5015"/>
                    <a:pt x="2752" y="4992"/>
                  </a:cubicBezTo>
                  <a:cubicBezTo>
                    <a:pt x="2694" y="4969"/>
                    <a:pt x="2636" y="4969"/>
                    <a:pt x="2566" y="4969"/>
                  </a:cubicBezTo>
                  <a:lnTo>
                    <a:pt x="2067" y="4969"/>
                  </a:lnTo>
                  <a:cubicBezTo>
                    <a:pt x="1997" y="4969"/>
                    <a:pt x="1927" y="4969"/>
                    <a:pt x="1858" y="4946"/>
                  </a:cubicBezTo>
                  <a:cubicBezTo>
                    <a:pt x="1637" y="4841"/>
                    <a:pt x="1451" y="4876"/>
                    <a:pt x="1231" y="4957"/>
                  </a:cubicBezTo>
                  <a:close/>
                  <a:moveTo>
                    <a:pt x="256" y="11842"/>
                  </a:moveTo>
                  <a:cubicBezTo>
                    <a:pt x="465" y="11958"/>
                    <a:pt x="650" y="11981"/>
                    <a:pt x="836" y="11969"/>
                  </a:cubicBezTo>
                  <a:cubicBezTo>
                    <a:pt x="1451" y="11958"/>
                    <a:pt x="2055" y="11969"/>
                    <a:pt x="2670" y="11969"/>
                  </a:cubicBezTo>
                  <a:cubicBezTo>
                    <a:pt x="2752" y="11969"/>
                    <a:pt x="2856" y="11969"/>
                    <a:pt x="2949" y="11981"/>
                  </a:cubicBezTo>
                  <a:cubicBezTo>
                    <a:pt x="3239" y="12062"/>
                    <a:pt x="3495" y="12062"/>
                    <a:pt x="3831" y="12016"/>
                  </a:cubicBezTo>
                  <a:cubicBezTo>
                    <a:pt x="3936" y="11865"/>
                    <a:pt x="4017" y="11714"/>
                    <a:pt x="3947" y="11505"/>
                  </a:cubicBezTo>
                  <a:cubicBezTo>
                    <a:pt x="3855" y="11424"/>
                    <a:pt x="3762" y="11342"/>
                    <a:pt x="3622" y="11377"/>
                  </a:cubicBezTo>
                  <a:cubicBezTo>
                    <a:pt x="3471" y="11551"/>
                    <a:pt x="3471" y="11551"/>
                    <a:pt x="3239" y="11551"/>
                  </a:cubicBezTo>
                  <a:cubicBezTo>
                    <a:pt x="3100" y="11551"/>
                    <a:pt x="2972" y="11551"/>
                    <a:pt x="2844" y="11540"/>
                  </a:cubicBezTo>
                  <a:cubicBezTo>
                    <a:pt x="2543" y="11517"/>
                    <a:pt x="2229" y="11493"/>
                    <a:pt x="1927" y="11482"/>
                  </a:cubicBezTo>
                  <a:cubicBezTo>
                    <a:pt x="1672" y="11458"/>
                    <a:pt x="1393" y="11482"/>
                    <a:pt x="1126" y="11482"/>
                  </a:cubicBezTo>
                  <a:cubicBezTo>
                    <a:pt x="999" y="11482"/>
                    <a:pt x="883" y="11482"/>
                    <a:pt x="813" y="11342"/>
                  </a:cubicBezTo>
                  <a:cubicBezTo>
                    <a:pt x="801" y="11319"/>
                    <a:pt x="755" y="11284"/>
                    <a:pt x="708" y="11284"/>
                  </a:cubicBezTo>
                  <a:cubicBezTo>
                    <a:pt x="569" y="11284"/>
                    <a:pt x="407" y="11249"/>
                    <a:pt x="256" y="11319"/>
                  </a:cubicBezTo>
                  <a:cubicBezTo>
                    <a:pt x="256" y="11389"/>
                    <a:pt x="244" y="11458"/>
                    <a:pt x="244" y="11540"/>
                  </a:cubicBezTo>
                  <a:cubicBezTo>
                    <a:pt x="256" y="11656"/>
                    <a:pt x="256" y="11737"/>
                    <a:pt x="256" y="11842"/>
                  </a:cubicBezTo>
                  <a:close/>
                  <a:moveTo>
                    <a:pt x="2856" y="4238"/>
                  </a:moveTo>
                  <a:cubicBezTo>
                    <a:pt x="2752" y="4145"/>
                    <a:pt x="2659" y="4121"/>
                    <a:pt x="2543" y="4121"/>
                  </a:cubicBezTo>
                  <a:cubicBezTo>
                    <a:pt x="2392" y="4121"/>
                    <a:pt x="2229" y="4121"/>
                    <a:pt x="2090" y="4052"/>
                  </a:cubicBezTo>
                  <a:cubicBezTo>
                    <a:pt x="1997" y="4005"/>
                    <a:pt x="1869" y="4017"/>
                    <a:pt x="1765" y="4052"/>
                  </a:cubicBezTo>
                  <a:cubicBezTo>
                    <a:pt x="1707" y="4365"/>
                    <a:pt x="1707" y="4377"/>
                    <a:pt x="1881" y="4667"/>
                  </a:cubicBezTo>
                  <a:cubicBezTo>
                    <a:pt x="2194" y="4760"/>
                    <a:pt x="2508" y="4702"/>
                    <a:pt x="2844" y="4714"/>
                  </a:cubicBezTo>
                  <a:cubicBezTo>
                    <a:pt x="2868" y="4551"/>
                    <a:pt x="2856" y="4400"/>
                    <a:pt x="2856" y="4238"/>
                  </a:cubicBezTo>
                  <a:close/>
                  <a:moveTo>
                    <a:pt x="1962" y="12259"/>
                  </a:moveTo>
                  <a:lnTo>
                    <a:pt x="1962" y="13049"/>
                  </a:lnTo>
                  <a:cubicBezTo>
                    <a:pt x="1962" y="13246"/>
                    <a:pt x="1985" y="13455"/>
                    <a:pt x="2090" y="13641"/>
                  </a:cubicBezTo>
                  <a:cubicBezTo>
                    <a:pt x="2206" y="13653"/>
                    <a:pt x="2322" y="13687"/>
                    <a:pt x="2450" y="13606"/>
                  </a:cubicBezTo>
                  <a:lnTo>
                    <a:pt x="2450" y="12944"/>
                  </a:lnTo>
                  <a:cubicBezTo>
                    <a:pt x="2438" y="12712"/>
                    <a:pt x="2496" y="12480"/>
                    <a:pt x="2403" y="12248"/>
                  </a:cubicBezTo>
                  <a:cubicBezTo>
                    <a:pt x="2252" y="12236"/>
                    <a:pt x="2113" y="12213"/>
                    <a:pt x="1962" y="12259"/>
                  </a:cubicBezTo>
                  <a:close/>
                  <a:moveTo>
                    <a:pt x="1161" y="14047"/>
                  </a:moveTo>
                  <a:cubicBezTo>
                    <a:pt x="1242" y="14152"/>
                    <a:pt x="1359" y="14175"/>
                    <a:pt x="1498" y="14175"/>
                  </a:cubicBezTo>
                  <a:lnTo>
                    <a:pt x="3123" y="14175"/>
                  </a:lnTo>
                  <a:cubicBezTo>
                    <a:pt x="3158" y="14175"/>
                    <a:pt x="3204" y="14163"/>
                    <a:pt x="3262" y="14140"/>
                  </a:cubicBezTo>
                  <a:cubicBezTo>
                    <a:pt x="3146" y="14012"/>
                    <a:pt x="3065" y="13954"/>
                    <a:pt x="2775" y="13838"/>
                  </a:cubicBezTo>
                  <a:cubicBezTo>
                    <a:pt x="2554" y="13954"/>
                    <a:pt x="2554" y="13954"/>
                    <a:pt x="2310" y="13954"/>
                  </a:cubicBezTo>
                  <a:lnTo>
                    <a:pt x="2090" y="13954"/>
                  </a:lnTo>
                  <a:cubicBezTo>
                    <a:pt x="1881" y="13954"/>
                    <a:pt x="1881" y="13954"/>
                    <a:pt x="1707" y="13815"/>
                  </a:cubicBezTo>
                  <a:cubicBezTo>
                    <a:pt x="1521" y="13815"/>
                    <a:pt x="1324" y="13873"/>
                    <a:pt x="1161" y="14047"/>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29"/>
            <p:cNvSpPr/>
            <p:nvPr/>
          </p:nvSpPr>
          <p:spPr>
            <a:xfrm>
              <a:off x="1014200" y="3903325"/>
              <a:ext cx="13375" cy="6700"/>
            </a:xfrm>
            <a:custGeom>
              <a:avLst/>
              <a:gdLst/>
              <a:ahLst/>
              <a:cxnLst/>
              <a:rect l="l" t="t" r="r" b="b"/>
              <a:pathLst>
                <a:path w="535" h="268" extrusionOk="0">
                  <a:moveTo>
                    <a:pt x="232" y="268"/>
                  </a:moveTo>
                  <a:cubicBezTo>
                    <a:pt x="186" y="256"/>
                    <a:pt x="116" y="233"/>
                    <a:pt x="47" y="221"/>
                  </a:cubicBezTo>
                  <a:cubicBezTo>
                    <a:pt x="12" y="210"/>
                    <a:pt x="0" y="175"/>
                    <a:pt x="0" y="152"/>
                  </a:cubicBezTo>
                  <a:cubicBezTo>
                    <a:pt x="0" y="117"/>
                    <a:pt x="12" y="94"/>
                    <a:pt x="47" y="82"/>
                  </a:cubicBezTo>
                  <a:cubicBezTo>
                    <a:pt x="186" y="1"/>
                    <a:pt x="337" y="1"/>
                    <a:pt x="476" y="82"/>
                  </a:cubicBezTo>
                  <a:cubicBezTo>
                    <a:pt x="499" y="94"/>
                    <a:pt x="534" y="152"/>
                    <a:pt x="523" y="175"/>
                  </a:cubicBezTo>
                  <a:cubicBezTo>
                    <a:pt x="523" y="210"/>
                    <a:pt x="476" y="233"/>
                    <a:pt x="430" y="256"/>
                  </a:cubicBezTo>
                  <a:cubicBezTo>
                    <a:pt x="372" y="268"/>
                    <a:pt x="337" y="268"/>
                    <a:pt x="232" y="268"/>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29"/>
            <p:cNvSpPr/>
            <p:nvPr/>
          </p:nvSpPr>
          <p:spPr>
            <a:xfrm>
              <a:off x="1013025" y="3887075"/>
              <a:ext cx="12800" cy="7575"/>
            </a:xfrm>
            <a:custGeom>
              <a:avLst/>
              <a:gdLst/>
              <a:ahLst/>
              <a:cxnLst/>
              <a:rect l="l" t="t" r="r" b="b"/>
              <a:pathLst>
                <a:path w="512" h="303" extrusionOk="0">
                  <a:moveTo>
                    <a:pt x="210" y="1"/>
                  </a:moveTo>
                  <a:cubicBezTo>
                    <a:pt x="303" y="1"/>
                    <a:pt x="395" y="70"/>
                    <a:pt x="465" y="152"/>
                  </a:cubicBezTo>
                  <a:cubicBezTo>
                    <a:pt x="511" y="186"/>
                    <a:pt x="477" y="279"/>
                    <a:pt x="419" y="291"/>
                  </a:cubicBezTo>
                  <a:cubicBezTo>
                    <a:pt x="384" y="302"/>
                    <a:pt x="337" y="302"/>
                    <a:pt x="303" y="302"/>
                  </a:cubicBezTo>
                  <a:cubicBezTo>
                    <a:pt x="233" y="279"/>
                    <a:pt x="163" y="244"/>
                    <a:pt x="94" y="210"/>
                  </a:cubicBezTo>
                  <a:cubicBezTo>
                    <a:pt x="47" y="175"/>
                    <a:pt x="1" y="128"/>
                    <a:pt x="36" y="70"/>
                  </a:cubicBezTo>
                  <a:cubicBezTo>
                    <a:pt x="47" y="47"/>
                    <a:pt x="105" y="35"/>
                    <a:pt x="152" y="1"/>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29"/>
            <p:cNvSpPr/>
            <p:nvPr/>
          </p:nvSpPr>
          <p:spPr>
            <a:xfrm>
              <a:off x="1017675" y="3916400"/>
              <a:ext cx="8150" cy="6400"/>
            </a:xfrm>
            <a:custGeom>
              <a:avLst/>
              <a:gdLst/>
              <a:ahLst/>
              <a:cxnLst/>
              <a:rect l="l" t="t" r="r" b="b"/>
              <a:pathLst>
                <a:path w="326" h="256" extrusionOk="0">
                  <a:moveTo>
                    <a:pt x="0" y="151"/>
                  </a:moveTo>
                  <a:cubicBezTo>
                    <a:pt x="163" y="23"/>
                    <a:pt x="233" y="0"/>
                    <a:pt x="291" y="81"/>
                  </a:cubicBezTo>
                  <a:cubicBezTo>
                    <a:pt x="325" y="105"/>
                    <a:pt x="325" y="174"/>
                    <a:pt x="314" y="209"/>
                  </a:cubicBezTo>
                  <a:cubicBezTo>
                    <a:pt x="314" y="232"/>
                    <a:pt x="233" y="256"/>
                    <a:pt x="209" y="256"/>
                  </a:cubicBezTo>
                  <a:cubicBezTo>
                    <a:pt x="151" y="232"/>
                    <a:pt x="93" y="197"/>
                    <a:pt x="0" y="151"/>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29"/>
            <p:cNvSpPr/>
            <p:nvPr/>
          </p:nvSpPr>
          <p:spPr>
            <a:xfrm>
              <a:off x="1019125" y="3938150"/>
              <a:ext cx="5825" cy="4375"/>
            </a:xfrm>
            <a:custGeom>
              <a:avLst/>
              <a:gdLst/>
              <a:ahLst/>
              <a:cxnLst/>
              <a:rect l="l" t="t" r="r" b="b"/>
              <a:pathLst>
                <a:path w="233" h="175" extrusionOk="0">
                  <a:moveTo>
                    <a:pt x="209" y="152"/>
                  </a:moveTo>
                  <a:cubicBezTo>
                    <a:pt x="175" y="152"/>
                    <a:pt x="140" y="175"/>
                    <a:pt x="93" y="163"/>
                  </a:cubicBezTo>
                  <a:cubicBezTo>
                    <a:pt x="47" y="163"/>
                    <a:pt x="0" y="82"/>
                    <a:pt x="47" y="47"/>
                  </a:cubicBezTo>
                  <a:cubicBezTo>
                    <a:pt x="70" y="24"/>
                    <a:pt x="117" y="1"/>
                    <a:pt x="151" y="24"/>
                  </a:cubicBezTo>
                  <a:cubicBezTo>
                    <a:pt x="209" y="36"/>
                    <a:pt x="233" y="94"/>
                    <a:pt x="209" y="152"/>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29"/>
            <p:cNvSpPr/>
            <p:nvPr/>
          </p:nvSpPr>
          <p:spPr>
            <a:xfrm>
              <a:off x="1012150" y="3814800"/>
              <a:ext cx="17150" cy="6700"/>
            </a:xfrm>
            <a:custGeom>
              <a:avLst/>
              <a:gdLst/>
              <a:ahLst/>
              <a:cxnLst/>
              <a:rect l="l" t="t" r="r" b="b"/>
              <a:pathLst>
                <a:path w="686" h="268" extrusionOk="0">
                  <a:moveTo>
                    <a:pt x="326" y="268"/>
                  </a:moveTo>
                  <a:cubicBezTo>
                    <a:pt x="268" y="268"/>
                    <a:pt x="163" y="256"/>
                    <a:pt x="71" y="233"/>
                  </a:cubicBezTo>
                  <a:cubicBezTo>
                    <a:pt x="36" y="233"/>
                    <a:pt x="1" y="175"/>
                    <a:pt x="1" y="152"/>
                  </a:cubicBezTo>
                  <a:cubicBezTo>
                    <a:pt x="1" y="117"/>
                    <a:pt x="36" y="59"/>
                    <a:pt x="71" y="59"/>
                  </a:cubicBezTo>
                  <a:cubicBezTo>
                    <a:pt x="256" y="1"/>
                    <a:pt x="442" y="13"/>
                    <a:pt x="628" y="47"/>
                  </a:cubicBezTo>
                  <a:cubicBezTo>
                    <a:pt x="663" y="47"/>
                    <a:pt x="686" y="117"/>
                    <a:pt x="686" y="129"/>
                  </a:cubicBezTo>
                  <a:cubicBezTo>
                    <a:pt x="674" y="175"/>
                    <a:pt x="651" y="233"/>
                    <a:pt x="605" y="233"/>
                  </a:cubicBezTo>
                  <a:cubicBezTo>
                    <a:pt x="535" y="256"/>
                    <a:pt x="442" y="256"/>
                    <a:pt x="326" y="268"/>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29"/>
            <p:cNvSpPr/>
            <p:nvPr/>
          </p:nvSpPr>
          <p:spPr>
            <a:xfrm>
              <a:off x="1014475" y="3828750"/>
              <a:ext cx="11650" cy="4650"/>
            </a:xfrm>
            <a:custGeom>
              <a:avLst/>
              <a:gdLst/>
              <a:ahLst/>
              <a:cxnLst/>
              <a:rect l="l" t="t" r="r" b="b"/>
              <a:pathLst>
                <a:path w="466" h="186" extrusionOk="0">
                  <a:moveTo>
                    <a:pt x="233" y="186"/>
                  </a:moveTo>
                  <a:cubicBezTo>
                    <a:pt x="186" y="186"/>
                    <a:pt x="152" y="186"/>
                    <a:pt x="105" y="174"/>
                  </a:cubicBezTo>
                  <a:cubicBezTo>
                    <a:pt x="70" y="163"/>
                    <a:pt x="12" y="128"/>
                    <a:pt x="12" y="105"/>
                  </a:cubicBezTo>
                  <a:cubicBezTo>
                    <a:pt x="1" y="47"/>
                    <a:pt x="59" y="12"/>
                    <a:pt x="105" y="12"/>
                  </a:cubicBezTo>
                  <a:cubicBezTo>
                    <a:pt x="186" y="0"/>
                    <a:pt x="279" y="0"/>
                    <a:pt x="361" y="12"/>
                  </a:cubicBezTo>
                  <a:cubicBezTo>
                    <a:pt x="395" y="12"/>
                    <a:pt x="442" y="58"/>
                    <a:pt x="453" y="81"/>
                  </a:cubicBezTo>
                  <a:cubicBezTo>
                    <a:pt x="465" y="139"/>
                    <a:pt x="419" y="174"/>
                    <a:pt x="361" y="186"/>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29"/>
            <p:cNvSpPr/>
            <p:nvPr/>
          </p:nvSpPr>
          <p:spPr>
            <a:xfrm>
              <a:off x="1015650" y="3840650"/>
              <a:ext cx="10175" cy="5825"/>
            </a:xfrm>
            <a:custGeom>
              <a:avLst/>
              <a:gdLst/>
              <a:ahLst/>
              <a:cxnLst/>
              <a:rect l="l" t="t" r="r" b="b"/>
              <a:pathLst>
                <a:path w="407" h="233" extrusionOk="0">
                  <a:moveTo>
                    <a:pt x="0" y="58"/>
                  </a:moveTo>
                  <a:cubicBezTo>
                    <a:pt x="116" y="0"/>
                    <a:pt x="221" y="12"/>
                    <a:pt x="314" y="35"/>
                  </a:cubicBezTo>
                  <a:cubicBezTo>
                    <a:pt x="372" y="47"/>
                    <a:pt x="406" y="93"/>
                    <a:pt x="395" y="139"/>
                  </a:cubicBezTo>
                  <a:cubicBezTo>
                    <a:pt x="372" y="197"/>
                    <a:pt x="337" y="232"/>
                    <a:pt x="279" y="232"/>
                  </a:cubicBezTo>
                  <a:cubicBezTo>
                    <a:pt x="221" y="232"/>
                    <a:pt x="139" y="232"/>
                    <a:pt x="105" y="197"/>
                  </a:cubicBezTo>
                  <a:cubicBezTo>
                    <a:pt x="70" y="174"/>
                    <a:pt x="47" y="105"/>
                    <a:pt x="0" y="58"/>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29"/>
            <p:cNvSpPr/>
            <p:nvPr/>
          </p:nvSpPr>
          <p:spPr>
            <a:xfrm>
              <a:off x="1015350" y="3854850"/>
              <a:ext cx="9025" cy="6425"/>
            </a:xfrm>
            <a:custGeom>
              <a:avLst/>
              <a:gdLst/>
              <a:ahLst/>
              <a:cxnLst/>
              <a:rect l="l" t="t" r="r" b="b"/>
              <a:pathLst>
                <a:path w="361" h="257" extrusionOk="0">
                  <a:moveTo>
                    <a:pt x="198" y="256"/>
                  </a:moveTo>
                  <a:cubicBezTo>
                    <a:pt x="128" y="245"/>
                    <a:pt x="82" y="245"/>
                    <a:pt x="35" y="222"/>
                  </a:cubicBezTo>
                  <a:cubicBezTo>
                    <a:pt x="12" y="198"/>
                    <a:pt x="1" y="140"/>
                    <a:pt x="1" y="117"/>
                  </a:cubicBezTo>
                  <a:cubicBezTo>
                    <a:pt x="1" y="82"/>
                    <a:pt x="24" y="24"/>
                    <a:pt x="59" y="13"/>
                  </a:cubicBezTo>
                  <a:cubicBezTo>
                    <a:pt x="117" y="1"/>
                    <a:pt x="175" y="1"/>
                    <a:pt x="233" y="1"/>
                  </a:cubicBezTo>
                  <a:cubicBezTo>
                    <a:pt x="291" y="13"/>
                    <a:pt x="360" y="117"/>
                    <a:pt x="326" y="152"/>
                  </a:cubicBezTo>
                  <a:cubicBezTo>
                    <a:pt x="291" y="222"/>
                    <a:pt x="233" y="233"/>
                    <a:pt x="198" y="256"/>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4" name="Google Shape;1654;p29"/>
          <p:cNvGrpSpPr/>
          <p:nvPr/>
        </p:nvGrpSpPr>
        <p:grpSpPr>
          <a:xfrm rot="4839262">
            <a:off x="727815" y="491434"/>
            <a:ext cx="735585" cy="735614"/>
            <a:chOff x="2894600" y="3171950"/>
            <a:chExt cx="210450" cy="217125"/>
          </a:xfrm>
        </p:grpSpPr>
        <p:sp>
          <p:nvSpPr>
            <p:cNvPr id="1655" name="Google Shape;1655;p29"/>
            <p:cNvSpPr/>
            <p:nvPr/>
          </p:nvSpPr>
          <p:spPr>
            <a:xfrm>
              <a:off x="2894600" y="3171950"/>
              <a:ext cx="210450" cy="217125"/>
            </a:xfrm>
            <a:custGeom>
              <a:avLst/>
              <a:gdLst/>
              <a:ahLst/>
              <a:cxnLst/>
              <a:rect l="l" t="t" r="r" b="b"/>
              <a:pathLst>
                <a:path w="8418" h="8685" extrusionOk="0">
                  <a:moveTo>
                    <a:pt x="7976" y="5445"/>
                  </a:moveTo>
                  <a:cubicBezTo>
                    <a:pt x="8301" y="5631"/>
                    <a:pt x="8301" y="5631"/>
                    <a:pt x="8301" y="6014"/>
                  </a:cubicBezTo>
                  <a:lnTo>
                    <a:pt x="8301" y="6653"/>
                  </a:lnTo>
                  <a:cubicBezTo>
                    <a:pt x="8301" y="6722"/>
                    <a:pt x="8301" y="6792"/>
                    <a:pt x="8278" y="6862"/>
                  </a:cubicBezTo>
                  <a:cubicBezTo>
                    <a:pt x="8255" y="7024"/>
                    <a:pt x="8139" y="7187"/>
                    <a:pt x="7964" y="7187"/>
                  </a:cubicBezTo>
                  <a:cubicBezTo>
                    <a:pt x="7918" y="7187"/>
                    <a:pt x="7872" y="7198"/>
                    <a:pt x="7837" y="7198"/>
                  </a:cubicBezTo>
                  <a:cubicBezTo>
                    <a:pt x="7802" y="7361"/>
                    <a:pt x="7779" y="7512"/>
                    <a:pt x="7744" y="7651"/>
                  </a:cubicBezTo>
                  <a:cubicBezTo>
                    <a:pt x="7697" y="7883"/>
                    <a:pt x="7570" y="8046"/>
                    <a:pt x="7337" y="8115"/>
                  </a:cubicBezTo>
                  <a:cubicBezTo>
                    <a:pt x="6792" y="8290"/>
                    <a:pt x="6223" y="8464"/>
                    <a:pt x="5666" y="8615"/>
                  </a:cubicBezTo>
                  <a:cubicBezTo>
                    <a:pt x="5492" y="8649"/>
                    <a:pt x="5306" y="8673"/>
                    <a:pt x="5120" y="8673"/>
                  </a:cubicBezTo>
                  <a:cubicBezTo>
                    <a:pt x="4586" y="8684"/>
                    <a:pt x="4064" y="8684"/>
                    <a:pt x="3518" y="8684"/>
                  </a:cubicBezTo>
                  <a:cubicBezTo>
                    <a:pt x="3158" y="8684"/>
                    <a:pt x="2821" y="8568"/>
                    <a:pt x="2508" y="8359"/>
                  </a:cubicBezTo>
                  <a:cubicBezTo>
                    <a:pt x="2287" y="8231"/>
                    <a:pt x="2183" y="7999"/>
                    <a:pt x="2113" y="7767"/>
                  </a:cubicBezTo>
                  <a:cubicBezTo>
                    <a:pt x="2067" y="7639"/>
                    <a:pt x="2044" y="7512"/>
                    <a:pt x="2032" y="7372"/>
                  </a:cubicBezTo>
                  <a:cubicBezTo>
                    <a:pt x="1997" y="7198"/>
                    <a:pt x="1986" y="7024"/>
                    <a:pt x="1986" y="6850"/>
                  </a:cubicBezTo>
                  <a:cubicBezTo>
                    <a:pt x="1974" y="6711"/>
                    <a:pt x="1997" y="6560"/>
                    <a:pt x="1974" y="6397"/>
                  </a:cubicBezTo>
                  <a:lnTo>
                    <a:pt x="1811" y="6397"/>
                  </a:lnTo>
                  <a:cubicBezTo>
                    <a:pt x="1428" y="6432"/>
                    <a:pt x="1057" y="6386"/>
                    <a:pt x="697" y="6246"/>
                  </a:cubicBezTo>
                  <a:cubicBezTo>
                    <a:pt x="384" y="6130"/>
                    <a:pt x="209" y="5910"/>
                    <a:pt x="128" y="5608"/>
                  </a:cubicBezTo>
                  <a:cubicBezTo>
                    <a:pt x="117" y="5527"/>
                    <a:pt x="82" y="5457"/>
                    <a:pt x="82" y="5399"/>
                  </a:cubicBezTo>
                  <a:cubicBezTo>
                    <a:pt x="58" y="4946"/>
                    <a:pt x="12" y="4505"/>
                    <a:pt x="0" y="4052"/>
                  </a:cubicBezTo>
                  <a:cubicBezTo>
                    <a:pt x="0" y="3832"/>
                    <a:pt x="35" y="3599"/>
                    <a:pt x="70" y="3379"/>
                  </a:cubicBezTo>
                  <a:cubicBezTo>
                    <a:pt x="82" y="3321"/>
                    <a:pt x="93" y="3263"/>
                    <a:pt x="128" y="3205"/>
                  </a:cubicBezTo>
                  <a:cubicBezTo>
                    <a:pt x="233" y="2961"/>
                    <a:pt x="418" y="2798"/>
                    <a:pt x="674" y="2787"/>
                  </a:cubicBezTo>
                  <a:cubicBezTo>
                    <a:pt x="1068" y="2775"/>
                    <a:pt x="1463" y="2671"/>
                    <a:pt x="1870" y="2764"/>
                  </a:cubicBezTo>
                  <a:cubicBezTo>
                    <a:pt x="1939" y="2636"/>
                    <a:pt x="1916" y="2520"/>
                    <a:pt x="1916" y="2380"/>
                  </a:cubicBezTo>
                  <a:cubicBezTo>
                    <a:pt x="1916" y="1951"/>
                    <a:pt x="1939" y="1521"/>
                    <a:pt x="2032" y="1103"/>
                  </a:cubicBezTo>
                  <a:cubicBezTo>
                    <a:pt x="2055" y="987"/>
                    <a:pt x="2078" y="860"/>
                    <a:pt x="2125" y="755"/>
                  </a:cubicBezTo>
                  <a:cubicBezTo>
                    <a:pt x="2218" y="558"/>
                    <a:pt x="2357" y="407"/>
                    <a:pt x="2578" y="326"/>
                  </a:cubicBezTo>
                  <a:cubicBezTo>
                    <a:pt x="2868" y="221"/>
                    <a:pt x="3170" y="175"/>
                    <a:pt x="3483" y="151"/>
                  </a:cubicBezTo>
                  <a:cubicBezTo>
                    <a:pt x="4087" y="105"/>
                    <a:pt x="4702" y="47"/>
                    <a:pt x="5306" y="1"/>
                  </a:cubicBezTo>
                  <a:lnTo>
                    <a:pt x="5526" y="1"/>
                  </a:lnTo>
                  <a:cubicBezTo>
                    <a:pt x="5828" y="35"/>
                    <a:pt x="6130" y="47"/>
                    <a:pt x="6444" y="93"/>
                  </a:cubicBezTo>
                  <a:cubicBezTo>
                    <a:pt x="6711" y="117"/>
                    <a:pt x="6989" y="163"/>
                    <a:pt x="7256" y="233"/>
                  </a:cubicBezTo>
                  <a:cubicBezTo>
                    <a:pt x="7570" y="326"/>
                    <a:pt x="7744" y="558"/>
                    <a:pt x="7802" y="860"/>
                  </a:cubicBezTo>
                  <a:cubicBezTo>
                    <a:pt x="7837" y="1011"/>
                    <a:pt x="7848" y="1138"/>
                    <a:pt x="7872" y="1301"/>
                  </a:cubicBezTo>
                  <a:cubicBezTo>
                    <a:pt x="7988" y="1301"/>
                    <a:pt x="8104" y="1301"/>
                    <a:pt x="8220" y="1312"/>
                  </a:cubicBezTo>
                  <a:cubicBezTo>
                    <a:pt x="8359" y="1324"/>
                    <a:pt x="8417" y="1370"/>
                    <a:pt x="8417" y="1498"/>
                  </a:cubicBezTo>
                  <a:lnTo>
                    <a:pt x="8417" y="1939"/>
                  </a:lnTo>
                  <a:lnTo>
                    <a:pt x="8417" y="2485"/>
                  </a:lnTo>
                  <a:cubicBezTo>
                    <a:pt x="8417" y="2694"/>
                    <a:pt x="8359" y="2752"/>
                    <a:pt x="8150" y="2810"/>
                  </a:cubicBezTo>
                  <a:cubicBezTo>
                    <a:pt x="8104" y="2822"/>
                    <a:pt x="8046" y="2833"/>
                    <a:pt x="8011" y="2868"/>
                  </a:cubicBezTo>
                  <a:cubicBezTo>
                    <a:pt x="7953" y="3158"/>
                    <a:pt x="7988" y="3425"/>
                    <a:pt x="7964" y="3715"/>
                  </a:cubicBezTo>
                  <a:cubicBezTo>
                    <a:pt x="7953" y="4006"/>
                    <a:pt x="7953" y="4319"/>
                    <a:pt x="7953" y="4609"/>
                  </a:cubicBezTo>
                  <a:cubicBezTo>
                    <a:pt x="7976" y="4876"/>
                    <a:pt x="7964" y="5167"/>
                    <a:pt x="7976" y="5445"/>
                  </a:cubicBezTo>
                  <a:close/>
                  <a:moveTo>
                    <a:pt x="2218" y="4261"/>
                  </a:moveTo>
                  <a:cubicBezTo>
                    <a:pt x="2229" y="4261"/>
                    <a:pt x="2229" y="4261"/>
                    <a:pt x="2218" y="4261"/>
                  </a:cubicBezTo>
                  <a:cubicBezTo>
                    <a:pt x="2229" y="4691"/>
                    <a:pt x="2229" y="5143"/>
                    <a:pt x="2229" y="5573"/>
                  </a:cubicBezTo>
                  <a:cubicBezTo>
                    <a:pt x="2229" y="5944"/>
                    <a:pt x="2218" y="6293"/>
                    <a:pt x="2229" y="6653"/>
                  </a:cubicBezTo>
                  <a:cubicBezTo>
                    <a:pt x="2229" y="6850"/>
                    <a:pt x="2264" y="7059"/>
                    <a:pt x="2299" y="7256"/>
                  </a:cubicBezTo>
                  <a:cubicBezTo>
                    <a:pt x="2334" y="7396"/>
                    <a:pt x="2392" y="7512"/>
                    <a:pt x="2404" y="7639"/>
                  </a:cubicBezTo>
                  <a:cubicBezTo>
                    <a:pt x="2438" y="7872"/>
                    <a:pt x="2566" y="8057"/>
                    <a:pt x="2787" y="8162"/>
                  </a:cubicBezTo>
                  <a:cubicBezTo>
                    <a:pt x="3019" y="8278"/>
                    <a:pt x="3251" y="8348"/>
                    <a:pt x="3518" y="8348"/>
                  </a:cubicBezTo>
                  <a:cubicBezTo>
                    <a:pt x="4075" y="8336"/>
                    <a:pt x="4621" y="8336"/>
                    <a:pt x="5178" y="8336"/>
                  </a:cubicBezTo>
                  <a:cubicBezTo>
                    <a:pt x="5306" y="8336"/>
                    <a:pt x="5457" y="8336"/>
                    <a:pt x="5573" y="8290"/>
                  </a:cubicBezTo>
                  <a:lnTo>
                    <a:pt x="7175" y="7814"/>
                  </a:lnTo>
                  <a:cubicBezTo>
                    <a:pt x="7314" y="7767"/>
                    <a:pt x="7384" y="7686"/>
                    <a:pt x="7407" y="7547"/>
                  </a:cubicBezTo>
                  <a:lnTo>
                    <a:pt x="7454" y="7338"/>
                  </a:lnTo>
                  <a:cubicBezTo>
                    <a:pt x="7488" y="7117"/>
                    <a:pt x="7488" y="6896"/>
                    <a:pt x="7523" y="6699"/>
                  </a:cubicBezTo>
                  <a:cubicBezTo>
                    <a:pt x="7616" y="6177"/>
                    <a:pt x="7663" y="5631"/>
                    <a:pt x="7628" y="5109"/>
                  </a:cubicBezTo>
                  <a:lnTo>
                    <a:pt x="7628" y="4400"/>
                  </a:lnTo>
                  <a:cubicBezTo>
                    <a:pt x="7639" y="4006"/>
                    <a:pt x="7639" y="3623"/>
                    <a:pt x="7663" y="3240"/>
                  </a:cubicBezTo>
                  <a:cubicBezTo>
                    <a:pt x="7686" y="2497"/>
                    <a:pt x="7686" y="1742"/>
                    <a:pt x="7558" y="1011"/>
                  </a:cubicBezTo>
                  <a:cubicBezTo>
                    <a:pt x="7512" y="720"/>
                    <a:pt x="7372" y="546"/>
                    <a:pt x="7082" y="465"/>
                  </a:cubicBezTo>
                  <a:cubicBezTo>
                    <a:pt x="7036" y="453"/>
                    <a:pt x="6978" y="442"/>
                    <a:pt x="6931" y="442"/>
                  </a:cubicBezTo>
                  <a:cubicBezTo>
                    <a:pt x="6583" y="395"/>
                    <a:pt x="6235" y="372"/>
                    <a:pt x="5898" y="326"/>
                  </a:cubicBezTo>
                  <a:cubicBezTo>
                    <a:pt x="5608" y="291"/>
                    <a:pt x="5341" y="314"/>
                    <a:pt x="5050" y="349"/>
                  </a:cubicBezTo>
                  <a:cubicBezTo>
                    <a:pt x="4783" y="395"/>
                    <a:pt x="4528" y="430"/>
                    <a:pt x="4261" y="453"/>
                  </a:cubicBezTo>
                  <a:cubicBezTo>
                    <a:pt x="3890" y="488"/>
                    <a:pt x="3506" y="500"/>
                    <a:pt x="3135" y="511"/>
                  </a:cubicBezTo>
                  <a:cubicBezTo>
                    <a:pt x="2972" y="511"/>
                    <a:pt x="2821" y="569"/>
                    <a:pt x="2682" y="616"/>
                  </a:cubicBezTo>
                  <a:cubicBezTo>
                    <a:pt x="2531" y="662"/>
                    <a:pt x="2462" y="755"/>
                    <a:pt x="2404" y="871"/>
                  </a:cubicBezTo>
                  <a:cubicBezTo>
                    <a:pt x="2380" y="953"/>
                    <a:pt x="2346" y="1034"/>
                    <a:pt x="2334" y="1103"/>
                  </a:cubicBezTo>
                  <a:cubicBezTo>
                    <a:pt x="2229" y="1498"/>
                    <a:pt x="2218" y="1893"/>
                    <a:pt x="2218" y="2299"/>
                  </a:cubicBezTo>
                  <a:close/>
                  <a:moveTo>
                    <a:pt x="1951" y="5805"/>
                  </a:moveTo>
                  <a:cubicBezTo>
                    <a:pt x="1870" y="5805"/>
                    <a:pt x="1811" y="5828"/>
                    <a:pt x="1765" y="5828"/>
                  </a:cubicBezTo>
                  <a:cubicBezTo>
                    <a:pt x="1603" y="5828"/>
                    <a:pt x="1428" y="5828"/>
                    <a:pt x="1277" y="5805"/>
                  </a:cubicBezTo>
                  <a:cubicBezTo>
                    <a:pt x="1080" y="5782"/>
                    <a:pt x="952" y="5677"/>
                    <a:pt x="929" y="5480"/>
                  </a:cubicBezTo>
                  <a:cubicBezTo>
                    <a:pt x="906" y="5387"/>
                    <a:pt x="883" y="5294"/>
                    <a:pt x="883" y="5201"/>
                  </a:cubicBezTo>
                  <a:cubicBezTo>
                    <a:pt x="883" y="4842"/>
                    <a:pt x="871" y="4493"/>
                    <a:pt x="883" y="4122"/>
                  </a:cubicBezTo>
                  <a:cubicBezTo>
                    <a:pt x="883" y="3855"/>
                    <a:pt x="1010" y="3634"/>
                    <a:pt x="1347" y="3576"/>
                  </a:cubicBezTo>
                  <a:cubicBezTo>
                    <a:pt x="1533" y="3541"/>
                    <a:pt x="1719" y="3507"/>
                    <a:pt x="1928" y="3460"/>
                  </a:cubicBezTo>
                  <a:cubicBezTo>
                    <a:pt x="1939" y="3309"/>
                    <a:pt x="1951" y="3193"/>
                    <a:pt x="1916" y="3054"/>
                  </a:cubicBezTo>
                  <a:lnTo>
                    <a:pt x="1359" y="3054"/>
                  </a:lnTo>
                  <a:cubicBezTo>
                    <a:pt x="1173" y="3065"/>
                    <a:pt x="964" y="3077"/>
                    <a:pt x="778" y="3100"/>
                  </a:cubicBezTo>
                  <a:cubicBezTo>
                    <a:pt x="581" y="3112"/>
                    <a:pt x="465" y="3216"/>
                    <a:pt x="407" y="3402"/>
                  </a:cubicBezTo>
                  <a:cubicBezTo>
                    <a:pt x="372" y="3507"/>
                    <a:pt x="349" y="3599"/>
                    <a:pt x="325" y="3704"/>
                  </a:cubicBezTo>
                  <a:cubicBezTo>
                    <a:pt x="244" y="4319"/>
                    <a:pt x="314" y="4923"/>
                    <a:pt x="407" y="5538"/>
                  </a:cubicBezTo>
                  <a:cubicBezTo>
                    <a:pt x="430" y="5770"/>
                    <a:pt x="593" y="5921"/>
                    <a:pt x="813" y="6026"/>
                  </a:cubicBezTo>
                  <a:cubicBezTo>
                    <a:pt x="1057" y="6142"/>
                    <a:pt x="1312" y="6130"/>
                    <a:pt x="1579" y="6153"/>
                  </a:cubicBezTo>
                  <a:cubicBezTo>
                    <a:pt x="1684" y="6177"/>
                    <a:pt x="1777" y="6177"/>
                    <a:pt x="1881" y="6177"/>
                  </a:cubicBezTo>
                  <a:cubicBezTo>
                    <a:pt x="1893" y="6177"/>
                    <a:pt x="1916" y="6153"/>
                    <a:pt x="1951" y="6142"/>
                  </a:cubicBezTo>
                  <a:close/>
                  <a:moveTo>
                    <a:pt x="1939" y="5550"/>
                  </a:moveTo>
                  <a:cubicBezTo>
                    <a:pt x="1951" y="5492"/>
                    <a:pt x="1974" y="5457"/>
                    <a:pt x="1974" y="5434"/>
                  </a:cubicBezTo>
                  <a:lnTo>
                    <a:pt x="1974" y="3878"/>
                  </a:lnTo>
                  <a:cubicBezTo>
                    <a:pt x="1974" y="3843"/>
                    <a:pt x="1939" y="3808"/>
                    <a:pt x="1928" y="3762"/>
                  </a:cubicBezTo>
                  <a:cubicBezTo>
                    <a:pt x="1719" y="3808"/>
                    <a:pt x="1533" y="3832"/>
                    <a:pt x="1347" y="3878"/>
                  </a:cubicBezTo>
                  <a:cubicBezTo>
                    <a:pt x="1243" y="3890"/>
                    <a:pt x="1185" y="3971"/>
                    <a:pt x="1173" y="4064"/>
                  </a:cubicBezTo>
                  <a:cubicBezTo>
                    <a:pt x="1161" y="4157"/>
                    <a:pt x="1161" y="4226"/>
                    <a:pt x="1161" y="4319"/>
                  </a:cubicBezTo>
                  <a:lnTo>
                    <a:pt x="1161" y="5143"/>
                  </a:lnTo>
                  <a:cubicBezTo>
                    <a:pt x="1161" y="5213"/>
                    <a:pt x="1161" y="5283"/>
                    <a:pt x="1173" y="5364"/>
                  </a:cubicBezTo>
                  <a:cubicBezTo>
                    <a:pt x="1185" y="5503"/>
                    <a:pt x="1243" y="5561"/>
                    <a:pt x="1394" y="5573"/>
                  </a:cubicBezTo>
                  <a:cubicBezTo>
                    <a:pt x="1568" y="5561"/>
                    <a:pt x="1742" y="5550"/>
                    <a:pt x="1939" y="5550"/>
                  </a:cubicBezTo>
                  <a:close/>
                  <a:moveTo>
                    <a:pt x="8022" y="1568"/>
                  </a:moveTo>
                  <a:cubicBezTo>
                    <a:pt x="7976" y="1963"/>
                    <a:pt x="7976" y="2380"/>
                    <a:pt x="8046" y="2578"/>
                  </a:cubicBezTo>
                  <a:cubicBezTo>
                    <a:pt x="8139" y="2578"/>
                    <a:pt x="8185" y="2520"/>
                    <a:pt x="8185" y="2438"/>
                  </a:cubicBezTo>
                  <a:lnTo>
                    <a:pt x="8185" y="1649"/>
                  </a:lnTo>
                  <a:cubicBezTo>
                    <a:pt x="8162" y="1568"/>
                    <a:pt x="8104" y="1556"/>
                    <a:pt x="8022" y="1568"/>
                  </a:cubicBezTo>
                  <a:close/>
                  <a:moveTo>
                    <a:pt x="8022" y="5863"/>
                  </a:moveTo>
                  <a:cubicBezTo>
                    <a:pt x="7964" y="5886"/>
                    <a:pt x="7964" y="5921"/>
                    <a:pt x="7953" y="5956"/>
                  </a:cubicBezTo>
                  <a:cubicBezTo>
                    <a:pt x="7918" y="6200"/>
                    <a:pt x="7895" y="6467"/>
                    <a:pt x="7860" y="6711"/>
                  </a:cubicBezTo>
                  <a:cubicBezTo>
                    <a:pt x="7860" y="6757"/>
                    <a:pt x="7848" y="6815"/>
                    <a:pt x="7860" y="6850"/>
                  </a:cubicBezTo>
                  <a:cubicBezTo>
                    <a:pt x="7860" y="6885"/>
                    <a:pt x="7895" y="6908"/>
                    <a:pt x="7918" y="6908"/>
                  </a:cubicBezTo>
                  <a:cubicBezTo>
                    <a:pt x="7953" y="6908"/>
                    <a:pt x="7988" y="6896"/>
                    <a:pt x="7988" y="6885"/>
                  </a:cubicBezTo>
                  <a:cubicBezTo>
                    <a:pt x="8022" y="6827"/>
                    <a:pt x="8046" y="6757"/>
                    <a:pt x="8046" y="6676"/>
                  </a:cubicBezTo>
                  <a:lnTo>
                    <a:pt x="8046" y="5921"/>
                  </a:lnTo>
                  <a:cubicBezTo>
                    <a:pt x="8046" y="5910"/>
                    <a:pt x="8034" y="5875"/>
                    <a:pt x="8022" y="5863"/>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29"/>
            <p:cNvSpPr/>
            <p:nvPr/>
          </p:nvSpPr>
          <p:spPr>
            <a:xfrm>
              <a:off x="2978175" y="3240450"/>
              <a:ext cx="81300" cy="82450"/>
            </a:xfrm>
            <a:custGeom>
              <a:avLst/>
              <a:gdLst/>
              <a:ahLst/>
              <a:cxnLst/>
              <a:rect l="l" t="t" r="r" b="b"/>
              <a:pathLst>
                <a:path w="3252" h="3298" extrusionOk="0">
                  <a:moveTo>
                    <a:pt x="2149" y="825"/>
                  </a:moveTo>
                  <a:cubicBezTo>
                    <a:pt x="2241" y="836"/>
                    <a:pt x="2323" y="836"/>
                    <a:pt x="2404" y="836"/>
                  </a:cubicBezTo>
                  <a:lnTo>
                    <a:pt x="2984" y="836"/>
                  </a:lnTo>
                  <a:cubicBezTo>
                    <a:pt x="3159" y="836"/>
                    <a:pt x="3228" y="906"/>
                    <a:pt x="3240" y="1068"/>
                  </a:cubicBezTo>
                  <a:cubicBezTo>
                    <a:pt x="3251" y="1324"/>
                    <a:pt x="3251" y="1591"/>
                    <a:pt x="3182" y="1846"/>
                  </a:cubicBezTo>
                  <a:cubicBezTo>
                    <a:pt x="3135" y="2009"/>
                    <a:pt x="3054" y="2102"/>
                    <a:pt x="2892" y="2113"/>
                  </a:cubicBezTo>
                  <a:cubicBezTo>
                    <a:pt x="2729" y="2113"/>
                    <a:pt x="2590" y="2148"/>
                    <a:pt x="2462" y="2229"/>
                  </a:cubicBezTo>
                  <a:cubicBezTo>
                    <a:pt x="2427" y="2241"/>
                    <a:pt x="2404" y="2253"/>
                    <a:pt x="2358" y="2287"/>
                  </a:cubicBezTo>
                  <a:lnTo>
                    <a:pt x="2358" y="2636"/>
                  </a:lnTo>
                  <a:lnTo>
                    <a:pt x="2358" y="2845"/>
                  </a:lnTo>
                  <a:cubicBezTo>
                    <a:pt x="2323" y="3077"/>
                    <a:pt x="2253" y="3181"/>
                    <a:pt x="2021" y="3228"/>
                  </a:cubicBezTo>
                  <a:cubicBezTo>
                    <a:pt x="1800" y="3251"/>
                    <a:pt x="1603" y="3274"/>
                    <a:pt x="1382" y="3286"/>
                  </a:cubicBezTo>
                  <a:cubicBezTo>
                    <a:pt x="1185" y="3297"/>
                    <a:pt x="1139" y="3239"/>
                    <a:pt x="1139" y="3019"/>
                  </a:cubicBezTo>
                  <a:lnTo>
                    <a:pt x="1139" y="2322"/>
                  </a:lnTo>
                  <a:cubicBezTo>
                    <a:pt x="1081" y="2311"/>
                    <a:pt x="1011" y="2299"/>
                    <a:pt x="930" y="2299"/>
                  </a:cubicBezTo>
                  <a:lnTo>
                    <a:pt x="291" y="2299"/>
                  </a:lnTo>
                  <a:cubicBezTo>
                    <a:pt x="94" y="2299"/>
                    <a:pt x="36" y="2253"/>
                    <a:pt x="24" y="2055"/>
                  </a:cubicBezTo>
                  <a:cubicBezTo>
                    <a:pt x="1" y="1858"/>
                    <a:pt x="24" y="1660"/>
                    <a:pt x="24" y="1475"/>
                  </a:cubicBezTo>
                  <a:cubicBezTo>
                    <a:pt x="24" y="1277"/>
                    <a:pt x="105" y="1150"/>
                    <a:pt x="280" y="1103"/>
                  </a:cubicBezTo>
                  <a:cubicBezTo>
                    <a:pt x="465" y="1045"/>
                    <a:pt x="663" y="1010"/>
                    <a:pt x="848" y="964"/>
                  </a:cubicBezTo>
                  <a:cubicBezTo>
                    <a:pt x="906" y="952"/>
                    <a:pt x="964" y="929"/>
                    <a:pt x="1023" y="929"/>
                  </a:cubicBezTo>
                  <a:cubicBezTo>
                    <a:pt x="1069" y="778"/>
                    <a:pt x="1034" y="616"/>
                    <a:pt x="1046" y="465"/>
                  </a:cubicBezTo>
                  <a:cubicBezTo>
                    <a:pt x="1069" y="383"/>
                    <a:pt x="1081" y="279"/>
                    <a:pt x="1104" y="209"/>
                  </a:cubicBezTo>
                  <a:cubicBezTo>
                    <a:pt x="1162" y="82"/>
                    <a:pt x="1278" y="0"/>
                    <a:pt x="1429" y="0"/>
                  </a:cubicBezTo>
                  <a:lnTo>
                    <a:pt x="1974" y="0"/>
                  </a:lnTo>
                  <a:cubicBezTo>
                    <a:pt x="2149" y="0"/>
                    <a:pt x="2195" y="58"/>
                    <a:pt x="2207" y="221"/>
                  </a:cubicBezTo>
                  <a:cubicBezTo>
                    <a:pt x="2207" y="337"/>
                    <a:pt x="2195" y="465"/>
                    <a:pt x="2195" y="581"/>
                  </a:cubicBezTo>
                  <a:cubicBezTo>
                    <a:pt x="2172" y="674"/>
                    <a:pt x="2149" y="732"/>
                    <a:pt x="2149" y="825"/>
                  </a:cubicBezTo>
                  <a:close/>
                  <a:moveTo>
                    <a:pt x="2067" y="2125"/>
                  </a:moveTo>
                  <a:cubicBezTo>
                    <a:pt x="2346" y="1974"/>
                    <a:pt x="2613" y="1893"/>
                    <a:pt x="2903" y="1835"/>
                  </a:cubicBezTo>
                  <a:cubicBezTo>
                    <a:pt x="3008" y="1602"/>
                    <a:pt x="3019" y="1370"/>
                    <a:pt x="2984" y="1138"/>
                  </a:cubicBezTo>
                  <a:cubicBezTo>
                    <a:pt x="2880" y="1080"/>
                    <a:pt x="2776" y="1103"/>
                    <a:pt x="2671" y="1092"/>
                  </a:cubicBezTo>
                  <a:lnTo>
                    <a:pt x="2033" y="1092"/>
                  </a:lnTo>
                  <a:cubicBezTo>
                    <a:pt x="1916" y="1092"/>
                    <a:pt x="1858" y="1022"/>
                    <a:pt x="1882" y="917"/>
                  </a:cubicBezTo>
                  <a:cubicBezTo>
                    <a:pt x="1893" y="767"/>
                    <a:pt x="1916" y="616"/>
                    <a:pt x="1928" y="476"/>
                  </a:cubicBezTo>
                  <a:cubicBezTo>
                    <a:pt x="1928" y="418"/>
                    <a:pt x="1916" y="360"/>
                    <a:pt x="1905" y="279"/>
                  </a:cubicBezTo>
                  <a:lnTo>
                    <a:pt x="1522" y="279"/>
                  </a:lnTo>
                  <a:cubicBezTo>
                    <a:pt x="1348" y="279"/>
                    <a:pt x="1313" y="325"/>
                    <a:pt x="1290" y="500"/>
                  </a:cubicBezTo>
                  <a:lnTo>
                    <a:pt x="1290" y="999"/>
                  </a:lnTo>
                  <a:cubicBezTo>
                    <a:pt x="1290" y="1138"/>
                    <a:pt x="1231" y="1196"/>
                    <a:pt x="1092" y="1231"/>
                  </a:cubicBezTo>
                  <a:cubicBezTo>
                    <a:pt x="1034" y="1243"/>
                    <a:pt x="976" y="1243"/>
                    <a:pt x="906" y="1243"/>
                  </a:cubicBezTo>
                  <a:cubicBezTo>
                    <a:pt x="732" y="1289"/>
                    <a:pt x="570" y="1312"/>
                    <a:pt x="396" y="1359"/>
                  </a:cubicBezTo>
                  <a:cubicBezTo>
                    <a:pt x="338" y="1370"/>
                    <a:pt x="280" y="1428"/>
                    <a:pt x="268" y="1475"/>
                  </a:cubicBezTo>
                  <a:cubicBezTo>
                    <a:pt x="233" y="1672"/>
                    <a:pt x="210" y="1881"/>
                    <a:pt x="291" y="2078"/>
                  </a:cubicBezTo>
                  <a:lnTo>
                    <a:pt x="616" y="2078"/>
                  </a:lnTo>
                  <a:lnTo>
                    <a:pt x="1104" y="2078"/>
                  </a:lnTo>
                  <a:cubicBezTo>
                    <a:pt x="1220" y="2078"/>
                    <a:pt x="1324" y="2102"/>
                    <a:pt x="1417" y="2183"/>
                  </a:cubicBezTo>
                  <a:cubicBezTo>
                    <a:pt x="1371" y="2461"/>
                    <a:pt x="1371" y="2740"/>
                    <a:pt x="1429" y="3007"/>
                  </a:cubicBezTo>
                  <a:cubicBezTo>
                    <a:pt x="1661" y="3030"/>
                    <a:pt x="1858" y="3030"/>
                    <a:pt x="2067" y="2926"/>
                  </a:cubicBezTo>
                  <a:cubicBezTo>
                    <a:pt x="2114" y="2682"/>
                    <a:pt x="2079" y="2415"/>
                    <a:pt x="2067" y="2125"/>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57" name="Google Shape;1657;p29"/>
          <p:cNvSpPr txBox="1">
            <a:spLocks noGrp="1"/>
          </p:cNvSpPr>
          <p:nvPr>
            <p:ph type="title"/>
          </p:nvPr>
        </p:nvSpPr>
        <p:spPr>
          <a:xfrm>
            <a:off x="755262" y="2064149"/>
            <a:ext cx="2110500" cy="399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Roboto Condensed"/>
              <a:buNone/>
              <a:defRPr sz="2000" b="1">
                <a:latin typeface="Roboto Condensed"/>
                <a:ea typeface="Roboto Condensed"/>
                <a:cs typeface="Roboto Condensed"/>
                <a:sym typeface="Roboto Condensed"/>
              </a:defRPr>
            </a:lvl1pPr>
            <a:lvl2pPr lvl="1" algn="ctr" rtl="0">
              <a:spcBef>
                <a:spcPts val="0"/>
              </a:spcBef>
              <a:spcAft>
                <a:spcPts val="0"/>
              </a:spcAft>
              <a:buSzPts val="2000"/>
              <a:buFont typeface="Roboto Condensed"/>
              <a:buNone/>
              <a:defRPr sz="2000" b="1">
                <a:latin typeface="Roboto Condensed"/>
                <a:ea typeface="Roboto Condensed"/>
                <a:cs typeface="Roboto Condensed"/>
                <a:sym typeface="Roboto Condensed"/>
              </a:defRPr>
            </a:lvl2pPr>
            <a:lvl3pPr lvl="2" algn="ctr" rtl="0">
              <a:spcBef>
                <a:spcPts val="0"/>
              </a:spcBef>
              <a:spcAft>
                <a:spcPts val="0"/>
              </a:spcAft>
              <a:buSzPts val="2000"/>
              <a:buFont typeface="Roboto Condensed"/>
              <a:buNone/>
              <a:defRPr sz="2000" b="1">
                <a:latin typeface="Roboto Condensed"/>
                <a:ea typeface="Roboto Condensed"/>
                <a:cs typeface="Roboto Condensed"/>
                <a:sym typeface="Roboto Condensed"/>
              </a:defRPr>
            </a:lvl3pPr>
            <a:lvl4pPr lvl="3" algn="ctr" rtl="0">
              <a:spcBef>
                <a:spcPts val="0"/>
              </a:spcBef>
              <a:spcAft>
                <a:spcPts val="0"/>
              </a:spcAft>
              <a:buSzPts val="2000"/>
              <a:buFont typeface="Roboto Condensed"/>
              <a:buNone/>
              <a:defRPr sz="2000" b="1">
                <a:latin typeface="Roboto Condensed"/>
                <a:ea typeface="Roboto Condensed"/>
                <a:cs typeface="Roboto Condensed"/>
                <a:sym typeface="Roboto Condensed"/>
              </a:defRPr>
            </a:lvl4pPr>
            <a:lvl5pPr lvl="4" algn="ctr" rtl="0">
              <a:spcBef>
                <a:spcPts val="0"/>
              </a:spcBef>
              <a:spcAft>
                <a:spcPts val="0"/>
              </a:spcAft>
              <a:buSzPts val="2000"/>
              <a:buFont typeface="Roboto Condensed"/>
              <a:buNone/>
              <a:defRPr sz="2000" b="1">
                <a:latin typeface="Roboto Condensed"/>
                <a:ea typeface="Roboto Condensed"/>
                <a:cs typeface="Roboto Condensed"/>
                <a:sym typeface="Roboto Condensed"/>
              </a:defRPr>
            </a:lvl5pPr>
            <a:lvl6pPr lvl="5" algn="ctr" rtl="0">
              <a:spcBef>
                <a:spcPts val="0"/>
              </a:spcBef>
              <a:spcAft>
                <a:spcPts val="0"/>
              </a:spcAft>
              <a:buSzPts val="2000"/>
              <a:buFont typeface="Roboto Condensed"/>
              <a:buNone/>
              <a:defRPr sz="2000" b="1">
                <a:latin typeface="Roboto Condensed"/>
                <a:ea typeface="Roboto Condensed"/>
                <a:cs typeface="Roboto Condensed"/>
                <a:sym typeface="Roboto Condensed"/>
              </a:defRPr>
            </a:lvl6pPr>
            <a:lvl7pPr lvl="6" algn="ctr" rtl="0">
              <a:spcBef>
                <a:spcPts val="0"/>
              </a:spcBef>
              <a:spcAft>
                <a:spcPts val="0"/>
              </a:spcAft>
              <a:buSzPts val="2000"/>
              <a:buFont typeface="Roboto Condensed"/>
              <a:buNone/>
              <a:defRPr sz="2000" b="1">
                <a:latin typeface="Roboto Condensed"/>
                <a:ea typeface="Roboto Condensed"/>
                <a:cs typeface="Roboto Condensed"/>
                <a:sym typeface="Roboto Condensed"/>
              </a:defRPr>
            </a:lvl7pPr>
            <a:lvl8pPr lvl="7" algn="ctr" rtl="0">
              <a:spcBef>
                <a:spcPts val="0"/>
              </a:spcBef>
              <a:spcAft>
                <a:spcPts val="0"/>
              </a:spcAft>
              <a:buSzPts val="2000"/>
              <a:buFont typeface="Roboto Condensed"/>
              <a:buNone/>
              <a:defRPr sz="2000" b="1">
                <a:latin typeface="Roboto Condensed"/>
                <a:ea typeface="Roboto Condensed"/>
                <a:cs typeface="Roboto Condensed"/>
                <a:sym typeface="Roboto Condensed"/>
              </a:defRPr>
            </a:lvl8pPr>
            <a:lvl9pPr lvl="8" algn="ctr" rtl="0">
              <a:spcBef>
                <a:spcPts val="0"/>
              </a:spcBef>
              <a:spcAft>
                <a:spcPts val="0"/>
              </a:spcAft>
              <a:buSzPts val="2000"/>
              <a:buFont typeface="Roboto Condensed"/>
              <a:buNone/>
              <a:defRPr sz="2000" b="1">
                <a:latin typeface="Roboto Condensed"/>
                <a:ea typeface="Roboto Condensed"/>
                <a:cs typeface="Roboto Condensed"/>
                <a:sym typeface="Roboto Condensed"/>
              </a:defRPr>
            </a:lvl9pPr>
          </a:lstStyle>
          <a:p>
            <a:endParaRPr/>
          </a:p>
        </p:txBody>
      </p:sp>
      <p:sp>
        <p:nvSpPr>
          <p:cNvPr id="1658" name="Google Shape;1658;p29"/>
          <p:cNvSpPr txBox="1">
            <a:spLocks noGrp="1"/>
          </p:cNvSpPr>
          <p:nvPr>
            <p:ph type="subTitle" idx="1"/>
          </p:nvPr>
        </p:nvSpPr>
        <p:spPr>
          <a:xfrm>
            <a:off x="755262" y="2357297"/>
            <a:ext cx="2110500" cy="58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2pPr>
            <a:lvl3pPr lvl="2"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3pPr>
            <a:lvl4pPr lvl="3"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4pPr>
            <a:lvl5pPr lvl="4"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5pPr>
            <a:lvl6pPr lvl="5"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6pPr>
            <a:lvl7pPr lvl="6"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7pPr>
            <a:lvl8pPr lvl="7"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8pPr>
            <a:lvl9pPr lvl="8"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9pPr>
          </a:lstStyle>
          <a:p>
            <a:endParaRPr/>
          </a:p>
        </p:txBody>
      </p:sp>
      <p:sp>
        <p:nvSpPr>
          <p:cNvPr id="1659" name="Google Shape;1659;p29"/>
          <p:cNvSpPr txBox="1">
            <a:spLocks noGrp="1"/>
          </p:cNvSpPr>
          <p:nvPr>
            <p:ph type="title" idx="2"/>
          </p:nvPr>
        </p:nvSpPr>
        <p:spPr>
          <a:xfrm>
            <a:off x="3516750" y="2064149"/>
            <a:ext cx="2110500" cy="399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Roboto Condensed"/>
              <a:buNone/>
              <a:defRPr sz="2000" b="1">
                <a:latin typeface="Roboto Condensed"/>
                <a:ea typeface="Roboto Condensed"/>
                <a:cs typeface="Roboto Condensed"/>
                <a:sym typeface="Roboto Condensed"/>
              </a:defRPr>
            </a:lvl1pPr>
            <a:lvl2pPr lvl="1" algn="ctr" rtl="0">
              <a:spcBef>
                <a:spcPts val="0"/>
              </a:spcBef>
              <a:spcAft>
                <a:spcPts val="0"/>
              </a:spcAft>
              <a:buSzPts val="2000"/>
              <a:buFont typeface="Roboto Condensed"/>
              <a:buNone/>
              <a:defRPr sz="2000" b="1">
                <a:latin typeface="Roboto Condensed"/>
                <a:ea typeface="Roboto Condensed"/>
                <a:cs typeface="Roboto Condensed"/>
                <a:sym typeface="Roboto Condensed"/>
              </a:defRPr>
            </a:lvl2pPr>
            <a:lvl3pPr lvl="2" algn="ctr" rtl="0">
              <a:spcBef>
                <a:spcPts val="0"/>
              </a:spcBef>
              <a:spcAft>
                <a:spcPts val="0"/>
              </a:spcAft>
              <a:buSzPts val="2000"/>
              <a:buFont typeface="Roboto Condensed"/>
              <a:buNone/>
              <a:defRPr sz="2000" b="1">
                <a:latin typeface="Roboto Condensed"/>
                <a:ea typeface="Roboto Condensed"/>
                <a:cs typeface="Roboto Condensed"/>
                <a:sym typeface="Roboto Condensed"/>
              </a:defRPr>
            </a:lvl3pPr>
            <a:lvl4pPr lvl="3" algn="ctr" rtl="0">
              <a:spcBef>
                <a:spcPts val="0"/>
              </a:spcBef>
              <a:spcAft>
                <a:spcPts val="0"/>
              </a:spcAft>
              <a:buSzPts val="2000"/>
              <a:buFont typeface="Roboto Condensed"/>
              <a:buNone/>
              <a:defRPr sz="2000" b="1">
                <a:latin typeface="Roboto Condensed"/>
                <a:ea typeface="Roboto Condensed"/>
                <a:cs typeface="Roboto Condensed"/>
                <a:sym typeface="Roboto Condensed"/>
              </a:defRPr>
            </a:lvl4pPr>
            <a:lvl5pPr lvl="4" algn="ctr" rtl="0">
              <a:spcBef>
                <a:spcPts val="0"/>
              </a:spcBef>
              <a:spcAft>
                <a:spcPts val="0"/>
              </a:spcAft>
              <a:buSzPts val="2000"/>
              <a:buFont typeface="Roboto Condensed"/>
              <a:buNone/>
              <a:defRPr sz="2000" b="1">
                <a:latin typeface="Roboto Condensed"/>
                <a:ea typeface="Roboto Condensed"/>
                <a:cs typeface="Roboto Condensed"/>
                <a:sym typeface="Roboto Condensed"/>
              </a:defRPr>
            </a:lvl5pPr>
            <a:lvl6pPr lvl="5" algn="ctr" rtl="0">
              <a:spcBef>
                <a:spcPts val="0"/>
              </a:spcBef>
              <a:spcAft>
                <a:spcPts val="0"/>
              </a:spcAft>
              <a:buSzPts val="2000"/>
              <a:buFont typeface="Roboto Condensed"/>
              <a:buNone/>
              <a:defRPr sz="2000" b="1">
                <a:latin typeface="Roboto Condensed"/>
                <a:ea typeface="Roboto Condensed"/>
                <a:cs typeface="Roboto Condensed"/>
                <a:sym typeface="Roboto Condensed"/>
              </a:defRPr>
            </a:lvl6pPr>
            <a:lvl7pPr lvl="6" algn="ctr" rtl="0">
              <a:spcBef>
                <a:spcPts val="0"/>
              </a:spcBef>
              <a:spcAft>
                <a:spcPts val="0"/>
              </a:spcAft>
              <a:buSzPts val="2000"/>
              <a:buFont typeface="Roboto Condensed"/>
              <a:buNone/>
              <a:defRPr sz="2000" b="1">
                <a:latin typeface="Roboto Condensed"/>
                <a:ea typeface="Roboto Condensed"/>
                <a:cs typeface="Roboto Condensed"/>
                <a:sym typeface="Roboto Condensed"/>
              </a:defRPr>
            </a:lvl7pPr>
            <a:lvl8pPr lvl="7" algn="ctr" rtl="0">
              <a:spcBef>
                <a:spcPts val="0"/>
              </a:spcBef>
              <a:spcAft>
                <a:spcPts val="0"/>
              </a:spcAft>
              <a:buSzPts val="2000"/>
              <a:buFont typeface="Roboto Condensed"/>
              <a:buNone/>
              <a:defRPr sz="2000" b="1">
                <a:latin typeface="Roboto Condensed"/>
                <a:ea typeface="Roboto Condensed"/>
                <a:cs typeface="Roboto Condensed"/>
                <a:sym typeface="Roboto Condensed"/>
              </a:defRPr>
            </a:lvl8pPr>
            <a:lvl9pPr lvl="8" algn="ctr" rtl="0">
              <a:spcBef>
                <a:spcPts val="0"/>
              </a:spcBef>
              <a:spcAft>
                <a:spcPts val="0"/>
              </a:spcAft>
              <a:buSzPts val="2000"/>
              <a:buFont typeface="Roboto Condensed"/>
              <a:buNone/>
              <a:defRPr sz="2000" b="1">
                <a:latin typeface="Roboto Condensed"/>
                <a:ea typeface="Roboto Condensed"/>
                <a:cs typeface="Roboto Condensed"/>
                <a:sym typeface="Roboto Condensed"/>
              </a:defRPr>
            </a:lvl9pPr>
          </a:lstStyle>
          <a:p>
            <a:endParaRPr/>
          </a:p>
        </p:txBody>
      </p:sp>
      <p:sp>
        <p:nvSpPr>
          <p:cNvPr id="1660" name="Google Shape;1660;p29"/>
          <p:cNvSpPr txBox="1">
            <a:spLocks noGrp="1"/>
          </p:cNvSpPr>
          <p:nvPr>
            <p:ph type="subTitle" idx="3"/>
          </p:nvPr>
        </p:nvSpPr>
        <p:spPr>
          <a:xfrm>
            <a:off x="3516750" y="2357297"/>
            <a:ext cx="2110500" cy="58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2pPr>
            <a:lvl3pPr lvl="2"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3pPr>
            <a:lvl4pPr lvl="3"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4pPr>
            <a:lvl5pPr lvl="4"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5pPr>
            <a:lvl6pPr lvl="5"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6pPr>
            <a:lvl7pPr lvl="6"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7pPr>
            <a:lvl8pPr lvl="7"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8pPr>
            <a:lvl9pPr lvl="8"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9pPr>
          </a:lstStyle>
          <a:p>
            <a:endParaRPr/>
          </a:p>
        </p:txBody>
      </p:sp>
      <p:sp>
        <p:nvSpPr>
          <p:cNvPr id="1661" name="Google Shape;1661;p29"/>
          <p:cNvSpPr txBox="1">
            <a:spLocks noGrp="1"/>
          </p:cNvSpPr>
          <p:nvPr>
            <p:ph type="title" idx="4"/>
          </p:nvPr>
        </p:nvSpPr>
        <p:spPr>
          <a:xfrm>
            <a:off x="6278238" y="2064149"/>
            <a:ext cx="2110500" cy="399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Roboto Condensed"/>
              <a:buNone/>
              <a:defRPr sz="2000" b="1">
                <a:latin typeface="Roboto Condensed"/>
                <a:ea typeface="Roboto Condensed"/>
                <a:cs typeface="Roboto Condensed"/>
                <a:sym typeface="Roboto Condensed"/>
              </a:defRPr>
            </a:lvl1pPr>
            <a:lvl2pPr lvl="1" algn="ctr" rtl="0">
              <a:spcBef>
                <a:spcPts val="0"/>
              </a:spcBef>
              <a:spcAft>
                <a:spcPts val="0"/>
              </a:spcAft>
              <a:buSzPts val="2000"/>
              <a:buFont typeface="Roboto Condensed"/>
              <a:buNone/>
              <a:defRPr sz="2000" b="1">
                <a:latin typeface="Roboto Condensed"/>
                <a:ea typeface="Roboto Condensed"/>
                <a:cs typeface="Roboto Condensed"/>
                <a:sym typeface="Roboto Condensed"/>
              </a:defRPr>
            </a:lvl2pPr>
            <a:lvl3pPr lvl="2" algn="ctr" rtl="0">
              <a:spcBef>
                <a:spcPts val="0"/>
              </a:spcBef>
              <a:spcAft>
                <a:spcPts val="0"/>
              </a:spcAft>
              <a:buSzPts val="2000"/>
              <a:buFont typeface="Roboto Condensed"/>
              <a:buNone/>
              <a:defRPr sz="2000" b="1">
                <a:latin typeface="Roboto Condensed"/>
                <a:ea typeface="Roboto Condensed"/>
                <a:cs typeface="Roboto Condensed"/>
                <a:sym typeface="Roboto Condensed"/>
              </a:defRPr>
            </a:lvl3pPr>
            <a:lvl4pPr lvl="3" algn="ctr" rtl="0">
              <a:spcBef>
                <a:spcPts val="0"/>
              </a:spcBef>
              <a:spcAft>
                <a:spcPts val="0"/>
              </a:spcAft>
              <a:buSzPts val="2000"/>
              <a:buFont typeface="Roboto Condensed"/>
              <a:buNone/>
              <a:defRPr sz="2000" b="1">
                <a:latin typeface="Roboto Condensed"/>
                <a:ea typeface="Roboto Condensed"/>
                <a:cs typeface="Roboto Condensed"/>
                <a:sym typeface="Roboto Condensed"/>
              </a:defRPr>
            </a:lvl4pPr>
            <a:lvl5pPr lvl="4" algn="ctr" rtl="0">
              <a:spcBef>
                <a:spcPts val="0"/>
              </a:spcBef>
              <a:spcAft>
                <a:spcPts val="0"/>
              </a:spcAft>
              <a:buSzPts val="2000"/>
              <a:buFont typeface="Roboto Condensed"/>
              <a:buNone/>
              <a:defRPr sz="2000" b="1">
                <a:latin typeface="Roboto Condensed"/>
                <a:ea typeface="Roboto Condensed"/>
                <a:cs typeface="Roboto Condensed"/>
                <a:sym typeface="Roboto Condensed"/>
              </a:defRPr>
            </a:lvl5pPr>
            <a:lvl6pPr lvl="5" algn="ctr" rtl="0">
              <a:spcBef>
                <a:spcPts val="0"/>
              </a:spcBef>
              <a:spcAft>
                <a:spcPts val="0"/>
              </a:spcAft>
              <a:buSzPts val="2000"/>
              <a:buFont typeface="Roboto Condensed"/>
              <a:buNone/>
              <a:defRPr sz="2000" b="1">
                <a:latin typeface="Roboto Condensed"/>
                <a:ea typeface="Roboto Condensed"/>
                <a:cs typeface="Roboto Condensed"/>
                <a:sym typeface="Roboto Condensed"/>
              </a:defRPr>
            </a:lvl6pPr>
            <a:lvl7pPr lvl="6" algn="ctr" rtl="0">
              <a:spcBef>
                <a:spcPts val="0"/>
              </a:spcBef>
              <a:spcAft>
                <a:spcPts val="0"/>
              </a:spcAft>
              <a:buSzPts val="2000"/>
              <a:buFont typeface="Roboto Condensed"/>
              <a:buNone/>
              <a:defRPr sz="2000" b="1">
                <a:latin typeface="Roboto Condensed"/>
                <a:ea typeface="Roboto Condensed"/>
                <a:cs typeface="Roboto Condensed"/>
                <a:sym typeface="Roboto Condensed"/>
              </a:defRPr>
            </a:lvl7pPr>
            <a:lvl8pPr lvl="7" algn="ctr" rtl="0">
              <a:spcBef>
                <a:spcPts val="0"/>
              </a:spcBef>
              <a:spcAft>
                <a:spcPts val="0"/>
              </a:spcAft>
              <a:buSzPts val="2000"/>
              <a:buFont typeface="Roboto Condensed"/>
              <a:buNone/>
              <a:defRPr sz="2000" b="1">
                <a:latin typeface="Roboto Condensed"/>
                <a:ea typeface="Roboto Condensed"/>
                <a:cs typeface="Roboto Condensed"/>
                <a:sym typeface="Roboto Condensed"/>
              </a:defRPr>
            </a:lvl8pPr>
            <a:lvl9pPr lvl="8" algn="ctr" rtl="0">
              <a:spcBef>
                <a:spcPts val="0"/>
              </a:spcBef>
              <a:spcAft>
                <a:spcPts val="0"/>
              </a:spcAft>
              <a:buSzPts val="2000"/>
              <a:buFont typeface="Roboto Condensed"/>
              <a:buNone/>
              <a:defRPr sz="2000" b="1">
                <a:latin typeface="Roboto Condensed"/>
                <a:ea typeface="Roboto Condensed"/>
                <a:cs typeface="Roboto Condensed"/>
                <a:sym typeface="Roboto Condensed"/>
              </a:defRPr>
            </a:lvl9pPr>
          </a:lstStyle>
          <a:p>
            <a:endParaRPr/>
          </a:p>
        </p:txBody>
      </p:sp>
      <p:sp>
        <p:nvSpPr>
          <p:cNvPr id="1662" name="Google Shape;1662;p29"/>
          <p:cNvSpPr txBox="1">
            <a:spLocks noGrp="1"/>
          </p:cNvSpPr>
          <p:nvPr>
            <p:ph type="subTitle" idx="5"/>
          </p:nvPr>
        </p:nvSpPr>
        <p:spPr>
          <a:xfrm>
            <a:off x="6278238" y="2357297"/>
            <a:ext cx="2110500" cy="58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2pPr>
            <a:lvl3pPr lvl="2"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3pPr>
            <a:lvl4pPr lvl="3"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4pPr>
            <a:lvl5pPr lvl="4"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5pPr>
            <a:lvl6pPr lvl="5"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6pPr>
            <a:lvl7pPr lvl="6"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7pPr>
            <a:lvl8pPr lvl="7"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8pPr>
            <a:lvl9pPr lvl="8"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9pPr>
          </a:lstStyle>
          <a:p>
            <a:endParaRPr/>
          </a:p>
        </p:txBody>
      </p:sp>
      <p:sp>
        <p:nvSpPr>
          <p:cNvPr id="1663" name="Google Shape;1663;p29"/>
          <p:cNvSpPr txBox="1">
            <a:spLocks noGrp="1"/>
          </p:cNvSpPr>
          <p:nvPr>
            <p:ph type="title" idx="6"/>
          </p:nvPr>
        </p:nvSpPr>
        <p:spPr>
          <a:xfrm>
            <a:off x="755262" y="3447941"/>
            <a:ext cx="2110500" cy="399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Roboto Condensed"/>
              <a:buNone/>
              <a:defRPr sz="2000" b="1">
                <a:latin typeface="Roboto Condensed"/>
                <a:ea typeface="Roboto Condensed"/>
                <a:cs typeface="Roboto Condensed"/>
                <a:sym typeface="Roboto Condensed"/>
              </a:defRPr>
            </a:lvl1pPr>
            <a:lvl2pPr lvl="1" algn="ctr" rtl="0">
              <a:spcBef>
                <a:spcPts val="0"/>
              </a:spcBef>
              <a:spcAft>
                <a:spcPts val="0"/>
              </a:spcAft>
              <a:buSzPts val="2000"/>
              <a:buFont typeface="Roboto Condensed"/>
              <a:buNone/>
              <a:defRPr sz="2000" b="1">
                <a:latin typeface="Roboto Condensed"/>
                <a:ea typeface="Roboto Condensed"/>
                <a:cs typeface="Roboto Condensed"/>
                <a:sym typeface="Roboto Condensed"/>
              </a:defRPr>
            </a:lvl2pPr>
            <a:lvl3pPr lvl="2" algn="ctr" rtl="0">
              <a:spcBef>
                <a:spcPts val="0"/>
              </a:spcBef>
              <a:spcAft>
                <a:spcPts val="0"/>
              </a:spcAft>
              <a:buSzPts val="2000"/>
              <a:buFont typeface="Roboto Condensed"/>
              <a:buNone/>
              <a:defRPr sz="2000" b="1">
                <a:latin typeface="Roboto Condensed"/>
                <a:ea typeface="Roboto Condensed"/>
                <a:cs typeface="Roboto Condensed"/>
                <a:sym typeface="Roboto Condensed"/>
              </a:defRPr>
            </a:lvl3pPr>
            <a:lvl4pPr lvl="3" algn="ctr" rtl="0">
              <a:spcBef>
                <a:spcPts val="0"/>
              </a:spcBef>
              <a:spcAft>
                <a:spcPts val="0"/>
              </a:spcAft>
              <a:buSzPts val="2000"/>
              <a:buFont typeface="Roboto Condensed"/>
              <a:buNone/>
              <a:defRPr sz="2000" b="1">
                <a:latin typeface="Roboto Condensed"/>
                <a:ea typeface="Roboto Condensed"/>
                <a:cs typeface="Roboto Condensed"/>
                <a:sym typeface="Roboto Condensed"/>
              </a:defRPr>
            </a:lvl4pPr>
            <a:lvl5pPr lvl="4" algn="ctr" rtl="0">
              <a:spcBef>
                <a:spcPts val="0"/>
              </a:spcBef>
              <a:spcAft>
                <a:spcPts val="0"/>
              </a:spcAft>
              <a:buSzPts val="2000"/>
              <a:buFont typeface="Roboto Condensed"/>
              <a:buNone/>
              <a:defRPr sz="2000" b="1">
                <a:latin typeface="Roboto Condensed"/>
                <a:ea typeface="Roboto Condensed"/>
                <a:cs typeface="Roboto Condensed"/>
                <a:sym typeface="Roboto Condensed"/>
              </a:defRPr>
            </a:lvl5pPr>
            <a:lvl6pPr lvl="5" algn="ctr" rtl="0">
              <a:spcBef>
                <a:spcPts val="0"/>
              </a:spcBef>
              <a:spcAft>
                <a:spcPts val="0"/>
              </a:spcAft>
              <a:buSzPts val="2000"/>
              <a:buFont typeface="Roboto Condensed"/>
              <a:buNone/>
              <a:defRPr sz="2000" b="1">
                <a:latin typeface="Roboto Condensed"/>
                <a:ea typeface="Roboto Condensed"/>
                <a:cs typeface="Roboto Condensed"/>
                <a:sym typeface="Roboto Condensed"/>
              </a:defRPr>
            </a:lvl6pPr>
            <a:lvl7pPr lvl="6" algn="ctr" rtl="0">
              <a:spcBef>
                <a:spcPts val="0"/>
              </a:spcBef>
              <a:spcAft>
                <a:spcPts val="0"/>
              </a:spcAft>
              <a:buSzPts val="2000"/>
              <a:buFont typeface="Roboto Condensed"/>
              <a:buNone/>
              <a:defRPr sz="2000" b="1">
                <a:latin typeface="Roboto Condensed"/>
                <a:ea typeface="Roboto Condensed"/>
                <a:cs typeface="Roboto Condensed"/>
                <a:sym typeface="Roboto Condensed"/>
              </a:defRPr>
            </a:lvl7pPr>
            <a:lvl8pPr lvl="7" algn="ctr" rtl="0">
              <a:spcBef>
                <a:spcPts val="0"/>
              </a:spcBef>
              <a:spcAft>
                <a:spcPts val="0"/>
              </a:spcAft>
              <a:buSzPts val="2000"/>
              <a:buFont typeface="Roboto Condensed"/>
              <a:buNone/>
              <a:defRPr sz="2000" b="1">
                <a:latin typeface="Roboto Condensed"/>
                <a:ea typeface="Roboto Condensed"/>
                <a:cs typeface="Roboto Condensed"/>
                <a:sym typeface="Roboto Condensed"/>
              </a:defRPr>
            </a:lvl8pPr>
            <a:lvl9pPr lvl="8" algn="ctr" rtl="0">
              <a:spcBef>
                <a:spcPts val="0"/>
              </a:spcBef>
              <a:spcAft>
                <a:spcPts val="0"/>
              </a:spcAft>
              <a:buSzPts val="2000"/>
              <a:buFont typeface="Roboto Condensed"/>
              <a:buNone/>
              <a:defRPr sz="2000" b="1">
                <a:latin typeface="Roboto Condensed"/>
                <a:ea typeface="Roboto Condensed"/>
                <a:cs typeface="Roboto Condensed"/>
                <a:sym typeface="Roboto Condensed"/>
              </a:defRPr>
            </a:lvl9pPr>
          </a:lstStyle>
          <a:p>
            <a:endParaRPr/>
          </a:p>
        </p:txBody>
      </p:sp>
      <p:sp>
        <p:nvSpPr>
          <p:cNvPr id="1664" name="Google Shape;1664;p29"/>
          <p:cNvSpPr txBox="1">
            <a:spLocks noGrp="1"/>
          </p:cNvSpPr>
          <p:nvPr>
            <p:ph type="subTitle" idx="7"/>
          </p:nvPr>
        </p:nvSpPr>
        <p:spPr>
          <a:xfrm>
            <a:off x="755262" y="3731945"/>
            <a:ext cx="2110500" cy="58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2pPr>
            <a:lvl3pPr lvl="2"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3pPr>
            <a:lvl4pPr lvl="3"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4pPr>
            <a:lvl5pPr lvl="4"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5pPr>
            <a:lvl6pPr lvl="5"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6pPr>
            <a:lvl7pPr lvl="6"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7pPr>
            <a:lvl8pPr lvl="7"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8pPr>
            <a:lvl9pPr lvl="8"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9pPr>
          </a:lstStyle>
          <a:p>
            <a:endParaRPr/>
          </a:p>
        </p:txBody>
      </p:sp>
      <p:sp>
        <p:nvSpPr>
          <p:cNvPr id="1665" name="Google Shape;1665;p29"/>
          <p:cNvSpPr txBox="1">
            <a:spLocks noGrp="1"/>
          </p:cNvSpPr>
          <p:nvPr>
            <p:ph type="title" idx="8"/>
          </p:nvPr>
        </p:nvSpPr>
        <p:spPr>
          <a:xfrm>
            <a:off x="3516750" y="3447941"/>
            <a:ext cx="2110500" cy="399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Roboto Condensed"/>
              <a:buNone/>
              <a:defRPr sz="2000" b="1">
                <a:latin typeface="Roboto Condensed"/>
                <a:ea typeface="Roboto Condensed"/>
                <a:cs typeface="Roboto Condensed"/>
                <a:sym typeface="Roboto Condensed"/>
              </a:defRPr>
            </a:lvl1pPr>
            <a:lvl2pPr lvl="1" algn="ctr" rtl="0">
              <a:spcBef>
                <a:spcPts val="0"/>
              </a:spcBef>
              <a:spcAft>
                <a:spcPts val="0"/>
              </a:spcAft>
              <a:buSzPts val="2000"/>
              <a:buFont typeface="Roboto Condensed"/>
              <a:buNone/>
              <a:defRPr sz="2000" b="1">
                <a:latin typeface="Roboto Condensed"/>
                <a:ea typeface="Roboto Condensed"/>
                <a:cs typeface="Roboto Condensed"/>
                <a:sym typeface="Roboto Condensed"/>
              </a:defRPr>
            </a:lvl2pPr>
            <a:lvl3pPr lvl="2" algn="ctr" rtl="0">
              <a:spcBef>
                <a:spcPts val="0"/>
              </a:spcBef>
              <a:spcAft>
                <a:spcPts val="0"/>
              </a:spcAft>
              <a:buSzPts val="2000"/>
              <a:buFont typeface="Roboto Condensed"/>
              <a:buNone/>
              <a:defRPr sz="2000" b="1">
                <a:latin typeface="Roboto Condensed"/>
                <a:ea typeface="Roboto Condensed"/>
                <a:cs typeface="Roboto Condensed"/>
                <a:sym typeface="Roboto Condensed"/>
              </a:defRPr>
            </a:lvl3pPr>
            <a:lvl4pPr lvl="3" algn="ctr" rtl="0">
              <a:spcBef>
                <a:spcPts val="0"/>
              </a:spcBef>
              <a:spcAft>
                <a:spcPts val="0"/>
              </a:spcAft>
              <a:buSzPts val="2000"/>
              <a:buFont typeface="Roboto Condensed"/>
              <a:buNone/>
              <a:defRPr sz="2000" b="1">
                <a:latin typeface="Roboto Condensed"/>
                <a:ea typeface="Roboto Condensed"/>
                <a:cs typeface="Roboto Condensed"/>
                <a:sym typeface="Roboto Condensed"/>
              </a:defRPr>
            </a:lvl4pPr>
            <a:lvl5pPr lvl="4" algn="ctr" rtl="0">
              <a:spcBef>
                <a:spcPts val="0"/>
              </a:spcBef>
              <a:spcAft>
                <a:spcPts val="0"/>
              </a:spcAft>
              <a:buSzPts val="2000"/>
              <a:buFont typeface="Roboto Condensed"/>
              <a:buNone/>
              <a:defRPr sz="2000" b="1">
                <a:latin typeface="Roboto Condensed"/>
                <a:ea typeface="Roboto Condensed"/>
                <a:cs typeface="Roboto Condensed"/>
                <a:sym typeface="Roboto Condensed"/>
              </a:defRPr>
            </a:lvl5pPr>
            <a:lvl6pPr lvl="5" algn="ctr" rtl="0">
              <a:spcBef>
                <a:spcPts val="0"/>
              </a:spcBef>
              <a:spcAft>
                <a:spcPts val="0"/>
              </a:spcAft>
              <a:buSzPts val="2000"/>
              <a:buFont typeface="Roboto Condensed"/>
              <a:buNone/>
              <a:defRPr sz="2000" b="1">
                <a:latin typeface="Roboto Condensed"/>
                <a:ea typeface="Roboto Condensed"/>
                <a:cs typeface="Roboto Condensed"/>
                <a:sym typeface="Roboto Condensed"/>
              </a:defRPr>
            </a:lvl6pPr>
            <a:lvl7pPr lvl="6" algn="ctr" rtl="0">
              <a:spcBef>
                <a:spcPts val="0"/>
              </a:spcBef>
              <a:spcAft>
                <a:spcPts val="0"/>
              </a:spcAft>
              <a:buSzPts val="2000"/>
              <a:buFont typeface="Roboto Condensed"/>
              <a:buNone/>
              <a:defRPr sz="2000" b="1">
                <a:latin typeface="Roboto Condensed"/>
                <a:ea typeface="Roboto Condensed"/>
                <a:cs typeface="Roboto Condensed"/>
                <a:sym typeface="Roboto Condensed"/>
              </a:defRPr>
            </a:lvl7pPr>
            <a:lvl8pPr lvl="7" algn="ctr" rtl="0">
              <a:spcBef>
                <a:spcPts val="0"/>
              </a:spcBef>
              <a:spcAft>
                <a:spcPts val="0"/>
              </a:spcAft>
              <a:buSzPts val="2000"/>
              <a:buFont typeface="Roboto Condensed"/>
              <a:buNone/>
              <a:defRPr sz="2000" b="1">
                <a:latin typeface="Roboto Condensed"/>
                <a:ea typeface="Roboto Condensed"/>
                <a:cs typeface="Roboto Condensed"/>
                <a:sym typeface="Roboto Condensed"/>
              </a:defRPr>
            </a:lvl8pPr>
            <a:lvl9pPr lvl="8" algn="ctr" rtl="0">
              <a:spcBef>
                <a:spcPts val="0"/>
              </a:spcBef>
              <a:spcAft>
                <a:spcPts val="0"/>
              </a:spcAft>
              <a:buSzPts val="2000"/>
              <a:buFont typeface="Roboto Condensed"/>
              <a:buNone/>
              <a:defRPr sz="2000" b="1">
                <a:latin typeface="Roboto Condensed"/>
                <a:ea typeface="Roboto Condensed"/>
                <a:cs typeface="Roboto Condensed"/>
                <a:sym typeface="Roboto Condensed"/>
              </a:defRPr>
            </a:lvl9pPr>
          </a:lstStyle>
          <a:p>
            <a:endParaRPr/>
          </a:p>
        </p:txBody>
      </p:sp>
      <p:sp>
        <p:nvSpPr>
          <p:cNvPr id="1666" name="Google Shape;1666;p29"/>
          <p:cNvSpPr txBox="1">
            <a:spLocks noGrp="1"/>
          </p:cNvSpPr>
          <p:nvPr>
            <p:ph type="subTitle" idx="9"/>
          </p:nvPr>
        </p:nvSpPr>
        <p:spPr>
          <a:xfrm>
            <a:off x="3516750" y="3741470"/>
            <a:ext cx="2110500" cy="58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2pPr>
            <a:lvl3pPr lvl="2"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3pPr>
            <a:lvl4pPr lvl="3"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4pPr>
            <a:lvl5pPr lvl="4"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5pPr>
            <a:lvl6pPr lvl="5"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6pPr>
            <a:lvl7pPr lvl="6"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7pPr>
            <a:lvl8pPr lvl="7"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8pPr>
            <a:lvl9pPr lvl="8"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9pPr>
          </a:lstStyle>
          <a:p>
            <a:endParaRPr/>
          </a:p>
        </p:txBody>
      </p:sp>
      <p:sp>
        <p:nvSpPr>
          <p:cNvPr id="1667" name="Google Shape;1667;p29"/>
          <p:cNvSpPr txBox="1">
            <a:spLocks noGrp="1"/>
          </p:cNvSpPr>
          <p:nvPr>
            <p:ph type="title" idx="13"/>
          </p:nvPr>
        </p:nvSpPr>
        <p:spPr>
          <a:xfrm>
            <a:off x="6278238" y="3447941"/>
            <a:ext cx="2110500" cy="399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Roboto Condensed"/>
              <a:buNone/>
              <a:defRPr sz="2000" b="1">
                <a:latin typeface="Roboto Condensed"/>
                <a:ea typeface="Roboto Condensed"/>
                <a:cs typeface="Roboto Condensed"/>
                <a:sym typeface="Roboto Condensed"/>
              </a:defRPr>
            </a:lvl1pPr>
            <a:lvl2pPr lvl="1" algn="ctr" rtl="0">
              <a:spcBef>
                <a:spcPts val="0"/>
              </a:spcBef>
              <a:spcAft>
                <a:spcPts val="0"/>
              </a:spcAft>
              <a:buSzPts val="2000"/>
              <a:buFont typeface="Roboto Condensed"/>
              <a:buNone/>
              <a:defRPr sz="2000" b="1">
                <a:latin typeface="Roboto Condensed"/>
                <a:ea typeface="Roboto Condensed"/>
                <a:cs typeface="Roboto Condensed"/>
                <a:sym typeface="Roboto Condensed"/>
              </a:defRPr>
            </a:lvl2pPr>
            <a:lvl3pPr lvl="2" algn="ctr" rtl="0">
              <a:spcBef>
                <a:spcPts val="0"/>
              </a:spcBef>
              <a:spcAft>
                <a:spcPts val="0"/>
              </a:spcAft>
              <a:buSzPts val="2000"/>
              <a:buFont typeface="Roboto Condensed"/>
              <a:buNone/>
              <a:defRPr sz="2000" b="1">
                <a:latin typeface="Roboto Condensed"/>
                <a:ea typeface="Roboto Condensed"/>
                <a:cs typeface="Roboto Condensed"/>
                <a:sym typeface="Roboto Condensed"/>
              </a:defRPr>
            </a:lvl3pPr>
            <a:lvl4pPr lvl="3" algn="ctr" rtl="0">
              <a:spcBef>
                <a:spcPts val="0"/>
              </a:spcBef>
              <a:spcAft>
                <a:spcPts val="0"/>
              </a:spcAft>
              <a:buSzPts val="2000"/>
              <a:buFont typeface="Roboto Condensed"/>
              <a:buNone/>
              <a:defRPr sz="2000" b="1">
                <a:latin typeface="Roboto Condensed"/>
                <a:ea typeface="Roboto Condensed"/>
                <a:cs typeface="Roboto Condensed"/>
                <a:sym typeface="Roboto Condensed"/>
              </a:defRPr>
            </a:lvl4pPr>
            <a:lvl5pPr lvl="4" algn="ctr" rtl="0">
              <a:spcBef>
                <a:spcPts val="0"/>
              </a:spcBef>
              <a:spcAft>
                <a:spcPts val="0"/>
              </a:spcAft>
              <a:buSzPts val="2000"/>
              <a:buFont typeface="Roboto Condensed"/>
              <a:buNone/>
              <a:defRPr sz="2000" b="1">
                <a:latin typeface="Roboto Condensed"/>
                <a:ea typeface="Roboto Condensed"/>
                <a:cs typeface="Roboto Condensed"/>
                <a:sym typeface="Roboto Condensed"/>
              </a:defRPr>
            </a:lvl5pPr>
            <a:lvl6pPr lvl="5" algn="ctr" rtl="0">
              <a:spcBef>
                <a:spcPts val="0"/>
              </a:spcBef>
              <a:spcAft>
                <a:spcPts val="0"/>
              </a:spcAft>
              <a:buSzPts val="2000"/>
              <a:buFont typeface="Roboto Condensed"/>
              <a:buNone/>
              <a:defRPr sz="2000" b="1">
                <a:latin typeface="Roboto Condensed"/>
                <a:ea typeface="Roboto Condensed"/>
                <a:cs typeface="Roboto Condensed"/>
                <a:sym typeface="Roboto Condensed"/>
              </a:defRPr>
            </a:lvl6pPr>
            <a:lvl7pPr lvl="6" algn="ctr" rtl="0">
              <a:spcBef>
                <a:spcPts val="0"/>
              </a:spcBef>
              <a:spcAft>
                <a:spcPts val="0"/>
              </a:spcAft>
              <a:buSzPts val="2000"/>
              <a:buFont typeface="Roboto Condensed"/>
              <a:buNone/>
              <a:defRPr sz="2000" b="1">
                <a:latin typeface="Roboto Condensed"/>
                <a:ea typeface="Roboto Condensed"/>
                <a:cs typeface="Roboto Condensed"/>
                <a:sym typeface="Roboto Condensed"/>
              </a:defRPr>
            </a:lvl7pPr>
            <a:lvl8pPr lvl="7" algn="ctr" rtl="0">
              <a:spcBef>
                <a:spcPts val="0"/>
              </a:spcBef>
              <a:spcAft>
                <a:spcPts val="0"/>
              </a:spcAft>
              <a:buSzPts val="2000"/>
              <a:buFont typeface="Roboto Condensed"/>
              <a:buNone/>
              <a:defRPr sz="2000" b="1">
                <a:latin typeface="Roboto Condensed"/>
                <a:ea typeface="Roboto Condensed"/>
                <a:cs typeface="Roboto Condensed"/>
                <a:sym typeface="Roboto Condensed"/>
              </a:defRPr>
            </a:lvl8pPr>
            <a:lvl9pPr lvl="8" algn="ctr" rtl="0">
              <a:spcBef>
                <a:spcPts val="0"/>
              </a:spcBef>
              <a:spcAft>
                <a:spcPts val="0"/>
              </a:spcAft>
              <a:buSzPts val="2000"/>
              <a:buFont typeface="Roboto Condensed"/>
              <a:buNone/>
              <a:defRPr sz="2000" b="1">
                <a:latin typeface="Roboto Condensed"/>
                <a:ea typeface="Roboto Condensed"/>
                <a:cs typeface="Roboto Condensed"/>
                <a:sym typeface="Roboto Condensed"/>
              </a:defRPr>
            </a:lvl9pPr>
          </a:lstStyle>
          <a:p>
            <a:endParaRPr/>
          </a:p>
        </p:txBody>
      </p:sp>
      <p:sp>
        <p:nvSpPr>
          <p:cNvPr id="1668" name="Google Shape;1668;p29"/>
          <p:cNvSpPr txBox="1">
            <a:spLocks noGrp="1"/>
          </p:cNvSpPr>
          <p:nvPr>
            <p:ph type="subTitle" idx="14"/>
          </p:nvPr>
        </p:nvSpPr>
        <p:spPr>
          <a:xfrm>
            <a:off x="6278238" y="3741470"/>
            <a:ext cx="2110500" cy="58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2pPr>
            <a:lvl3pPr lvl="2"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3pPr>
            <a:lvl4pPr lvl="3"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4pPr>
            <a:lvl5pPr lvl="4"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5pPr>
            <a:lvl6pPr lvl="5"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6pPr>
            <a:lvl7pPr lvl="6"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7pPr>
            <a:lvl8pPr lvl="7"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8pPr>
            <a:lvl9pPr lvl="8"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9pPr>
          </a:lstStyle>
          <a:p>
            <a:endParaRPr/>
          </a:p>
        </p:txBody>
      </p:sp>
      <p:sp>
        <p:nvSpPr>
          <p:cNvPr id="1669" name="Google Shape;1669;p29"/>
          <p:cNvSpPr txBox="1">
            <a:spLocks noGrp="1"/>
          </p:cNvSpPr>
          <p:nvPr>
            <p:ph type="ctrTitle" idx="15"/>
          </p:nvPr>
        </p:nvSpPr>
        <p:spPr>
          <a:xfrm>
            <a:off x="720000" y="422850"/>
            <a:ext cx="7704000" cy="640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Font typeface="Neucha"/>
              <a:buNone/>
              <a:defRPr sz="4000" b="1">
                <a:latin typeface="Neucha"/>
                <a:ea typeface="Neucha"/>
                <a:cs typeface="Neucha"/>
                <a:sym typeface="Neucha"/>
              </a:defRPr>
            </a:lvl1pPr>
            <a:lvl2pPr lvl="1" algn="ctr" rtl="0">
              <a:spcBef>
                <a:spcPts val="0"/>
              </a:spcBef>
              <a:spcAft>
                <a:spcPts val="0"/>
              </a:spcAft>
              <a:buClr>
                <a:schemeClr val="lt1"/>
              </a:buClr>
              <a:buSzPts val="3000"/>
              <a:buFont typeface="Patrick Hand"/>
              <a:buNone/>
              <a:defRPr sz="3000" b="1">
                <a:solidFill>
                  <a:schemeClr val="lt1"/>
                </a:solidFill>
                <a:highlight>
                  <a:schemeClr val="dk1"/>
                </a:highlight>
                <a:latin typeface="Patrick Hand"/>
                <a:ea typeface="Patrick Hand"/>
                <a:cs typeface="Patrick Hand"/>
                <a:sym typeface="Patrick Hand"/>
              </a:defRPr>
            </a:lvl2pPr>
            <a:lvl3pPr lvl="2" algn="ctr" rtl="0">
              <a:spcBef>
                <a:spcPts val="0"/>
              </a:spcBef>
              <a:spcAft>
                <a:spcPts val="0"/>
              </a:spcAft>
              <a:buClr>
                <a:schemeClr val="lt1"/>
              </a:buClr>
              <a:buSzPts val="3000"/>
              <a:buFont typeface="Patrick Hand"/>
              <a:buNone/>
              <a:defRPr sz="3000" b="1">
                <a:solidFill>
                  <a:schemeClr val="lt1"/>
                </a:solidFill>
                <a:highlight>
                  <a:schemeClr val="dk1"/>
                </a:highlight>
                <a:latin typeface="Patrick Hand"/>
                <a:ea typeface="Patrick Hand"/>
                <a:cs typeface="Patrick Hand"/>
                <a:sym typeface="Patrick Hand"/>
              </a:defRPr>
            </a:lvl3pPr>
            <a:lvl4pPr lvl="3" algn="ctr" rtl="0">
              <a:spcBef>
                <a:spcPts val="0"/>
              </a:spcBef>
              <a:spcAft>
                <a:spcPts val="0"/>
              </a:spcAft>
              <a:buClr>
                <a:schemeClr val="lt1"/>
              </a:buClr>
              <a:buSzPts val="3000"/>
              <a:buFont typeface="Patrick Hand"/>
              <a:buNone/>
              <a:defRPr sz="3000" b="1">
                <a:solidFill>
                  <a:schemeClr val="lt1"/>
                </a:solidFill>
                <a:highlight>
                  <a:schemeClr val="dk1"/>
                </a:highlight>
                <a:latin typeface="Patrick Hand"/>
                <a:ea typeface="Patrick Hand"/>
                <a:cs typeface="Patrick Hand"/>
                <a:sym typeface="Patrick Hand"/>
              </a:defRPr>
            </a:lvl4pPr>
            <a:lvl5pPr lvl="4" algn="ctr" rtl="0">
              <a:spcBef>
                <a:spcPts val="0"/>
              </a:spcBef>
              <a:spcAft>
                <a:spcPts val="0"/>
              </a:spcAft>
              <a:buClr>
                <a:schemeClr val="lt1"/>
              </a:buClr>
              <a:buSzPts val="3000"/>
              <a:buFont typeface="Patrick Hand"/>
              <a:buNone/>
              <a:defRPr sz="3000" b="1">
                <a:solidFill>
                  <a:schemeClr val="lt1"/>
                </a:solidFill>
                <a:highlight>
                  <a:schemeClr val="dk1"/>
                </a:highlight>
                <a:latin typeface="Patrick Hand"/>
                <a:ea typeface="Patrick Hand"/>
                <a:cs typeface="Patrick Hand"/>
                <a:sym typeface="Patrick Hand"/>
              </a:defRPr>
            </a:lvl5pPr>
            <a:lvl6pPr lvl="5" algn="ctr" rtl="0">
              <a:spcBef>
                <a:spcPts val="0"/>
              </a:spcBef>
              <a:spcAft>
                <a:spcPts val="0"/>
              </a:spcAft>
              <a:buClr>
                <a:schemeClr val="lt1"/>
              </a:buClr>
              <a:buSzPts val="3000"/>
              <a:buFont typeface="Patrick Hand"/>
              <a:buNone/>
              <a:defRPr sz="3000" b="1">
                <a:solidFill>
                  <a:schemeClr val="lt1"/>
                </a:solidFill>
                <a:highlight>
                  <a:schemeClr val="dk1"/>
                </a:highlight>
                <a:latin typeface="Patrick Hand"/>
                <a:ea typeface="Patrick Hand"/>
                <a:cs typeface="Patrick Hand"/>
                <a:sym typeface="Patrick Hand"/>
              </a:defRPr>
            </a:lvl6pPr>
            <a:lvl7pPr lvl="6" algn="ctr" rtl="0">
              <a:spcBef>
                <a:spcPts val="0"/>
              </a:spcBef>
              <a:spcAft>
                <a:spcPts val="0"/>
              </a:spcAft>
              <a:buClr>
                <a:schemeClr val="lt1"/>
              </a:buClr>
              <a:buSzPts val="3000"/>
              <a:buFont typeface="Patrick Hand"/>
              <a:buNone/>
              <a:defRPr sz="3000" b="1">
                <a:solidFill>
                  <a:schemeClr val="lt1"/>
                </a:solidFill>
                <a:highlight>
                  <a:schemeClr val="dk1"/>
                </a:highlight>
                <a:latin typeface="Patrick Hand"/>
                <a:ea typeface="Patrick Hand"/>
                <a:cs typeface="Patrick Hand"/>
                <a:sym typeface="Patrick Hand"/>
              </a:defRPr>
            </a:lvl7pPr>
            <a:lvl8pPr lvl="7" algn="ctr" rtl="0">
              <a:spcBef>
                <a:spcPts val="0"/>
              </a:spcBef>
              <a:spcAft>
                <a:spcPts val="0"/>
              </a:spcAft>
              <a:buClr>
                <a:schemeClr val="lt1"/>
              </a:buClr>
              <a:buSzPts val="3000"/>
              <a:buFont typeface="Patrick Hand"/>
              <a:buNone/>
              <a:defRPr sz="3000" b="1">
                <a:solidFill>
                  <a:schemeClr val="lt1"/>
                </a:solidFill>
                <a:highlight>
                  <a:schemeClr val="dk1"/>
                </a:highlight>
                <a:latin typeface="Patrick Hand"/>
                <a:ea typeface="Patrick Hand"/>
                <a:cs typeface="Patrick Hand"/>
                <a:sym typeface="Patrick Hand"/>
              </a:defRPr>
            </a:lvl8pPr>
            <a:lvl9pPr lvl="8" algn="ctr" rtl="0">
              <a:spcBef>
                <a:spcPts val="0"/>
              </a:spcBef>
              <a:spcAft>
                <a:spcPts val="0"/>
              </a:spcAft>
              <a:buClr>
                <a:schemeClr val="lt1"/>
              </a:buClr>
              <a:buSzPts val="3000"/>
              <a:buFont typeface="Patrick Hand"/>
              <a:buNone/>
              <a:defRPr sz="3000" b="1">
                <a:solidFill>
                  <a:schemeClr val="lt1"/>
                </a:solidFill>
                <a:highlight>
                  <a:schemeClr val="dk1"/>
                </a:highlight>
                <a:latin typeface="Patrick Hand"/>
                <a:ea typeface="Patrick Hand"/>
                <a:cs typeface="Patrick Hand"/>
                <a:sym typeface="Patrick Hand"/>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ckground 2">
  <p:cSld name="TITLE_1">
    <p:bg>
      <p:bgPr>
        <a:solidFill>
          <a:schemeClr val="accent2"/>
        </a:solidFill>
        <a:effectLst/>
      </p:bgPr>
    </p:bg>
    <p:spTree>
      <p:nvGrpSpPr>
        <p:cNvPr id="1" name="Shape 112"/>
        <p:cNvGrpSpPr/>
        <p:nvPr/>
      </p:nvGrpSpPr>
      <p:grpSpPr>
        <a:xfrm>
          <a:off x="0" y="0"/>
          <a:ext cx="0" cy="0"/>
          <a:chOff x="0" y="0"/>
          <a:chExt cx="0" cy="0"/>
        </a:xfrm>
      </p:grpSpPr>
      <p:grpSp>
        <p:nvGrpSpPr>
          <p:cNvPr id="113" name="Google Shape;113;p3"/>
          <p:cNvGrpSpPr/>
          <p:nvPr/>
        </p:nvGrpSpPr>
        <p:grpSpPr>
          <a:xfrm rot="3553717">
            <a:off x="-190479" y="3898355"/>
            <a:ext cx="1657053" cy="1186673"/>
            <a:chOff x="2656025" y="2684075"/>
            <a:chExt cx="464100" cy="332350"/>
          </a:xfrm>
        </p:grpSpPr>
        <p:sp>
          <p:nvSpPr>
            <p:cNvPr id="114" name="Google Shape;114;p3"/>
            <p:cNvSpPr/>
            <p:nvPr/>
          </p:nvSpPr>
          <p:spPr>
            <a:xfrm>
              <a:off x="2667050" y="2932225"/>
              <a:ext cx="22950" cy="34550"/>
            </a:xfrm>
            <a:custGeom>
              <a:avLst/>
              <a:gdLst/>
              <a:ahLst/>
              <a:cxnLst/>
              <a:rect l="l" t="t" r="r" b="b"/>
              <a:pathLst>
                <a:path w="918" h="1382" extrusionOk="0">
                  <a:moveTo>
                    <a:pt x="24" y="175"/>
                  </a:moveTo>
                  <a:cubicBezTo>
                    <a:pt x="128" y="581"/>
                    <a:pt x="233" y="987"/>
                    <a:pt x="337" y="1382"/>
                  </a:cubicBezTo>
                  <a:cubicBezTo>
                    <a:pt x="523" y="1335"/>
                    <a:pt x="721" y="1277"/>
                    <a:pt x="895" y="1231"/>
                  </a:cubicBezTo>
                  <a:cubicBezTo>
                    <a:pt x="895" y="1092"/>
                    <a:pt x="918" y="941"/>
                    <a:pt x="918" y="790"/>
                  </a:cubicBezTo>
                  <a:cubicBezTo>
                    <a:pt x="918" y="523"/>
                    <a:pt x="813" y="256"/>
                    <a:pt x="767" y="0"/>
                  </a:cubicBezTo>
                  <a:cubicBezTo>
                    <a:pt x="523" y="35"/>
                    <a:pt x="256" y="35"/>
                    <a:pt x="1" y="58"/>
                  </a:cubicBez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2658650" y="2881150"/>
              <a:ext cx="27875" cy="35125"/>
            </a:xfrm>
            <a:custGeom>
              <a:avLst/>
              <a:gdLst/>
              <a:ahLst/>
              <a:cxnLst/>
              <a:rect l="l" t="t" r="r" b="b"/>
              <a:pathLst>
                <a:path w="1115" h="1405" extrusionOk="0">
                  <a:moveTo>
                    <a:pt x="499" y="70"/>
                  </a:moveTo>
                  <a:cubicBezTo>
                    <a:pt x="302" y="244"/>
                    <a:pt x="174" y="453"/>
                    <a:pt x="93" y="697"/>
                  </a:cubicBezTo>
                  <a:cubicBezTo>
                    <a:pt x="12" y="882"/>
                    <a:pt x="0" y="1103"/>
                    <a:pt x="116" y="1242"/>
                  </a:cubicBezTo>
                  <a:cubicBezTo>
                    <a:pt x="244" y="1393"/>
                    <a:pt x="476" y="1405"/>
                    <a:pt x="650" y="1335"/>
                  </a:cubicBezTo>
                  <a:cubicBezTo>
                    <a:pt x="917" y="1219"/>
                    <a:pt x="1091" y="952"/>
                    <a:pt x="1103" y="685"/>
                  </a:cubicBezTo>
                  <a:cubicBezTo>
                    <a:pt x="1115" y="406"/>
                    <a:pt x="940" y="128"/>
                    <a:pt x="697" y="0"/>
                  </a:cubicBez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2683025" y="2713625"/>
              <a:ext cx="37750" cy="19525"/>
            </a:xfrm>
            <a:custGeom>
              <a:avLst/>
              <a:gdLst/>
              <a:ahLst/>
              <a:cxnLst/>
              <a:rect l="l" t="t" r="r" b="b"/>
              <a:pathLst>
                <a:path w="1510" h="781" extrusionOk="0">
                  <a:moveTo>
                    <a:pt x="993" y="0"/>
                  </a:moveTo>
                  <a:cubicBezTo>
                    <a:pt x="672" y="0"/>
                    <a:pt x="125" y="166"/>
                    <a:pt x="70" y="258"/>
                  </a:cubicBezTo>
                  <a:cubicBezTo>
                    <a:pt x="0" y="374"/>
                    <a:pt x="221" y="780"/>
                    <a:pt x="221" y="780"/>
                  </a:cubicBezTo>
                  <a:cubicBezTo>
                    <a:pt x="378" y="560"/>
                    <a:pt x="624" y="459"/>
                    <a:pt x="881" y="459"/>
                  </a:cubicBezTo>
                  <a:cubicBezTo>
                    <a:pt x="1098" y="459"/>
                    <a:pt x="1323" y="531"/>
                    <a:pt x="1510" y="664"/>
                  </a:cubicBezTo>
                  <a:cubicBezTo>
                    <a:pt x="1463" y="421"/>
                    <a:pt x="1393" y="154"/>
                    <a:pt x="1184" y="37"/>
                  </a:cubicBezTo>
                  <a:cubicBezTo>
                    <a:pt x="1144" y="11"/>
                    <a:pt x="1076" y="0"/>
                    <a:pt x="9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2667050" y="2740950"/>
              <a:ext cx="2650" cy="7000"/>
            </a:xfrm>
            <a:custGeom>
              <a:avLst/>
              <a:gdLst/>
              <a:ahLst/>
              <a:cxnLst/>
              <a:rect l="l" t="t" r="r" b="b"/>
              <a:pathLst>
                <a:path w="106" h="280" extrusionOk="0">
                  <a:moveTo>
                    <a:pt x="1" y="1"/>
                  </a:moveTo>
                  <a:cubicBezTo>
                    <a:pt x="12" y="105"/>
                    <a:pt x="47" y="198"/>
                    <a:pt x="105" y="280"/>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2660100" y="2687000"/>
              <a:ext cx="85050" cy="53975"/>
            </a:xfrm>
            <a:custGeom>
              <a:avLst/>
              <a:gdLst/>
              <a:ahLst/>
              <a:cxnLst/>
              <a:rect l="l" t="t" r="r" b="b"/>
              <a:pathLst>
                <a:path w="3402" h="2159" extrusionOk="0">
                  <a:moveTo>
                    <a:pt x="1814" y="1"/>
                  </a:moveTo>
                  <a:cubicBezTo>
                    <a:pt x="1552" y="1"/>
                    <a:pt x="1286" y="62"/>
                    <a:pt x="1045" y="174"/>
                  </a:cubicBezTo>
                  <a:cubicBezTo>
                    <a:pt x="557" y="418"/>
                    <a:pt x="186" y="870"/>
                    <a:pt x="0" y="1381"/>
                  </a:cubicBezTo>
                  <a:lnTo>
                    <a:pt x="267" y="2159"/>
                  </a:lnTo>
                  <a:cubicBezTo>
                    <a:pt x="186" y="1753"/>
                    <a:pt x="337" y="1311"/>
                    <a:pt x="639" y="1021"/>
                  </a:cubicBezTo>
                  <a:cubicBezTo>
                    <a:pt x="916" y="769"/>
                    <a:pt x="1297" y="639"/>
                    <a:pt x="1675" y="639"/>
                  </a:cubicBezTo>
                  <a:cubicBezTo>
                    <a:pt x="1819" y="639"/>
                    <a:pt x="1964" y="658"/>
                    <a:pt x="2101" y="696"/>
                  </a:cubicBezTo>
                  <a:cubicBezTo>
                    <a:pt x="2612" y="847"/>
                    <a:pt x="3030" y="1172"/>
                    <a:pt x="3320" y="1613"/>
                  </a:cubicBezTo>
                  <a:cubicBezTo>
                    <a:pt x="3402" y="1091"/>
                    <a:pt x="3065" y="499"/>
                    <a:pt x="2612" y="220"/>
                  </a:cubicBezTo>
                  <a:cubicBezTo>
                    <a:pt x="2372" y="70"/>
                    <a:pt x="2095" y="1"/>
                    <a:pt x="18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2747450" y="2731375"/>
              <a:ext cx="364850" cy="273150"/>
            </a:xfrm>
            <a:custGeom>
              <a:avLst/>
              <a:gdLst/>
              <a:ahLst/>
              <a:cxnLst/>
              <a:rect l="l" t="t" r="r" b="b"/>
              <a:pathLst>
                <a:path w="14594" h="10926" extrusionOk="0">
                  <a:moveTo>
                    <a:pt x="1649" y="10925"/>
                  </a:moveTo>
                  <a:cubicBezTo>
                    <a:pt x="1440" y="10739"/>
                    <a:pt x="1556" y="10472"/>
                    <a:pt x="1417" y="10287"/>
                  </a:cubicBezTo>
                  <a:cubicBezTo>
                    <a:pt x="1603" y="10229"/>
                    <a:pt x="1742" y="10136"/>
                    <a:pt x="1939" y="10159"/>
                  </a:cubicBezTo>
                  <a:cubicBezTo>
                    <a:pt x="2009" y="10159"/>
                    <a:pt x="2079" y="10124"/>
                    <a:pt x="2137" y="10112"/>
                  </a:cubicBezTo>
                  <a:cubicBezTo>
                    <a:pt x="2183" y="10101"/>
                    <a:pt x="2230" y="10066"/>
                    <a:pt x="2253" y="10078"/>
                  </a:cubicBezTo>
                  <a:cubicBezTo>
                    <a:pt x="2497" y="10124"/>
                    <a:pt x="2729" y="9996"/>
                    <a:pt x="2984" y="9996"/>
                  </a:cubicBezTo>
                  <a:cubicBezTo>
                    <a:pt x="3031" y="9996"/>
                    <a:pt x="3089" y="9961"/>
                    <a:pt x="3158" y="9938"/>
                  </a:cubicBezTo>
                  <a:cubicBezTo>
                    <a:pt x="3274" y="9880"/>
                    <a:pt x="3402" y="9845"/>
                    <a:pt x="3530" y="9822"/>
                  </a:cubicBezTo>
                  <a:cubicBezTo>
                    <a:pt x="3913" y="9694"/>
                    <a:pt x="4261" y="9520"/>
                    <a:pt x="4493" y="9149"/>
                  </a:cubicBezTo>
                  <a:cubicBezTo>
                    <a:pt x="4551" y="9068"/>
                    <a:pt x="4621" y="8998"/>
                    <a:pt x="4679" y="8917"/>
                  </a:cubicBezTo>
                  <a:cubicBezTo>
                    <a:pt x="4749" y="8835"/>
                    <a:pt x="4807" y="8743"/>
                    <a:pt x="4865" y="8650"/>
                  </a:cubicBezTo>
                  <a:cubicBezTo>
                    <a:pt x="4934" y="8487"/>
                    <a:pt x="5016" y="8325"/>
                    <a:pt x="5062" y="8162"/>
                  </a:cubicBezTo>
                  <a:cubicBezTo>
                    <a:pt x="5097" y="8104"/>
                    <a:pt x="5097" y="8023"/>
                    <a:pt x="5097" y="7953"/>
                  </a:cubicBezTo>
                  <a:lnTo>
                    <a:pt x="5097" y="7233"/>
                  </a:lnTo>
                  <a:cubicBezTo>
                    <a:pt x="5097" y="7140"/>
                    <a:pt x="5132" y="7036"/>
                    <a:pt x="5132" y="6931"/>
                  </a:cubicBezTo>
                  <a:cubicBezTo>
                    <a:pt x="5143" y="6746"/>
                    <a:pt x="5155" y="6537"/>
                    <a:pt x="5016" y="6386"/>
                  </a:cubicBezTo>
                  <a:cubicBezTo>
                    <a:pt x="4911" y="6281"/>
                    <a:pt x="4842" y="6154"/>
                    <a:pt x="4737" y="6061"/>
                  </a:cubicBezTo>
                  <a:cubicBezTo>
                    <a:pt x="4644" y="5991"/>
                    <a:pt x="4586" y="5887"/>
                    <a:pt x="4459" y="5921"/>
                  </a:cubicBezTo>
                  <a:cubicBezTo>
                    <a:pt x="4319" y="5840"/>
                    <a:pt x="4168" y="5771"/>
                    <a:pt x="4029" y="5689"/>
                  </a:cubicBezTo>
                  <a:cubicBezTo>
                    <a:pt x="3936" y="5631"/>
                    <a:pt x="3855" y="5585"/>
                    <a:pt x="3750" y="5550"/>
                  </a:cubicBezTo>
                  <a:cubicBezTo>
                    <a:pt x="3507" y="5469"/>
                    <a:pt x="3251" y="5376"/>
                    <a:pt x="3007" y="5283"/>
                  </a:cubicBezTo>
                  <a:cubicBezTo>
                    <a:pt x="2833" y="5202"/>
                    <a:pt x="2671" y="5132"/>
                    <a:pt x="2497" y="5074"/>
                  </a:cubicBezTo>
                  <a:cubicBezTo>
                    <a:pt x="2311" y="5016"/>
                    <a:pt x="2125" y="4970"/>
                    <a:pt x="1951" y="4911"/>
                  </a:cubicBezTo>
                  <a:cubicBezTo>
                    <a:pt x="1765" y="4853"/>
                    <a:pt x="1568" y="4784"/>
                    <a:pt x="1382" y="4714"/>
                  </a:cubicBezTo>
                  <a:cubicBezTo>
                    <a:pt x="1301" y="4505"/>
                    <a:pt x="1359" y="4319"/>
                    <a:pt x="1312" y="4145"/>
                  </a:cubicBezTo>
                  <a:cubicBezTo>
                    <a:pt x="1440" y="3971"/>
                    <a:pt x="1603" y="4029"/>
                    <a:pt x="1765" y="4064"/>
                  </a:cubicBezTo>
                  <a:cubicBezTo>
                    <a:pt x="1800" y="4064"/>
                    <a:pt x="1835" y="4087"/>
                    <a:pt x="1881" y="4099"/>
                  </a:cubicBezTo>
                  <a:cubicBezTo>
                    <a:pt x="2032" y="4192"/>
                    <a:pt x="2195" y="4296"/>
                    <a:pt x="2380" y="4319"/>
                  </a:cubicBezTo>
                  <a:cubicBezTo>
                    <a:pt x="2415" y="4319"/>
                    <a:pt x="2438" y="4354"/>
                    <a:pt x="2473" y="4366"/>
                  </a:cubicBezTo>
                  <a:cubicBezTo>
                    <a:pt x="2694" y="4528"/>
                    <a:pt x="2949" y="4598"/>
                    <a:pt x="3181" y="4714"/>
                  </a:cubicBezTo>
                  <a:cubicBezTo>
                    <a:pt x="3414" y="4819"/>
                    <a:pt x="3646" y="4900"/>
                    <a:pt x="3890" y="5004"/>
                  </a:cubicBezTo>
                  <a:cubicBezTo>
                    <a:pt x="4041" y="5062"/>
                    <a:pt x="4180" y="5132"/>
                    <a:pt x="4342" y="5167"/>
                  </a:cubicBezTo>
                  <a:cubicBezTo>
                    <a:pt x="4517" y="5202"/>
                    <a:pt x="4667" y="5318"/>
                    <a:pt x="4818" y="5411"/>
                  </a:cubicBezTo>
                  <a:cubicBezTo>
                    <a:pt x="4911" y="5457"/>
                    <a:pt x="4981" y="5515"/>
                    <a:pt x="5051" y="5550"/>
                  </a:cubicBezTo>
                  <a:cubicBezTo>
                    <a:pt x="5097" y="5585"/>
                    <a:pt x="5155" y="5596"/>
                    <a:pt x="5167" y="5643"/>
                  </a:cubicBezTo>
                  <a:cubicBezTo>
                    <a:pt x="5248" y="5782"/>
                    <a:pt x="5364" y="5921"/>
                    <a:pt x="5492" y="6003"/>
                  </a:cubicBezTo>
                  <a:cubicBezTo>
                    <a:pt x="5515" y="6014"/>
                    <a:pt x="5515" y="6061"/>
                    <a:pt x="5538" y="6072"/>
                  </a:cubicBezTo>
                  <a:cubicBezTo>
                    <a:pt x="5596" y="6189"/>
                    <a:pt x="5654" y="6293"/>
                    <a:pt x="5689" y="6409"/>
                  </a:cubicBezTo>
                  <a:cubicBezTo>
                    <a:pt x="5747" y="6595"/>
                    <a:pt x="5910" y="6699"/>
                    <a:pt x="6061" y="6815"/>
                  </a:cubicBezTo>
                  <a:cubicBezTo>
                    <a:pt x="6084" y="6827"/>
                    <a:pt x="6119" y="6827"/>
                    <a:pt x="6142" y="6862"/>
                  </a:cubicBezTo>
                  <a:cubicBezTo>
                    <a:pt x="6467" y="7082"/>
                    <a:pt x="6815" y="7117"/>
                    <a:pt x="7187" y="7117"/>
                  </a:cubicBezTo>
                  <a:cubicBezTo>
                    <a:pt x="8382" y="7106"/>
                    <a:pt x="9578" y="7117"/>
                    <a:pt x="10774" y="7117"/>
                  </a:cubicBezTo>
                  <a:cubicBezTo>
                    <a:pt x="10902" y="7117"/>
                    <a:pt x="11029" y="7117"/>
                    <a:pt x="11169" y="7059"/>
                  </a:cubicBezTo>
                  <a:cubicBezTo>
                    <a:pt x="11227" y="7036"/>
                    <a:pt x="11285" y="7036"/>
                    <a:pt x="11343" y="7036"/>
                  </a:cubicBezTo>
                  <a:lnTo>
                    <a:pt x="11552" y="7036"/>
                  </a:lnTo>
                  <a:cubicBezTo>
                    <a:pt x="11877" y="7059"/>
                    <a:pt x="12179" y="6990"/>
                    <a:pt x="12480" y="6920"/>
                  </a:cubicBezTo>
                  <a:cubicBezTo>
                    <a:pt x="12585" y="6885"/>
                    <a:pt x="12701" y="6873"/>
                    <a:pt x="12806" y="6850"/>
                  </a:cubicBezTo>
                  <a:cubicBezTo>
                    <a:pt x="13049" y="6769"/>
                    <a:pt x="13282" y="6688"/>
                    <a:pt x="13467" y="6479"/>
                  </a:cubicBezTo>
                  <a:lnTo>
                    <a:pt x="13514" y="6444"/>
                  </a:lnTo>
                  <a:cubicBezTo>
                    <a:pt x="13676" y="6351"/>
                    <a:pt x="13781" y="6223"/>
                    <a:pt x="13850" y="6061"/>
                  </a:cubicBezTo>
                  <a:cubicBezTo>
                    <a:pt x="13932" y="5840"/>
                    <a:pt x="14048" y="5643"/>
                    <a:pt x="14036" y="5399"/>
                  </a:cubicBezTo>
                  <a:cubicBezTo>
                    <a:pt x="14036" y="5306"/>
                    <a:pt x="14071" y="5225"/>
                    <a:pt x="14071" y="5120"/>
                  </a:cubicBezTo>
                  <a:cubicBezTo>
                    <a:pt x="14083" y="5028"/>
                    <a:pt x="14094" y="4946"/>
                    <a:pt x="14106" y="4842"/>
                  </a:cubicBezTo>
                  <a:lnTo>
                    <a:pt x="14106" y="3553"/>
                  </a:lnTo>
                  <a:cubicBezTo>
                    <a:pt x="14106" y="3437"/>
                    <a:pt x="14129" y="3309"/>
                    <a:pt x="14048" y="3193"/>
                  </a:cubicBezTo>
                  <a:cubicBezTo>
                    <a:pt x="14036" y="3159"/>
                    <a:pt x="14036" y="3135"/>
                    <a:pt x="14036" y="3100"/>
                  </a:cubicBezTo>
                  <a:cubicBezTo>
                    <a:pt x="14025" y="2787"/>
                    <a:pt x="13874" y="2532"/>
                    <a:pt x="13676" y="2323"/>
                  </a:cubicBezTo>
                  <a:cubicBezTo>
                    <a:pt x="13456" y="2090"/>
                    <a:pt x="13223" y="1870"/>
                    <a:pt x="12968" y="1696"/>
                  </a:cubicBezTo>
                  <a:cubicBezTo>
                    <a:pt x="12852" y="1626"/>
                    <a:pt x="12736" y="1580"/>
                    <a:pt x="12597" y="1545"/>
                  </a:cubicBezTo>
                  <a:cubicBezTo>
                    <a:pt x="12225" y="1475"/>
                    <a:pt x="11865" y="1452"/>
                    <a:pt x="11482" y="1417"/>
                  </a:cubicBezTo>
                  <a:cubicBezTo>
                    <a:pt x="11412" y="1417"/>
                    <a:pt x="11343" y="1406"/>
                    <a:pt x="11262" y="1394"/>
                  </a:cubicBezTo>
                  <a:cubicBezTo>
                    <a:pt x="10960" y="1336"/>
                    <a:pt x="10658" y="1289"/>
                    <a:pt x="10356" y="1301"/>
                  </a:cubicBezTo>
                  <a:cubicBezTo>
                    <a:pt x="10275" y="1301"/>
                    <a:pt x="10205" y="1301"/>
                    <a:pt x="10135" y="1278"/>
                  </a:cubicBezTo>
                  <a:cubicBezTo>
                    <a:pt x="9950" y="1220"/>
                    <a:pt x="9752" y="1197"/>
                    <a:pt x="9555" y="1197"/>
                  </a:cubicBezTo>
                  <a:lnTo>
                    <a:pt x="8232" y="1197"/>
                  </a:lnTo>
                  <a:cubicBezTo>
                    <a:pt x="8057" y="1197"/>
                    <a:pt x="7883" y="1220"/>
                    <a:pt x="7721" y="1139"/>
                  </a:cubicBezTo>
                  <a:cubicBezTo>
                    <a:pt x="7651" y="1115"/>
                    <a:pt x="7570" y="1127"/>
                    <a:pt x="7477" y="1127"/>
                  </a:cubicBezTo>
                  <a:lnTo>
                    <a:pt x="6409" y="1127"/>
                  </a:lnTo>
                  <a:cubicBezTo>
                    <a:pt x="6235" y="1127"/>
                    <a:pt x="6061" y="1139"/>
                    <a:pt x="5898" y="1069"/>
                  </a:cubicBezTo>
                  <a:cubicBezTo>
                    <a:pt x="5828" y="1046"/>
                    <a:pt x="5736" y="1057"/>
                    <a:pt x="5654" y="1057"/>
                  </a:cubicBezTo>
                  <a:lnTo>
                    <a:pt x="4818" y="1057"/>
                  </a:lnTo>
                  <a:cubicBezTo>
                    <a:pt x="4633" y="1057"/>
                    <a:pt x="4459" y="1069"/>
                    <a:pt x="4284" y="988"/>
                  </a:cubicBezTo>
                  <a:cubicBezTo>
                    <a:pt x="4006" y="988"/>
                    <a:pt x="3750" y="872"/>
                    <a:pt x="3472" y="883"/>
                  </a:cubicBezTo>
                  <a:cubicBezTo>
                    <a:pt x="3425" y="883"/>
                    <a:pt x="3390" y="895"/>
                    <a:pt x="3356" y="883"/>
                  </a:cubicBezTo>
                  <a:cubicBezTo>
                    <a:pt x="3123" y="790"/>
                    <a:pt x="2880" y="813"/>
                    <a:pt x="2636" y="813"/>
                  </a:cubicBezTo>
                  <a:lnTo>
                    <a:pt x="2578" y="813"/>
                  </a:lnTo>
                  <a:cubicBezTo>
                    <a:pt x="2195" y="732"/>
                    <a:pt x="1835" y="674"/>
                    <a:pt x="1452" y="604"/>
                  </a:cubicBezTo>
                  <a:cubicBezTo>
                    <a:pt x="1428" y="604"/>
                    <a:pt x="1394" y="593"/>
                    <a:pt x="1370" y="593"/>
                  </a:cubicBezTo>
                  <a:cubicBezTo>
                    <a:pt x="1011" y="604"/>
                    <a:pt x="639" y="477"/>
                    <a:pt x="268" y="500"/>
                  </a:cubicBezTo>
                  <a:cubicBezTo>
                    <a:pt x="175" y="500"/>
                    <a:pt x="82" y="535"/>
                    <a:pt x="1" y="465"/>
                  </a:cubicBezTo>
                  <a:lnTo>
                    <a:pt x="1" y="24"/>
                  </a:lnTo>
                  <a:cubicBezTo>
                    <a:pt x="59" y="12"/>
                    <a:pt x="117" y="1"/>
                    <a:pt x="163" y="1"/>
                  </a:cubicBezTo>
                  <a:cubicBezTo>
                    <a:pt x="627" y="36"/>
                    <a:pt x="1092" y="82"/>
                    <a:pt x="1556" y="152"/>
                  </a:cubicBezTo>
                  <a:cubicBezTo>
                    <a:pt x="1939" y="210"/>
                    <a:pt x="2299" y="303"/>
                    <a:pt x="2671" y="361"/>
                  </a:cubicBezTo>
                  <a:cubicBezTo>
                    <a:pt x="3077" y="419"/>
                    <a:pt x="3507" y="465"/>
                    <a:pt x="3924" y="488"/>
                  </a:cubicBezTo>
                  <a:cubicBezTo>
                    <a:pt x="4215" y="500"/>
                    <a:pt x="4493" y="500"/>
                    <a:pt x="4784" y="558"/>
                  </a:cubicBezTo>
                  <a:cubicBezTo>
                    <a:pt x="4911" y="593"/>
                    <a:pt x="5074" y="581"/>
                    <a:pt x="5201" y="593"/>
                  </a:cubicBezTo>
                  <a:cubicBezTo>
                    <a:pt x="5422" y="616"/>
                    <a:pt x="5654" y="604"/>
                    <a:pt x="5863" y="697"/>
                  </a:cubicBezTo>
                  <a:cubicBezTo>
                    <a:pt x="5921" y="721"/>
                    <a:pt x="6014" y="709"/>
                    <a:pt x="6084" y="709"/>
                  </a:cubicBezTo>
                  <a:cubicBezTo>
                    <a:pt x="6200" y="709"/>
                    <a:pt x="6328" y="709"/>
                    <a:pt x="6444" y="755"/>
                  </a:cubicBezTo>
                  <a:cubicBezTo>
                    <a:pt x="6548" y="779"/>
                    <a:pt x="6664" y="779"/>
                    <a:pt x="6780" y="779"/>
                  </a:cubicBezTo>
                  <a:lnTo>
                    <a:pt x="9787" y="779"/>
                  </a:lnTo>
                  <a:cubicBezTo>
                    <a:pt x="9926" y="779"/>
                    <a:pt x="10077" y="767"/>
                    <a:pt x="10205" y="837"/>
                  </a:cubicBezTo>
                  <a:cubicBezTo>
                    <a:pt x="10252" y="872"/>
                    <a:pt x="10310" y="872"/>
                    <a:pt x="10356" y="872"/>
                  </a:cubicBezTo>
                  <a:cubicBezTo>
                    <a:pt x="10600" y="872"/>
                    <a:pt x="10832" y="941"/>
                    <a:pt x="11076" y="999"/>
                  </a:cubicBezTo>
                  <a:cubicBezTo>
                    <a:pt x="11145" y="1011"/>
                    <a:pt x="11227" y="1022"/>
                    <a:pt x="11296" y="1022"/>
                  </a:cubicBezTo>
                  <a:cubicBezTo>
                    <a:pt x="11354" y="1046"/>
                    <a:pt x="11424" y="1022"/>
                    <a:pt x="11482" y="1046"/>
                  </a:cubicBezTo>
                  <a:cubicBezTo>
                    <a:pt x="11714" y="1139"/>
                    <a:pt x="11958" y="1115"/>
                    <a:pt x="12213" y="1115"/>
                  </a:cubicBezTo>
                  <a:cubicBezTo>
                    <a:pt x="12364" y="1115"/>
                    <a:pt x="12539" y="1080"/>
                    <a:pt x="12689" y="1173"/>
                  </a:cubicBezTo>
                  <a:cubicBezTo>
                    <a:pt x="12945" y="1139"/>
                    <a:pt x="13177" y="1289"/>
                    <a:pt x="13432" y="1359"/>
                  </a:cubicBezTo>
                  <a:cubicBezTo>
                    <a:pt x="13572" y="1406"/>
                    <a:pt x="13688" y="1475"/>
                    <a:pt x="13781" y="1591"/>
                  </a:cubicBezTo>
                  <a:cubicBezTo>
                    <a:pt x="13920" y="1754"/>
                    <a:pt x="14025" y="1940"/>
                    <a:pt x="14164" y="2102"/>
                  </a:cubicBezTo>
                  <a:cubicBezTo>
                    <a:pt x="14280" y="2230"/>
                    <a:pt x="14338" y="2381"/>
                    <a:pt x="14384" y="2532"/>
                  </a:cubicBezTo>
                  <a:cubicBezTo>
                    <a:pt x="14442" y="2706"/>
                    <a:pt x="14501" y="2880"/>
                    <a:pt x="14547" y="3054"/>
                  </a:cubicBezTo>
                  <a:cubicBezTo>
                    <a:pt x="14559" y="3135"/>
                    <a:pt x="14570" y="3205"/>
                    <a:pt x="14570" y="3275"/>
                  </a:cubicBezTo>
                  <a:cubicBezTo>
                    <a:pt x="14570" y="3843"/>
                    <a:pt x="14593" y="4412"/>
                    <a:pt x="14570" y="4958"/>
                  </a:cubicBezTo>
                  <a:cubicBezTo>
                    <a:pt x="14570" y="5179"/>
                    <a:pt x="14512" y="5376"/>
                    <a:pt x="14477" y="5585"/>
                  </a:cubicBezTo>
                  <a:cubicBezTo>
                    <a:pt x="14454" y="5689"/>
                    <a:pt x="14419" y="5782"/>
                    <a:pt x="14384" y="5875"/>
                  </a:cubicBezTo>
                  <a:cubicBezTo>
                    <a:pt x="14315" y="6107"/>
                    <a:pt x="14222" y="6339"/>
                    <a:pt x="14025" y="6502"/>
                  </a:cubicBezTo>
                  <a:cubicBezTo>
                    <a:pt x="14013" y="6502"/>
                    <a:pt x="14013" y="6514"/>
                    <a:pt x="14013" y="6525"/>
                  </a:cubicBezTo>
                  <a:cubicBezTo>
                    <a:pt x="13723" y="6943"/>
                    <a:pt x="13270" y="7082"/>
                    <a:pt x="12817" y="7199"/>
                  </a:cubicBezTo>
                  <a:cubicBezTo>
                    <a:pt x="12643" y="7233"/>
                    <a:pt x="12469" y="7315"/>
                    <a:pt x="12283" y="7280"/>
                  </a:cubicBezTo>
                  <a:cubicBezTo>
                    <a:pt x="12272" y="7280"/>
                    <a:pt x="12237" y="7280"/>
                    <a:pt x="12225" y="7291"/>
                  </a:cubicBezTo>
                  <a:cubicBezTo>
                    <a:pt x="12016" y="7396"/>
                    <a:pt x="11807" y="7373"/>
                    <a:pt x="11598" y="7373"/>
                  </a:cubicBezTo>
                  <a:cubicBezTo>
                    <a:pt x="10507" y="7373"/>
                    <a:pt x="9439" y="7373"/>
                    <a:pt x="8348" y="7384"/>
                  </a:cubicBezTo>
                  <a:cubicBezTo>
                    <a:pt x="8208" y="7384"/>
                    <a:pt x="8057" y="7384"/>
                    <a:pt x="7930" y="7442"/>
                  </a:cubicBezTo>
                  <a:cubicBezTo>
                    <a:pt x="7860" y="7466"/>
                    <a:pt x="7767" y="7466"/>
                    <a:pt x="7686" y="7466"/>
                  </a:cubicBezTo>
                  <a:cubicBezTo>
                    <a:pt x="7396" y="7489"/>
                    <a:pt x="7082" y="7489"/>
                    <a:pt x="6792" y="7489"/>
                  </a:cubicBezTo>
                  <a:cubicBezTo>
                    <a:pt x="6757" y="7489"/>
                    <a:pt x="6699" y="7489"/>
                    <a:pt x="6653" y="7466"/>
                  </a:cubicBezTo>
                  <a:cubicBezTo>
                    <a:pt x="6525" y="7407"/>
                    <a:pt x="6409" y="7466"/>
                    <a:pt x="6270" y="7500"/>
                  </a:cubicBezTo>
                  <a:cubicBezTo>
                    <a:pt x="5979" y="7570"/>
                    <a:pt x="5852" y="7779"/>
                    <a:pt x="5782" y="8023"/>
                  </a:cubicBezTo>
                  <a:cubicBezTo>
                    <a:pt x="5689" y="8325"/>
                    <a:pt x="5550" y="8603"/>
                    <a:pt x="5422" y="8893"/>
                  </a:cubicBezTo>
                  <a:cubicBezTo>
                    <a:pt x="5341" y="9033"/>
                    <a:pt x="5260" y="9137"/>
                    <a:pt x="5132" y="9242"/>
                  </a:cubicBezTo>
                  <a:cubicBezTo>
                    <a:pt x="4958" y="9369"/>
                    <a:pt x="4760" y="9497"/>
                    <a:pt x="4575" y="9636"/>
                  </a:cubicBezTo>
                  <a:cubicBezTo>
                    <a:pt x="4459" y="9706"/>
                    <a:pt x="4354" y="9811"/>
                    <a:pt x="4261" y="9892"/>
                  </a:cubicBezTo>
                  <a:cubicBezTo>
                    <a:pt x="4157" y="9961"/>
                    <a:pt x="4064" y="10043"/>
                    <a:pt x="3948" y="10101"/>
                  </a:cubicBezTo>
                  <a:cubicBezTo>
                    <a:pt x="3634" y="10240"/>
                    <a:pt x="3309" y="10391"/>
                    <a:pt x="3007" y="10519"/>
                  </a:cubicBezTo>
                  <a:cubicBezTo>
                    <a:pt x="2810" y="10600"/>
                    <a:pt x="2601" y="10658"/>
                    <a:pt x="2415" y="10763"/>
                  </a:cubicBezTo>
                  <a:cubicBezTo>
                    <a:pt x="2288" y="10832"/>
                    <a:pt x="2160" y="10867"/>
                    <a:pt x="2032" y="10855"/>
                  </a:cubicBezTo>
                  <a:cubicBezTo>
                    <a:pt x="1846" y="10925"/>
                    <a:pt x="1742" y="10925"/>
                    <a:pt x="1649" y="10925"/>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2656025" y="2684075"/>
              <a:ext cx="464100" cy="332350"/>
            </a:xfrm>
            <a:custGeom>
              <a:avLst/>
              <a:gdLst/>
              <a:ahLst/>
              <a:cxnLst/>
              <a:rect l="l" t="t" r="r" b="b"/>
              <a:pathLst>
                <a:path w="18564" h="13294" extrusionOk="0">
                  <a:moveTo>
                    <a:pt x="3483" y="2624"/>
                  </a:moveTo>
                  <a:cubicBezTo>
                    <a:pt x="3251" y="2822"/>
                    <a:pt x="3042" y="3007"/>
                    <a:pt x="2822" y="3193"/>
                  </a:cubicBezTo>
                  <a:cubicBezTo>
                    <a:pt x="2578" y="3251"/>
                    <a:pt x="2357" y="3379"/>
                    <a:pt x="2114" y="3437"/>
                  </a:cubicBezTo>
                  <a:cubicBezTo>
                    <a:pt x="1916" y="3483"/>
                    <a:pt x="1707" y="3472"/>
                    <a:pt x="1498" y="3437"/>
                  </a:cubicBezTo>
                  <a:cubicBezTo>
                    <a:pt x="1254" y="3414"/>
                    <a:pt x="1045" y="3263"/>
                    <a:pt x="848" y="3123"/>
                  </a:cubicBezTo>
                  <a:cubicBezTo>
                    <a:pt x="778" y="3077"/>
                    <a:pt x="720" y="3019"/>
                    <a:pt x="662" y="2961"/>
                  </a:cubicBezTo>
                  <a:cubicBezTo>
                    <a:pt x="453" y="2775"/>
                    <a:pt x="279" y="2578"/>
                    <a:pt x="221" y="2288"/>
                  </a:cubicBezTo>
                  <a:cubicBezTo>
                    <a:pt x="152" y="1962"/>
                    <a:pt x="163" y="1637"/>
                    <a:pt x="163" y="1324"/>
                  </a:cubicBezTo>
                  <a:cubicBezTo>
                    <a:pt x="163" y="1243"/>
                    <a:pt x="175" y="1173"/>
                    <a:pt x="210" y="1115"/>
                  </a:cubicBezTo>
                  <a:cubicBezTo>
                    <a:pt x="337" y="767"/>
                    <a:pt x="558" y="488"/>
                    <a:pt x="871" y="314"/>
                  </a:cubicBezTo>
                  <a:cubicBezTo>
                    <a:pt x="1080" y="198"/>
                    <a:pt x="1278" y="82"/>
                    <a:pt x="1533" y="59"/>
                  </a:cubicBezTo>
                  <a:cubicBezTo>
                    <a:pt x="1823" y="24"/>
                    <a:pt x="2090" y="1"/>
                    <a:pt x="2381" y="12"/>
                  </a:cubicBezTo>
                  <a:cubicBezTo>
                    <a:pt x="2578" y="24"/>
                    <a:pt x="2764" y="82"/>
                    <a:pt x="2903" y="233"/>
                  </a:cubicBezTo>
                  <a:cubicBezTo>
                    <a:pt x="3077" y="407"/>
                    <a:pt x="3251" y="581"/>
                    <a:pt x="3367" y="802"/>
                  </a:cubicBezTo>
                  <a:cubicBezTo>
                    <a:pt x="3507" y="1045"/>
                    <a:pt x="3646" y="1301"/>
                    <a:pt x="3692" y="1591"/>
                  </a:cubicBezTo>
                  <a:cubicBezTo>
                    <a:pt x="3832" y="1672"/>
                    <a:pt x="3994" y="1684"/>
                    <a:pt x="4157" y="1695"/>
                  </a:cubicBezTo>
                  <a:cubicBezTo>
                    <a:pt x="4459" y="1707"/>
                    <a:pt x="4760" y="1730"/>
                    <a:pt x="5051" y="1823"/>
                  </a:cubicBezTo>
                  <a:cubicBezTo>
                    <a:pt x="5225" y="1881"/>
                    <a:pt x="5434" y="1881"/>
                    <a:pt x="5631" y="1916"/>
                  </a:cubicBezTo>
                  <a:cubicBezTo>
                    <a:pt x="5805" y="1939"/>
                    <a:pt x="5979" y="1974"/>
                    <a:pt x="6142" y="2021"/>
                  </a:cubicBezTo>
                  <a:cubicBezTo>
                    <a:pt x="6363" y="2055"/>
                    <a:pt x="6583" y="2113"/>
                    <a:pt x="6815" y="2102"/>
                  </a:cubicBezTo>
                  <a:cubicBezTo>
                    <a:pt x="6873" y="2102"/>
                    <a:pt x="6943" y="2102"/>
                    <a:pt x="7001" y="2113"/>
                  </a:cubicBezTo>
                  <a:cubicBezTo>
                    <a:pt x="7280" y="2195"/>
                    <a:pt x="7547" y="2171"/>
                    <a:pt x="7825" y="2195"/>
                  </a:cubicBezTo>
                  <a:cubicBezTo>
                    <a:pt x="7976" y="2195"/>
                    <a:pt x="8116" y="2206"/>
                    <a:pt x="8243" y="2218"/>
                  </a:cubicBezTo>
                  <a:cubicBezTo>
                    <a:pt x="8464" y="2264"/>
                    <a:pt x="8673" y="2276"/>
                    <a:pt x="8882" y="2276"/>
                  </a:cubicBezTo>
                  <a:cubicBezTo>
                    <a:pt x="9253" y="2276"/>
                    <a:pt x="9601" y="2276"/>
                    <a:pt x="9961" y="2288"/>
                  </a:cubicBezTo>
                  <a:cubicBezTo>
                    <a:pt x="10136" y="2288"/>
                    <a:pt x="10310" y="2334"/>
                    <a:pt x="10484" y="2346"/>
                  </a:cubicBezTo>
                  <a:cubicBezTo>
                    <a:pt x="10611" y="2369"/>
                    <a:pt x="10739" y="2392"/>
                    <a:pt x="10879" y="2392"/>
                  </a:cubicBezTo>
                  <a:lnTo>
                    <a:pt x="13514" y="2392"/>
                  </a:lnTo>
                  <a:cubicBezTo>
                    <a:pt x="13676" y="2392"/>
                    <a:pt x="13839" y="2404"/>
                    <a:pt x="13990" y="2450"/>
                  </a:cubicBezTo>
                  <a:cubicBezTo>
                    <a:pt x="14187" y="2496"/>
                    <a:pt x="14373" y="2508"/>
                    <a:pt x="14559" y="2555"/>
                  </a:cubicBezTo>
                  <a:cubicBezTo>
                    <a:pt x="14837" y="2613"/>
                    <a:pt x="15116" y="2671"/>
                    <a:pt x="15406" y="2717"/>
                  </a:cubicBezTo>
                  <a:cubicBezTo>
                    <a:pt x="15545" y="2740"/>
                    <a:pt x="15708" y="2729"/>
                    <a:pt x="15870" y="2729"/>
                  </a:cubicBezTo>
                  <a:cubicBezTo>
                    <a:pt x="16068" y="2729"/>
                    <a:pt x="16277" y="2694"/>
                    <a:pt x="16463" y="2798"/>
                  </a:cubicBezTo>
                  <a:cubicBezTo>
                    <a:pt x="16509" y="2833"/>
                    <a:pt x="16579" y="2810"/>
                    <a:pt x="16637" y="2810"/>
                  </a:cubicBezTo>
                  <a:cubicBezTo>
                    <a:pt x="16706" y="2833"/>
                    <a:pt x="16799" y="2845"/>
                    <a:pt x="16869" y="2868"/>
                  </a:cubicBezTo>
                  <a:cubicBezTo>
                    <a:pt x="16939" y="2903"/>
                    <a:pt x="16997" y="2949"/>
                    <a:pt x="17066" y="2961"/>
                  </a:cubicBezTo>
                  <a:cubicBezTo>
                    <a:pt x="17380" y="3019"/>
                    <a:pt x="17589" y="3205"/>
                    <a:pt x="17763" y="3448"/>
                  </a:cubicBezTo>
                  <a:cubicBezTo>
                    <a:pt x="17856" y="3588"/>
                    <a:pt x="17972" y="3715"/>
                    <a:pt x="18076" y="3843"/>
                  </a:cubicBezTo>
                  <a:cubicBezTo>
                    <a:pt x="18250" y="4064"/>
                    <a:pt x="18378" y="4296"/>
                    <a:pt x="18401" y="4586"/>
                  </a:cubicBezTo>
                  <a:cubicBezTo>
                    <a:pt x="18401" y="4633"/>
                    <a:pt x="18436" y="4691"/>
                    <a:pt x="18448" y="4725"/>
                  </a:cubicBezTo>
                  <a:cubicBezTo>
                    <a:pt x="18552" y="4934"/>
                    <a:pt x="18564" y="5132"/>
                    <a:pt x="18564" y="5352"/>
                  </a:cubicBezTo>
                  <a:lnTo>
                    <a:pt x="18564" y="6792"/>
                  </a:lnTo>
                  <a:cubicBezTo>
                    <a:pt x="18564" y="6966"/>
                    <a:pt x="18552" y="7140"/>
                    <a:pt x="18494" y="7303"/>
                  </a:cubicBezTo>
                  <a:cubicBezTo>
                    <a:pt x="18436" y="7477"/>
                    <a:pt x="18436" y="7663"/>
                    <a:pt x="18378" y="7837"/>
                  </a:cubicBezTo>
                  <a:lnTo>
                    <a:pt x="18285" y="8092"/>
                  </a:lnTo>
                  <a:cubicBezTo>
                    <a:pt x="18216" y="8313"/>
                    <a:pt x="18111" y="8498"/>
                    <a:pt x="17925" y="8649"/>
                  </a:cubicBezTo>
                  <a:cubicBezTo>
                    <a:pt x="17879" y="8696"/>
                    <a:pt x="17821" y="8731"/>
                    <a:pt x="17809" y="8777"/>
                  </a:cubicBezTo>
                  <a:cubicBezTo>
                    <a:pt x="17751" y="8940"/>
                    <a:pt x="17623" y="9009"/>
                    <a:pt x="17496" y="9079"/>
                  </a:cubicBezTo>
                  <a:cubicBezTo>
                    <a:pt x="17240" y="9218"/>
                    <a:pt x="16985" y="9346"/>
                    <a:pt x="16706" y="9404"/>
                  </a:cubicBezTo>
                  <a:cubicBezTo>
                    <a:pt x="16590" y="9427"/>
                    <a:pt x="16474" y="9474"/>
                    <a:pt x="16358" y="9520"/>
                  </a:cubicBezTo>
                  <a:cubicBezTo>
                    <a:pt x="16288" y="9532"/>
                    <a:pt x="16219" y="9543"/>
                    <a:pt x="16161" y="9543"/>
                  </a:cubicBezTo>
                  <a:cubicBezTo>
                    <a:pt x="16056" y="9566"/>
                    <a:pt x="15952" y="9590"/>
                    <a:pt x="15847" y="9590"/>
                  </a:cubicBezTo>
                  <a:cubicBezTo>
                    <a:pt x="15731" y="9601"/>
                    <a:pt x="15638" y="9625"/>
                    <a:pt x="15522" y="9625"/>
                  </a:cubicBezTo>
                  <a:cubicBezTo>
                    <a:pt x="14361" y="9625"/>
                    <a:pt x="13212" y="9625"/>
                    <a:pt x="12051" y="9601"/>
                  </a:cubicBezTo>
                  <a:cubicBezTo>
                    <a:pt x="11900" y="9601"/>
                    <a:pt x="11761" y="9601"/>
                    <a:pt x="11633" y="9648"/>
                  </a:cubicBezTo>
                  <a:cubicBezTo>
                    <a:pt x="11552" y="9683"/>
                    <a:pt x="11471" y="9683"/>
                    <a:pt x="11378" y="9683"/>
                  </a:cubicBezTo>
                  <a:cubicBezTo>
                    <a:pt x="11053" y="9683"/>
                    <a:pt x="10728" y="9659"/>
                    <a:pt x="10391" y="9659"/>
                  </a:cubicBezTo>
                  <a:cubicBezTo>
                    <a:pt x="10310" y="9659"/>
                    <a:pt x="10217" y="9683"/>
                    <a:pt x="10124" y="9694"/>
                  </a:cubicBezTo>
                  <a:cubicBezTo>
                    <a:pt x="9868" y="9741"/>
                    <a:pt x="9729" y="9892"/>
                    <a:pt x="9671" y="10147"/>
                  </a:cubicBezTo>
                  <a:cubicBezTo>
                    <a:pt x="9636" y="10240"/>
                    <a:pt x="9578" y="10344"/>
                    <a:pt x="9555" y="10449"/>
                  </a:cubicBezTo>
                  <a:cubicBezTo>
                    <a:pt x="9509" y="10565"/>
                    <a:pt x="9462" y="10681"/>
                    <a:pt x="9404" y="10785"/>
                  </a:cubicBezTo>
                  <a:cubicBezTo>
                    <a:pt x="9346" y="10925"/>
                    <a:pt x="9276" y="11052"/>
                    <a:pt x="9172" y="11169"/>
                  </a:cubicBezTo>
                  <a:cubicBezTo>
                    <a:pt x="9033" y="11319"/>
                    <a:pt x="8870" y="11447"/>
                    <a:pt x="8731" y="11575"/>
                  </a:cubicBezTo>
                  <a:cubicBezTo>
                    <a:pt x="8696" y="11610"/>
                    <a:pt x="8638" y="11621"/>
                    <a:pt x="8626" y="11656"/>
                  </a:cubicBezTo>
                  <a:cubicBezTo>
                    <a:pt x="8591" y="11807"/>
                    <a:pt x="8441" y="11842"/>
                    <a:pt x="8336" y="11900"/>
                  </a:cubicBezTo>
                  <a:cubicBezTo>
                    <a:pt x="7976" y="12086"/>
                    <a:pt x="7593" y="12271"/>
                    <a:pt x="7222" y="12469"/>
                  </a:cubicBezTo>
                  <a:cubicBezTo>
                    <a:pt x="6943" y="12596"/>
                    <a:pt x="6664" y="12736"/>
                    <a:pt x="6386" y="12852"/>
                  </a:cubicBezTo>
                  <a:cubicBezTo>
                    <a:pt x="6177" y="12945"/>
                    <a:pt x="5956" y="13049"/>
                    <a:pt x="5712" y="13026"/>
                  </a:cubicBezTo>
                  <a:cubicBezTo>
                    <a:pt x="5666" y="13026"/>
                    <a:pt x="5608" y="13026"/>
                    <a:pt x="5561" y="13061"/>
                  </a:cubicBezTo>
                  <a:cubicBezTo>
                    <a:pt x="5434" y="13142"/>
                    <a:pt x="5283" y="13131"/>
                    <a:pt x="5155" y="13072"/>
                  </a:cubicBezTo>
                  <a:cubicBezTo>
                    <a:pt x="5051" y="13026"/>
                    <a:pt x="4969" y="13026"/>
                    <a:pt x="4865" y="13072"/>
                  </a:cubicBezTo>
                  <a:cubicBezTo>
                    <a:pt x="4807" y="13107"/>
                    <a:pt x="4749" y="13084"/>
                    <a:pt x="4691" y="13107"/>
                  </a:cubicBezTo>
                  <a:cubicBezTo>
                    <a:pt x="4575" y="13119"/>
                    <a:pt x="4447" y="13142"/>
                    <a:pt x="4331" y="13165"/>
                  </a:cubicBezTo>
                  <a:cubicBezTo>
                    <a:pt x="4226" y="13177"/>
                    <a:pt x="4122" y="13189"/>
                    <a:pt x="4029" y="13189"/>
                  </a:cubicBezTo>
                  <a:cubicBezTo>
                    <a:pt x="3913" y="13189"/>
                    <a:pt x="3774" y="13189"/>
                    <a:pt x="3658" y="13247"/>
                  </a:cubicBezTo>
                  <a:cubicBezTo>
                    <a:pt x="3588" y="13281"/>
                    <a:pt x="3507" y="13281"/>
                    <a:pt x="3414" y="13281"/>
                  </a:cubicBezTo>
                  <a:cubicBezTo>
                    <a:pt x="3077" y="13281"/>
                    <a:pt x="2729" y="13258"/>
                    <a:pt x="2404" y="13281"/>
                  </a:cubicBezTo>
                  <a:cubicBezTo>
                    <a:pt x="2114" y="13293"/>
                    <a:pt x="1893" y="13131"/>
                    <a:pt x="1684" y="12991"/>
                  </a:cubicBezTo>
                  <a:cubicBezTo>
                    <a:pt x="1312" y="12713"/>
                    <a:pt x="1127" y="12318"/>
                    <a:pt x="976" y="11900"/>
                  </a:cubicBezTo>
                  <a:cubicBezTo>
                    <a:pt x="906" y="11679"/>
                    <a:pt x="837" y="11482"/>
                    <a:pt x="674" y="11319"/>
                  </a:cubicBezTo>
                  <a:cubicBezTo>
                    <a:pt x="581" y="11215"/>
                    <a:pt x="546" y="11076"/>
                    <a:pt x="500" y="10925"/>
                  </a:cubicBezTo>
                  <a:cubicBezTo>
                    <a:pt x="430" y="10669"/>
                    <a:pt x="326" y="10402"/>
                    <a:pt x="349" y="10124"/>
                  </a:cubicBezTo>
                  <a:cubicBezTo>
                    <a:pt x="372" y="9915"/>
                    <a:pt x="453" y="9810"/>
                    <a:pt x="674" y="9810"/>
                  </a:cubicBezTo>
                  <a:lnTo>
                    <a:pt x="1069" y="9810"/>
                  </a:lnTo>
                  <a:cubicBezTo>
                    <a:pt x="1301" y="9810"/>
                    <a:pt x="1429" y="9892"/>
                    <a:pt x="1440" y="10112"/>
                  </a:cubicBezTo>
                  <a:cubicBezTo>
                    <a:pt x="1475" y="10391"/>
                    <a:pt x="1591" y="10646"/>
                    <a:pt x="1545" y="10925"/>
                  </a:cubicBezTo>
                  <a:cubicBezTo>
                    <a:pt x="1533" y="11041"/>
                    <a:pt x="1556" y="11145"/>
                    <a:pt x="1626" y="11250"/>
                  </a:cubicBezTo>
                  <a:cubicBezTo>
                    <a:pt x="1765" y="11424"/>
                    <a:pt x="1823" y="11621"/>
                    <a:pt x="1881" y="11842"/>
                  </a:cubicBezTo>
                  <a:cubicBezTo>
                    <a:pt x="1951" y="12097"/>
                    <a:pt x="2114" y="12248"/>
                    <a:pt x="2369" y="12248"/>
                  </a:cubicBezTo>
                  <a:lnTo>
                    <a:pt x="3913" y="12248"/>
                  </a:lnTo>
                  <a:cubicBezTo>
                    <a:pt x="3983" y="12248"/>
                    <a:pt x="4064" y="12213"/>
                    <a:pt x="4145" y="12202"/>
                  </a:cubicBezTo>
                  <a:cubicBezTo>
                    <a:pt x="4226" y="12190"/>
                    <a:pt x="4296" y="12155"/>
                    <a:pt x="4389" y="12155"/>
                  </a:cubicBezTo>
                  <a:cubicBezTo>
                    <a:pt x="4528" y="12144"/>
                    <a:pt x="4679" y="12132"/>
                    <a:pt x="4760" y="12004"/>
                  </a:cubicBezTo>
                  <a:cubicBezTo>
                    <a:pt x="4784" y="11970"/>
                    <a:pt x="4842" y="11958"/>
                    <a:pt x="4865" y="11946"/>
                  </a:cubicBezTo>
                  <a:cubicBezTo>
                    <a:pt x="5085" y="11865"/>
                    <a:pt x="5306" y="11784"/>
                    <a:pt x="5550" y="11772"/>
                  </a:cubicBezTo>
                  <a:cubicBezTo>
                    <a:pt x="5678" y="11772"/>
                    <a:pt x="5805" y="11714"/>
                    <a:pt x="5945" y="11691"/>
                  </a:cubicBezTo>
                  <a:cubicBezTo>
                    <a:pt x="6072" y="11691"/>
                    <a:pt x="6200" y="11633"/>
                    <a:pt x="6316" y="11621"/>
                  </a:cubicBezTo>
                  <a:cubicBezTo>
                    <a:pt x="6548" y="11598"/>
                    <a:pt x="6757" y="11517"/>
                    <a:pt x="6955" y="11447"/>
                  </a:cubicBezTo>
                  <a:cubicBezTo>
                    <a:pt x="7338" y="11319"/>
                    <a:pt x="7651" y="11134"/>
                    <a:pt x="7872" y="10785"/>
                  </a:cubicBezTo>
                  <a:cubicBezTo>
                    <a:pt x="7872" y="10762"/>
                    <a:pt x="7883" y="10762"/>
                    <a:pt x="7883" y="10751"/>
                  </a:cubicBezTo>
                  <a:cubicBezTo>
                    <a:pt x="8116" y="10565"/>
                    <a:pt x="8232" y="10298"/>
                    <a:pt x="8324" y="10042"/>
                  </a:cubicBezTo>
                  <a:cubicBezTo>
                    <a:pt x="8359" y="9915"/>
                    <a:pt x="8406" y="9799"/>
                    <a:pt x="8406" y="9659"/>
                  </a:cubicBezTo>
                  <a:cubicBezTo>
                    <a:pt x="8406" y="9578"/>
                    <a:pt x="8406" y="9474"/>
                    <a:pt x="8441" y="9392"/>
                  </a:cubicBezTo>
                  <a:cubicBezTo>
                    <a:pt x="8557" y="9102"/>
                    <a:pt x="8475" y="8812"/>
                    <a:pt x="8406" y="8522"/>
                  </a:cubicBezTo>
                  <a:cubicBezTo>
                    <a:pt x="8394" y="8464"/>
                    <a:pt x="8348" y="8417"/>
                    <a:pt x="8301" y="8371"/>
                  </a:cubicBezTo>
                  <a:cubicBezTo>
                    <a:pt x="8185" y="8289"/>
                    <a:pt x="8092" y="8197"/>
                    <a:pt x="7976" y="8115"/>
                  </a:cubicBezTo>
                  <a:cubicBezTo>
                    <a:pt x="7802" y="7999"/>
                    <a:pt x="7640" y="7895"/>
                    <a:pt x="7465" y="7779"/>
                  </a:cubicBezTo>
                  <a:cubicBezTo>
                    <a:pt x="7431" y="7767"/>
                    <a:pt x="7407" y="7732"/>
                    <a:pt x="7396" y="7732"/>
                  </a:cubicBezTo>
                  <a:cubicBezTo>
                    <a:pt x="7047" y="7651"/>
                    <a:pt x="6722" y="7477"/>
                    <a:pt x="6386" y="7361"/>
                  </a:cubicBezTo>
                  <a:cubicBezTo>
                    <a:pt x="6293" y="7326"/>
                    <a:pt x="6188" y="7268"/>
                    <a:pt x="6084" y="7221"/>
                  </a:cubicBezTo>
                  <a:cubicBezTo>
                    <a:pt x="5968" y="7187"/>
                    <a:pt x="5840" y="7140"/>
                    <a:pt x="5712" y="7105"/>
                  </a:cubicBezTo>
                  <a:cubicBezTo>
                    <a:pt x="5480" y="7047"/>
                    <a:pt x="5260" y="6978"/>
                    <a:pt x="5039" y="6896"/>
                  </a:cubicBezTo>
                  <a:cubicBezTo>
                    <a:pt x="4877" y="6838"/>
                    <a:pt x="4749" y="6745"/>
                    <a:pt x="4737" y="6548"/>
                  </a:cubicBezTo>
                  <a:cubicBezTo>
                    <a:pt x="4412" y="6455"/>
                    <a:pt x="4122" y="6374"/>
                    <a:pt x="3820" y="6339"/>
                  </a:cubicBezTo>
                  <a:lnTo>
                    <a:pt x="3797" y="6339"/>
                  </a:lnTo>
                  <a:cubicBezTo>
                    <a:pt x="3518" y="6200"/>
                    <a:pt x="3216" y="6269"/>
                    <a:pt x="2926" y="6235"/>
                  </a:cubicBezTo>
                  <a:cubicBezTo>
                    <a:pt x="2822" y="6223"/>
                    <a:pt x="2717" y="6235"/>
                    <a:pt x="2613" y="6223"/>
                  </a:cubicBezTo>
                  <a:cubicBezTo>
                    <a:pt x="2520" y="6211"/>
                    <a:pt x="2415" y="6223"/>
                    <a:pt x="2322" y="6293"/>
                  </a:cubicBezTo>
                  <a:cubicBezTo>
                    <a:pt x="2299" y="6328"/>
                    <a:pt x="2253" y="6339"/>
                    <a:pt x="2230" y="6351"/>
                  </a:cubicBezTo>
                  <a:cubicBezTo>
                    <a:pt x="1916" y="6444"/>
                    <a:pt x="1742" y="6676"/>
                    <a:pt x="1591" y="6931"/>
                  </a:cubicBezTo>
                  <a:cubicBezTo>
                    <a:pt x="1533" y="7036"/>
                    <a:pt x="1475" y="7129"/>
                    <a:pt x="1417" y="7221"/>
                  </a:cubicBezTo>
                  <a:cubicBezTo>
                    <a:pt x="1371" y="7314"/>
                    <a:pt x="1312" y="7396"/>
                    <a:pt x="1266" y="7500"/>
                  </a:cubicBezTo>
                  <a:cubicBezTo>
                    <a:pt x="1243" y="7570"/>
                    <a:pt x="1243" y="7663"/>
                    <a:pt x="1278" y="7732"/>
                  </a:cubicBezTo>
                  <a:cubicBezTo>
                    <a:pt x="1417" y="8022"/>
                    <a:pt x="1417" y="8324"/>
                    <a:pt x="1301" y="8615"/>
                  </a:cubicBezTo>
                  <a:cubicBezTo>
                    <a:pt x="1254" y="8731"/>
                    <a:pt x="1208" y="8870"/>
                    <a:pt x="1196" y="8998"/>
                  </a:cubicBezTo>
                  <a:cubicBezTo>
                    <a:pt x="1185" y="9172"/>
                    <a:pt x="1045" y="9253"/>
                    <a:pt x="918" y="9276"/>
                  </a:cubicBezTo>
                  <a:cubicBezTo>
                    <a:pt x="674" y="9311"/>
                    <a:pt x="442" y="9334"/>
                    <a:pt x="210" y="9195"/>
                  </a:cubicBezTo>
                  <a:cubicBezTo>
                    <a:pt x="105" y="9137"/>
                    <a:pt x="35" y="9067"/>
                    <a:pt x="24" y="8940"/>
                  </a:cubicBezTo>
                  <a:cubicBezTo>
                    <a:pt x="1" y="8812"/>
                    <a:pt x="1" y="8673"/>
                    <a:pt x="47" y="8545"/>
                  </a:cubicBezTo>
                  <a:cubicBezTo>
                    <a:pt x="117" y="8313"/>
                    <a:pt x="256" y="8115"/>
                    <a:pt x="337" y="7883"/>
                  </a:cubicBezTo>
                  <a:cubicBezTo>
                    <a:pt x="523" y="7430"/>
                    <a:pt x="744" y="6989"/>
                    <a:pt x="964" y="6548"/>
                  </a:cubicBezTo>
                  <a:cubicBezTo>
                    <a:pt x="1011" y="6258"/>
                    <a:pt x="1266" y="6095"/>
                    <a:pt x="1394" y="5863"/>
                  </a:cubicBezTo>
                  <a:lnTo>
                    <a:pt x="1440" y="5817"/>
                  </a:lnTo>
                  <a:lnTo>
                    <a:pt x="2137" y="5422"/>
                  </a:lnTo>
                  <a:cubicBezTo>
                    <a:pt x="2195" y="5399"/>
                    <a:pt x="2264" y="5387"/>
                    <a:pt x="2346" y="5364"/>
                  </a:cubicBezTo>
                  <a:cubicBezTo>
                    <a:pt x="2381" y="5352"/>
                    <a:pt x="2439" y="5364"/>
                    <a:pt x="2485" y="5352"/>
                  </a:cubicBezTo>
                  <a:cubicBezTo>
                    <a:pt x="2845" y="5213"/>
                    <a:pt x="3240" y="5294"/>
                    <a:pt x="3600" y="5283"/>
                  </a:cubicBezTo>
                  <a:cubicBezTo>
                    <a:pt x="3739" y="5283"/>
                    <a:pt x="3867" y="5329"/>
                    <a:pt x="3983" y="5364"/>
                  </a:cubicBezTo>
                  <a:cubicBezTo>
                    <a:pt x="4273" y="5457"/>
                    <a:pt x="4586" y="5445"/>
                    <a:pt x="4853" y="5631"/>
                  </a:cubicBezTo>
                  <a:cubicBezTo>
                    <a:pt x="4900" y="5654"/>
                    <a:pt x="4969" y="5654"/>
                    <a:pt x="5027" y="5643"/>
                  </a:cubicBezTo>
                  <a:cubicBezTo>
                    <a:pt x="5271" y="5619"/>
                    <a:pt x="5515" y="5643"/>
                    <a:pt x="5736" y="5759"/>
                  </a:cubicBezTo>
                  <a:cubicBezTo>
                    <a:pt x="5828" y="5805"/>
                    <a:pt x="5898" y="5863"/>
                    <a:pt x="6014" y="5886"/>
                  </a:cubicBezTo>
                  <a:cubicBezTo>
                    <a:pt x="6235" y="5944"/>
                    <a:pt x="6432" y="6037"/>
                    <a:pt x="6653" y="6107"/>
                  </a:cubicBezTo>
                  <a:cubicBezTo>
                    <a:pt x="6699" y="6119"/>
                    <a:pt x="6757" y="6142"/>
                    <a:pt x="6792" y="6165"/>
                  </a:cubicBezTo>
                  <a:cubicBezTo>
                    <a:pt x="6897" y="6235"/>
                    <a:pt x="7013" y="6281"/>
                    <a:pt x="7129" y="6328"/>
                  </a:cubicBezTo>
                  <a:cubicBezTo>
                    <a:pt x="7256" y="6374"/>
                    <a:pt x="7373" y="6444"/>
                    <a:pt x="7489" y="6490"/>
                  </a:cubicBezTo>
                  <a:cubicBezTo>
                    <a:pt x="7581" y="6525"/>
                    <a:pt x="7651" y="6571"/>
                    <a:pt x="7744" y="6606"/>
                  </a:cubicBezTo>
                  <a:cubicBezTo>
                    <a:pt x="8069" y="6676"/>
                    <a:pt x="8348" y="6873"/>
                    <a:pt x="8650" y="7024"/>
                  </a:cubicBezTo>
                  <a:cubicBezTo>
                    <a:pt x="8708" y="7047"/>
                    <a:pt x="8754" y="7094"/>
                    <a:pt x="8800" y="7140"/>
                  </a:cubicBezTo>
                  <a:cubicBezTo>
                    <a:pt x="8917" y="7233"/>
                    <a:pt x="8998" y="7338"/>
                    <a:pt x="9137" y="7419"/>
                  </a:cubicBezTo>
                  <a:cubicBezTo>
                    <a:pt x="9323" y="7512"/>
                    <a:pt x="9451" y="7663"/>
                    <a:pt x="9520" y="7860"/>
                  </a:cubicBezTo>
                  <a:cubicBezTo>
                    <a:pt x="9613" y="8081"/>
                    <a:pt x="9776" y="8266"/>
                    <a:pt x="9927" y="8440"/>
                  </a:cubicBezTo>
                  <a:cubicBezTo>
                    <a:pt x="10089" y="8615"/>
                    <a:pt x="10310" y="8684"/>
                    <a:pt x="10542" y="8696"/>
                  </a:cubicBezTo>
                  <a:cubicBezTo>
                    <a:pt x="10681" y="8707"/>
                    <a:pt x="10832" y="8696"/>
                    <a:pt x="10971" y="8696"/>
                  </a:cubicBezTo>
                  <a:lnTo>
                    <a:pt x="14326" y="8696"/>
                  </a:lnTo>
                  <a:cubicBezTo>
                    <a:pt x="14489" y="8696"/>
                    <a:pt x="14628" y="8673"/>
                    <a:pt x="14779" y="8638"/>
                  </a:cubicBezTo>
                  <a:cubicBezTo>
                    <a:pt x="14907" y="8591"/>
                    <a:pt x="15069" y="8603"/>
                    <a:pt x="15197" y="8603"/>
                  </a:cubicBezTo>
                  <a:cubicBezTo>
                    <a:pt x="15534" y="8626"/>
                    <a:pt x="15870" y="8580"/>
                    <a:pt x="16184" y="8440"/>
                  </a:cubicBezTo>
                  <a:cubicBezTo>
                    <a:pt x="16277" y="8406"/>
                    <a:pt x="16370" y="8394"/>
                    <a:pt x="16474" y="8359"/>
                  </a:cubicBezTo>
                  <a:cubicBezTo>
                    <a:pt x="16811" y="8231"/>
                    <a:pt x="17089" y="8057"/>
                    <a:pt x="17240" y="7709"/>
                  </a:cubicBezTo>
                  <a:cubicBezTo>
                    <a:pt x="17333" y="7500"/>
                    <a:pt x="17438" y="7314"/>
                    <a:pt x="17391" y="7094"/>
                  </a:cubicBezTo>
                  <a:cubicBezTo>
                    <a:pt x="17391" y="7047"/>
                    <a:pt x="17391" y="7012"/>
                    <a:pt x="17403" y="6978"/>
                  </a:cubicBezTo>
                  <a:cubicBezTo>
                    <a:pt x="17507" y="6780"/>
                    <a:pt x="17461" y="6560"/>
                    <a:pt x="17473" y="6339"/>
                  </a:cubicBezTo>
                  <a:cubicBezTo>
                    <a:pt x="17473" y="6107"/>
                    <a:pt x="17461" y="5886"/>
                    <a:pt x="17473" y="5654"/>
                  </a:cubicBezTo>
                  <a:cubicBezTo>
                    <a:pt x="17496" y="5364"/>
                    <a:pt x="17403" y="5109"/>
                    <a:pt x="17333" y="4818"/>
                  </a:cubicBezTo>
                  <a:cubicBezTo>
                    <a:pt x="17287" y="4621"/>
                    <a:pt x="17159" y="4470"/>
                    <a:pt x="17008" y="4342"/>
                  </a:cubicBezTo>
                  <a:cubicBezTo>
                    <a:pt x="16857" y="4191"/>
                    <a:pt x="16706" y="4052"/>
                    <a:pt x="16521" y="3936"/>
                  </a:cubicBezTo>
                  <a:cubicBezTo>
                    <a:pt x="16312" y="3797"/>
                    <a:pt x="16114" y="3704"/>
                    <a:pt x="15882" y="3657"/>
                  </a:cubicBezTo>
                  <a:cubicBezTo>
                    <a:pt x="15580" y="3599"/>
                    <a:pt x="15290" y="3541"/>
                    <a:pt x="14965" y="3541"/>
                  </a:cubicBezTo>
                  <a:cubicBezTo>
                    <a:pt x="14919" y="3541"/>
                    <a:pt x="14860" y="3541"/>
                    <a:pt x="14826" y="3530"/>
                  </a:cubicBezTo>
                  <a:cubicBezTo>
                    <a:pt x="14605" y="3425"/>
                    <a:pt x="14384" y="3448"/>
                    <a:pt x="14152" y="3448"/>
                  </a:cubicBezTo>
                  <a:cubicBezTo>
                    <a:pt x="13955" y="3448"/>
                    <a:pt x="13746" y="3483"/>
                    <a:pt x="13549" y="3379"/>
                  </a:cubicBezTo>
                  <a:cubicBezTo>
                    <a:pt x="13491" y="3356"/>
                    <a:pt x="13398" y="3367"/>
                    <a:pt x="13328" y="3367"/>
                  </a:cubicBezTo>
                  <a:cubicBezTo>
                    <a:pt x="12736" y="3425"/>
                    <a:pt x="12132" y="3379"/>
                    <a:pt x="11540" y="3379"/>
                  </a:cubicBezTo>
                  <a:cubicBezTo>
                    <a:pt x="11494" y="3379"/>
                    <a:pt x="11459" y="3379"/>
                    <a:pt x="11424" y="3367"/>
                  </a:cubicBezTo>
                  <a:cubicBezTo>
                    <a:pt x="11250" y="3274"/>
                    <a:pt x="11064" y="3309"/>
                    <a:pt x="10890" y="3298"/>
                  </a:cubicBezTo>
                  <a:lnTo>
                    <a:pt x="10031" y="3298"/>
                  </a:lnTo>
                  <a:cubicBezTo>
                    <a:pt x="9845" y="3298"/>
                    <a:pt x="9671" y="3309"/>
                    <a:pt x="9497" y="3239"/>
                  </a:cubicBezTo>
                  <a:cubicBezTo>
                    <a:pt x="9427" y="3205"/>
                    <a:pt x="9334" y="3216"/>
                    <a:pt x="9253" y="3216"/>
                  </a:cubicBezTo>
                  <a:lnTo>
                    <a:pt x="8290" y="3216"/>
                  </a:lnTo>
                  <a:cubicBezTo>
                    <a:pt x="8174" y="3216"/>
                    <a:pt x="8046" y="3193"/>
                    <a:pt x="7930" y="3158"/>
                  </a:cubicBezTo>
                  <a:cubicBezTo>
                    <a:pt x="7918" y="3158"/>
                    <a:pt x="7883" y="3147"/>
                    <a:pt x="7872" y="3147"/>
                  </a:cubicBezTo>
                  <a:cubicBezTo>
                    <a:pt x="7628" y="3123"/>
                    <a:pt x="7396" y="3077"/>
                    <a:pt x="7140" y="3042"/>
                  </a:cubicBezTo>
                  <a:cubicBezTo>
                    <a:pt x="6908" y="3019"/>
                    <a:pt x="6676" y="3007"/>
                    <a:pt x="6444" y="2972"/>
                  </a:cubicBezTo>
                  <a:cubicBezTo>
                    <a:pt x="6188" y="2949"/>
                    <a:pt x="5921" y="2903"/>
                    <a:pt x="5666" y="2868"/>
                  </a:cubicBezTo>
                  <a:cubicBezTo>
                    <a:pt x="5573" y="2856"/>
                    <a:pt x="5492" y="2845"/>
                    <a:pt x="5387" y="2810"/>
                  </a:cubicBezTo>
                  <a:cubicBezTo>
                    <a:pt x="5329" y="2798"/>
                    <a:pt x="5271" y="2775"/>
                    <a:pt x="5213" y="2787"/>
                  </a:cubicBezTo>
                  <a:cubicBezTo>
                    <a:pt x="4923" y="2787"/>
                    <a:pt x="4644" y="2694"/>
                    <a:pt x="4377" y="2636"/>
                  </a:cubicBezTo>
                  <a:cubicBezTo>
                    <a:pt x="4261" y="2624"/>
                    <a:pt x="4122" y="2613"/>
                    <a:pt x="4006" y="2613"/>
                  </a:cubicBezTo>
                  <a:cubicBezTo>
                    <a:pt x="3832" y="2659"/>
                    <a:pt x="3646" y="2647"/>
                    <a:pt x="3483" y="2624"/>
                  </a:cubicBezTo>
                  <a:close/>
                  <a:moveTo>
                    <a:pt x="5306" y="12817"/>
                  </a:moveTo>
                  <a:lnTo>
                    <a:pt x="5620" y="12817"/>
                  </a:lnTo>
                  <a:cubicBezTo>
                    <a:pt x="5747" y="12817"/>
                    <a:pt x="5887" y="12782"/>
                    <a:pt x="6003" y="12724"/>
                  </a:cubicBezTo>
                  <a:cubicBezTo>
                    <a:pt x="6188" y="12631"/>
                    <a:pt x="6386" y="12573"/>
                    <a:pt x="6595" y="12480"/>
                  </a:cubicBezTo>
                  <a:cubicBezTo>
                    <a:pt x="6908" y="12353"/>
                    <a:pt x="7233" y="12202"/>
                    <a:pt x="7535" y="12062"/>
                  </a:cubicBezTo>
                  <a:cubicBezTo>
                    <a:pt x="7651" y="12004"/>
                    <a:pt x="7744" y="11935"/>
                    <a:pt x="7837" y="11853"/>
                  </a:cubicBezTo>
                  <a:cubicBezTo>
                    <a:pt x="7953" y="11772"/>
                    <a:pt x="8046" y="11679"/>
                    <a:pt x="8162" y="11598"/>
                  </a:cubicBezTo>
                  <a:cubicBezTo>
                    <a:pt x="8348" y="11470"/>
                    <a:pt x="8533" y="11354"/>
                    <a:pt x="8708" y="11203"/>
                  </a:cubicBezTo>
                  <a:cubicBezTo>
                    <a:pt x="8847" y="11099"/>
                    <a:pt x="8940" y="11006"/>
                    <a:pt x="8998" y="10855"/>
                  </a:cubicBezTo>
                  <a:cubicBezTo>
                    <a:pt x="9137" y="10565"/>
                    <a:pt x="9276" y="10286"/>
                    <a:pt x="9369" y="9984"/>
                  </a:cubicBezTo>
                  <a:cubicBezTo>
                    <a:pt x="9439" y="9741"/>
                    <a:pt x="9578" y="9532"/>
                    <a:pt x="9857" y="9462"/>
                  </a:cubicBezTo>
                  <a:cubicBezTo>
                    <a:pt x="9985" y="9439"/>
                    <a:pt x="10101" y="9381"/>
                    <a:pt x="10240" y="9439"/>
                  </a:cubicBezTo>
                  <a:cubicBezTo>
                    <a:pt x="10275" y="9450"/>
                    <a:pt x="10333" y="9450"/>
                    <a:pt x="10379" y="9450"/>
                  </a:cubicBezTo>
                  <a:cubicBezTo>
                    <a:pt x="10670" y="9450"/>
                    <a:pt x="10971" y="9439"/>
                    <a:pt x="11262" y="9439"/>
                  </a:cubicBezTo>
                  <a:cubicBezTo>
                    <a:pt x="11354" y="9439"/>
                    <a:pt x="11436" y="9439"/>
                    <a:pt x="11517" y="9404"/>
                  </a:cubicBezTo>
                  <a:cubicBezTo>
                    <a:pt x="11645" y="9346"/>
                    <a:pt x="11784" y="9346"/>
                    <a:pt x="11935" y="9346"/>
                  </a:cubicBezTo>
                  <a:cubicBezTo>
                    <a:pt x="13026" y="9346"/>
                    <a:pt x="14094" y="9346"/>
                    <a:pt x="15186" y="9334"/>
                  </a:cubicBezTo>
                  <a:cubicBezTo>
                    <a:pt x="15406" y="9334"/>
                    <a:pt x="15615" y="9358"/>
                    <a:pt x="15812" y="9265"/>
                  </a:cubicBezTo>
                  <a:cubicBezTo>
                    <a:pt x="15824" y="9241"/>
                    <a:pt x="15847" y="9241"/>
                    <a:pt x="15870" y="9241"/>
                  </a:cubicBezTo>
                  <a:cubicBezTo>
                    <a:pt x="16056" y="9276"/>
                    <a:pt x="16230" y="9207"/>
                    <a:pt x="16405" y="9160"/>
                  </a:cubicBezTo>
                  <a:cubicBezTo>
                    <a:pt x="16857" y="9044"/>
                    <a:pt x="17322" y="8916"/>
                    <a:pt x="17589" y="8487"/>
                  </a:cubicBezTo>
                  <a:cubicBezTo>
                    <a:pt x="17589" y="8475"/>
                    <a:pt x="17612" y="8475"/>
                    <a:pt x="17612" y="8464"/>
                  </a:cubicBezTo>
                  <a:cubicBezTo>
                    <a:pt x="17809" y="8301"/>
                    <a:pt x="17902" y="8069"/>
                    <a:pt x="17972" y="7837"/>
                  </a:cubicBezTo>
                  <a:cubicBezTo>
                    <a:pt x="17995" y="7732"/>
                    <a:pt x="18041" y="7651"/>
                    <a:pt x="18053" y="7546"/>
                  </a:cubicBezTo>
                  <a:cubicBezTo>
                    <a:pt x="18099" y="7349"/>
                    <a:pt x="18146" y="7129"/>
                    <a:pt x="18158" y="6920"/>
                  </a:cubicBezTo>
                  <a:cubicBezTo>
                    <a:pt x="18169" y="6362"/>
                    <a:pt x="18158" y="5793"/>
                    <a:pt x="18158" y="5236"/>
                  </a:cubicBezTo>
                  <a:cubicBezTo>
                    <a:pt x="18158" y="5167"/>
                    <a:pt x="18158" y="5097"/>
                    <a:pt x="18134" y="5027"/>
                  </a:cubicBezTo>
                  <a:cubicBezTo>
                    <a:pt x="18088" y="4853"/>
                    <a:pt x="18030" y="4679"/>
                    <a:pt x="17972" y="4493"/>
                  </a:cubicBezTo>
                  <a:cubicBezTo>
                    <a:pt x="17914" y="4342"/>
                    <a:pt x="17856" y="4191"/>
                    <a:pt x="17751" y="4064"/>
                  </a:cubicBezTo>
                  <a:cubicBezTo>
                    <a:pt x="17612" y="3901"/>
                    <a:pt x="17507" y="3715"/>
                    <a:pt x="17356" y="3553"/>
                  </a:cubicBezTo>
                  <a:cubicBezTo>
                    <a:pt x="17275" y="3460"/>
                    <a:pt x="17147" y="3367"/>
                    <a:pt x="17008" y="3321"/>
                  </a:cubicBezTo>
                  <a:cubicBezTo>
                    <a:pt x="16764" y="3251"/>
                    <a:pt x="16544" y="3100"/>
                    <a:pt x="16277" y="3135"/>
                  </a:cubicBezTo>
                  <a:cubicBezTo>
                    <a:pt x="16126" y="3042"/>
                    <a:pt x="15952" y="3077"/>
                    <a:pt x="15789" y="3077"/>
                  </a:cubicBezTo>
                  <a:cubicBezTo>
                    <a:pt x="15545" y="3077"/>
                    <a:pt x="15302" y="3100"/>
                    <a:pt x="15069" y="3007"/>
                  </a:cubicBezTo>
                  <a:cubicBezTo>
                    <a:pt x="15011" y="2972"/>
                    <a:pt x="14953" y="2984"/>
                    <a:pt x="14884" y="2984"/>
                  </a:cubicBezTo>
                  <a:cubicBezTo>
                    <a:pt x="14802" y="2972"/>
                    <a:pt x="14733" y="2972"/>
                    <a:pt x="14663" y="2961"/>
                  </a:cubicBezTo>
                  <a:cubicBezTo>
                    <a:pt x="14431" y="2903"/>
                    <a:pt x="14199" y="2833"/>
                    <a:pt x="13932" y="2833"/>
                  </a:cubicBezTo>
                  <a:cubicBezTo>
                    <a:pt x="13897" y="2833"/>
                    <a:pt x="13839" y="2833"/>
                    <a:pt x="13792" y="2798"/>
                  </a:cubicBezTo>
                  <a:cubicBezTo>
                    <a:pt x="13665" y="2729"/>
                    <a:pt x="13514" y="2740"/>
                    <a:pt x="13374" y="2740"/>
                  </a:cubicBezTo>
                  <a:lnTo>
                    <a:pt x="10368" y="2740"/>
                  </a:lnTo>
                  <a:cubicBezTo>
                    <a:pt x="10252" y="2740"/>
                    <a:pt x="10136" y="2740"/>
                    <a:pt x="10031" y="2717"/>
                  </a:cubicBezTo>
                  <a:cubicBezTo>
                    <a:pt x="9915" y="2671"/>
                    <a:pt x="9787" y="2671"/>
                    <a:pt x="9671" y="2671"/>
                  </a:cubicBezTo>
                  <a:cubicBezTo>
                    <a:pt x="9601" y="2671"/>
                    <a:pt x="9520" y="2682"/>
                    <a:pt x="9451" y="2659"/>
                  </a:cubicBezTo>
                  <a:cubicBezTo>
                    <a:pt x="9230" y="2566"/>
                    <a:pt x="8998" y="2589"/>
                    <a:pt x="8789" y="2555"/>
                  </a:cubicBezTo>
                  <a:cubicBezTo>
                    <a:pt x="8638" y="2543"/>
                    <a:pt x="8499" y="2555"/>
                    <a:pt x="8359" y="2531"/>
                  </a:cubicBezTo>
                  <a:cubicBezTo>
                    <a:pt x="8092" y="2473"/>
                    <a:pt x="7802" y="2473"/>
                    <a:pt x="7512" y="2450"/>
                  </a:cubicBezTo>
                  <a:cubicBezTo>
                    <a:pt x="7082" y="2427"/>
                    <a:pt x="6676" y="2380"/>
                    <a:pt x="6258" y="2322"/>
                  </a:cubicBezTo>
                  <a:cubicBezTo>
                    <a:pt x="5887" y="2264"/>
                    <a:pt x="5515" y="2183"/>
                    <a:pt x="5144" y="2125"/>
                  </a:cubicBezTo>
                  <a:cubicBezTo>
                    <a:pt x="4679" y="2067"/>
                    <a:pt x="4215" y="2021"/>
                    <a:pt x="3750" y="1962"/>
                  </a:cubicBezTo>
                  <a:cubicBezTo>
                    <a:pt x="3704" y="1962"/>
                    <a:pt x="3646" y="1974"/>
                    <a:pt x="3588" y="1986"/>
                  </a:cubicBezTo>
                  <a:lnTo>
                    <a:pt x="3588" y="2427"/>
                  </a:lnTo>
                  <a:cubicBezTo>
                    <a:pt x="3681" y="2496"/>
                    <a:pt x="3762" y="2473"/>
                    <a:pt x="3855" y="2473"/>
                  </a:cubicBezTo>
                  <a:cubicBezTo>
                    <a:pt x="4226" y="2438"/>
                    <a:pt x="4575" y="2566"/>
                    <a:pt x="4958" y="2555"/>
                  </a:cubicBezTo>
                  <a:cubicBezTo>
                    <a:pt x="4981" y="2555"/>
                    <a:pt x="5016" y="2566"/>
                    <a:pt x="5039" y="2566"/>
                  </a:cubicBezTo>
                  <a:cubicBezTo>
                    <a:pt x="5422" y="2647"/>
                    <a:pt x="5782" y="2705"/>
                    <a:pt x="6154" y="2775"/>
                  </a:cubicBezTo>
                  <a:lnTo>
                    <a:pt x="6212" y="2775"/>
                  </a:lnTo>
                  <a:cubicBezTo>
                    <a:pt x="6467" y="2775"/>
                    <a:pt x="6711" y="2764"/>
                    <a:pt x="6943" y="2845"/>
                  </a:cubicBezTo>
                  <a:cubicBezTo>
                    <a:pt x="6989" y="2856"/>
                    <a:pt x="7024" y="2856"/>
                    <a:pt x="7059" y="2845"/>
                  </a:cubicBezTo>
                  <a:cubicBezTo>
                    <a:pt x="7338" y="2833"/>
                    <a:pt x="7593" y="2949"/>
                    <a:pt x="7872" y="2949"/>
                  </a:cubicBezTo>
                  <a:cubicBezTo>
                    <a:pt x="8046" y="3031"/>
                    <a:pt x="8232" y="3019"/>
                    <a:pt x="8406" y="3019"/>
                  </a:cubicBezTo>
                  <a:lnTo>
                    <a:pt x="9230" y="3019"/>
                  </a:lnTo>
                  <a:cubicBezTo>
                    <a:pt x="9323" y="3019"/>
                    <a:pt x="9404" y="3007"/>
                    <a:pt x="9485" y="3031"/>
                  </a:cubicBezTo>
                  <a:cubicBezTo>
                    <a:pt x="9660" y="3112"/>
                    <a:pt x="9810" y="3089"/>
                    <a:pt x="9985" y="3089"/>
                  </a:cubicBezTo>
                  <a:lnTo>
                    <a:pt x="11064" y="3089"/>
                  </a:lnTo>
                  <a:cubicBezTo>
                    <a:pt x="11146" y="3089"/>
                    <a:pt x="11238" y="3077"/>
                    <a:pt x="11308" y="3112"/>
                  </a:cubicBezTo>
                  <a:cubicBezTo>
                    <a:pt x="11482" y="3181"/>
                    <a:pt x="11645" y="3170"/>
                    <a:pt x="11819" y="3170"/>
                  </a:cubicBezTo>
                  <a:lnTo>
                    <a:pt x="13142" y="3170"/>
                  </a:lnTo>
                  <a:cubicBezTo>
                    <a:pt x="13328" y="3170"/>
                    <a:pt x="13525" y="3170"/>
                    <a:pt x="13723" y="3239"/>
                  </a:cubicBezTo>
                  <a:cubicBezTo>
                    <a:pt x="13792" y="3263"/>
                    <a:pt x="13862" y="3263"/>
                    <a:pt x="13932" y="3263"/>
                  </a:cubicBezTo>
                  <a:cubicBezTo>
                    <a:pt x="14245" y="3251"/>
                    <a:pt x="14547" y="3298"/>
                    <a:pt x="14849" y="3356"/>
                  </a:cubicBezTo>
                  <a:cubicBezTo>
                    <a:pt x="14919" y="3367"/>
                    <a:pt x="15000" y="3379"/>
                    <a:pt x="15069" y="3379"/>
                  </a:cubicBezTo>
                  <a:cubicBezTo>
                    <a:pt x="15441" y="3402"/>
                    <a:pt x="15824" y="3437"/>
                    <a:pt x="16184" y="3518"/>
                  </a:cubicBezTo>
                  <a:cubicBezTo>
                    <a:pt x="16312" y="3541"/>
                    <a:pt x="16428" y="3588"/>
                    <a:pt x="16544" y="3657"/>
                  </a:cubicBezTo>
                  <a:cubicBezTo>
                    <a:pt x="16822" y="3832"/>
                    <a:pt x="17043" y="4052"/>
                    <a:pt x="17264" y="4284"/>
                  </a:cubicBezTo>
                  <a:cubicBezTo>
                    <a:pt x="17461" y="4505"/>
                    <a:pt x="17623" y="4749"/>
                    <a:pt x="17623" y="5062"/>
                  </a:cubicBezTo>
                  <a:cubicBezTo>
                    <a:pt x="17623" y="5097"/>
                    <a:pt x="17623" y="5120"/>
                    <a:pt x="17635" y="5155"/>
                  </a:cubicBezTo>
                  <a:cubicBezTo>
                    <a:pt x="17705" y="5271"/>
                    <a:pt x="17693" y="5387"/>
                    <a:pt x="17693" y="5515"/>
                  </a:cubicBezTo>
                  <a:lnTo>
                    <a:pt x="17693" y="6803"/>
                  </a:lnTo>
                  <a:cubicBezTo>
                    <a:pt x="17693" y="6896"/>
                    <a:pt x="17670" y="6978"/>
                    <a:pt x="17647" y="7082"/>
                  </a:cubicBezTo>
                  <a:cubicBezTo>
                    <a:pt x="17635" y="7175"/>
                    <a:pt x="17612" y="7256"/>
                    <a:pt x="17623" y="7361"/>
                  </a:cubicBezTo>
                  <a:cubicBezTo>
                    <a:pt x="17635" y="7605"/>
                    <a:pt x="17519" y="7813"/>
                    <a:pt x="17438" y="8022"/>
                  </a:cubicBezTo>
                  <a:cubicBezTo>
                    <a:pt x="17380" y="8197"/>
                    <a:pt x="17264" y="8313"/>
                    <a:pt x="17101" y="8406"/>
                  </a:cubicBezTo>
                  <a:lnTo>
                    <a:pt x="17055" y="8452"/>
                  </a:lnTo>
                  <a:cubicBezTo>
                    <a:pt x="16880" y="8649"/>
                    <a:pt x="16637" y="8742"/>
                    <a:pt x="16393" y="8812"/>
                  </a:cubicBezTo>
                  <a:cubicBezTo>
                    <a:pt x="16288" y="8835"/>
                    <a:pt x="16172" y="8870"/>
                    <a:pt x="16068" y="8882"/>
                  </a:cubicBezTo>
                  <a:cubicBezTo>
                    <a:pt x="15766" y="8951"/>
                    <a:pt x="15464" y="9032"/>
                    <a:pt x="15139" y="8998"/>
                  </a:cubicBezTo>
                  <a:lnTo>
                    <a:pt x="14919" y="8998"/>
                  </a:lnTo>
                  <a:cubicBezTo>
                    <a:pt x="14860" y="8998"/>
                    <a:pt x="14791" y="8998"/>
                    <a:pt x="14744" y="9032"/>
                  </a:cubicBezTo>
                  <a:cubicBezTo>
                    <a:pt x="14617" y="9091"/>
                    <a:pt x="14489" y="9091"/>
                    <a:pt x="14361" y="9091"/>
                  </a:cubicBezTo>
                  <a:cubicBezTo>
                    <a:pt x="13166" y="9091"/>
                    <a:pt x="11958" y="9067"/>
                    <a:pt x="10774" y="9091"/>
                  </a:cubicBezTo>
                  <a:cubicBezTo>
                    <a:pt x="10391" y="9091"/>
                    <a:pt x="10043" y="9044"/>
                    <a:pt x="9729" y="8823"/>
                  </a:cubicBezTo>
                  <a:cubicBezTo>
                    <a:pt x="9694" y="8812"/>
                    <a:pt x="9671" y="8812"/>
                    <a:pt x="9636" y="8777"/>
                  </a:cubicBezTo>
                  <a:cubicBezTo>
                    <a:pt x="9497" y="8684"/>
                    <a:pt x="9334" y="8556"/>
                    <a:pt x="9276" y="8371"/>
                  </a:cubicBezTo>
                  <a:cubicBezTo>
                    <a:pt x="9230" y="8255"/>
                    <a:pt x="9172" y="8150"/>
                    <a:pt x="9114" y="8034"/>
                  </a:cubicBezTo>
                  <a:cubicBezTo>
                    <a:pt x="9102" y="8011"/>
                    <a:pt x="9102" y="7976"/>
                    <a:pt x="9079" y="7964"/>
                  </a:cubicBezTo>
                  <a:cubicBezTo>
                    <a:pt x="8928" y="7883"/>
                    <a:pt x="8824" y="7744"/>
                    <a:pt x="8754" y="7605"/>
                  </a:cubicBezTo>
                  <a:cubicBezTo>
                    <a:pt x="8742" y="7558"/>
                    <a:pt x="8673" y="7546"/>
                    <a:pt x="8638" y="7512"/>
                  </a:cubicBezTo>
                  <a:cubicBezTo>
                    <a:pt x="8568" y="7477"/>
                    <a:pt x="8475" y="7419"/>
                    <a:pt x="8406" y="7372"/>
                  </a:cubicBezTo>
                  <a:cubicBezTo>
                    <a:pt x="8243" y="7279"/>
                    <a:pt x="8092" y="7163"/>
                    <a:pt x="7930" y="7129"/>
                  </a:cubicBezTo>
                  <a:cubicBezTo>
                    <a:pt x="7767" y="7082"/>
                    <a:pt x="7628" y="7024"/>
                    <a:pt x="7477" y="6966"/>
                  </a:cubicBezTo>
                  <a:cubicBezTo>
                    <a:pt x="7245" y="6862"/>
                    <a:pt x="7001" y="6792"/>
                    <a:pt x="6769" y="6676"/>
                  </a:cubicBezTo>
                  <a:cubicBezTo>
                    <a:pt x="6537" y="6560"/>
                    <a:pt x="6270" y="6490"/>
                    <a:pt x="6061" y="6328"/>
                  </a:cubicBezTo>
                  <a:lnTo>
                    <a:pt x="5968" y="6281"/>
                  </a:lnTo>
                  <a:cubicBezTo>
                    <a:pt x="5782" y="6235"/>
                    <a:pt x="5631" y="6142"/>
                    <a:pt x="5457" y="6061"/>
                  </a:cubicBezTo>
                  <a:cubicBezTo>
                    <a:pt x="5422" y="6049"/>
                    <a:pt x="5387" y="6026"/>
                    <a:pt x="5341" y="6026"/>
                  </a:cubicBezTo>
                  <a:cubicBezTo>
                    <a:pt x="5190" y="5991"/>
                    <a:pt x="5027" y="5944"/>
                    <a:pt x="4900" y="6107"/>
                  </a:cubicBezTo>
                  <a:cubicBezTo>
                    <a:pt x="4935" y="6281"/>
                    <a:pt x="4877" y="6467"/>
                    <a:pt x="4969" y="6676"/>
                  </a:cubicBezTo>
                  <a:cubicBezTo>
                    <a:pt x="5144" y="6734"/>
                    <a:pt x="5329" y="6815"/>
                    <a:pt x="5538" y="6873"/>
                  </a:cubicBezTo>
                  <a:cubicBezTo>
                    <a:pt x="5724" y="6931"/>
                    <a:pt x="5910" y="6978"/>
                    <a:pt x="6084" y="7036"/>
                  </a:cubicBezTo>
                  <a:cubicBezTo>
                    <a:pt x="6258" y="7094"/>
                    <a:pt x="6421" y="7163"/>
                    <a:pt x="6595" y="7245"/>
                  </a:cubicBezTo>
                  <a:cubicBezTo>
                    <a:pt x="6838" y="7338"/>
                    <a:pt x="7082" y="7430"/>
                    <a:pt x="7338" y="7512"/>
                  </a:cubicBezTo>
                  <a:cubicBezTo>
                    <a:pt x="7431" y="7546"/>
                    <a:pt x="7523" y="7593"/>
                    <a:pt x="7605" y="7651"/>
                  </a:cubicBezTo>
                  <a:cubicBezTo>
                    <a:pt x="7744" y="7732"/>
                    <a:pt x="7895" y="7802"/>
                    <a:pt x="8046" y="7883"/>
                  </a:cubicBezTo>
                  <a:cubicBezTo>
                    <a:pt x="8174" y="7848"/>
                    <a:pt x="8232" y="7941"/>
                    <a:pt x="8324" y="8022"/>
                  </a:cubicBezTo>
                  <a:cubicBezTo>
                    <a:pt x="8417" y="8127"/>
                    <a:pt x="8499" y="8243"/>
                    <a:pt x="8591" y="8348"/>
                  </a:cubicBezTo>
                  <a:cubicBezTo>
                    <a:pt x="8742" y="8498"/>
                    <a:pt x="8731" y="8696"/>
                    <a:pt x="8708" y="8893"/>
                  </a:cubicBezTo>
                  <a:cubicBezTo>
                    <a:pt x="8708" y="8998"/>
                    <a:pt x="8684" y="9102"/>
                    <a:pt x="8684" y="9195"/>
                  </a:cubicBezTo>
                  <a:lnTo>
                    <a:pt x="8684" y="9915"/>
                  </a:lnTo>
                  <a:cubicBezTo>
                    <a:pt x="8684" y="9984"/>
                    <a:pt x="8684" y="10054"/>
                    <a:pt x="8650" y="10124"/>
                  </a:cubicBezTo>
                  <a:cubicBezTo>
                    <a:pt x="8591" y="10286"/>
                    <a:pt x="8522" y="10449"/>
                    <a:pt x="8452" y="10611"/>
                  </a:cubicBezTo>
                  <a:cubicBezTo>
                    <a:pt x="8406" y="10704"/>
                    <a:pt x="8336" y="10797"/>
                    <a:pt x="8266" y="10878"/>
                  </a:cubicBezTo>
                  <a:cubicBezTo>
                    <a:pt x="8208" y="10971"/>
                    <a:pt x="8127" y="11029"/>
                    <a:pt x="8069" y="11111"/>
                  </a:cubicBezTo>
                  <a:cubicBezTo>
                    <a:pt x="7837" y="11482"/>
                    <a:pt x="7489" y="11656"/>
                    <a:pt x="7117" y="11784"/>
                  </a:cubicBezTo>
                  <a:cubicBezTo>
                    <a:pt x="6989" y="11830"/>
                    <a:pt x="6873" y="11853"/>
                    <a:pt x="6734" y="11900"/>
                  </a:cubicBezTo>
                  <a:cubicBezTo>
                    <a:pt x="6676" y="11923"/>
                    <a:pt x="6618" y="11946"/>
                    <a:pt x="6560" y="11958"/>
                  </a:cubicBezTo>
                  <a:cubicBezTo>
                    <a:pt x="6316" y="11970"/>
                    <a:pt x="6084" y="12086"/>
                    <a:pt x="5840" y="12039"/>
                  </a:cubicBezTo>
                  <a:cubicBezTo>
                    <a:pt x="5794" y="12039"/>
                    <a:pt x="5770" y="12074"/>
                    <a:pt x="5724" y="12074"/>
                  </a:cubicBezTo>
                  <a:cubicBezTo>
                    <a:pt x="5654" y="12086"/>
                    <a:pt x="5573" y="12121"/>
                    <a:pt x="5515" y="12121"/>
                  </a:cubicBezTo>
                  <a:cubicBezTo>
                    <a:pt x="5341" y="12121"/>
                    <a:pt x="5190" y="12190"/>
                    <a:pt x="4993" y="12248"/>
                  </a:cubicBezTo>
                  <a:cubicBezTo>
                    <a:pt x="5213" y="12364"/>
                    <a:pt x="5097" y="12631"/>
                    <a:pt x="5306" y="12817"/>
                  </a:cubicBezTo>
                  <a:close/>
                  <a:moveTo>
                    <a:pt x="1997" y="349"/>
                  </a:moveTo>
                  <a:cubicBezTo>
                    <a:pt x="1672" y="302"/>
                    <a:pt x="1371" y="407"/>
                    <a:pt x="1069" y="558"/>
                  </a:cubicBezTo>
                  <a:cubicBezTo>
                    <a:pt x="802" y="685"/>
                    <a:pt x="639" y="894"/>
                    <a:pt x="511" y="1150"/>
                  </a:cubicBezTo>
                  <a:cubicBezTo>
                    <a:pt x="465" y="1219"/>
                    <a:pt x="465" y="1312"/>
                    <a:pt x="453" y="1382"/>
                  </a:cubicBezTo>
                  <a:cubicBezTo>
                    <a:pt x="442" y="1568"/>
                    <a:pt x="442" y="1742"/>
                    <a:pt x="453" y="1928"/>
                  </a:cubicBezTo>
                  <a:cubicBezTo>
                    <a:pt x="488" y="2160"/>
                    <a:pt x="511" y="2392"/>
                    <a:pt x="686" y="2589"/>
                  </a:cubicBezTo>
                  <a:cubicBezTo>
                    <a:pt x="871" y="2787"/>
                    <a:pt x="1069" y="2949"/>
                    <a:pt x="1312" y="3065"/>
                  </a:cubicBezTo>
                  <a:cubicBezTo>
                    <a:pt x="1626" y="3205"/>
                    <a:pt x="1951" y="3228"/>
                    <a:pt x="2288" y="3065"/>
                  </a:cubicBezTo>
                  <a:cubicBezTo>
                    <a:pt x="2346" y="3031"/>
                    <a:pt x="2404" y="3019"/>
                    <a:pt x="2462" y="3007"/>
                  </a:cubicBezTo>
                  <a:cubicBezTo>
                    <a:pt x="2520" y="2996"/>
                    <a:pt x="2590" y="2996"/>
                    <a:pt x="2636" y="2961"/>
                  </a:cubicBezTo>
                  <a:cubicBezTo>
                    <a:pt x="2752" y="2856"/>
                    <a:pt x="2903" y="2798"/>
                    <a:pt x="3019" y="2682"/>
                  </a:cubicBezTo>
                  <a:cubicBezTo>
                    <a:pt x="3228" y="2485"/>
                    <a:pt x="3402" y="2264"/>
                    <a:pt x="3367" y="1951"/>
                  </a:cubicBezTo>
                  <a:cubicBezTo>
                    <a:pt x="3356" y="1812"/>
                    <a:pt x="3391" y="1684"/>
                    <a:pt x="3286" y="1568"/>
                  </a:cubicBezTo>
                  <a:cubicBezTo>
                    <a:pt x="3240" y="1510"/>
                    <a:pt x="3228" y="1405"/>
                    <a:pt x="3240" y="1336"/>
                  </a:cubicBezTo>
                  <a:cubicBezTo>
                    <a:pt x="3240" y="1138"/>
                    <a:pt x="3170" y="976"/>
                    <a:pt x="3054" y="802"/>
                  </a:cubicBezTo>
                  <a:cubicBezTo>
                    <a:pt x="2880" y="523"/>
                    <a:pt x="2636" y="395"/>
                    <a:pt x="2311" y="360"/>
                  </a:cubicBezTo>
                  <a:cubicBezTo>
                    <a:pt x="2206" y="337"/>
                    <a:pt x="2114" y="349"/>
                    <a:pt x="1997" y="349"/>
                  </a:cubicBezTo>
                  <a:close/>
                  <a:moveTo>
                    <a:pt x="1080" y="11389"/>
                  </a:moveTo>
                  <a:lnTo>
                    <a:pt x="1080" y="11528"/>
                  </a:lnTo>
                  <a:cubicBezTo>
                    <a:pt x="1185" y="11853"/>
                    <a:pt x="1324" y="12167"/>
                    <a:pt x="1498" y="12469"/>
                  </a:cubicBezTo>
                  <a:cubicBezTo>
                    <a:pt x="1510" y="12492"/>
                    <a:pt x="1545" y="12538"/>
                    <a:pt x="1568" y="12550"/>
                  </a:cubicBezTo>
                  <a:cubicBezTo>
                    <a:pt x="1661" y="12643"/>
                    <a:pt x="1742" y="12724"/>
                    <a:pt x="1847" y="12805"/>
                  </a:cubicBezTo>
                  <a:cubicBezTo>
                    <a:pt x="2044" y="12945"/>
                    <a:pt x="2264" y="13072"/>
                    <a:pt x="2543" y="13061"/>
                  </a:cubicBezTo>
                  <a:cubicBezTo>
                    <a:pt x="2798" y="13049"/>
                    <a:pt x="3054" y="13061"/>
                    <a:pt x="3309" y="13061"/>
                  </a:cubicBezTo>
                  <a:cubicBezTo>
                    <a:pt x="3367" y="13061"/>
                    <a:pt x="3437" y="13072"/>
                    <a:pt x="3495" y="13049"/>
                  </a:cubicBezTo>
                  <a:cubicBezTo>
                    <a:pt x="3692" y="12956"/>
                    <a:pt x="3890" y="12980"/>
                    <a:pt x="4099" y="12956"/>
                  </a:cubicBezTo>
                  <a:cubicBezTo>
                    <a:pt x="4157" y="12956"/>
                    <a:pt x="4215" y="12945"/>
                    <a:pt x="4273" y="12933"/>
                  </a:cubicBezTo>
                  <a:cubicBezTo>
                    <a:pt x="4366" y="12910"/>
                    <a:pt x="4470" y="12887"/>
                    <a:pt x="4575" y="12887"/>
                  </a:cubicBezTo>
                  <a:cubicBezTo>
                    <a:pt x="4702" y="12887"/>
                    <a:pt x="4807" y="12840"/>
                    <a:pt x="4911" y="12747"/>
                  </a:cubicBezTo>
                  <a:cubicBezTo>
                    <a:pt x="4911" y="12655"/>
                    <a:pt x="4888" y="12550"/>
                    <a:pt x="4888" y="12434"/>
                  </a:cubicBezTo>
                  <a:cubicBezTo>
                    <a:pt x="4807" y="12457"/>
                    <a:pt x="4737" y="12457"/>
                    <a:pt x="4656" y="12469"/>
                  </a:cubicBezTo>
                  <a:cubicBezTo>
                    <a:pt x="4447" y="12504"/>
                    <a:pt x="4226" y="12562"/>
                    <a:pt x="4006" y="12585"/>
                  </a:cubicBezTo>
                  <a:cubicBezTo>
                    <a:pt x="3460" y="12596"/>
                    <a:pt x="2903" y="12585"/>
                    <a:pt x="2357" y="12585"/>
                  </a:cubicBezTo>
                  <a:cubicBezTo>
                    <a:pt x="1986" y="12585"/>
                    <a:pt x="1684" y="12329"/>
                    <a:pt x="1603" y="11981"/>
                  </a:cubicBezTo>
                  <a:cubicBezTo>
                    <a:pt x="1556" y="11784"/>
                    <a:pt x="1510" y="11563"/>
                    <a:pt x="1371" y="11389"/>
                  </a:cubicBezTo>
                  <a:close/>
                  <a:moveTo>
                    <a:pt x="4807" y="6026"/>
                  </a:moveTo>
                  <a:cubicBezTo>
                    <a:pt x="4760" y="5979"/>
                    <a:pt x="4737" y="5956"/>
                    <a:pt x="4691" y="5933"/>
                  </a:cubicBezTo>
                  <a:cubicBezTo>
                    <a:pt x="4644" y="5910"/>
                    <a:pt x="4610" y="5898"/>
                    <a:pt x="4551" y="5875"/>
                  </a:cubicBezTo>
                  <a:cubicBezTo>
                    <a:pt x="4401" y="5840"/>
                    <a:pt x="4261" y="5805"/>
                    <a:pt x="4110" y="5759"/>
                  </a:cubicBezTo>
                  <a:cubicBezTo>
                    <a:pt x="3797" y="5677"/>
                    <a:pt x="3460" y="5608"/>
                    <a:pt x="3124" y="5619"/>
                  </a:cubicBezTo>
                  <a:lnTo>
                    <a:pt x="3065" y="5619"/>
                  </a:lnTo>
                  <a:cubicBezTo>
                    <a:pt x="2833" y="5573"/>
                    <a:pt x="2636" y="5677"/>
                    <a:pt x="2404" y="5701"/>
                  </a:cubicBezTo>
                  <a:cubicBezTo>
                    <a:pt x="2299" y="5724"/>
                    <a:pt x="2195" y="5793"/>
                    <a:pt x="2090" y="5852"/>
                  </a:cubicBezTo>
                  <a:cubicBezTo>
                    <a:pt x="2009" y="5898"/>
                    <a:pt x="1916" y="5956"/>
                    <a:pt x="1823" y="5979"/>
                  </a:cubicBezTo>
                  <a:cubicBezTo>
                    <a:pt x="1649" y="6049"/>
                    <a:pt x="1533" y="6165"/>
                    <a:pt x="1429" y="6316"/>
                  </a:cubicBezTo>
                  <a:cubicBezTo>
                    <a:pt x="1312" y="6478"/>
                    <a:pt x="1220" y="6629"/>
                    <a:pt x="1138" y="6827"/>
                  </a:cubicBezTo>
                  <a:cubicBezTo>
                    <a:pt x="1011" y="7117"/>
                    <a:pt x="860" y="7384"/>
                    <a:pt x="720" y="7663"/>
                  </a:cubicBezTo>
                  <a:cubicBezTo>
                    <a:pt x="813" y="7732"/>
                    <a:pt x="895" y="7709"/>
                    <a:pt x="929" y="7639"/>
                  </a:cubicBezTo>
                  <a:cubicBezTo>
                    <a:pt x="976" y="7558"/>
                    <a:pt x="1022" y="7488"/>
                    <a:pt x="1034" y="7419"/>
                  </a:cubicBezTo>
                  <a:cubicBezTo>
                    <a:pt x="1069" y="7256"/>
                    <a:pt x="1138" y="7129"/>
                    <a:pt x="1243" y="7012"/>
                  </a:cubicBezTo>
                  <a:cubicBezTo>
                    <a:pt x="1278" y="6966"/>
                    <a:pt x="1312" y="6908"/>
                    <a:pt x="1324" y="6850"/>
                  </a:cubicBezTo>
                  <a:cubicBezTo>
                    <a:pt x="1371" y="6687"/>
                    <a:pt x="1498" y="6571"/>
                    <a:pt x="1591" y="6444"/>
                  </a:cubicBezTo>
                  <a:cubicBezTo>
                    <a:pt x="1614" y="6397"/>
                    <a:pt x="1684" y="6374"/>
                    <a:pt x="1719" y="6316"/>
                  </a:cubicBezTo>
                  <a:cubicBezTo>
                    <a:pt x="1858" y="6084"/>
                    <a:pt x="2079" y="6014"/>
                    <a:pt x="2346" y="5991"/>
                  </a:cubicBezTo>
                  <a:cubicBezTo>
                    <a:pt x="2775" y="5968"/>
                    <a:pt x="3193" y="6084"/>
                    <a:pt x="3623" y="6049"/>
                  </a:cubicBezTo>
                  <a:cubicBezTo>
                    <a:pt x="3646" y="6049"/>
                    <a:pt x="3681" y="6049"/>
                    <a:pt x="3704" y="6072"/>
                  </a:cubicBezTo>
                  <a:cubicBezTo>
                    <a:pt x="4006" y="6153"/>
                    <a:pt x="4319" y="6211"/>
                    <a:pt x="4633" y="6223"/>
                  </a:cubicBezTo>
                  <a:lnTo>
                    <a:pt x="4726" y="6223"/>
                  </a:lnTo>
                  <a:cubicBezTo>
                    <a:pt x="4760" y="6165"/>
                    <a:pt x="4784" y="6107"/>
                    <a:pt x="4807" y="6026"/>
                  </a:cubicBezTo>
                  <a:close/>
                  <a:moveTo>
                    <a:pt x="848" y="7988"/>
                  </a:moveTo>
                  <a:cubicBezTo>
                    <a:pt x="778" y="7999"/>
                    <a:pt x="686" y="7988"/>
                    <a:pt x="639" y="8022"/>
                  </a:cubicBezTo>
                  <a:cubicBezTo>
                    <a:pt x="511" y="8162"/>
                    <a:pt x="372" y="8301"/>
                    <a:pt x="337" y="8510"/>
                  </a:cubicBezTo>
                  <a:cubicBezTo>
                    <a:pt x="302" y="8638"/>
                    <a:pt x="279" y="8765"/>
                    <a:pt x="256" y="8882"/>
                  </a:cubicBezTo>
                  <a:cubicBezTo>
                    <a:pt x="256" y="8916"/>
                    <a:pt x="268" y="8940"/>
                    <a:pt x="268" y="8974"/>
                  </a:cubicBezTo>
                  <a:cubicBezTo>
                    <a:pt x="349" y="8998"/>
                    <a:pt x="430" y="9044"/>
                    <a:pt x="511" y="9067"/>
                  </a:cubicBezTo>
                  <a:cubicBezTo>
                    <a:pt x="778" y="9149"/>
                    <a:pt x="918" y="9044"/>
                    <a:pt x="987" y="8800"/>
                  </a:cubicBezTo>
                  <a:cubicBezTo>
                    <a:pt x="1011" y="8742"/>
                    <a:pt x="987" y="8661"/>
                    <a:pt x="1022" y="8626"/>
                  </a:cubicBezTo>
                  <a:cubicBezTo>
                    <a:pt x="1127" y="8394"/>
                    <a:pt x="1045" y="8220"/>
                    <a:pt x="895" y="8046"/>
                  </a:cubicBezTo>
                  <a:cubicBezTo>
                    <a:pt x="906" y="8022"/>
                    <a:pt x="895" y="8022"/>
                    <a:pt x="848" y="7988"/>
                  </a:cubicBezTo>
                  <a:close/>
                  <a:moveTo>
                    <a:pt x="1208" y="11087"/>
                  </a:moveTo>
                  <a:cubicBezTo>
                    <a:pt x="1220" y="11064"/>
                    <a:pt x="1243" y="11041"/>
                    <a:pt x="1254" y="11018"/>
                  </a:cubicBezTo>
                  <a:cubicBezTo>
                    <a:pt x="1312" y="10739"/>
                    <a:pt x="1173" y="10484"/>
                    <a:pt x="1162" y="10217"/>
                  </a:cubicBezTo>
                  <a:cubicBezTo>
                    <a:pt x="1162" y="10193"/>
                    <a:pt x="1092" y="10135"/>
                    <a:pt x="1057" y="10135"/>
                  </a:cubicBezTo>
                  <a:cubicBezTo>
                    <a:pt x="918" y="10112"/>
                    <a:pt x="755" y="10089"/>
                    <a:pt x="593" y="10159"/>
                  </a:cubicBezTo>
                  <a:cubicBezTo>
                    <a:pt x="628" y="10472"/>
                    <a:pt x="697" y="10785"/>
                    <a:pt x="802" y="11087"/>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2680700" y="2709625"/>
              <a:ext cx="45600" cy="42675"/>
            </a:xfrm>
            <a:custGeom>
              <a:avLst/>
              <a:gdLst/>
              <a:ahLst/>
              <a:cxnLst/>
              <a:rect l="l" t="t" r="r" b="b"/>
              <a:pathLst>
                <a:path w="1824" h="1707" extrusionOk="0">
                  <a:moveTo>
                    <a:pt x="871" y="23"/>
                  </a:moveTo>
                  <a:lnTo>
                    <a:pt x="1103" y="23"/>
                  </a:lnTo>
                  <a:cubicBezTo>
                    <a:pt x="1150" y="23"/>
                    <a:pt x="1196" y="23"/>
                    <a:pt x="1219" y="58"/>
                  </a:cubicBezTo>
                  <a:cubicBezTo>
                    <a:pt x="1347" y="139"/>
                    <a:pt x="1486" y="209"/>
                    <a:pt x="1591" y="325"/>
                  </a:cubicBezTo>
                  <a:cubicBezTo>
                    <a:pt x="1742" y="534"/>
                    <a:pt x="1823" y="778"/>
                    <a:pt x="1823" y="1033"/>
                  </a:cubicBezTo>
                  <a:cubicBezTo>
                    <a:pt x="1823" y="1080"/>
                    <a:pt x="1800" y="1138"/>
                    <a:pt x="1788" y="1184"/>
                  </a:cubicBezTo>
                  <a:cubicBezTo>
                    <a:pt x="1661" y="1405"/>
                    <a:pt x="1277" y="1707"/>
                    <a:pt x="964" y="1567"/>
                  </a:cubicBezTo>
                  <a:cubicBezTo>
                    <a:pt x="883" y="1533"/>
                    <a:pt x="801" y="1521"/>
                    <a:pt x="732" y="1521"/>
                  </a:cubicBezTo>
                  <a:cubicBezTo>
                    <a:pt x="349" y="1463"/>
                    <a:pt x="58" y="1126"/>
                    <a:pt x="35" y="743"/>
                  </a:cubicBezTo>
                  <a:cubicBezTo>
                    <a:pt x="0" y="476"/>
                    <a:pt x="151" y="314"/>
                    <a:pt x="337" y="163"/>
                  </a:cubicBezTo>
                  <a:cubicBezTo>
                    <a:pt x="511" y="35"/>
                    <a:pt x="697" y="0"/>
                    <a:pt x="871" y="23"/>
                  </a:cubicBezTo>
                  <a:close/>
                  <a:moveTo>
                    <a:pt x="1196" y="1277"/>
                  </a:moveTo>
                  <a:cubicBezTo>
                    <a:pt x="1266" y="1231"/>
                    <a:pt x="1359" y="1173"/>
                    <a:pt x="1440" y="1115"/>
                  </a:cubicBezTo>
                  <a:cubicBezTo>
                    <a:pt x="1498" y="1068"/>
                    <a:pt x="1533" y="999"/>
                    <a:pt x="1510" y="929"/>
                  </a:cubicBezTo>
                  <a:cubicBezTo>
                    <a:pt x="1452" y="708"/>
                    <a:pt x="1370" y="499"/>
                    <a:pt x="1161" y="372"/>
                  </a:cubicBezTo>
                  <a:cubicBezTo>
                    <a:pt x="1127" y="348"/>
                    <a:pt x="1080" y="325"/>
                    <a:pt x="1034" y="314"/>
                  </a:cubicBezTo>
                  <a:cubicBezTo>
                    <a:pt x="836" y="290"/>
                    <a:pt x="662" y="325"/>
                    <a:pt x="465" y="406"/>
                  </a:cubicBezTo>
                  <a:cubicBezTo>
                    <a:pt x="407" y="430"/>
                    <a:pt x="372" y="476"/>
                    <a:pt x="384" y="546"/>
                  </a:cubicBezTo>
                  <a:cubicBezTo>
                    <a:pt x="384" y="650"/>
                    <a:pt x="395" y="755"/>
                    <a:pt x="407" y="848"/>
                  </a:cubicBezTo>
                  <a:cubicBezTo>
                    <a:pt x="407" y="929"/>
                    <a:pt x="453" y="999"/>
                    <a:pt x="511" y="1022"/>
                  </a:cubicBezTo>
                  <a:cubicBezTo>
                    <a:pt x="616" y="1080"/>
                    <a:pt x="697" y="1138"/>
                    <a:pt x="813" y="1173"/>
                  </a:cubicBezTo>
                  <a:cubicBezTo>
                    <a:pt x="906" y="1231"/>
                    <a:pt x="1022" y="1242"/>
                    <a:pt x="1196" y="1277"/>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3"/>
          <p:cNvGrpSpPr/>
          <p:nvPr/>
        </p:nvGrpSpPr>
        <p:grpSpPr>
          <a:xfrm rot="1425117">
            <a:off x="1636783" y="4272006"/>
            <a:ext cx="870560" cy="1160758"/>
            <a:chOff x="2957300" y="3608175"/>
            <a:chExt cx="231325" cy="310850"/>
          </a:xfrm>
        </p:grpSpPr>
        <p:sp>
          <p:nvSpPr>
            <p:cNvPr id="123" name="Google Shape;123;p3"/>
            <p:cNvSpPr/>
            <p:nvPr/>
          </p:nvSpPr>
          <p:spPr>
            <a:xfrm>
              <a:off x="3008075" y="3700175"/>
              <a:ext cx="38925" cy="54575"/>
            </a:xfrm>
            <a:custGeom>
              <a:avLst/>
              <a:gdLst/>
              <a:ahLst/>
              <a:cxnLst/>
              <a:rect l="l" t="t" r="r" b="b"/>
              <a:pathLst>
                <a:path w="1557" h="2183" extrusionOk="0">
                  <a:moveTo>
                    <a:pt x="1359" y="0"/>
                  </a:moveTo>
                  <a:cubicBezTo>
                    <a:pt x="1394" y="499"/>
                    <a:pt x="1556" y="1022"/>
                    <a:pt x="1463" y="1509"/>
                  </a:cubicBezTo>
                  <a:cubicBezTo>
                    <a:pt x="1440" y="1637"/>
                    <a:pt x="1417" y="1788"/>
                    <a:pt x="1394" y="1916"/>
                  </a:cubicBezTo>
                  <a:cubicBezTo>
                    <a:pt x="1045" y="2067"/>
                    <a:pt x="662" y="2160"/>
                    <a:pt x="279" y="2183"/>
                  </a:cubicBezTo>
                  <a:cubicBezTo>
                    <a:pt x="70" y="1521"/>
                    <a:pt x="1" y="825"/>
                    <a:pt x="47" y="151"/>
                  </a:cubicBezTo>
                  <a:cubicBezTo>
                    <a:pt x="477" y="58"/>
                    <a:pt x="929" y="82"/>
                    <a:pt x="13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2959025" y="3631375"/>
              <a:ext cx="57775" cy="284175"/>
            </a:xfrm>
            <a:custGeom>
              <a:avLst/>
              <a:gdLst/>
              <a:ahLst/>
              <a:cxnLst/>
              <a:rect l="l" t="t" r="r" b="b"/>
              <a:pathLst>
                <a:path w="2311" h="11367" extrusionOk="0">
                  <a:moveTo>
                    <a:pt x="2241" y="1"/>
                  </a:moveTo>
                  <a:cubicBezTo>
                    <a:pt x="2241" y="1"/>
                    <a:pt x="1266" y="198"/>
                    <a:pt x="802" y="651"/>
                  </a:cubicBezTo>
                  <a:cubicBezTo>
                    <a:pt x="384" y="1057"/>
                    <a:pt x="233" y="10171"/>
                    <a:pt x="2311" y="11366"/>
                  </a:cubicBezTo>
                  <a:cubicBezTo>
                    <a:pt x="2009" y="11285"/>
                    <a:pt x="1196" y="11030"/>
                    <a:pt x="883" y="10972"/>
                  </a:cubicBezTo>
                  <a:cubicBezTo>
                    <a:pt x="210" y="7396"/>
                    <a:pt x="1" y="3739"/>
                    <a:pt x="303" y="117"/>
                  </a:cubicBezTo>
                  <a:cubicBezTo>
                    <a:pt x="639" y="71"/>
                    <a:pt x="964" y="36"/>
                    <a:pt x="1289" y="1"/>
                  </a:cubicBez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3022600" y="3614550"/>
              <a:ext cx="73150" cy="36875"/>
            </a:xfrm>
            <a:custGeom>
              <a:avLst/>
              <a:gdLst/>
              <a:ahLst/>
              <a:cxnLst/>
              <a:rect l="l" t="t" r="r" b="b"/>
              <a:pathLst>
                <a:path w="2926" h="1475" extrusionOk="0">
                  <a:moveTo>
                    <a:pt x="70" y="326"/>
                  </a:moveTo>
                  <a:lnTo>
                    <a:pt x="546" y="198"/>
                  </a:lnTo>
                  <a:cubicBezTo>
                    <a:pt x="592" y="175"/>
                    <a:pt x="639" y="151"/>
                    <a:pt x="697" y="140"/>
                  </a:cubicBezTo>
                  <a:cubicBezTo>
                    <a:pt x="720" y="117"/>
                    <a:pt x="755" y="93"/>
                    <a:pt x="778" y="93"/>
                  </a:cubicBezTo>
                  <a:cubicBezTo>
                    <a:pt x="1115" y="140"/>
                    <a:pt x="1440" y="1"/>
                    <a:pt x="1788" y="35"/>
                  </a:cubicBezTo>
                  <a:cubicBezTo>
                    <a:pt x="2101" y="59"/>
                    <a:pt x="2438" y="47"/>
                    <a:pt x="2763" y="47"/>
                  </a:cubicBezTo>
                  <a:cubicBezTo>
                    <a:pt x="2810" y="47"/>
                    <a:pt x="2844" y="59"/>
                    <a:pt x="2879" y="82"/>
                  </a:cubicBezTo>
                  <a:cubicBezTo>
                    <a:pt x="2914" y="210"/>
                    <a:pt x="2926" y="349"/>
                    <a:pt x="2902" y="465"/>
                  </a:cubicBezTo>
                  <a:cubicBezTo>
                    <a:pt x="2856" y="616"/>
                    <a:pt x="2879" y="744"/>
                    <a:pt x="2914" y="894"/>
                  </a:cubicBezTo>
                  <a:cubicBezTo>
                    <a:pt x="2868" y="976"/>
                    <a:pt x="2821" y="1069"/>
                    <a:pt x="2786" y="1161"/>
                  </a:cubicBezTo>
                  <a:cubicBezTo>
                    <a:pt x="2612" y="1208"/>
                    <a:pt x="2438" y="1185"/>
                    <a:pt x="2241" y="1185"/>
                  </a:cubicBezTo>
                  <a:cubicBezTo>
                    <a:pt x="2055" y="1185"/>
                    <a:pt x="1881" y="1196"/>
                    <a:pt x="1707" y="1254"/>
                  </a:cubicBezTo>
                  <a:cubicBezTo>
                    <a:pt x="1486" y="1324"/>
                    <a:pt x="1242" y="1324"/>
                    <a:pt x="1010" y="1359"/>
                  </a:cubicBezTo>
                  <a:cubicBezTo>
                    <a:pt x="929" y="1370"/>
                    <a:pt x="836" y="1359"/>
                    <a:pt x="766" y="1382"/>
                  </a:cubicBezTo>
                  <a:cubicBezTo>
                    <a:pt x="534" y="1475"/>
                    <a:pt x="302" y="1440"/>
                    <a:pt x="81" y="1428"/>
                  </a:cubicBezTo>
                  <a:cubicBezTo>
                    <a:pt x="0" y="1196"/>
                    <a:pt x="0" y="651"/>
                    <a:pt x="70" y="326"/>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3004025" y="3644725"/>
              <a:ext cx="114075" cy="25000"/>
            </a:xfrm>
            <a:custGeom>
              <a:avLst/>
              <a:gdLst/>
              <a:ahLst/>
              <a:cxnLst/>
              <a:rect l="l" t="t" r="r" b="b"/>
              <a:pathLst>
                <a:path w="4563" h="1000" extrusionOk="0">
                  <a:moveTo>
                    <a:pt x="47" y="988"/>
                  </a:moveTo>
                  <a:cubicBezTo>
                    <a:pt x="0" y="756"/>
                    <a:pt x="12" y="570"/>
                    <a:pt x="12" y="372"/>
                  </a:cubicBezTo>
                  <a:cubicBezTo>
                    <a:pt x="116" y="280"/>
                    <a:pt x="221" y="233"/>
                    <a:pt x="383" y="268"/>
                  </a:cubicBezTo>
                  <a:cubicBezTo>
                    <a:pt x="395" y="291"/>
                    <a:pt x="406" y="338"/>
                    <a:pt x="441" y="372"/>
                  </a:cubicBezTo>
                  <a:cubicBezTo>
                    <a:pt x="464" y="454"/>
                    <a:pt x="523" y="489"/>
                    <a:pt x="592" y="489"/>
                  </a:cubicBezTo>
                  <a:cubicBezTo>
                    <a:pt x="917" y="477"/>
                    <a:pt x="1254" y="547"/>
                    <a:pt x="1567" y="430"/>
                  </a:cubicBezTo>
                  <a:cubicBezTo>
                    <a:pt x="1625" y="419"/>
                    <a:pt x="1683" y="419"/>
                    <a:pt x="1753" y="419"/>
                  </a:cubicBezTo>
                  <a:cubicBezTo>
                    <a:pt x="1892" y="419"/>
                    <a:pt x="2020" y="419"/>
                    <a:pt x="2148" y="361"/>
                  </a:cubicBezTo>
                  <a:cubicBezTo>
                    <a:pt x="2206" y="338"/>
                    <a:pt x="2264" y="338"/>
                    <a:pt x="2322" y="338"/>
                  </a:cubicBezTo>
                  <a:cubicBezTo>
                    <a:pt x="2368" y="338"/>
                    <a:pt x="2426" y="349"/>
                    <a:pt x="2473" y="314"/>
                  </a:cubicBezTo>
                  <a:cubicBezTo>
                    <a:pt x="2740" y="198"/>
                    <a:pt x="3030" y="256"/>
                    <a:pt x="3309" y="245"/>
                  </a:cubicBezTo>
                  <a:lnTo>
                    <a:pt x="3587" y="245"/>
                  </a:lnTo>
                  <a:cubicBezTo>
                    <a:pt x="3820" y="245"/>
                    <a:pt x="3820" y="245"/>
                    <a:pt x="3936" y="1"/>
                  </a:cubicBezTo>
                  <a:lnTo>
                    <a:pt x="4412" y="1"/>
                  </a:lnTo>
                  <a:cubicBezTo>
                    <a:pt x="4505" y="1"/>
                    <a:pt x="4539" y="59"/>
                    <a:pt x="4539" y="129"/>
                  </a:cubicBezTo>
                  <a:cubicBezTo>
                    <a:pt x="4563" y="303"/>
                    <a:pt x="4528" y="454"/>
                    <a:pt x="4423" y="605"/>
                  </a:cubicBezTo>
                  <a:cubicBezTo>
                    <a:pt x="4330" y="651"/>
                    <a:pt x="4191" y="628"/>
                    <a:pt x="4075" y="639"/>
                  </a:cubicBezTo>
                  <a:cubicBezTo>
                    <a:pt x="3959" y="639"/>
                    <a:pt x="3831" y="639"/>
                    <a:pt x="3715" y="697"/>
                  </a:cubicBezTo>
                  <a:cubicBezTo>
                    <a:pt x="3634" y="721"/>
                    <a:pt x="3541" y="721"/>
                    <a:pt x="3436" y="744"/>
                  </a:cubicBezTo>
                  <a:cubicBezTo>
                    <a:pt x="3251" y="756"/>
                    <a:pt x="3053" y="721"/>
                    <a:pt x="2879" y="814"/>
                  </a:cubicBezTo>
                  <a:cubicBezTo>
                    <a:pt x="2554" y="802"/>
                    <a:pt x="2264" y="953"/>
                    <a:pt x="1927" y="918"/>
                  </a:cubicBezTo>
                  <a:cubicBezTo>
                    <a:pt x="1869" y="895"/>
                    <a:pt x="1800" y="918"/>
                    <a:pt x="1753" y="930"/>
                  </a:cubicBezTo>
                  <a:cubicBezTo>
                    <a:pt x="1602" y="999"/>
                    <a:pt x="1428" y="988"/>
                    <a:pt x="1254" y="988"/>
                  </a:cubicBezTo>
                  <a:lnTo>
                    <a:pt x="290" y="988"/>
                  </a:lnTo>
                  <a:cubicBezTo>
                    <a:pt x="232" y="999"/>
                    <a:pt x="151" y="999"/>
                    <a:pt x="47" y="988"/>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2957300" y="3608175"/>
              <a:ext cx="231325" cy="310850"/>
            </a:xfrm>
            <a:custGeom>
              <a:avLst/>
              <a:gdLst/>
              <a:ahLst/>
              <a:cxnLst/>
              <a:rect l="l" t="t" r="r" b="b"/>
              <a:pathLst>
                <a:path w="9253" h="12434" extrusionOk="0">
                  <a:moveTo>
                    <a:pt x="2345" y="650"/>
                  </a:moveTo>
                  <a:cubicBezTo>
                    <a:pt x="2368" y="592"/>
                    <a:pt x="2368" y="534"/>
                    <a:pt x="2380" y="488"/>
                  </a:cubicBezTo>
                  <a:cubicBezTo>
                    <a:pt x="2426" y="372"/>
                    <a:pt x="2496" y="290"/>
                    <a:pt x="2612" y="279"/>
                  </a:cubicBezTo>
                  <a:cubicBezTo>
                    <a:pt x="2844" y="244"/>
                    <a:pt x="3065" y="174"/>
                    <a:pt x="3274" y="70"/>
                  </a:cubicBezTo>
                  <a:cubicBezTo>
                    <a:pt x="3309" y="58"/>
                    <a:pt x="3355" y="35"/>
                    <a:pt x="3390" y="35"/>
                  </a:cubicBezTo>
                  <a:cubicBezTo>
                    <a:pt x="3727" y="70"/>
                    <a:pt x="4063" y="0"/>
                    <a:pt x="4400" y="12"/>
                  </a:cubicBezTo>
                  <a:cubicBezTo>
                    <a:pt x="4713" y="23"/>
                    <a:pt x="5050" y="12"/>
                    <a:pt x="5387" y="12"/>
                  </a:cubicBezTo>
                  <a:cubicBezTo>
                    <a:pt x="5677" y="12"/>
                    <a:pt x="5712" y="58"/>
                    <a:pt x="5770" y="360"/>
                  </a:cubicBezTo>
                  <a:cubicBezTo>
                    <a:pt x="5770" y="372"/>
                    <a:pt x="5793" y="383"/>
                    <a:pt x="5805" y="430"/>
                  </a:cubicBezTo>
                  <a:lnTo>
                    <a:pt x="5979" y="430"/>
                  </a:lnTo>
                  <a:cubicBezTo>
                    <a:pt x="6559" y="430"/>
                    <a:pt x="7140" y="430"/>
                    <a:pt x="7720" y="418"/>
                  </a:cubicBezTo>
                  <a:cubicBezTo>
                    <a:pt x="7894" y="418"/>
                    <a:pt x="8034" y="476"/>
                    <a:pt x="8196" y="523"/>
                  </a:cubicBezTo>
                  <a:cubicBezTo>
                    <a:pt x="8301" y="546"/>
                    <a:pt x="8370" y="639"/>
                    <a:pt x="8382" y="732"/>
                  </a:cubicBezTo>
                  <a:cubicBezTo>
                    <a:pt x="8417" y="929"/>
                    <a:pt x="8498" y="1103"/>
                    <a:pt x="8498" y="1300"/>
                  </a:cubicBezTo>
                  <a:cubicBezTo>
                    <a:pt x="8498" y="1451"/>
                    <a:pt x="8556" y="1602"/>
                    <a:pt x="8591" y="1753"/>
                  </a:cubicBezTo>
                  <a:cubicBezTo>
                    <a:pt x="8661" y="2159"/>
                    <a:pt x="8730" y="2554"/>
                    <a:pt x="8811" y="2961"/>
                  </a:cubicBezTo>
                  <a:cubicBezTo>
                    <a:pt x="8823" y="3053"/>
                    <a:pt x="8835" y="3158"/>
                    <a:pt x="8835" y="3262"/>
                  </a:cubicBezTo>
                  <a:cubicBezTo>
                    <a:pt x="8835" y="3436"/>
                    <a:pt x="8846" y="3611"/>
                    <a:pt x="8893" y="3773"/>
                  </a:cubicBezTo>
                  <a:cubicBezTo>
                    <a:pt x="8928" y="3866"/>
                    <a:pt x="8928" y="3971"/>
                    <a:pt x="8928" y="4075"/>
                  </a:cubicBezTo>
                  <a:lnTo>
                    <a:pt x="8928" y="5178"/>
                  </a:lnTo>
                  <a:cubicBezTo>
                    <a:pt x="8928" y="5340"/>
                    <a:pt x="8928" y="5503"/>
                    <a:pt x="8986" y="5654"/>
                  </a:cubicBezTo>
                  <a:cubicBezTo>
                    <a:pt x="9009" y="5723"/>
                    <a:pt x="8997" y="5816"/>
                    <a:pt x="8997" y="5898"/>
                  </a:cubicBezTo>
                  <a:lnTo>
                    <a:pt x="8997" y="6397"/>
                  </a:lnTo>
                  <a:cubicBezTo>
                    <a:pt x="8997" y="6455"/>
                    <a:pt x="8986" y="6525"/>
                    <a:pt x="9009" y="6583"/>
                  </a:cubicBezTo>
                  <a:cubicBezTo>
                    <a:pt x="9113" y="6815"/>
                    <a:pt x="9067" y="7059"/>
                    <a:pt x="9078" y="7314"/>
                  </a:cubicBezTo>
                  <a:cubicBezTo>
                    <a:pt x="9078" y="7523"/>
                    <a:pt x="9067" y="7755"/>
                    <a:pt x="9160" y="7976"/>
                  </a:cubicBezTo>
                  <a:cubicBezTo>
                    <a:pt x="9183" y="8034"/>
                    <a:pt x="9171" y="8127"/>
                    <a:pt x="9171" y="8196"/>
                  </a:cubicBezTo>
                  <a:lnTo>
                    <a:pt x="9171" y="8777"/>
                  </a:lnTo>
                  <a:cubicBezTo>
                    <a:pt x="9171" y="8916"/>
                    <a:pt x="9171" y="9055"/>
                    <a:pt x="9229" y="9195"/>
                  </a:cubicBezTo>
                  <a:cubicBezTo>
                    <a:pt x="9253" y="9288"/>
                    <a:pt x="9253" y="9404"/>
                    <a:pt x="9253" y="9496"/>
                  </a:cubicBezTo>
                  <a:cubicBezTo>
                    <a:pt x="9253" y="10193"/>
                    <a:pt x="9241" y="10890"/>
                    <a:pt x="9241" y="11586"/>
                  </a:cubicBezTo>
                  <a:cubicBezTo>
                    <a:pt x="9241" y="11760"/>
                    <a:pt x="9171" y="11865"/>
                    <a:pt x="9020" y="11923"/>
                  </a:cubicBezTo>
                  <a:cubicBezTo>
                    <a:pt x="8846" y="11992"/>
                    <a:pt x="8661" y="12074"/>
                    <a:pt x="8475" y="12051"/>
                  </a:cubicBezTo>
                  <a:cubicBezTo>
                    <a:pt x="8324" y="12051"/>
                    <a:pt x="8173" y="12051"/>
                    <a:pt x="8022" y="12109"/>
                  </a:cubicBezTo>
                  <a:cubicBezTo>
                    <a:pt x="7952" y="12143"/>
                    <a:pt x="7848" y="12143"/>
                    <a:pt x="7743" y="12143"/>
                  </a:cubicBezTo>
                  <a:lnTo>
                    <a:pt x="6791" y="12143"/>
                  </a:lnTo>
                  <a:cubicBezTo>
                    <a:pt x="6722" y="12143"/>
                    <a:pt x="6641" y="12132"/>
                    <a:pt x="6571" y="12155"/>
                  </a:cubicBezTo>
                  <a:cubicBezTo>
                    <a:pt x="6385" y="12248"/>
                    <a:pt x="6165" y="12201"/>
                    <a:pt x="5979" y="12248"/>
                  </a:cubicBezTo>
                  <a:cubicBezTo>
                    <a:pt x="5735" y="12306"/>
                    <a:pt x="5468" y="12318"/>
                    <a:pt x="5224" y="12318"/>
                  </a:cubicBezTo>
                  <a:cubicBezTo>
                    <a:pt x="5213" y="12318"/>
                    <a:pt x="5178" y="12318"/>
                    <a:pt x="5166" y="12329"/>
                  </a:cubicBezTo>
                  <a:cubicBezTo>
                    <a:pt x="4934" y="12434"/>
                    <a:pt x="4690" y="12399"/>
                    <a:pt x="4435" y="12399"/>
                  </a:cubicBezTo>
                  <a:lnTo>
                    <a:pt x="3309" y="12399"/>
                  </a:lnTo>
                  <a:cubicBezTo>
                    <a:pt x="3216" y="12399"/>
                    <a:pt x="3123" y="12422"/>
                    <a:pt x="3030" y="12376"/>
                  </a:cubicBezTo>
                  <a:cubicBezTo>
                    <a:pt x="2856" y="12306"/>
                    <a:pt x="2693" y="12318"/>
                    <a:pt x="2519" y="12318"/>
                  </a:cubicBezTo>
                  <a:cubicBezTo>
                    <a:pt x="2368" y="12318"/>
                    <a:pt x="2217" y="12318"/>
                    <a:pt x="2078" y="12259"/>
                  </a:cubicBezTo>
                  <a:cubicBezTo>
                    <a:pt x="1997" y="12225"/>
                    <a:pt x="1881" y="12248"/>
                    <a:pt x="1799" y="12213"/>
                  </a:cubicBezTo>
                  <a:cubicBezTo>
                    <a:pt x="1579" y="12143"/>
                    <a:pt x="1358" y="12143"/>
                    <a:pt x="1149" y="12109"/>
                  </a:cubicBezTo>
                  <a:cubicBezTo>
                    <a:pt x="952" y="12097"/>
                    <a:pt x="836" y="12004"/>
                    <a:pt x="801" y="11818"/>
                  </a:cubicBezTo>
                  <a:cubicBezTo>
                    <a:pt x="766" y="11691"/>
                    <a:pt x="697" y="11575"/>
                    <a:pt x="708" y="11435"/>
                  </a:cubicBezTo>
                  <a:cubicBezTo>
                    <a:pt x="708" y="11377"/>
                    <a:pt x="685" y="11319"/>
                    <a:pt x="662" y="11261"/>
                  </a:cubicBezTo>
                  <a:cubicBezTo>
                    <a:pt x="650" y="11180"/>
                    <a:pt x="627" y="11099"/>
                    <a:pt x="627" y="11029"/>
                  </a:cubicBezTo>
                  <a:cubicBezTo>
                    <a:pt x="627" y="10890"/>
                    <a:pt x="604" y="10762"/>
                    <a:pt x="569" y="10634"/>
                  </a:cubicBezTo>
                  <a:cubicBezTo>
                    <a:pt x="546" y="10576"/>
                    <a:pt x="546" y="10518"/>
                    <a:pt x="534" y="10460"/>
                  </a:cubicBezTo>
                  <a:cubicBezTo>
                    <a:pt x="522" y="10367"/>
                    <a:pt x="511" y="10286"/>
                    <a:pt x="488" y="10181"/>
                  </a:cubicBezTo>
                  <a:cubicBezTo>
                    <a:pt x="476" y="10100"/>
                    <a:pt x="464" y="10019"/>
                    <a:pt x="464" y="9938"/>
                  </a:cubicBezTo>
                  <a:cubicBezTo>
                    <a:pt x="453" y="9787"/>
                    <a:pt x="476" y="9647"/>
                    <a:pt x="372" y="9531"/>
                  </a:cubicBezTo>
                  <a:cubicBezTo>
                    <a:pt x="348" y="9496"/>
                    <a:pt x="348" y="9427"/>
                    <a:pt x="348" y="9380"/>
                  </a:cubicBezTo>
                  <a:cubicBezTo>
                    <a:pt x="348" y="9148"/>
                    <a:pt x="290" y="8939"/>
                    <a:pt x="279" y="8719"/>
                  </a:cubicBezTo>
                  <a:cubicBezTo>
                    <a:pt x="244" y="8440"/>
                    <a:pt x="244" y="8161"/>
                    <a:pt x="244" y="7894"/>
                  </a:cubicBezTo>
                  <a:cubicBezTo>
                    <a:pt x="244" y="7662"/>
                    <a:pt x="244" y="7430"/>
                    <a:pt x="186" y="7198"/>
                  </a:cubicBezTo>
                  <a:cubicBezTo>
                    <a:pt x="163" y="7082"/>
                    <a:pt x="174" y="6942"/>
                    <a:pt x="174" y="6826"/>
                  </a:cubicBezTo>
                  <a:cubicBezTo>
                    <a:pt x="186" y="6304"/>
                    <a:pt x="128" y="5782"/>
                    <a:pt x="58" y="5282"/>
                  </a:cubicBezTo>
                  <a:cubicBezTo>
                    <a:pt x="0" y="4853"/>
                    <a:pt x="23" y="4435"/>
                    <a:pt x="46" y="4017"/>
                  </a:cubicBezTo>
                  <a:cubicBezTo>
                    <a:pt x="46" y="3866"/>
                    <a:pt x="58" y="3727"/>
                    <a:pt x="58" y="3599"/>
                  </a:cubicBezTo>
                  <a:cubicBezTo>
                    <a:pt x="58" y="3042"/>
                    <a:pt x="70" y="2496"/>
                    <a:pt x="58" y="1939"/>
                  </a:cubicBezTo>
                  <a:cubicBezTo>
                    <a:pt x="58" y="1707"/>
                    <a:pt x="105" y="1486"/>
                    <a:pt x="174" y="1289"/>
                  </a:cubicBezTo>
                  <a:cubicBezTo>
                    <a:pt x="244" y="1057"/>
                    <a:pt x="453" y="941"/>
                    <a:pt x="697" y="906"/>
                  </a:cubicBezTo>
                  <a:cubicBezTo>
                    <a:pt x="778" y="894"/>
                    <a:pt x="859" y="906"/>
                    <a:pt x="940" y="906"/>
                  </a:cubicBezTo>
                  <a:cubicBezTo>
                    <a:pt x="1045" y="906"/>
                    <a:pt x="1149" y="894"/>
                    <a:pt x="1242" y="871"/>
                  </a:cubicBezTo>
                  <a:cubicBezTo>
                    <a:pt x="1382" y="824"/>
                    <a:pt x="1521" y="813"/>
                    <a:pt x="1672" y="824"/>
                  </a:cubicBezTo>
                  <a:cubicBezTo>
                    <a:pt x="1904" y="778"/>
                    <a:pt x="2113" y="766"/>
                    <a:pt x="2345" y="650"/>
                  </a:cubicBezTo>
                  <a:close/>
                  <a:moveTo>
                    <a:pt x="1823" y="10669"/>
                  </a:moveTo>
                  <a:cubicBezTo>
                    <a:pt x="1974" y="10797"/>
                    <a:pt x="2136" y="10843"/>
                    <a:pt x="2310" y="10820"/>
                  </a:cubicBezTo>
                  <a:cubicBezTo>
                    <a:pt x="2496" y="10808"/>
                    <a:pt x="2670" y="10820"/>
                    <a:pt x="2856" y="10820"/>
                  </a:cubicBezTo>
                  <a:cubicBezTo>
                    <a:pt x="2949" y="10820"/>
                    <a:pt x="3018" y="10820"/>
                    <a:pt x="3100" y="10855"/>
                  </a:cubicBezTo>
                  <a:cubicBezTo>
                    <a:pt x="3216" y="10901"/>
                    <a:pt x="3355" y="10901"/>
                    <a:pt x="3471" y="10901"/>
                  </a:cubicBezTo>
                  <a:lnTo>
                    <a:pt x="5247" y="10901"/>
                  </a:lnTo>
                  <a:cubicBezTo>
                    <a:pt x="5329" y="10901"/>
                    <a:pt x="5398" y="10913"/>
                    <a:pt x="5468" y="10878"/>
                  </a:cubicBezTo>
                  <a:cubicBezTo>
                    <a:pt x="5665" y="10797"/>
                    <a:pt x="5874" y="10820"/>
                    <a:pt x="6083" y="10808"/>
                  </a:cubicBezTo>
                  <a:cubicBezTo>
                    <a:pt x="6141" y="10808"/>
                    <a:pt x="6211" y="10820"/>
                    <a:pt x="6257" y="10797"/>
                  </a:cubicBezTo>
                  <a:cubicBezTo>
                    <a:pt x="6408" y="10704"/>
                    <a:pt x="6582" y="10727"/>
                    <a:pt x="6757" y="10739"/>
                  </a:cubicBezTo>
                  <a:cubicBezTo>
                    <a:pt x="7070" y="10750"/>
                    <a:pt x="7337" y="10623"/>
                    <a:pt x="7627" y="10623"/>
                  </a:cubicBezTo>
                  <a:cubicBezTo>
                    <a:pt x="7709" y="10623"/>
                    <a:pt x="7790" y="10576"/>
                    <a:pt x="7859" y="10565"/>
                  </a:cubicBezTo>
                  <a:cubicBezTo>
                    <a:pt x="7964" y="10553"/>
                    <a:pt x="8034" y="10518"/>
                    <a:pt x="8115" y="10414"/>
                  </a:cubicBezTo>
                  <a:lnTo>
                    <a:pt x="8115" y="9473"/>
                  </a:lnTo>
                  <a:cubicBezTo>
                    <a:pt x="8115" y="9427"/>
                    <a:pt x="8115" y="9357"/>
                    <a:pt x="8092" y="9334"/>
                  </a:cubicBezTo>
                  <a:cubicBezTo>
                    <a:pt x="8022" y="9195"/>
                    <a:pt x="8034" y="9055"/>
                    <a:pt x="8034" y="8904"/>
                  </a:cubicBezTo>
                  <a:cubicBezTo>
                    <a:pt x="8022" y="8661"/>
                    <a:pt x="8080" y="8405"/>
                    <a:pt x="7952" y="8150"/>
                  </a:cubicBezTo>
                  <a:cubicBezTo>
                    <a:pt x="7941" y="8127"/>
                    <a:pt x="7941" y="8069"/>
                    <a:pt x="7941" y="8034"/>
                  </a:cubicBezTo>
                  <a:cubicBezTo>
                    <a:pt x="7918" y="7709"/>
                    <a:pt x="7941" y="7372"/>
                    <a:pt x="7859" y="7035"/>
                  </a:cubicBezTo>
                  <a:cubicBezTo>
                    <a:pt x="7801" y="6745"/>
                    <a:pt x="7848" y="6455"/>
                    <a:pt x="7778" y="6153"/>
                  </a:cubicBezTo>
                  <a:cubicBezTo>
                    <a:pt x="7732" y="5991"/>
                    <a:pt x="7767" y="5828"/>
                    <a:pt x="7709" y="5677"/>
                  </a:cubicBezTo>
                  <a:cubicBezTo>
                    <a:pt x="7674" y="5619"/>
                    <a:pt x="7685" y="5561"/>
                    <a:pt x="7674" y="5503"/>
                  </a:cubicBezTo>
                  <a:cubicBezTo>
                    <a:pt x="7662" y="5422"/>
                    <a:pt x="7674" y="5352"/>
                    <a:pt x="7651" y="5282"/>
                  </a:cubicBezTo>
                  <a:cubicBezTo>
                    <a:pt x="7592" y="5155"/>
                    <a:pt x="7604" y="5015"/>
                    <a:pt x="7592" y="4888"/>
                  </a:cubicBezTo>
                  <a:cubicBezTo>
                    <a:pt x="7592" y="4667"/>
                    <a:pt x="7616" y="4435"/>
                    <a:pt x="7534" y="4226"/>
                  </a:cubicBezTo>
                  <a:cubicBezTo>
                    <a:pt x="7500" y="4168"/>
                    <a:pt x="7534" y="4110"/>
                    <a:pt x="7511" y="4029"/>
                  </a:cubicBezTo>
                  <a:cubicBezTo>
                    <a:pt x="7511" y="3971"/>
                    <a:pt x="7511" y="3901"/>
                    <a:pt x="7488" y="3854"/>
                  </a:cubicBezTo>
                  <a:cubicBezTo>
                    <a:pt x="7430" y="3715"/>
                    <a:pt x="7430" y="3564"/>
                    <a:pt x="7430" y="3413"/>
                  </a:cubicBezTo>
                  <a:cubicBezTo>
                    <a:pt x="7430" y="3274"/>
                    <a:pt x="7442" y="3135"/>
                    <a:pt x="7395" y="3019"/>
                  </a:cubicBezTo>
                  <a:cubicBezTo>
                    <a:pt x="7360" y="2868"/>
                    <a:pt x="7360" y="2705"/>
                    <a:pt x="7337" y="2566"/>
                  </a:cubicBezTo>
                  <a:cubicBezTo>
                    <a:pt x="7337" y="2461"/>
                    <a:pt x="7337" y="2357"/>
                    <a:pt x="7325" y="2264"/>
                  </a:cubicBezTo>
                  <a:cubicBezTo>
                    <a:pt x="7105" y="2067"/>
                    <a:pt x="6873" y="2159"/>
                    <a:pt x="6652" y="2148"/>
                  </a:cubicBezTo>
                  <a:cubicBezTo>
                    <a:pt x="6524" y="2392"/>
                    <a:pt x="6524" y="2392"/>
                    <a:pt x="6281" y="2392"/>
                  </a:cubicBezTo>
                  <a:lnTo>
                    <a:pt x="5944" y="2392"/>
                  </a:lnTo>
                  <a:cubicBezTo>
                    <a:pt x="5886" y="2392"/>
                    <a:pt x="5816" y="2392"/>
                    <a:pt x="5770" y="2403"/>
                  </a:cubicBezTo>
                  <a:cubicBezTo>
                    <a:pt x="5654" y="2461"/>
                    <a:pt x="5538" y="2461"/>
                    <a:pt x="5410" y="2461"/>
                  </a:cubicBezTo>
                  <a:cubicBezTo>
                    <a:pt x="5201" y="2461"/>
                    <a:pt x="5004" y="2450"/>
                    <a:pt x="4818" y="2543"/>
                  </a:cubicBezTo>
                  <a:cubicBezTo>
                    <a:pt x="4771" y="2554"/>
                    <a:pt x="4713" y="2554"/>
                    <a:pt x="4667" y="2554"/>
                  </a:cubicBezTo>
                  <a:lnTo>
                    <a:pt x="4365" y="2601"/>
                  </a:lnTo>
                  <a:cubicBezTo>
                    <a:pt x="4295" y="2612"/>
                    <a:pt x="4214" y="2624"/>
                    <a:pt x="4145" y="2624"/>
                  </a:cubicBezTo>
                  <a:cubicBezTo>
                    <a:pt x="3947" y="2624"/>
                    <a:pt x="3738" y="2612"/>
                    <a:pt x="3541" y="2693"/>
                  </a:cubicBezTo>
                  <a:cubicBezTo>
                    <a:pt x="3483" y="2728"/>
                    <a:pt x="3425" y="2717"/>
                    <a:pt x="3343" y="2717"/>
                  </a:cubicBezTo>
                  <a:lnTo>
                    <a:pt x="1974" y="2717"/>
                  </a:lnTo>
                  <a:cubicBezTo>
                    <a:pt x="1811" y="2717"/>
                    <a:pt x="1695" y="2670"/>
                    <a:pt x="1602" y="2519"/>
                  </a:cubicBezTo>
                  <a:cubicBezTo>
                    <a:pt x="1591" y="2496"/>
                    <a:pt x="1567" y="2461"/>
                    <a:pt x="1532" y="2438"/>
                  </a:cubicBezTo>
                  <a:cubicBezTo>
                    <a:pt x="1463" y="2461"/>
                    <a:pt x="1416" y="2496"/>
                    <a:pt x="1358" y="2508"/>
                  </a:cubicBezTo>
                  <a:cubicBezTo>
                    <a:pt x="1300" y="2543"/>
                    <a:pt x="1254" y="2554"/>
                    <a:pt x="1196" y="2577"/>
                  </a:cubicBezTo>
                  <a:lnTo>
                    <a:pt x="1196" y="3645"/>
                  </a:lnTo>
                  <a:cubicBezTo>
                    <a:pt x="1196" y="3831"/>
                    <a:pt x="1184" y="4005"/>
                    <a:pt x="1254" y="4191"/>
                  </a:cubicBezTo>
                  <a:cubicBezTo>
                    <a:pt x="1289" y="4249"/>
                    <a:pt x="1277" y="4342"/>
                    <a:pt x="1277" y="4412"/>
                  </a:cubicBezTo>
                  <a:cubicBezTo>
                    <a:pt x="1277" y="4632"/>
                    <a:pt x="1289" y="4830"/>
                    <a:pt x="1312" y="5050"/>
                  </a:cubicBezTo>
                  <a:cubicBezTo>
                    <a:pt x="1347" y="5224"/>
                    <a:pt x="1347" y="5398"/>
                    <a:pt x="1358" y="5573"/>
                  </a:cubicBezTo>
                  <a:cubicBezTo>
                    <a:pt x="1370" y="5654"/>
                    <a:pt x="1358" y="5758"/>
                    <a:pt x="1393" y="5840"/>
                  </a:cubicBezTo>
                  <a:cubicBezTo>
                    <a:pt x="1451" y="6002"/>
                    <a:pt x="1451" y="6165"/>
                    <a:pt x="1451" y="6327"/>
                  </a:cubicBezTo>
                  <a:lnTo>
                    <a:pt x="1451" y="7093"/>
                  </a:lnTo>
                  <a:cubicBezTo>
                    <a:pt x="1451" y="7175"/>
                    <a:pt x="1451" y="7268"/>
                    <a:pt x="1463" y="7337"/>
                  </a:cubicBezTo>
                  <a:cubicBezTo>
                    <a:pt x="1532" y="7546"/>
                    <a:pt x="1521" y="7743"/>
                    <a:pt x="1521" y="7952"/>
                  </a:cubicBezTo>
                  <a:cubicBezTo>
                    <a:pt x="1521" y="8069"/>
                    <a:pt x="1509" y="8208"/>
                    <a:pt x="1544" y="8312"/>
                  </a:cubicBezTo>
                  <a:cubicBezTo>
                    <a:pt x="1625" y="8486"/>
                    <a:pt x="1602" y="8672"/>
                    <a:pt x="1602" y="8846"/>
                  </a:cubicBezTo>
                  <a:cubicBezTo>
                    <a:pt x="1625" y="9102"/>
                    <a:pt x="1579" y="9357"/>
                    <a:pt x="1683" y="9601"/>
                  </a:cubicBezTo>
                  <a:cubicBezTo>
                    <a:pt x="1707" y="9659"/>
                    <a:pt x="1695" y="9717"/>
                    <a:pt x="1695" y="9798"/>
                  </a:cubicBezTo>
                  <a:cubicBezTo>
                    <a:pt x="1695" y="10031"/>
                    <a:pt x="1683" y="10263"/>
                    <a:pt x="1776" y="10495"/>
                  </a:cubicBezTo>
                  <a:cubicBezTo>
                    <a:pt x="1823" y="10553"/>
                    <a:pt x="1823" y="10611"/>
                    <a:pt x="1823" y="10669"/>
                  </a:cubicBezTo>
                  <a:close/>
                  <a:moveTo>
                    <a:pt x="8289" y="10750"/>
                  </a:moveTo>
                  <a:cubicBezTo>
                    <a:pt x="7999" y="10878"/>
                    <a:pt x="7720" y="10971"/>
                    <a:pt x="7430" y="10959"/>
                  </a:cubicBezTo>
                  <a:cubicBezTo>
                    <a:pt x="7372" y="10959"/>
                    <a:pt x="7302" y="10959"/>
                    <a:pt x="7256" y="10982"/>
                  </a:cubicBezTo>
                  <a:cubicBezTo>
                    <a:pt x="7105" y="11041"/>
                    <a:pt x="6954" y="11041"/>
                    <a:pt x="6803" y="11041"/>
                  </a:cubicBezTo>
                  <a:cubicBezTo>
                    <a:pt x="6687" y="11041"/>
                    <a:pt x="6571" y="11029"/>
                    <a:pt x="6466" y="11075"/>
                  </a:cubicBezTo>
                  <a:cubicBezTo>
                    <a:pt x="6327" y="11133"/>
                    <a:pt x="6165" y="11133"/>
                    <a:pt x="6025" y="11133"/>
                  </a:cubicBezTo>
                  <a:cubicBezTo>
                    <a:pt x="5909" y="11133"/>
                    <a:pt x="5805" y="11145"/>
                    <a:pt x="5689" y="11157"/>
                  </a:cubicBezTo>
                  <a:cubicBezTo>
                    <a:pt x="5584" y="11168"/>
                    <a:pt x="5480" y="11203"/>
                    <a:pt x="5387" y="11203"/>
                  </a:cubicBezTo>
                  <a:lnTo>
                    <a:pt x="3355" y="11203"/>
                  </a:lnTo>
                  <a:cubicBezTo>
                    <a:pt x="3262" y="11203"/>
                    <a:pt x="3158" y="11191"/>
                    <a:pt x="3076" y="11168"/>
                  </a:cubicBezTo>
                  <a:cubicBezTo>
                    <a:pt x="2972" y="11157"/>
                    <a:pt x="2868" y="11133"/>
                    <a:pt x="2775" y="11133"/>
                  </a:cubicBezTo>
                  <a:cubicBezTo>
                    <a:pt x="2612" y="11133"/>
                    <a:pt x="2461" y="11110"/>
                    <a:pt x="2310" y="11133"/>
                  </a:cubicBezTo>
                  <a:cubicBezTo>
                    <a:pt x="2078" y="11145"/>
                    <a:pt x="1869" y="11087"/>
                    <a:pt x="1672" y="10971"/>
                  </a:cubicBezTo>
                  <a:cubicBezTo>
                    <a:pt x="1567" y="10913"/>
                    <a:pt x="1509" y="10855"/>
                    <a:pt x="1509" y="10739"/>
                  </a:cubicBezTo>
                  <a:cubicBezTo>
                    <a:pt x="1509" y="10681"/>
                    <a:pt x="1521" y="10611"/>
                    <a:pt x="1498" y="10565"/>
                  </a:cubicBezTo>
                  <a:cubicBezTo>
                    <a:pt x="1393" y="10379"/>
                    <a:pt x="1416" y="10181"/>
                    <a:pt x="1416" y="9996"/>
                  </a:cubicBezTo>
                  <a:cubicBezTo>
                    <a:pt x="1416" y="9868"/>
                    <a:pt x="1416" y="9740"/>
                    <a:pt x="1358" y="9601"/>
                  </a:cubicBezTo>
                  <a:cubicBezTo>
                    <a:pt x="1335" y="9531"/>
                    <a:pt x="1335" y="9438"/>
                    <a:pt x="1335" y="9357"/>
                  </a:cubicBezTo>
                  <a:lnTo>
                    <a:pt x="1335" y="8777"/>
                  </a:lnTo>
                  <a:cubicBezTo>
                    <a:pt x="1335" y="8707"/>
                    <a:pt x="1347" y="8626"/>
                    <a:pt x="1312" y="8556"/>
                  </a:cubicBezTo>
                  <a:cubicBezTo>
                    <a:pt x="1242" y="8382"/>
                    <a:pt x="1265" y="8196"/>
                    <a:pt x="1265" y="8022"/>
                  </a:cubicBezTo>
                  <a:cubicBezTo>
                    <a:pt x="1265" y="7813"/>
                    <a:pt x="1265" y="7616"/>
                    <a:pt x="1184" y="7407"/>
                  </a:cubicBezTo>
                  <a:cubicBezTo>
                    <a:pt x="1161" y="7337"/>
                    <a:pt x="1161" y="7256"/>
                    <a:pt x="1161" y="7163"/>
                  </a:cubicBezTo>
                  <a:lnTo>
                    <a:pt x="1161" y="6675"/>
                  </a:lnTo>
                  <a:cubicBezTo>
                    <a:pt x="1161" y="6397"/>
                    <a:pt x="1184" y="6118"/>
                    <a:pt x="1080" y="5840"/>
                  </a:cubicBezTo>
                  <a:cubicBezTo>
                    <a:pt x="1056" y="5782"/>
                    <a:pt x="1068" y="5700"/>
                    <a:pt x="1068" y="5631"/>
                  </a:cubicBezTo>
                  <a:cubicBezTo>
                    <a:pt x="1068" y="5422"/>
                    <a:pt x="1068" y="5224"/>
                    <a:pt x="1022" y="5015"/>
                  </a:cubicBezTo>
                  <a:cubicBezTo>
                    <a:pt x="1010" y="4934"/>
                    <a:pt x="998" y="4830"/>
                    <a:pt x="998" y="4737"/>
                  </a:cubicBezTo>
                  <a:cubicBezTo>
                    <a:pt x="998" y="4528"/>
                    <a:pt x="1010" y="4296"/>
                    <a:pt x="929" y="4075"/>
                  </a:cubicBezTo>
                  <a:cubicBezTo>
                    <a:pt x="906" y="4017"/>
                    <a:pt x="906" y="3959"/>
                    <a:pt x="906" y="3889"/>
                  </a:cubicBezTo>
                  <a:lnTo>
                    <a:pt x="906" y="2589"/>
                  </a:lnTo>
                  <a:lnTo>
                    <a:pt x="906" y="2473"/>
                  </a:lnTo>
                  <a:cubicBezTo>
                    <a:pt x="929" y="2357"/>
                    <a:pt x="964" y="2299"/>
                    <a:pt x="1080" y="2299"/>
                  </a:cubicBezTo>
                  <a:cubicBezTo>
                    <a:pt x="1265" y="2287"/>
                    <a:pt x="1416" y="2206"/>
                    <a:pt x="1567" y="2113"/>
                  </a:cubicBezTo>
                  <a:cubicBezTo>
                    <a:pt x="1567" y="2043"/>
                    <a:pt x="1579" y="1974"/>
                    <a:pt x="1579" y="1892"/>
                  </a:cubicBezTo>
                  <a:cubicBezTo>
                    <a:pt x="1591" y="1625"/>
                    <a:pt x="1753" y="1475"/>
                    <a:pt x="2032" y="1463"/>
                  </a:cubicBezTo>
                  <a:cubicBezTo>
                    <a:pt x="2136" y="1463"/>
                    <a:pt x="2229" y="1486"/>
                    <a:pt x="2333" y="1428"/>
                  </a:cubicBezTo>
                  <a:cubicBezTo>
                    <a:pt x="2368" y="1300"/>
                    <a:pt x="2345" y="1173"/>
                    <a:pt x="2322" y="1057"/>
                  </a:cubicBezTo>
                  <a:cubicBezTo>
                    <a:pt x="2183" y="1045"/>
                    <a:pt x="1463" y="1022"/>
                    <a:pt x="1393" y="1057"/>
                  </a:cubicBezTo>
                  <a:cubicBezTo>
                    <a:pt x="1207" y="1138"/>
                    <a:pt x="1010" y="1126"/>
                    <a:pt x="824" y="1126"/>
                  </a:cubicBezTo>
                  <a:cubicBezTo>
                    <a:pt x="639" y="1126"/>
                    <a:pt x="522" y="1219"/>
                    <a:pt x="441" y="1393"/>
                  </a:cubicBezTo>
                  <a:cubicBezTo>
                    <a:pt x="395" y="1533"/>
                    <a:pt x="348" y="1695"/>
                    <a:pt x="348" y="1869"/>
                  </a:cubicBezTo>
                  <a:cubicBezTo>
                    <a:pt x="360" y="2473"/>
                    <a:pt x="348" y="3077"/>
                    <a:pt x="348" y="3680"/>
                  </a:cubicBezTo>
                  <a:cubicBezTo>
                    <a:pt x="348" y="3901"/>
                    <a:pt x="383" y="4133"/>
                    <a:pt x="290" y="4330"/>
                  </a:cubicBezTo>
                  <a:cubicBezTo>
                    <a:pt x="267" y="4354"/>
                    <a:pt x="267" y="4377"/>
                    <a:pt x="267" y="4388"/>
                  </a:cubicBezTo>
                  <a:cubicBezTo>
                    <a:pt x="267" y="4679"/>
                    <a:pt x="255" y="4969"/>
                    <a:pt x="290" y="5248"/>
                  </a:cubicBezTo>
                  <a:cubicBezTo>
                    <a:pt x="313" y="5607"/>
                    <a:pt x="372" y="5956"/>
                    <a:pt x="418" y="6304"/>
                  </a:cubicBezTo>
                  <a:cubicBezTo>
                    <a:pt x="430" y="6501"/>
                    <a:pt x="441" y="6699"/>
                    <a:pt x="441" y="6884"/>
                  </a:cubicBezTo>
                  <a:cubicBezTo>
                    <a:pt x="441" y="7140"/>
                    <a:pt x="464" y="7384"/>
                    <a:pt x="488" y="7616"/>
                  </a:cubicBezTo>
                  <a:cubicBezTo>
                    <a:pt x="546" y="8034"/>
                    <a:pt x="580" y="8440"/>
                    <a:pt x="615" y="8858"/>
                  </a:cubicBezTo>
                  <a:lnTo>
                    <a:pt x="662" y="9253"/>
                  </a:lnTo>
                  <a:cubicBezTo>
                    <a:pt x="720" y="9659"/>
                    <a:pt x="882" y="10042"/>
                    <a:pt x="882" y="10460"/>
                  </a:cubicBezTo>
                  <a:cubicBezTo>
                    <a:pt x="882" y="10472"/>
                    <a:pt x="882" y="10506"/>
                    <a:pt x="894" y="10518"/>
                  </a:cubicBezTo>
                  <a:cubicBezTo>
                    <a:pt x="998" y="10750"/>
                    <a:pt x="929" y="11029"/>
                    <a:pt x="1045" y="11261"/>
                  </a:cubicBezTo>
                  <a:cubicBezTo>
                    <a:pt x="1022" y="11447"/>
                    <a:pt x="1103" y="11586"/>
                    <a:pt x="1196" y="11760"/>
                  </a:cubicBezTo>
                  <a:cubicBezTo>
                    <a:pt x="1312" y="11795"/>
                    <a:pt x="1451" y="11807"/>
                    <a:pt x="1567" y="11853"/>
                  </a:cubicBezTo>
                  <a:cubicBezTo>
                    <a:pt x="1718" y="11911"/>
                    <a:pt x="1916" y="11900"/>
                    <a:pt x="2066" y="11934"/>
                  </a:cubicBezTo>
                  <a:cubicBezTo>
                    <a:pt x="2241" y="11981"/>
                    <a:pt x="2415" y="11981"/>
                    <a:pt x="2577" y="11992"/>
                  </a:cubicBezTo>
                  <a:cubicBezTo>
                    <a:pt x="2705" y="11992"/>
                    <a:pt x="2844" y="11992"/>
                    <a:pt x="2972" y="12039"/>
                  </a:cubicBezTo>
                  <a:cubicBezTo>
                    <a:pt x="3088" y="12074"/>
                    <a:pt x="3193" y="12085"/>
                    <a:pt x="3309" y="12085"/>
                  </a:cubicBezTo>
                  <a:lnTo>
                    <a:pt x="4655" y="12085"/>
                  </a:lnTo>
                  <a:cubicBezTo>
                    <a:pt x="4725" y="12085"/>
                    <a:pt x="4795" y="12097"/>
                    <a:pt x="4876" y="12074"/>
                  </a:cubicBezTo>
                  <a:cubicBezTo>
                    <a:pt x="5062" y="11981"/>
                    <a:pt x="5247" y="11992"/>
                    <a:pt x="5433" y="11992"/>
                  </a:cubicBezTo>
                  <a:cubicBezTo>
                    <a:pt x="5514" y="11992"/>
                    <a:pt x="5584" y="12016"/>
                    <a:pt x="5654" y="11981"/>
                  </a:cubicBezTo>
                  <a:cubicBezTo>
                    <a:pt x="5805" y="11911"/>
                    <a:pt x="5956" y="11923"/>
                    <a:pt x="6107" y="11923"/>
                  </a:cubicBezTo>
                  <a:cubicBezTo>
                    <a:pt x="6165" y="11923"/>
                    <a:pt x="6223" y="11923"/>
                    <a:pt x="6246" y="11911"/>
                  </a:cubicBezTo>
                  <a:cubicBezTo>
                    <a:pt x="6420" y="11818"/>
                    <a:pt x="6617" y="11842"/>
                    <a:pt x="6791" y="11842"/>
                  </a:cubicBezTo>
                  <a:cubicBezTo>
                    <a:pt x="7082" y="11842"/>
                    <a:pt x="7349" y="11842"/>
                    <a:pt x="7639" y="11818"/>
                  </a:cubicBezTo>
                  <a:cubicBezTo>
                    <a:pt x="7732" y="11818"/>
                    <a:pt x="7813" y="11818"/>
                    <a:pt x="7894" y="11795"/>
                  </a:cubicBezTo>
                  <a:cubicBezTo>
                    <a:pt x="8022" y="11737"/>
                    <a:pt x="8150" y="11737"/>
                    <a:pt x="8277" y="11737"/>
                  </a:cubicBezTo>
                  <a:cubicBezTo>
                    <a:pt x="8486" y="11737"/>
                    <a:pt x="8672" y="11644"/>
                    <a:pt x="8881" y="11586"/>
                  </a:cubicBezTo>
                  <a:cubicBezTo>
                    <a:pt x="8881" y="11447"/>
                    <a:pt x="8893" y="11296"/>
                    <a:pt x="8893" y="11157"/>
                  </a:cubicBezTo>
                  <a:cubicBezTo>
                    <a:pt x="8893" y="11029"/>
                    <a:pt x="8893" y="10890"/>
                    <a:pt x="8928" y="10762"/>
                  </a:cubicBezTo>
                  <a:cubicBezTo>
                    <a:pt x="8951" y="10623"/>
                    <a:pt x="8904" y="10483"/>
                    <a:pt x="8881" y="10344"/>
                  </a:cubicBezTo>
                  <a:cubicBezTo>
                    <a:pt x="8870" y="10286"/>
                    <a:pt x="8881" y="10228"/>
                    <a:pt x="8881" y="10158"/>
                  </a:cubicBezTo>
                  <a:lnTo>
                    <a:pt x="8881" y="9543"/>
                  </a:lnTo>
                  <a:cubicBezTo>
                    <a:pt x="8881" y="9473"/>
                    <a:pt x="8893" y="9404"/>
                    <a:pt x="8870" y="9322"/>
                  </a:cubicBezTo>
                  <a:cubicBezTo>
                    <a:pt x="8765" y="9079"/>
                    <a:pt x="8788" y="8823"/>
                    <a:pt x="8788" y="8568"/>
                  </a:cubicBezTo>
                  <a:cubicBezTo>
                    <a:pt x="8788" y="8324"/>
                    <a:pt x="8823" y="8080"/>
                    <a:pt x="8730" y="7848"/>
                  </a:cubicBezTo>
                  <a:cubicBezTo>
                    <a:pt x="8707" y="7790"/>
                    <a:pt x="8719" y="7697"/>
                    <a:pt x="8719" y="7627"/>
                  </a:cubicBezTo>
                  <a:lnTo>
                    <a:pt x="8719" y="7082"/>
                  </a:lnTo>
                  <a:cubicBezTo>
                    <a:pt x="8719" y="7001"/>
                    <a:pt x="8730" y="6931"/>
                    <a:pt x="8707" y="6861"/>
                  </a:cubicBezTo>
                  <a:cubicBezTo>
                    <a:pt x="8614" y="6652"/>
                    <a:pt x="8649" y="6455"/>
                    <a:pt x="8637" y="6246"/>
                  </a:cubicBezTo>
                  <a:cubicBezTo>
                    <a:pt x="8637" y="6014"/>
                    <a:pt x="8661" y="5782"/>
                    <a:pt x="8556" y="5549"/>
                  </a:cubicBezTo>
                  <a:cubicBezTo>
                    <a:pt x="8533" y="5480"/>
                    <a:pt x="8544" y="5398"/>
                    <a:pt x="8544" y="5306"/>
                  </a:cubicBezTo>
                  <a:lnTo>
                    <a:pt x="8544" y="4121"/>
                  </a:lnTo>
                  <a:cubicBezTo>
                    <a:pt x="8544" y="4017"/>
                    <a:pt x="8556" y="3912"/>
                    <a:pt x="8521" y="3808"/>
                  </a:cubicBezTo>
                  <a:cubicBezTo>
                    <a:pt x="8463" y="3634"/>
                    <a:pt x="8463" y="3460"/>
                    <a:pt x="8463" y="3286"/>
                  </a:cubicBezTo>
                  <a:cubicBezTo>
                    <a:pt x="8463" y="3204"/>
                    <a:pt x="8463" y="3135"/>
                    <a:pt x="8440" y="3042"/>
                  </a:cubicBezTo>
                  <a:cubicBezTo>
                    <a:pt x="8370" y="2577"/>
                    <a:pt x="8301" y="2113"/>
                    <a:pt x="8208" y="1649"/>
                  </a:cubicBezTo>
                  <a:cubicBezTo>
                    <a:pt x="8185" y="1521"/>
                    <a:pt x="8138" y="1393"/>
                    <a:pt x="8127" y="1254"/>
                  </a:cubicBezTo>
                  <a:cubicBezTo>
                    <a:pt x="8103" y="1080"/>
                    <a:pt x="8080" y="941"/>
                    <a:pt x="7987" y="813"/>
                  </a:cubicBezTo>
                  <a:cubicBezTo>
                    <a:pt x="7848" y="720"/>
                    <a:pt x="7697" y="697"/>
                    <a:pt x="7546" y="697"/>
                  </a:cubicBezTo>
                  <a:cubicBezTo>
                    <a:pt x="6966" y="697"/>
                    <a:pt x="6385" y="674"/>
                    <a:pt x="5805" y="674"/>
                  </a:cubicBezTo>
                  <a:cubicBezTo>
                    <a:pt x="5781" y="674"/>
                    <a:pt x="5770" y="697"/>
                    <a:pt x="5723" y="708"/>
                  </a:cubicBezTo>
                  <a:cubicBezTo>
                    <a:pt x="5712" y="848"/>
                    <a:pt x="5689" y="999"/>
                    <a:pt x="5758" y="1161"/>
                  </a:cubicBezTo>
                  <a:lnTo>
                    <a:pt x="6095" y="1161"/>
                  </a:lnTo>
                  <a:cubicBezTo>
                    <a:pt x="6281" y="1138"/>
                    <a:pt x="6455" y="1196"/>
                    <a:pt x="6594" y="1347"/>
                  </a:cubicBezTo>
                  <a:cubicBezTo>
                    <a:pt x="6617" y="1486"/>
                    <a:pt x="6629" y="1649"/>
                    <a:pt x="6641" y="1823"/>
                  </a:cubicBezTo>
                  <a:cubicBezTo>
                    <a:pt x="6733" y="1823"/>
                    <a:pt x="6803" y="1834"/>
                    <a:pt x="6873" y="1834"/>
                  </a:cubicBezTo>
                  <a:cubicBezTo>
                    <a:pt x="7058" y="1823"/>
                    <a:pt x="7233" y="1869"/>
                    <a:pt x="7407" y="1939"/>
                  </a:cubicBezTo>
                  <a:cubicBezTo>
                    <a:pt x="7500" y="1974"/>
                    <a:pt x="7546" y="2032"/>
                    <a:pt x="7558" y="2113"/>
                  </a:cubicBezTo>
                  <a:lnTo>
                    <a:pt x="7558" y="2229"/>
                  </a:lnTo>
                  <a:cubicBezTo>
                    <a:pt x="7558" y="2496"/>
                    <a:pt x="7523" y="2763"/>
                    <a:pt x="7627" y="3019"/>
                  </a:cubicBezTo>
                  <a:cubicBezTo>
                    <a:pt x="7651" y="3042"/>
                    <a:pt x="7627" y="3100"/>
                    <a:pt x="7627" y="3135"/>
                  </a:cubicBezTo>
                  <a:cubicBezTo>
                    <a:pt x="7627" y="3367"/>
                    <a:pt x="7616" y="3599"/>
                    <a:pt x="7697" y="3831"/>
                  </a:cubicBezTo>
                  <a:cubicBezTo>
                    <a:pt x="7720" y="3866"/>
                    <a:pt x="7697" y="3924"/>
                    <a:pt x="7720" y="3971"/>
                  </a:cubicBezTo>
                  <a:cubicBezTo>
                    <a:pt x="7720" y="4029"/>
                    <a:pt x="7720" y="4098"/>
                    <a:pt x="7743" y="4145"/>
                  </a:cubicBezTo>
                  <a:cubicBezTo>
                    <a:pt x="7825" y="4307"/>
                    <a:pt x="7836" y="4481"/>
                    <a:pt x="7801" y="4655"/>
                  </a:cubicBezTo>
                  <a:cubicBezTo>
                    <a:pt x="7778" y="4957"/>
                    <a:pt x="7906" y="5248"/>
                    <a:pt x="7906" y="5573"/>
                  </a:cubicBezTo>
                  <a:cubicBezTo>
                    <a:pt x="7976" y="5712"/>
                    <a:pt x="7999" y="5886"/>
                    <a:pt x="7976" y="6049"/>
                  </a:cubicBezTo>
                  <a:cubicBezTo>
                    <a:pt x="7976" y="6095"/>
                    <a:pt x="7976" y="6153"/>
                    <a:pt x="8010" y="6188"/>
                  </a:cubicBezTo>
                  <a:cubicBezTo>
                    <a:pt x="8068" y="6327"/>
                    <a:pt x="8068" y="6466"/>
                    <a:pt x="8068" y="6617"/>
                  </a:cubicBezTo>
                  <a:cubicBezTo>
                    <a:pt x="8068" y="6733"/>
                    <a:pt x="8034" y="6873"/>
                    <a:pt x="8080" y="6977"/>
                  </a:cubicBezTo>
                  <a:cubicBezTo>
                    <a:pt x="8173" y="7221"/>
                    <a:pt x="8138" y="7453"/>
                    <a:pt x="8150" y="7697"/>
                  </a:cubicBezTo>
                  <a:cubicBezTo>
                    <a:pt x="8150" y="7802"/>
                    <a:pt x="8127" y="7918"/>
                    <a:pt x="8173" y="8011"/>
                  </a:cubicBezTo>
                  <a:cubicBezTo>
                    <a:pt x="8289" y="8254"/>
                    <a:pt x="8243" y="8510"/>
                    <a:pt x="8243" y="8765"/>
                  </a:cubicBezTo>
                  <a:cubicBezTo>
                    <a:pt x="8243" y="8858"/>
                    <a:pt x="8231" y="8974"/>
                    <a:pt x="8254" y="9067"/>
                  </a:cubicBezTo>
                  <a:cubicBezTo>
                    <a:pt x="8324" y="9229"/>
                    <a:pt x="8301" y="9380"/>
                    <a:pt x="8289" y="9543"/>
                  </a:cubicBezTo>
                  <a:lnTo>
                    <a:pt x="8243" y="9938"/>
                  </a:lnTo>
                  <a:cubicBezTo>
                    <a:pt x="8312" y="10239"/>
                    <a:pt x="8301" y="10495"/>
                    <a:pt x="8289" y="10750"/>
                  </a:cubicBezTo>
                  <a:close/>
                  <a:moveTo>
                    <a:pt x="2682" y="581"/>
                  </a:moveTo>
                  <a:cubicBezTo>
                    <a:pt x="2612" y="906"/>
                    <a:pt x="2612" y="1451"/>
                    <a:pt x="2670" y="1707"/>
                  </a:cubicBezTo>
                  <a:cubicBezTo>
                    <a:pt x="2902" y="1707"/>
                    <a:pt x="3135" y="1753"/>
                    <a:pt x="3355" y="1672"/>
                  </a:cubicBezTo>
                  <a:cubicBezTo>
                    <a:pt x="3425" y="1637"/>
                    <a:pt x="3506" y="1637"/>
                    <a:pt x="3599" y="1637"/>
                  </a:cubicBezTo>
                  <a:cubicBezTo>
                    <a:pt x="3831" y="1602"/>
                    <a:pt x="4063" y="1602"/>
                    <a:pt x="4295" y="1533"/>
                  </a:cubicBezTo>
                  <a:cubicBezTo>
                    <a:pt x="4481" y="1475"/>
                    <a:pt x="4655" y="1475"/>
                    <a:pt x="4829" y="1463"/>
                  </a:cubicBezTo>
                  <a:cubicBezTo>
                    <a:pt x="5015" y="1463"/>
                    <a:pt x="5189" y="1486"/>
                    <a:pt x="5364" y="1451"/>
                  </a:cubicBezTo>
                  <a:cubicBezTo>
                    <a:pt x="5410" y="1347"/>
                    <a:pt x="5456" y="1254"/>
                    <a:pt x="5503" y="1173"/>
                  </a:cubicBezTo>
                  <a:cubicBezTo>
                    <a:pt x="5456" y="1045"/>
                    <a:pt x="5422" y="906"/>
                    <a:pt x="5480" y="755"/>
                  </a:cubicBezTo>
                  <a:cubicBezTo>
                    <a:pt x="5526" y="639"/>
                    <a:pt x="5514" y="488"/>
                    <a:pt x="5468" y="360"/>
                  </a:cubicBezTo>
                  <a:cubicBezTo>
                    <a:pt x="5422" y="348"/>
                    <a:pt x="5387" y="325"/>
                    <a:pt x="5352" y="325"/>
                  </a:cubicBezTo>
                  <a:cubicBezTo>
                    <a:pt x="5015" y="325"/>
                    <a:pt x="4702" y="348"/>
                    <a:pt x="4365" y="314"/>
                  </a:cubicBezTo>
                  <a:cubicBezTo>
                    <a:pt x="4028" y="290"/>
                    <a:pt x="3703" y="418"/>
                    <a:pt x="3367" y="372"/>
                  </a:cubicBezTo>
                  <a:cubicBezTo>
                    <a:pt x="3332" y="372"/>
                    <a:pt x="3309" y="406"/>
                    <a:pt x="3274" y="418"/>
                  </a:cubicBezTo>
                  <a:cubicBezTo>
                    <a:pt x="3239" y="430"/>
                    <a:pt x="3193" y="465"/>
                    <a:pt x="3135" y="476"/>
                  </a:cubicBezTo>
                  <a:cubicBezTo>
                    <a:pt x="3007" y="488"/>
                    <a:pt x="2856" y="534"/>
                    <a:pt x="2682" y="581"/>
                  </a:cubicBezTo>
                  <a:close/>
                  <a:moveTo>
                    <a:pt x="1916" y="2450"/>
                  </a:moveTo>
                  <a:cubicBezTo>
                    <a:pt x="2020" y="2461"/>
                    <a:pt x="2090" y="2461"/>
                    <a:pt x="2171" y="2461"/>
                  </a:cubicBezTo>
                  <a:lnTo>
                    <a:pt x="3135" y="2461"/>
                  </a:lnTo>
                  <a:cubicBezTo>
                    <a:pt x="3309" y="2461"/>
                    <a:pt x="3483" y="2485"/>
                    <a:pt x="3645" y="2403"/>
                  </a:cubicBezTo>
                  <a:cubicBezTo>
                    <a:pt x="3703" y="2380"/>
                    <a:pt x="3761" y="2380"/>
                    <a:pt x="3819" y="2392"/>
                  </a:cubicBezTo>
                  <a:cubicBezTo>
                    <a:pt x="4133" y="2438"/>
                    <a:pt x="4435" y="2276"/>
                    <a:pt x="4760" y="2287"/>
                  </a:cubicBezTo>
                  <a:cubicBezTo>
                    <a:pt x="4946" y="2206"/>
                    <a:pt x="5131" y="2229"/>
                    <a:pt x="5329" y="2218"/>
                  </a:cubicBezTo>
                  <a:cubicBezTo>
                    <a:pt x="5410" y="2218"/>
                    <a:pt x="5514" y="2218"/>
                    <a:pt x="5596" y="2171"/>
                  </a:cubicBezTo>
                  <a:cubicBezTo>
                    <a:pt x="5712" y="2136"/>
                    <a:pt x="5828" y="2113"/>
                    <a:pt x="5967" y="2113"/>
                  </a:cubicBezTo>
                  <a:cubicBezTo>
                    <a:pt x="6083" y="2113"/>
                    <a:pt x="6211" y="2136"/>
                    <a:pt x="6315" y="2090"/>
                  </a:cubicBezTo>
                  <a:cubicBezTo>
                    <a:pt x="6408" y="1927"/>
                    <a:pt x="6443" y="1776"/>
                    <a:pt x="6432" y="1614"/>
                  </a:cubicBezTo>
                  <a:cubicBezTo>
                    <a:pt x="6408" y="1521"/>
                    <a:pt x="6374" y="1475"/>
                    <a:pt x="6292" y="1475"/>
                  </a:cubicBezTo>
                  <a:lnTo>
                    <a:pt x="5816" y="1475"/>
                  </a:lnTo>
                  <a:cubicBezTo>
                    <a:pt x="5700" y="1730"/>
                    <a:pt x="5700" y="1730"/>
                    <a:pt x="5468" y="1730"/>
                  </a:cubicBezTo>
                  <a:lnTo>
                    <a:pt x="5189" y="1730"/>
                  </a:lnTo>
                  <a:cubicBezTo>
                    <a:pt x="4899" y="1742"/>
                    <a:pt x="4632" y="1683"/>
                    <a:pt x="4354" y="1800"/>
                  </a:cubicBezTo>
                  <a:cubicBezTo>
                    <a:pt x="4307" y="1811"/>
                    <a:pt x="4249" y="1800"/>
                    <a:pt x="4203" y="1811"/>
                  </a:cubicBezTo>
                  <a:cubicBezTo>
                    <a:pt x="4145" y="1811"/>
                    <a:pt x="4075" y="1823"/>
                    <a:pt x="4028" y="1846"/>
                  </a:cubicBezTo>
                  <a:cubicBezTo>
                    <a:pt x="3901" y="1904"/>
                    <a:pt x="3773" y="1904"/>
                    <a:pt x="3645" y="1904"/>
                  </a:cubicBezTo>
                  <a:cubicBezTo>
                    <a:pt x="3587" y="1904"/>
                    <a:pt x="3506" y="1904"/>
                    <a:pt x="3448" y="1916"/>
                  </a:cubicBezTo>
                  <a:cubicBezTo>
                    <a:pt x="3135" y="2032"/>
                    <a:pt x="2798" y="1962"/>
                    <a:pt x="2484" y="1974"/>
                  </a:cubicBezTo>
                  <a:cubicBezTo>
                    <a:pt x="2403" y="1974"/>
                    <a:pt x="2345" y="1927"/>
                    <a:pt x="2322" y="1858"/>
                  </a:cubicBezTo>
                  <a:cubicBezTo>
                    <a:pt x="2310" y="1811"/>
                    <a:pt x="2275" y="1765"/>
                    <a:pt x="2264" y="1742"/>
                  </a:cubicBezTo>
                  <a:cubicBezTo>
                    <a:pt x="2101" y="1695"/>
                    <a:pt x="1997" y="1742"/>
                    <a:pt x="1904" y="1858"/>
                  </a:cubicBezTo>
                  <a:cubicBezTo>
                    <a:pt x="1881" y="2032"/>
                    <a:pt x="1869" y="2218"/>
                    <a:pt x="1916" y="2450"/>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3005750" y="3695225"/>
              <a:ext cx="44725" cy="62725"/>
            </a:xfrm>
            <a:custGeom>
              <a:avLst/>
              <a:gdLst/>
              <a:ahLst/>
              <a:cxnLst/>
              <a:rect l="l" t="t" r="r" b="b"/>
              <a:pathLst>
                <a:path w="1789" h="2509" extrusionOk="0">
                  <a:moveTo>
                    <a:pt x="24" y="930"/>
                  </a:moveTo>
                  <a:lnTo>
                    <a:pt x="24" y="465"/>
                  </a:lnTo>
                  <a:cubicBezTo>
                    <a:pt x="24" y="361"/>
                    <a:pt x="47" y="291"/>
                    <a:pt x="105" y="198"/>
                  </a:cubicBezTo>
                  <a:cubicBezTo>
                    <a:pt x="163" y="129"/>
                    <a:pt x="221" y="82"/>
                    <a:pt x="314" y="82"/>
                  </a:cubicBezTo>
                  <a:cubicBezTo>
                    <a:pt x="442" y="82"/>
                    <a:pt x="570" y="47"/>
                    <a:pt x="697" y="24"/>
                  </a:cubicBezTo>
                  <a:cubicBezTo>
                    <a:pt x="964" y="1"/>
                    <a:pt x="1220" y="13"/>
                    <a:pt x="1498" y="13"/>
                  </a:cubicBezTo>
                  <a:cubicBezTo>
                    <a:pt x="1591" y="13"/>
                    <a:pt x="1614" y="82"/>
                    <a:pt x="1626" y="163"/>
                  </a:cubicBezTo>
                  <a:cubicBezTo>
                    <a:pt x="1626" y="233"/>
                    <a:pt x="1649" y="303"/>
                    <a:pt x="1649" y="372"/>
                  </a:cubicBezTo>
                  <a:lnTo>
                    <a:pt x="1649" y="1115"/>
                  </a:lnTo>
                  <a:cubicBezTo>
                    <a:pt x="1649" y="1185"/>
                    <a:pt x="1626" y="1266"/>
                    <a:pt x="1673" y="1336"/>
                  </a:cubicBezTo>
                  <a:cubicBezTo>
                    <a:pt x="1789" y="1557"/>
                    <a:pt x="1731" y="1766"/>
                    <a:pt x="1742" y="1998"/>
                  </a:cubicBezTo>
                  <a:cubicBezTo>
                    <a:pt x="1742" y="2091"/>
                    <a:pt x="1719" y="2160"/>
                    <a:pt x="1649" y="2207"/>
                  </a:cubicBezTo>
                  <a:cubicBezTo>
                    <a:pt x="1487" y="2311"/>
                    <a:pt x="1324" y="2427"/>
                    <a:pt x="1127" y="2392"/>
                  </a:cubicBezTo>
                  <a:cubicBezTo>
                    <a:pt x="1080" y="2392"/>
                    <a:pt x="1034" y="2392"/>
                    <a:pt x="1011" y="2404"/>
                  </a:cubicBezTo>
                  <a:cubicBezTo>
                    <a:pt x="813" y="2509"/>
                    <a:pt x="628" y="2462"/>
                    <a:pt x="442" y="2462"/>
                  </a:cubicBezTo>
                  <a:cubicBezTo>
                    <a:pt x="291" y="2462"/>
                    <a:pt x="268" y="2427"/>
                    <a:pt x="221" y="2265"/>
                  </a:cubicBezTo>
                  <a:cubicBezTo>
                    <a:pt x="163" y="2079"/>
                    <a:pt x="152" y="1858"/>
                    <a:pt x="105" y="1673"/>
                  </a:cubicBezTo>
                  <a:cubicBezTo>
                    <a:pt x="59" y="1475"/>
                    <a:pt x="47" y="1301"/>
                    <a:pt x="47" y="1127"/>
                  </a:cubicBezTo>
                  <a:cubicBezTo>
                    <a:pt x="1" y="1069"/>
                    <a:pt x="1" y="999"/>
                    <a:pt x="24" y="930"/>
                  </a:cubicBezTo>
                  <a:cubicBezTo>
                    <a:pt x="1" y="930"/>
                    <a:pt x="24" y="930"/>
                    <a:pt x="24" y="930"/>
                  </a:cubicBezTo>
                  <a:close/>
                  <a:moveTo>
                    <a:pt x="1371" y="303"/>
                  </a:moveTo>
                  <a:cubicBezTo>
                    <a:pt x="988" y="198"/>
                    <a:pt x="663" y="338"/>
                    <a:pt x="326" y="361"/>
                  </a:cubicBezTo>
                  <a:cubicBezTo>
                    <a:pt x="291" y="535"/>
                    <a:pt x="279" y="1324"/>
                    <a:pt x="303" y="1440"/>
                  </a:cubicBezTo>
                  <a:cubicBezTo>
                    <a:pt x="303" y="1452"/>
                    <a:pt x="326" y="1475"/>
                    <a:pt x="326" y="1487"/>
                  </a:cubicBezTo>
                  <a:cubicBezTo>
                    <a:pt x="384" y="1603"/>
                    <a:pt x="395" y="1731"/>
                    <a:pt x="384" y="1858"/>
                  </a:cubicBezTo>
                  <a:cubicBezTo>
                    <a:pt x="384" y="1986"/>
                    <a:pt x="407" y="2091"/>
                    <a:pt x="512" y="2207"/>
                  </a:cubicBezTo>
                  <a:cubicBezTo>
                    <a:pt x="593" y="2183"/>
                    <a:pt x="697" y="2172"/>
                    <a:pt x="802" y="2160"/>
                  </a:cubicBezTo>
                  <a:cubicBezTo>
                    <a:pt x="871" y="2149"/>
                    <a:pt x="941" y="2114"/>
                    <a:pt x="999" y="2114"/>
                  </a:cubicBezTo>
                  <a:cubicBezTo>
                    <a:pt x="1162" y="2114"/>
                    <a:pt x="1289" y="2056"/>
                    <a:pt x="1429" y="1940"/>
                  </a:cubicBezTo>
                  <a:cubicBezTo>
                    <a:pt x="1429" y="1812"/>
                    <a:pt x="1452" y="1673"/>
                    <a:pt x="1405" y="1545"/>
                  </a:cubicBezTo>
                  <a:cubicBezTo>
                    <a:pt x="1347" y="1394"/>
                    <a:pt x="1347" y="1231"/>
                    <a:pt x="1347" y="1069"/>
                  </a:cubicBezTo>
                  <a:cubicBezTo>
                    <a:pt x="1371" y="825"/>
                    <a:pt x="1371" y="581"/>
                    <a:pt x="1371" y="303"/>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3028975" y="3841800"/>
              <a:ext cx="104500" cy="10775"/>
            </a:xfrm>
            <a:custGeom>
              <a:avLst/>
              <a:gdLst/>
              <a:ahLst/>
              <a:cxnLst/>
              <a:rect l="l" t="t" r="r" b="b"/>
              <a:pathLst>
                <a:path w="4180" h="431" extrusionOk="0">
                  <a:moveTo>
                    <a:pt x="4157" y="1"/>
                  </a:moveTo>
                  <a:cubicBezTo>
                    <a:pt x="4180" y="128"/>
                    <a:pt x="4110" y="186"/>
                    <a:pt x="4029" y="221"/>
                  </a:cubicBezTo>
                  <a:cubicBezTo>
                    <a:pt x="3936" y="233"/>
                    <a:pt x="3832" y="233"/>
                    <a:pt x="3750" y="233"/>
                  </a:cubicBezTo>
                  <a:cubicBezTo>
                    <a:pt x="3576" y="233"/>
                    <a:pt x="3402" y="233"/>
                    <a:pt x="3228" y="291"/>
                  </a:cubicBezTo>
                  <a:cubicBezTo>
                    <a:pt x="3123" y="314"/>
                    <a:pt x="3019" y="314"/>
                    <a:pt x="2926" y="314"/>
                  </a:cubicBezTo>
                  <a:lnTo>
                    <a:pt x="2067" y="314"/>
                  </a:lnTo>
                  <a:cubicBezTo>
                    <a:pt x="1916" y="314"/>
                    <a:pt x="1765" y="337"/>
                    <a:pt x="1614" y="372"/>
                  </a:cubicBezTo>
                  <a:cubicBezTo>
                    <a:pt x="1394" y="430"/>
                    <a:pt x="1161" y="430"/>
                    <a:pt x="964" y="302"/>
                  </a:cubicBezTo>
                  <a:cubicBezTo>
                    <a:pt x="813" y="198"/>
                    <a:pt x="662" y="198"/>
                    <a:pt x="500" y="279"/>
                  </a:cubicBezTo>
                  <a:cubicBezTo>
                    <a:pt x="372" y="337"/>
                    <a:pt x="233" y="337"/>
                    <a:pt x="105" y="291"/>
                  </a:cubicBezTo>
                  <a:cubicBezTo>
                    <a:pt x="70" y="279"/>
                    <a:pt x="47" y="244"/>
                    <a:pt x="1" y="221"/>
                  </a:cubicBezTo>
                  <a:cubicBezTo>
                    <a:pt x="35" y="186"/>
                    <a:pt x="47" y="140"/>
                    <a:pt x="59" y="140"/>
                  </a:cubicBezTo>
                  <a:cubicBezTo>
                    <a:pt x="268" y="105"/>
                    <a:pt x="453" y="59"/>
                    <a:pt x="651" y="24"/>
                  </a:cubicBezTo>
                  <a:cubicBezTo>
                    <a:pt x="802" y="12"/>
                    <a:pt x="941" y="24"/>
                    <a:pt x="1080" y="105"/>
                  </a:cubicBezTo>
                  <a:cubicBezTo>
                    <a:pt x="1254" y="198"/>
                    <a:pt x="1428" y="221"/>
                    <a:pt x="1603" y="128"/>
                  </a:cubicBezTo>
                  <a:cubicBezTo>
                    <a:pt x="1684" y="105"/>
                    <a:pt x="1777" y="82"/>
                    <a:pt x="1870" y="82"/>
                  </a:cubicBezTo>
                  <a:cubicBezTo>
                    <a:pt x="2160" y="82"/>
                    <a:pt x="2438" y="82"/>
                    <a:pt x="2729" y="70"/>
                  </a:cubicBezTo>
                  <a:cubicBezTo>
                    <a:pt x="2938" y="70"/>
                    <a:pt x="3135" y="82"/>
                    <a:pt x="3344" y="12"/>
                  </a:cubicBezTo>
                  <a:cubicBezTo>
                    <a:pt x="3402" y="1"/>
                    <a:pt x="3460" y="1"/>
                    <a:pt x="3530" y="1"/>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3025775" y="3805825"/>
              <a:ext cx="108300" cy="13950"/>
            </a:xfrm>
            <a:custGeom>
              <a:avLst/>
              <a:gdLst/>
              <a:ahLst/>
              <a:cxnLst/>
              <a:rect l="l" t="t" r="r" b="b"/>
              <a:pathLst>
                <a:path w="4332" h="558" extrusionOk="0">
                  <a:moveTo>
                    <a:pt x="1429" y="267"/>
                  </a:moveTo>
                  <a:lnTo>
                    <a:pt x="1928" y="267"/>
                  </a:lnTo>
                  <a:cubicBezTo>
                    <a:pt x="2067" y="267"/>
                    <a:pt x="2195" y="244"/>
                    <a:pt x="2323" y="221"/>
                  </a:cubicBezTo>
                  <a:cubicBezTo>
                    <a:pt x="2474" y="174"/>
                    <a:pt x="2625" y="163"/>
                    <a:pt x="2775" y="174"/>
                  </a:cubicBezTo>
                  <a:cubicBezTo>
                    <a:pt x="3054" y="174"/>
                    <a:pt x="3298" y="105"/>
                    <a:pt x="3553" y="58"/>
                  </a:cubicBezTo>
                  <a:cubicBezTo>
                    <a:pt x="3762" y="12"/>
                    <a:pt x="3983" y="12"/>
                    <a:pt x="4192" y="0"/>
                  </a:cubicBezTo>
                  <a:cubicBezTo>
                    <a:pt x="4227" y="0"/>
                    <a:pt x="4273" y="12"/>
                    <a:pt x="4285" y="35"/>
                  </a:cubicBezTo>
                  <a:cubicBezTo>
                    <a:pt x="4308" y="58"/>
                    <a:pt x="4331" y="105"/>
                    <a:pt x="4331" y="128"/>
                  </a:cubicBezTo>
                  <a:cubicBezTo>
                    <a:pt x="4331" y="163"/>
                    <a:pt x="4296" y="186"/>
                    <a:pt x="4273" y="186"/>
                  </a:cubicBezTo>
                  <a:cubicBezTo>
                    <a:pt x="4192" y="209"/>
                    <a:pt x="4122" y="221"/>
                    <a:pt x="4052" y="209"/>
                  </a:cubicBezTo>
                  <a:cubicBezTo>
                    <a:pt x="3809" y="163"/>
                    <a:pt x="3576" y="221"/>
                    <a:pt x="3356" y="302"/>
                  </a:cubicBezTo>
                  <a:cubicBezTo>
                    <a:pt x="3147" y="383"/>
                    <a:pt x="2961" y="395"/>
                    <a:pt x="2764" y="383"/>
                  </a:cubicBezTo>
                  <a:cubicBezTo>
                    <a:pt x="2590" y="383"/>
                    <a:pt x="2416" y="348"/>
                    <a:pt x="2253" y="441"/>
                  </a:cubicBezTo>
                  <a:cubicBezTo>
                    <a:pt x="2195" y="464"/>
                    <a:pt x="2137" y="453"/>
                    <a:pt x="2079" y="453"/>
                  </a:cubicBezTo>
                  <a:lnTo>
                    <a:pt x="1220" y="453"/>
                  </a:lnTo>
                  <a:cubicBezTo>
                    <a:pt x="1022" y="453"/>
                    <a:pt x="813" y="453"/>
                    <a:pt x="616" y="511"/>
                  </a:cubicBezTo>
                  <a:cubicBezTo>
                    <a:pt x="477" y="557"/>
                    <a:pt x="337" y="534"/>
                    <a:pt x="187" y="534"/>
                  </a:cubicBezTo>
                  <a:cubicBezTo>
                    <a:pt x="152" y="534"/>
                    <a:pt x="94" y="511"/>
                    <a:pt x="47" y="476"/>
                  </a:cubicBezTo>
                  <a:cubicBezTo>
                    <a:pt x="1" y="453"/>
                    <a:pt x="12" y="360"/>
                    <a:pt x="59" y="348"/>
                  </a:cubicBezTo>
                  <a:cubicBezTo>
                    <a:pt x="94" y="337"/>
                    <a:pt x="117" y="325"/>
                    <a:pt x="152" y="325"/>
                  </a:cubicBezTo>
                  <a:cubicBezTo>
                    <a:pt x="581" y="348"/>
                    <a:pt x="1022" y="209"/>
                    <a:pt x="1429" y="267"/>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3020275" y="3776800"/>
              <a:ext cx="113800" cy="15675"/>
            </a:xfrm>
            <a:custGeom>
              <a:avLst/>
              <a:gdLst/>
              <a:ahLst/>
              <a:cxnLst/>
              <a:rect l="l" t="t" r="r" b="b"/>
              <a:pathLst>
                <a:path w="4552" h="627" extrusionOk="0">
                  <a:moveTo>
                    <a:pt x="4551" y="174"/>
                  </a:moveTo>
                  <a:cubicBezTo>
                    <a:pt x="4400" y="279"/>
                    <a:pt x="4284" y="302"/>
                    <a:pt x="4156" y="209"/>
                  </a:cubicBezTo>
                  <a:cubicBezTo>
                    <a:pt x="4063" y="128"/>
                    <a:pt x="3947" y="128"/>
                    <a:pt x="3866" y="174"/>
                  </a:cubicBezTo>
                  <a:cubicBezTo>
                    <a:pt x="3657" y="290"/>
                    <a:pt x="3460" y="290"/>
                    <a:pt x="3239" y="279"/>
                  </a:cubicBezTo>
                  <a:cubicBezTo>
                    <a:pt x="2926" y="267"/>
                    <a:pt x="2636" y="337"/>
                    <a:pt x="2345" y="406"/>
                  </a:cubicBezTo>
                  <a:cubicBezTo>
                    <a:pt x="2229" y="441"/>
                    <a:pt x="2090" y="453"/>
                    <a:pt x="1974" y="453"/>
                  </a:cubicBezTo>
                  <a:cubicBezTo>
                    <a:pt x="1626" y="453"/>
                    <a:pt x="1277" y="453"/>
                    <a:pt x="929" y="441"/>
                  </a:cubicBezTo>
                  <a:cubicBezTo>
                    <a:pt x="778" y="441"/>
                    <a:pt x="616" y="418"/>
                    <a:pt x="465" y="534"/>
                  </a:cubicBezTo>
                  <a:cubicBezTo>
                    <a:pt x="349" y="627"/>
                    <a:pt x="198" y="627"/>
                    <a:pt x="58" y="581"/>
                  </a:cubicBezTo>
                  <a:cubicBezTo>
                    <a:pt x="35" y="581"/>
                    <a:pt x="23" y="534"/>
                    <a:pt x="0" y="523"/>
                  </a:cubicBezTo>
                  <a:cubicBezTo>
                    <a:pt x="0" y="499"/>
                    <a:pt x="23" y="464"/>
                    <a:pt x="47" y="453"/>
                  </a:cubicBezTo>
                  <a:cubicBezTo>
                    <a:pt x="82" y="441"/>
                    <a:pt x="105" y="418"/>
                    <a:pt x="140" y="418"/>
                  </a:cubicBezTo>
                  <a:cubicBezTo>
                    <a:pt x="267" y="418"/>
                    <a:pt x="395" y="395"/>
                    <a:pt x="511" y="302"/>
                  </a:cubicBezTo>
                  <a:cubicBezTo>
                    <a:pt x="557" y="279"/>
                    <a:pt x="627" y="267"/>
                    <a:pt x="685" y="267"/>
                  </a:cubicBezTo>
                  <a:cubicBezTo>
                    <a:pt x="1022" y="244"/>
                    <a:pt x="1359" y="232"/>
                    <a:pt x="1707" y="232"/>
                  </a:cubicBezTo>
                  <a:cubicBezTo>
                    <a:pt x="2009" y="232"/>
                    <a:pt x="2299" y="232"/>
                    <a:pt x="2577" y="151"/>
                  </a:cubicBezTo>
                  <a:cubicBezTo>
                    <a:pt x="2868" y="58"/>
                    <a:pt x="3158" y="70"/>
                    <a:pt x="3448" y="70"/>
                  </a:cubicBezTo>
                  <a:cubicBezTo>
                    <a:pt x="3588" y="70"/>
                    <a:pt x="3715" y="70"/>
                    <a:pt x="3866" y="47"/>
                  </a:cubicBezTo>
                  <a:cubicBezTo>
                    <a:pt x="4087" y="0"/>
                    <a:pt x="4296" y="35"/>
                    <a:pt x="4551" y="174"/>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3060025" y="3695825"/>
              <a:ext cx="58650" cy="12200"/>
            </a:xfrm>
            <a:custGeom>
              <a:avLst/>
              <a:gdLst/>
              <a:ahLst/>
              <a:cxnLst/>
              <a:rect l="l" t="t" r="r" b="b"/>
              <a:pathLst>
                <a:path w="2346" h="488" extrusionOk="0">
                  <a:moveTo>
                    <a:pt x="929" y="395"/>
                  </a:moveTo>
                  <a:cubicBezTo>
                    <a:pt x="767" y="395"/>
                    <a:pt x="697" y="360"/>
                    <a:pt x="651" y="267"/>
                  </a:cubicBezTo>
                  <a:cubicBezTo>
                    <a:pt x="604" y="174"/>
                    <a:pt x="523" y="174"/>
                    <a:pt x="442" y="232"/>
                  </a:cubicBezTo>
                  <a:cubicBezTo>
                    <a:pt x="384" y="279"/>
                    <a:pt x="361" y="348"/>
                    <a:pt x="303" y="395"/>
                  </a:cubicBezTo>
                  <a:cubicBezTo>
                    <a:pt x="256" y="430"/>
                    <a:pt x="198" y="453"/>
                    <a:pt x="140" y="465"/>
                  </a:cubicBezTo>
                  <a:cubicBezTo>
                    <a:pt x="82" y="488"/>
                    <a:pt x="12" y="430"/>
                    <a:pt x="12" y="360"/>
                  </a:cubicBezTo>
                  <a:cubicBezTo>
                    <a:pt x="1" y="302"/>
                    <a:pt x="12" y="221"/>
                    <a:pt x="70" y="209"/>
                  </a:cubicBezTo>
                  <a:cubicBezTo>
                    <a:pt x="186" y="186"/>
                    <a:pt x="268" y="116"/>
                    <a:pt x="361" y="70"/>
                  </a:cubicBezTo>
                  <a:cubicBezTo>
                    <a:pt x="500" y="0"/>
                    <a:pt x="662" y="0"/>
                    <a:pt x="790" y="105"/>
                  </a:cubicBezTo>
                  <a:cubicBezTo>
                    <a:pt x="883" y="163"/>
                    <a:pt x="964" y="197"/>
                    <a:pt x="1080" y="151"/>
                  </a:cubicBezTo>
                  <a:cubicBezTo>
                    <a:pt x="1196" y="105"/>
                    <a:pt x="1313" y="116"/>
                    <a:pt x="1429" y="58"/>
                  </a:cubicBezTo>
                  <a:cubicBezTo>
                    <a:pt x="1510" y="12"/>
                    <a:pt x="1603" y="35"/>
                    <a:pt x="1707" y="35"/>
                  </a:cubicBezTo>
                  <a:cubicBezTo>
                    <a:pt x="1870" y="35"/>
                    <a:pt x="2009" y="35"/>
                    <a:pt x="2172" y="47"/>
                  </a:cubicBezTo>
                  <a:cubicBezTo>
                    <a:pt x="2276" y="47"/>
                    <a:pt x="2346" y="93"/>
                    <a:pt x="2334" y="151"/>
                  </a:cubicBezTo>
                  <a:cubicBezTo>
                    <a:pt x="2323" y="232"/>
                    <a:pt x="2241" y="221"/>
                    <a:pt x="2183" y="221"/>
                  </a:cubicBezTo>
                  <a:cubicBezTo>
                    <a:pt x="2067" y="221"/>
                    <a:pt x="1951" y="232"/>
                    <a:pt x="1858" y="221"/>
                  </a:cubicBezTo>
                  <a:cubicBezTo>
                    <a:pt x="1603" y="209"/>
                    <a:pt x="1371" y="267"/>
                    <a:pt x="1138" y="348"/>
                  </a:cubicBezTo>
                  <a:cubicBezTo>
                    <a:pt x="1057" y="372"/>
                    <a:pt x="953" y="383"/>
                    <a:pt x="929" y="395"/>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3064675" y="3720200"/>
              <a:ext cx="56900" cy="13075"/>
            </a:xfrm>
            <a:custGeom>
              <a:avLst/>
              <a:gdLst/>
              <a:ahLst/>
              <a:cxnLst/>
              <a:rect l="l" t="t" r="r" b="b"/>
              <a:pathLst>
                <a:path w="2276" h="523" extrusionOk="0">
                  <a:moveTo>
                    <a:pt x="0" y="395"/>
                  </a:moveTo>
                  <a:cubicBezTo>
                    <a:pt x="59" y="209"/>
                    <a:pt x="59" y="209"/>
                    <a:pt x="175" y="93"/>
                  </a:cubicBezTo>
                  <a:cubicBezTo>
                    <a:pt x="198" y="128"/>
                    <a:pt x="244" y="174"/>
                    <a:pt x="291" y="232"/>
                  </a:cubicBezTo>
                  <a:cubicBezTo>
                    <a:pt x="418" y="267"/>
                    <a:pt x="581" y="337"/>
                    <a:pt x="743" y="325"/>
                  </a:cubicBezTo>
                  <a:cubicBezTo>
                    <a:pt x="894" y="302"/>
                    <a:pt x="1057" y="279"/>
                    <a:pt x="1208" y="186"/>
                  </a:cubicBezTo>
                  <a:cubicBezTo>
                    <a:pt x="1289" y="128"/>
                    <a:pt x="1382" y="93"/>
                    <a:pt x="1463" y="47"/>
                  </a:cubicBezTo>
                  <a:cubicBezTo>
                    <a:pt x="1533" y="0"/>
                    <a:pt x="1626" y="0"/>
                    <a:pt x="1695" y="58"/>
                  </a:cubicBezTo>
                  <a:cubicBezTo>
                    <a:pt x="1823" y="174"/>
                    <a:pt x="1974" y="163"/>
                    <a:pt x="2137" y="128"/>
                  </a:cubicBezTo>
                  <a:cubicBezTo>
                    <a:pt x="2160" y="116"/>
                    <a:pt x="2206" y="128"/>
                    <a:pt x="2276" y="151"/>
                  </a:cubicBezTo>
                  <a:cubicBezTo>
                    <a:pt x="2229" y="209"/>
                    <a:pt x="2218" y="232"/>
                    <a:pt x="2195" y="244"/>
                  </a:cubicBezTo>
                  <a:cubicBezTo>
                    <a:pt x="2055" y="360"/>
                    <a:pt x="1904" y="383"/>
                    <a:pt x="1730" y="360"/>
                  </a:cubicBezTo>
                  <a:cubicBezTo>
                    <a:pt x="1672" y="360"/>
                    <a:pt x="1614" y="337"/>
                    <a:pt x="1579" y="279"/>
                  </a:cubicBezTo>
                  <a:cubicBezTo>
                    <a:pt x="1568" y="244"/>
                    <a:pt x="1533" y="209"/>
                    <a:pt x="1510" y="174"/>
                  </a:cubicBezTo>
                  <a:cubicBezTo>
                    <a:pt x="1440" y="209"/>
                    <a:pt x="1359" y="232"/>
                    <a:pt x="1301" y="279"/>
                  </a:cubicBezTo>
                  <a:cubicBezTo>
                    <a:pt x="1173" y="395"/>
                    <a:pt x="999" y="418"/>
                    <a:pt x="836" y="500"/>
                  </a:cubicBezTo>
                  <a:cubicBezTo>
                    <a:pt x="778" y="523"/>
                    <a:pt x="685" y="523"/>
                    <a:pt x="639" y="500"/>
                  </a:cubicBezTo>
                  <a:cubicBezTo>
                    <a:pt x="511" y="407"/>
                    <a:pt x="360" y="418"/>
                    <a:pt x="221" y="441"/>
                  </a:cubicBezTo>
                  <a:cubicBezTo>
                    <a:pt x="163" y="407"/>
                    <a:pt x="82" y="395"/>
                    <a:pt x="0" y="395"/>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3060600" y="3742250"/>
              <a:ext cx="43850" cy="10175"/>
            </a:xfrm>
            <a:custGeom>
              <a:avLst/>
              <a:gdLst/>
              <a:ahLst/>
              <a:cxnLst/>
              <a:rect l="l" t="t" r="r" b="b"/>
              <a:pathLst>
                <a:path w="1754" h="407" extrusionOk="0">
                  <a:moveTo>
                    <a:pt x="59" y="407"/>
                  </a:moveTo>
                  <a:cubicBezTo>
                    <a:pt x="1" y="302"/>
                    <a:pt x="47" y="233"/>
                    <a:pt x="105" y="221"/>
                  </a:cubicBezTo>
                  <a:cubicBezTo>
                    <a:pt x="372" y="152"/>
                    <a:pt x="628" y="1"/>
                    <a:pt x="918" y="24"/>
                  </a:cubicBezTo>
                  <a:cubicBezTo>
                    <a:pt x="1197" y="35"/>
                    <a:pt x="1487" y="35"/>
                    <a:pt x="1754" y="35"/>
                  </a:cubicBezTo>
                  <a:cubicBezTo>
                    <a:pt x="1754" y="117"/>
                    <a:pt x="1696" y="117"/>
                    <a:pt x="1649" y="140"/>
                  </a:cubicBezTo>
                  <a:cubicBezTo>
                    <a:pt x="1522" y="163"/>
                    <a:pt x="1382" y="210"/>
                    <a:pt x="1232" y="210"/>
                  </a:cubicBezTo>
                  <a:cubicBezTo>
                    <a:pt x="918" y="210"/>
                    <a:pt x="616" y="221"/>
                    <a:pt x="326" y="349"/>
                  </a:cubicBezTo>
                  <a:cubicBezTo>
                    <a:pt x="268" y="395"/>
                    <a:pt x="163" y="395"/>
                    <a:pt x="59" y="407"/>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3115750" y="3743425"/>
              <a:ext cx="4100" cy="4075"/>
            </a:xfrm>
            <a:custGeom>
              <a:avLst/>
              <a:gdLst/>
              <a:ahLst/>
              <a:cxnLst/>
              <a:rect l="l" t="t" r="r" b="b"/>
              <a:pathLst>
                <a:path w="164" h="163" extrusionOk="0">
                  <a:moveTo>
                    <a:pt x="47" y="0"/>
                  </a:moveTo>
                  <a:cubicBezTo>
                    <a:pt x="59" y="0"/>
                    <a:pt x="94" y="12"/>
                    <a:pt x="94" y="12"/>
                  </a:cubicBezTo>
                  <a:cubicBezTo>
                    <a:pt x="117" y="58"/>
                    <a:pt x="163" y="93"/>
                    <a:pt x="117" y="139"/>
                  </a:cubicBezTo>
                  <a:cubicBezTo>
                    <a:pt x="117" y="139"/>
                    <a:pt x="105" y="163"/>
                    <a:pt x="94" y="163"/>
                  </a:cubicBezTo>
                  <a:cubicBezTo>
                    <a:pt x="36" y="139"/>
                    <a:pt x="1" y="105"/>
                    <a:pt x="1" y="58"/>
                  </a:cubicBezTo>
                  <a:cubicBezTo>
                    <a:pt x="36" y="46"/>
                    <a:pt x="47" y="12"/>
                    <a:pt x="47" y="0"/>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 name="Google Shape;136;p3"/>
          <p:cNvGrpSpPr/>
          <p:nvPr/>
        </p:nvGrpSpPr>
        <p:grpSpPr>
          <a:xfrm rot="-2084963">
            <a:off x="6461954" y="-103695"/>
            <a:ext cx="1670611" cy="1197127"/>
            <a:chOff x="692625" y="2569725"/>
            <a:chExt cx="463800" cy="332350"/>
          </a:xfrm>
        </p:grpSpPr>
        <p:sp>
          <p:nvSpPr>
            <p:cNvPr id="137" name="Google Shape;137;p3"/>
            <p:cNvSpPr/>
            <p:nvPr/>
          </p:nvSpPr>
          <p:spPr>
            <a:xfrm>
              <a:off x="692625" y="2569725"/>
              <a:ext cx="463800" cy="332350"/>
            </a:xfrm>
            <a:custGeom>
              <a:avLst/>
              <a:gdLst/>
              <a:ahLst/>
              <a:cxnLst/>
              <a:rect l="l" t="t" r="r" b="b"/>
              <a:pathLst>
                <a:path w="18552" h="13294" extrusionOk="0">
                  <a:moveTo>
                    <a:pt x="15080" y="10669"/>
                  </a:moveTo>
                  <a:cubicBezTo>
                    <a:pt x="15313" y="10484"/>
                    <a:pt x="15533" y="10298"/>
                    <a:pt x="15754" y="10100"/>
                  </a:cubicBezTo>
                  <a:cubicBezTo>
                    <a:pt x="15998" y="10042"/>
                    <a:pt x="16207" y="9915"/>
                    <a:pt x="16462" y="9857"/>
                  </a:cubicBezTo>
                  <a:cubicBezTo>
                    <a:pt x="16648" y="9810"/>
                    <a:pt x="16868" y="9833"/>
                    <a:pt x="17066" y="9857"/>
                  </a:cubicBezTo>
                  <a:cubicBezTo>
                    <a:pt x="17309" y="9892"/>
                    <a:pt x="17518" y="10031"/>
                    <a:pt x="17716" y="10182"/>
                  </a:cubicBezTo>
                  <a:cubicBezTo>
                    <a:pt x="17797" y="10217"/>
                    <a:pt x="17855" y="10275"/>
                    <a:pt x="17913" y="10333"/>
                  </a:cubicBezTo>
                  <a:cubicBezTo>
                    <a:pt x="18111" y="10530"/>
                    <a:pt x="18285" y="10716"/>
                    <a:pt x="18343" y="11006"/>
                  </a:cubicBezTo>
                  <a:cubicBezTo>
                    <a:pt x="18424" y="11343"/>
                    <a:pt x="18401" y="11656"/>
                    <a:pt x="18401" y="11981"/>
                  </a:cubicBezTo>
                  <a:cubicBezTo>
                    <a:pt x="18401" y="12051"/>
                    <a:pt x="18389" y="12120"/>
                    <a:pt x="18366" y="12179"/>
                  </a:cubicBezTo>
                  <a:cubicBezTo>
                    <a:pt x="18227" y="12527"/>
                    <a:pt x="18006" y="12805"/>
                    <a:pt x="17693" y="12980"/>
                  </a:cubicBezTo>
                  <a:cubicBezTo>
                    <a:pt x="17495" y="13096"/>
                    <a:pt x="17286" y="13212"/>
                    <a:pt x="17042" y="13235"/>
                  </a:cubicBezTo>
                  <a:cubicBezTo>
                    <a:pt x="16752" y="13270"/>
                    <a:pt x="16474" y="13293"/>
                    <a:pt x="16183" y="13281"/>
                  </a:cubicBezTo>
                  <a:cubicBezTo>
                    <a:pt x="15998" y="13270"/>
                    <a:pt x="15812" y="13212"/>
                    <a:pt x="15661" y="13061"/>
                  </a:cubicBezTo>
                  <a:cubicBezTo>
                    <a:pt x="15487" y="12887"/>
                    <a:pt x="15313" y="12713"/>
                    <a:pt x="15197" y="12504"/>
                  </a:cubicBezTo>
                  <a:cubicBezTo>
                    <a:pt x="15069" y="12248"/>
                    <a:pt x="14918" y="11993"/>
                    <a:pt x="14883" y="11703"/>
                  </a:cubicBezTo>
                  <a:cubicBezTo>
                    <a:pt x="14732" y="11633"/>
                    <a:pt x="14570" y="11610"/>
                    <a:pt x="14419" y="11598"/>
                  </a:cubicBezTo>
                  <a:cubicBezTo>
                    <a:pt x="14105" y="11586"/>
                    <a:pt x="13803" y="11575"/>
                    <a:pt x="13513" y="11470"/>
                  </a:cubicBezTo>
                  <a:cubicBezTo>
                    <a:pt x="13339" y="11412"/>
                    <a:pt x="13142" y="11412"/>
                    <a:pt x="12933" y="11377"/>
                  </a:cubicBezTo>
                  <a:cubicBezTo>
                    <a:pt x="12759" y="11354"/>
                    <a:pt x="12596" y="11319"/>
                    <a:pt x="12422" y="11285"/>
                  </a:cubicBezTo>
                  <a:cubicBezTo>
                    <a:pt x="12213" y="11238"/>
                    <a:pt x="11992" y="11180"/>
                    <a:pt x="11760" y="11192"/>
                  </a:cubicBezTo>
                  <a:cubicBezTo>
                    <a:pt x="11702" y="11192"/>
                    <a:pt x="11633" y="11192"/>
                    <a:pt x="11575" y="11180"/>
                  </a:cubicBezTo>
                  <a:cubicBezTo>
                    <a:pt x="11296" y="11110"/>
                    <a:pt x="11017" y="11122"/>
                    <a:pt x="10739" y="11110"/>
                  </a:cubicBezTo>
                  <a:cubicBezTo>
                    <a:pt x="10599" y="11110"/>
                    <a:pt x="10448" y="11087"/>
                    <a:pt x="10321" y="11076"/>
                  </a:cubicBezTo>
                  <a:cubicBezTo>
                    <a:pt x="10100" y="11029"/>
                    <a:pt x="9903" y="11018"/>
                    <a:pt x="9682" y="11018"/>
                  </a:cubicBezTo>
                  <a:cubicBezTo>
                    <a:pt x="9322" y="11018"/>
                    <a:pt x="8974" y="11018"/>
                    <a:pt x="8614" y="11006"/>
                  </a:cubicBezTo>
                  <a:cubicBezTo>
                    <a:pt x="8440" y="11006"/>
                    <a:pt x="8266" y="10960"/>
                    <a:pt x="8092" y="10948"/>
                  </a:cubicBezTo>
                  <a:cubicBezTo>
                    <a:pt x="7952" y="10936"/>
                    <a:pt x="7825" y="10902"/>
                    <a:pt x="7697" y="10902"/>
                  </a:cubicBezTo>
                  <a:lnTo>
                    <a:pt x="5050" y="10902"/>
                  </a:lnTo>
                  <a:cubicBezTo>
                    <a:pt x="4899" y="10902"/>
                    <a:pt x="4737" y="10890"/>
                    <a:pt x="4574" y="10843"/>
                  </a:cubicBezTo>
                  <a:cubicBezTo>
                    <a:pt x="4388" y="10797"/>
                    <a:pt x="4203" y="10785"/>
                    <a:pt x="4005" y="10739"/>
                  </a:cubicBezTo>
                  <a:cubicBezTo>
                    <a:pt x="3738" y="10681"/>
                    <a:pt x="3460" y="10623"/>
                    <a:pt x="3169" y="10588"/>
                  </a:cubicBezTo>
                  <a:cubicBezTo>
                    <a:pt x="3018" y="10553"/>
                    <a:pt x="2868" y="10565"/>
                    <a:pt x="2705" y="10565"/>
                  </a:cubicBezTo>
                  <a:cubicBezTo>
                    <a:pt x="2496" y="10565"/>
                    <a:pt x="2299" y="10600"/>
                    <a:pt x="2113" y="10495"/>
                  </a:cubicBezTo>
                  <a:cubicBezTo>
                    <a:pt x="2067" y="10472"/>
                    <a:pt x="1997" y="10484"/>
                    <a:pt x="1939" y="10484"/>
                  </a:cubicBezTo>
                  <a:cubicBezTo>
                    <a:pt x="1858" y="10472"/>
                    <a:pt x="1776" y="10449"/>
                    <a:pt x="1707" y="10426"/>
                  </a:cubicBezTo>
                  <a:cubicBezTo>
                    <a:pt x="1625" y="10391"/>
                    <a:pt x="1567" y="10356"/>
                    <a:pt x="1498" y="10333"/>
                  </a:cubicBezTo>
                  <a:cubicBezTo>
                    <a:pt x="1196" y="10275"/>
                    <a:pt x="975" y="10089"/>
                    <a:pt x="801" y="9845"/>
                  </a:cubicBezTo>
                  <a:cubicBezTo>
                    <a:pt x="720" y="9717"/>
                    <a:pt x="604" y="9578"/>
                    <a:pt x="499" y="9450"/>
                  </a:cubicBezTo>
                  <a:cubicBezTo>
                    <a:pt x="325" y="9230"/>
                    <a:pt x="197" y="8998"/>
                    <a:pt x="163" y="8707"/>
                  </a:cubicBezTo>
                  <a:cubicBezTo>
                    <a:pt x="163" y="8673"/>
                    <a:pt x="139" y="8615"/>
                    <a:pt x="116" y="8568"/>
                  </a:cubicBezTo>
                  <a:cubicBezTo>
                    <a:pt x="23" y="8359"/>
                    <a:pt x="0" y="8162"/>
                    <a:pt x="0" y="7941"/>
                  </a:cubicBezTo>
                  <a:lnTo>
                    <a:pt x="0" y="6502"/>
                  </a:lnTo>
                  <a:cubicBezTo>
                    <a:pt x="0" y="6328"/>
                    <a:pt x="23" y="6153"/>
                    <a:pt x="81" y="6002"/>
                  </a:cubicBezTo>
                  <a:cubicBezTo>
                    <a:pt x="139" y="5828"/>
                    <a:pt x="139" y="5631"/>
                    <a:pt x="197" y="5457"/>
                  </a:cubicBezTo>
                  <a:lnTo>
                    <a:pt x="279" y="5201"/>
                  </a:lnTo>
                  <a:cubicBezTo>
                    <a:pt x="348" y="4981"/>
                    <a:pt x="453" y="4795"/>
                    <a:pt x="639" y="4644"/>
                  </a:cubicBezTo>
                  <a:cubicBezTo>
                    <a:pt x="685" y="4609"/>
                    <a:pt x="743" y="4563"/>
                    <a:pt x="755" y="4516"/>
                  </a:cubicBezTo>
                  <a:cubicBezTo>
                    <a:pt x="813" y="4354"/>
                    <a:pt x="952" y="4284"/>
                    <a:pt x="1080" y="4215"/>
                  </a:cubicBezTo>
                  <a:cubicBezTo>
                    <a:pt x="1324" y="4087"/>
                    <a:pt x="1591" y="3948"/>
                    <a:pt x="1858" y="3890"/>
                  </a:cubicBezTo>
                  <a:cubicBezTo>
                    <a:pt x="1974" y="3866"/>
                    <a:pt x="2090" y="3820"/>
                    <a:pt x="2206" y="3773"/>
                  </a:cubicBezTo>
                  <a:cubicBezTo>
                    <a:pt x="2287" y="3762"/>
                    <a:pt x="2357" y="3750"/>
                    <a:pt x="2415" y="3750"/>
                  </a:cubicBezTo>
                  <a:cubicBezTo>
                    <a:pt x="2519" y="3739"/>
                    <a:pt x="2612" y="3704"/>
                    <a:pt x="2717" y="3704"/>
                  </a:cubicBezTo>
                  <a:cubicBezTo>
                    <a:pt x="2833" y="3692"/>
                    <a:pt x="2937" y="3681"/>
                    <a:pt x="3053" y="3681"/>
                  </a:cubicBezTo>
                  <a:cubicBezTo>
                    <a:pt x="4214" y="3681"/>
                    <a:pt x="5364" y="3681"/>
                    <a:pt x="6524" y="3692"/>
                  </a:cubicBezTo>
                  <a:cubicBezTo>
                    <a:pt x="6664" y="3692"/>
                    <a:pt x="6815" y="3692"/>
                    <a:pt x="6942" y="3646"/>
                  </a:cubicBezTo>
                  <a:cubicBezTo>
                    <a:pt x="7012" y="3623"/>
                    <a:pt x="7105" y="3623"/>
                    <a:pt x="7186" y="3623"/>
                  </a:cubicBezTo>
                  <a:cubicBezTo>
                    <a:pt x="7523" y="3623"/>
                    <a:pt x="7836" y="3634"/>
                    <a:pt x="8173" y="3634"/>
                  </a:cubicBezTo>
                  <a:cubicBezTo>
                    <a:pt x="8266" y="3634"/>
                    <a:pt x="8347" y="3623"/>
                    <a:pt x="8452" y="3599"/>
                  </a:cubicBezTo>
                  <a:cubicBezTo>
                    <a:pt x="8695" y="3565"/>
                    <a:pt x="8846" y="3402"/>
                    <a:pt x="8904" y="3158"/>
                  </a:cubicBezTo>
                  <a:cubicBezTo>
                    <a:pt x="8928" y="3054"/>
                    <a:pt x="8986" y="2949"/>
                    <a:pt x="9020" y="2845"/>
                  </a:cubicBezTo>
                  <a:cubicBezTo>
                    <a:pt x="9055" y="2729"/>
                    <a:pt x="9102" y="2613"/>
                    <a:pt x="9160" y="2520"/>
                  </a:cubicBezTo>
                  <a:cubicBezTo>
                    <a:pt x="9218" y="2369"/>
                    <a:pt x="9287" y="2241"/>
                    <a:pt x="9392" y="2125"/>
                  </a:cubicBezTo>
                  <a:cubicBezTo>
                    <a:pt x="9543" y="1974"/>
                    <a:pt x="9694" y="1846"/>
                    <a:pt x="9845" y="1719"/>
                  </a:cubicBezTo>
                  <a:cubicBezTo>
                    <a:pt x="9868" y="1684"/>
                    <a:pt x="9926" y="1672"/>
                    <a:pt x="9949" y="1649"/>
                  </a:cubicBezTo>
                  <a:cubicBezTo>
                    <a:pt x="9972" y="1486"/>
                    <a:pt x="10135" y="1452"/>
                    <a:pt x="10239" y="1394"/>
                  </a:cubicBezTo>
                  <a:cubicBezTo>
                    <a:pt x="10599" y="1208"/>
                    <a:pt x="10971" y="1022"/>
                    <a:pt x="11354" y="836"/>
                  </a:cubicBezTo>
                  <a:cubicBezTo>
                    <a:pt x="11633" y="697"/>
                    <a:pt x="11900" y="558"/>
                    <a:pt x="12178" y="442"/>
                  </a:cubicBezTo>
                  <a:cubicBezTo>
                    <a:pt x="12399" y="349"/>
                    <a:pt x="12619" y="256"/>
                    <a:pt x="12863" y="268"/>
                  </a:cubicBezTo>
                  <a:cubicBezTo>
                    <a:pt x="12910" y="268"/>
                    <a:pt x="12968" y="268"/>
                    <a:pt x="13002" y="233"/>
                  </a:cubicBezTo>
                  <a:cubicBezTo>
                    <a:pt x="13142" y="151"/>
                    <a:pt x="13281" y="163"/>
                    <a:pt x="13409" y="221"/>
                  </a:cubicBezTo>
                  <a:cubicBezTo>
                    <a:pt x="13513" y="268"/>
                    <a:pt x="13606" y="268"/>
                    <a:pt x="13699" y="221"/>
                  </a:cubicBezTo>
                  <a:cubicBezTo>
                    <a:pt x="13757" y="198"/>
                    <a:pt x="13815" y="209"/>
                    <a:pt x="13873" y="198"/>
                  </a:cubicBezTo>
                  <a:cubicBezTo>
                    <a:pt x="13989" y="175"/>
                    <a:pt x="14129" y="151"/>
                    <a:pt x="14245" y="140"/>
                  </a:cubicBezTo>
                  <a:cubicBezTo>
                    <a:pt x="14338" y="117"/>
                    <a:pt x="14442" y="105"/>
                    <a:pt x="14546" y="105"/>
                  </a:cubicBezTo>
                  <a:cubicBezTo>
                    <a:pt x="14663" y="105"/>
                    <a:pt x="14790" y="105"/>
                    <a:pt x="14906" y="47"/>
                  </a:cubicBezTo>
                  <a:cubicBezTo>
                    <a:pt x="14976" y="24"/>
                    <a:pt x="15069" y="24"/>
                    <a:pt x="15150" y="24"/>
                  </a:cubicBezTo>
                  <a:cubicBezTo>
                    <a:pt x="15487" y="24"/>
                    <a:pt x="15835" y="35"/>
                    <a:pt x="16172" y="24"/>
                  </a:cubicBezTo>
                  <a:cubicBezTo>
                    <a:pt x="16462" y="0"/>
                    <a:pt x="16683" y="163"/>
                    <a:pt x="16880" y="314"/>
                  </a:cubicBezTo>
                  <a:cubicBezTo>
                    <a:pt x="17263" y="581"/>
                    <a:pt x="17449" y="976"/>
                    <a:pt x="17588" y="1394"/>
                  </a:cubicBezTo>
                  <a:cubicBezTo>
                    <a:pt x="17669" y="1614"/>
                    <a:pt x="17739" y="1823"/>
                    <a:pt x="17902" y="1974"/>
                  </a:cubicBezTo>
                  <a:cubicBezTo>
                    <a:pt x="17983" y="2079"/>
                    <a:pt x="18029" y="2229"/>
                    <a:pt x="18076" y="2369"/>
                  </a:cubicBezTo>
                  <a:cubicBezTo>
                    <a:pt x="18145" y="2636"/>
                    <a:pt x="18250" y="2891"/>
                    <a:pt x="18215" y="3170"/>
                  </a:cubicBezTo>
                  <a:cubicBezTo>
                    <a:pt x="18203" y="3390"/>
                    <a:pt x="18111" y="3483"/>
                    <a:pt x="17902" y="3483"/>
                  </a:cubicBezTo>
                  <a:lnTo>
                    <a:pt x="17495" y="3483"/>
                  </a:lnTo>
                  <a:cubicBezTo>
                    <a:pt x="17263" y="3483"/>
                    <a:pt x="17124" y="3402"/>
                    <a:pt x="17112" y="3181"/>
                  </a:cubicBezTo>
                  <a:cubicBezTo>
                    <a:pt x="17089" y="2903"/>
                    <a:pt x="16973" y="2647"/>
                    <a:pt x="17008" y="2369"/>
                  </a:cubicBezTo>
                  <a:cubicBezTo>
                    <a:pt x="17031" y="2253"/>
                    <a:pt x="16996" y="2148"/>
                    <a:pt x="16926" y="2055"/>
                  </a:cubicBezTo>
                  <a:cubicBezTo>
                    <a:pt x="16799" y="1881"/>
                    <a:pt x="16741" y="1672"/>
                    <a:pt x="16683" y="1452"/>
                  </a:cubicBezTo>
                  <a:cubicBezTo>
                    <a:pt x="16601" y="1196"/>
                    <a:pt x="16450" y="1045"/>
                    <a:pt x="16183" y="1045"/>
                  </a:cubicBezTo>
                  <a:lnTo>
                    <a:pt x="14651" y="1045"/>
                  </a:lnTo>
                  <a:cubicBezTo>
                    <a:pt x="14570" y="1045"/>
                    <a:pt x="14488" y="1080"/>
                    <a:pt x="14419" y="1092"/>
                  </a:cubicBezTo>
                  <a:cubicBezTo>
                    <a:pt x="14326" y="1103"/>
                    <a:pt x="14256" y="1138"/>
                    <a:pt x="14163" y="1138"/>
                  </a:cubicBezTo>
                  <a:cubicBezTo>
                    <a:pt x="14024" y="1150"/>
                    <a:pt x="13873" y="1161"/>
                    <a:pt x="13792" y="1301"/>
                  </a:cubicBezTo>
                  <a:cubicBezTo>
                    <a:pt x="13780" y="1324"/>
                    <a:pt x="13722" y="1336"/>
                    <a:pt x="13687" y="1359"/>
                  </a:cubicBezTo>
                  <a:cubicBezTo>
                    <a:pt x="13467" y="1428"/>
                    <a:pt x="13258" y="1510"/>
                    <a:pt x="13002" y="1533"/>
                  </a:cubicBezTo>
                  <a:cubicBezTo>
                    <a:pt x="12875" y="1533"/>
                    <a:pt x="12747" y="1591"/>
                    <a:pt x="12619" y="1603"/>
                  </a:cubicBezTo>
                  <a:cubicBezTo>
                    <a:pt x="12480" y="1603"/>
                    <a:pt x="12352" y="1661"/>
                    <a:pt x="12236" y="1672"/>
                  </a:cubicBezTo>
                  <a:cubicBezTo>
                    <a:pt x="12004" y="1707"/>
                    <a:pt x="11807" y="1777"/>
                    <a:pt x="11598" y="1846"/>
                  </a:cubicBezTo>
                  <a:cubicBezTo>
                    <a:pt x="11226" y="1974"/>
                    <a:pt x="10901" y="2171"/>
                    <a:pt x="10681" y="2520"/>
                  </a:cubicBezTo>
                  <a:cubicBezTo>
                    <a:pt x="10681" y="2531"/>
                    <a:pt x="10669" y="2531"/>
                    <a:pt x="10669" y="2543"/>
                  </a:cubicBezTo>
                  <a:cubicBezTo>
                    <a:pt x="10437" y="2729"/>
                    <a:pt x="10321" y="2996"/>
                    <a:pt x="10239" y="3251"/>
                  </a:cubicBezTo>
                  <a:cubicBezTo>
                    <a:pt x="10193" y="3390"/>
                    <a:pt x="10147" y="3506"/>
                    <a:pt x="10147" y="3634"/>
                  </a:cubicBezTo>
                  <a:cubicBezTo>
                    <a:pt x="10147" y="3715"/>
                    <a:pt x="10147" y="3820"/>
                    <a:pt x="10123" y="3913"/>
                  </a:cubicBezTo>
                  <a:cubicBezTo>
                    <a:pt x="10007" y="4203"/>
                    <a:pt x="10077" y="4493"/>
                    <a:pt x="10147" y="4783"/>
                  </a:cubicBezTo>
                  <a:cubicBezTo>
                    <a:pt x="10158" y="4842"/>
                    <a:pt x="10205" y="4876"/>
                    <a:pt x="10251" y="4923"/>
                  </a:cubicBezTo>
                  <a:cubicBezTo>
                    <a:pt x="10367" y="5016"/>
                    <a:pt x="10472" y="5097"/>
                    <a:pt x="10588" y="5190"/>
                  </a:cubicBezTo>
                  <a:cubicBezTo>
                    <a:pt x="10762" y="5306"/>
                    <a:pt x="10913" y="5399"/>
                    <a:pt x="11087" y="5515"/>
                  </a:cubicBezTo>
                  <a:cubicBezTo>
                    <a:pt x="11122" y="5538"/>
                    <a:pt x="11145" y="5561"/>
                    <a:pt x="11168" y="5561"/>
                  </a:cubicBezTo>
                  <a:cubicBezTo>
                    <a:pt x="11516" y="5654"/>
                    <a:pt x="11830" y="5828"/>
                    <a:pt x="12167" y="5944"/>
                  </a:cubicBezTo>
                  <a:cubicBezTo>
                    <a:pt x="12271" y="5968"/>
                    <a:pt x="12364" y="6026"/>
                    <a:pt x="12468" y="6072"/>
                  </a:cubicBezTo>
                  <a:cubicBezTo>
                    <a:pt x="12585" y="6119"/>
                    <a:pt x="12712" y="6153"/>
                    <a:pt x="12852" y="6188"/>
                  </a:cubicBezTo>
                  <a:cubicBezTo>
                    <a:pt x="13084" y="6246"/>
                    <a:pt x="13293" y="6316"/>
                    <a:pt x="13513" y="6409"/>
                  </a:cubicBezTo>
                  <a:cubicBezTo>
                    <a:pt x="13676" y="6467"/>
                    <a:pt x="13803" y="6548"/>
                    <a:pt x="13815" y="6757"/>
                  </a:cubicBezTo>
                  <a:cubicBezTo>
                    <a:pt x="14140" y="6838"/>
                    <a:pt x="14430" y="6931"/>
                    <a:pt x="14732" y="6954"/>
                  </a:cubicBezTo>
                  <a:lnTo>
                    <a:pt x="14767" y="6954"/>
                  </a:lnTo>
                  <a:cubicBezTo>
                    <a:pt x="15034" y="7105"/>
                    <a:pt x="15348" y="7024"/>
                    <a:pt x="15638" y="7059"/>
                  </a:cubicBezTo>
                  <a:cubicBezTo>
                    <a:pt x="15731" y="7070"/>
                    <a:pt x="15835" y="7059"/>
                    <a:pt x="15940" y="7070"/>
                  </a:cubicBezTo>
                  <a:cubicBezTo>
                    <a:pt x="16044" y="7082"/>
                    <a:pt x="16137" y="7070"/>
                    <a:pt x="16230" y="7001"/>
                  </a:cubicBezTo>
                  <a:cubicBezTo>
                    <a:pt x="16253" y="6966"/>
                    <a:pt x="16299" y="6954"/>
                    <a:pt x="16334" y="6943"/>
                  </a:cubicBezTo>
                  <a:cubicBezTo>
                    <a:pt x="16636" y="6850"/>
                    <a:pt x="16810" y="6618"/>
                    <a:pt x="16973" y="6362"/>
                  </a:cubicBezTo>
                  <a:cubicBezTo>
                    <a:pt x="17031" y="6258"/>
                    <a:pt x="17089" y="6177"/>
                    <a:pt x="17147" y="6072"/>
                  </a:cubicBezTo>
                  <a:cubicBezTo>
                    <a:pt x="17182" y="5979"/>
                    <a:pt x="17240" y="5898"/>
                    <a:pt x="17286" y="5793"/>
                  </a:cubicBezTo>
                  <a:cubicBezTo>
                    <a:pt x="17321" y="5724"/>
                    <a:pt x="17321" y="5631"/>
                    <a:pt x="17275" y="5561"/>
                  </a:cubicBezTo>
                  <a:cubicBezTo>
                    <a:pt x="17147" y="5271"/>
                    <a:pt x="17147" y="4969"/>
                    <a:pt x="17263" y="4679"/>
                  </a:cubicBezTo>
                  <a:cubicBezTo>
                    <a:pt x="17298" y="4563"/>
                    <a:pt x="17344" y="4435"/>
                    <a:pt x="17356" y="4296"/>
                  </a:cubicBezTo>
                  <a:cubicBezTo>
                    <a:pt x="17379" y="4122"/>
                    <a:pt x="17507" y="4040"/>
                    <a:pt x="17635" y="4029"/>
                  </a:cubicBezTo>
                  <a:cubicBezTo>
                    <a:pt x="17878" y="3982"/>
                    <a:pt x="18111" y="3971"/>
                    <a:pt x="18343" y="4099"/>
                  </a:cubicBezTo>
                  <a:cubicBezTo>
                    <a:pt x="18447" y="4157"/>
                    <a:pt x="18517" y="4226"/>
                    <a:pt x="18540" y="4354"/>
                  </a:cubicBezTo>
                  <a:cubicBezTo>
                    <a:pt x="18552" y="4493"/>
                    <a:pt x="18552" y="4621"/>
                    <a:pt x="18505" y="4749"/>
                  </a:cubicBezTo>
                  <a:cubicBezTo>
                    <a:pt x="18436" y="4981"/>
                    <a:pt x="18308" y="5190"/>
                    <a:pt x="18215" y="5422"/>
                  </a:cubicBezTo>
                  <a:cubicBezTo>
                    <a:pt x="18029" y="5863"/>
                    <a:pt x="17809" y="6304"/>
                    <a:pt x="17588" y="6757"/>
                  </a:cubicBezTo>
                  <a:cubicBezTo>
                    <a:pt x="17553" y="7047"/>
                    <a:pt x="17286" y="7198"/>
                    <a:pt x="17159" y="7430"/>
                  </a:cubicBezTo>
                  <a:lnTo>
                    <a:pt x="17112" y="7477"/>
                  </a:lnTo>
                  <a:lnTo>
                    <a:pt x="16416" y="7872"/>
                  </a:lnTo>
                  <a:cubicBezTo>
                    <a:pt x="16358" y="7895"/>
                    <a:pt x="16288" y="7918"/>
                    <a:pt x="16218" y="7930"/>
                  </a:cubicBezTo>
                  <a:cubicBezTo>
                    <a:pt x="16172" y="7941"/>
                    <a:pt x="16114" y="7930"/>
                    <a:pt x="16067" y="7941"/>
                  </a:cubicBezTo>
                  <a:cubicBezTo>
                    <a:pt x="15707" y="8092"/>
                    <a:pt x="15313" y="7999"/>
                    <a:pt x="14953" y="8011"/>
                  </a:cubicBezTo>
                  <a:cubicBezTo>
                    <a:pt x="14825" y="8011"/>
                    <a:pt x="14686" y="7976"/>
                    <a:pt x="14570" y="7930"/>
                  </a:cubicBezTo>
                  <a:cubicBezTo>
                    <a:pt x="14279" y="7837"/>
                    <a:pt x="13966" y="7860"/>
                    <a:pt x="13699" y="7663"/>
                  </a:cubicBezTo>
                  <a:cubicBezTo>
                    <a:pt x="13664" y="7639"/>
                    <a:pt x="13583" y="7639"/>
                    <a:pt x="13525" y="7651"/>
                  </a:cubicBezTo>
                  <a:cubicBezTo>
                    <a:pt x="13281" y="7686"/>
                    <a:pt x="13037" y="7651"/>
                    <a:pt x="12817" y="7535"/>
                  </a:cubicBezTo>
                  <a:cubicBezTo>
                    <a:pt x="12735" y="7488"/>
                    <a:pt x="12654" y="7430"/>
                    <a:pt x="12538" y="7407"/>
                  </a:cubicBezTo>
                  <a:cubicBezTo>
                    <a:pt x="12329" y="7349"/>
                    <a:pt x="12120" y="7256"/>
                    <a:pt x="11900" y="7187"/>
                  </a:cubicBezTo>
                  <a:cubicBezTo>
                    <a:pt x="11865" y="7175"/>
                    <a:pt x="11807" y="7163"/>
                    <a:pt x="11760" y="7129"/>
                  </a:cubicBezTo>
                  <a:cubicBezTo>
                    <a:pt x="11656" y="7059"/>
                    <a:pt x="11540" y="7012"/>
                    <a:pt x="11424" y="6966"/>
                  </a:cubicBezTo>
                  <a:cubicBezTo>
                    <a:pt x="11296" y="6931"/>
                    <a:pt x="11180" y="6850"/>
                    <a:pt x="11064" y="6815"/>
                  </a:cubicBezTo>
                  <a:cubicBezTo>
                    <a:pt x="10971" y="6769"/>
                    <a:pt x="10901" y="6722"/>
                    <a:pt x="10820" y="6699"/>
                  </a:cubicBezTo>
                  <a:cubicBezTo>
                    <a:pt x="10483" y="6618"/>
                    <a:pt x="10205" y="6420"/>
                    <a:pt x="9903" y="6269"/>
                  </a:cubicBezTo>
                  <a:cubicBezTo>
                    <a:pt x="9845" y="6246"/>
                    <a:pt x="9798" y="6200"/>
                    <a:pt x="9752" y="6153"/>
                  </a:cubicBezTo>
                  <a:cubicBezTo>
                    <a:pt x="9636" y="6072"/>
                    <a:pt x="9554" y="5956"/>
                    <a:pt x="9427" y="5886"/>
                  </a:cubicBezTo>
                  <a:cubicBezTo>
                    <a:pt x="9229" y="5782"/>
                    <a:pt x="9102" y="5631"/>
                    <a:pt x="9032" y="5434"/>
                  </a:cubicBezTo>
                  <a:cubicBezTo>
                    <a:pt x="8939" y="5213"/>
                    <a:pt x="8788" y="5027"/>
                    <a:pt x="8626" y="4853"/>
                  </a:cubicBezTo>
                  <a:cubicBezTo>
                    <a:pt x="8463" y="4679"/>
                    <a:pt x="8243" y="4621"/>
                    <a:pt x="8010" y="4609"/>
                  </a:cubicBezTo>
                  <a:cubicBezTo>
                    <a:pt x="7871" y="4586"/>
                    <a:pt x="7720" y="4609"/>
                    <a:pt x="7581" y="4609"/>
                  </a:cubicBezTo>
                  <a:lnTo>
                    <a:pt x="4226" y="4609"/>
                  </a:lnTo>
                  <a:cubicBezTo>
                    <a:pt x="4063" y="4609"/>
                    <a:pt x="3924" y="4621"/>
                    <a:pt x="3773" y="4667"/>
                  </a:cubicBezTo>
                  <a:cubicBezTo>
                    <a:pt x="3645" y="4702"/>
                    <a:pt x="3483" y="4691"/>
                    <a:pt x="3355" y="4691"/>
                  </a:cubicBezTo>
                  <a:cubicBezTo>
                    <a:pt x="3018" y="4679"/>
                    <a:pt x="2693" y="4725"/>
                    <a:pt x="2368" y="4853"/>
                  </a:cubicBezTo>
                  <a:cubicBezTo>
                    <a:pt x="2287" y="4900"/>
                    <a:pt x="2183" y="4911"/>
                    <a:pt x="2078" y="4934"/>
                  </a:cubicBezTo>
                  <a:cubicBezTo>
                    <a:pt x="1741" y="5074"/>
                    <a:pt x="1474" y="5248"/>
                    <a:pt x="1312" y="5596"/>
                  </a:cubicBezTo>
                  <a:cubicBezTo>
                    <a:pt x="1219" y="5793"/>
                    <a:pt x="1126" y="5979"/>
                    <a:pt x="1161" y="6200"/>
                  </a:cubicBezTo>
                  <a:cubicBezTo>
                    <a:pt x="1161" y="6246"/>
                    <a:pt x="1161" y="6293"/>
                    <a:pt x="1149" y="6316"/>
                  </a:cubicBezTo>
                  <a:cubicBezTo>
                    <a:pt x="1045" y="6525"/>
                    <a:pt x="1091" y="6734"/>
                    <a:pt x="1080" y="6954"/>
                  </a:cubicBezTo>
                  <a:cubicBezTo>
                    <a:pt x="1080" y="7187"/>
                    <a:pt x="1091" y="7407"/>
                    <a:pt x="1080" y="7639"/>
                  </a:cubicBezTo>
                  <a:cubicBezTo>
                    <a:pt x="1068" y="7930"/>
                    <a:pt x="1149" y="8185"/>
                    <a:pt x="1219" y="8475"/>
                  </a:cubicBezTo>
                  <a:cubicBezTo>
                    <a:pt x="1265" y="8684"/>
                    <a:pt x="1393" y="8823"/>
                    <a:pt x="1544" y="8963"/>
                  </a:cubicBezTo>
                  <a:cubicBezTo>
                    <a:pt x="1707" y="9102"/>
                    <a:pt x="1846" y="9253"/>
                    <a:pt x="2032" y="9369"/>
                  </a:cubicBezTo>
                  <a:cubicBezTo>
                    <a:pt x="2241" y="9497"/>
                    <a:pt x="2438" y="9601"/>
                    <a:pt x="2670" y="9636"/>
                  </a:cubicBezTo>
                  <a:cubicBezTo>
                    <a:pt x="2984" y="9694"/>
                    <a:pt x="3274" y="9752"/>
                    <a:pt x="3587" y="9752"/>
                  </a:cubicBezTo>
                  <a:cubicBezTo>
                    <a:pt x="3634" y="9752"/>
                    <a:pt x="3692" y="9752"/>
                    <a:pt x="3738" y="9775"/>
                  </a:cubicBezTo>
                  <a:cubicBezTo>
                    <a:pt x="3947" y="9868"/>
                    <a:pt x="4168" y="9845"/>
                    <a:pt x="4400" y="9845"/>
                  </a:cubicBezTo>
                  <a:cubicBezTo>
                    <a:pt x="4609" y="9845"/>
                    <a:pt x="4806" y="9810"/>
                    <a:pt x="5015" y="9915"/>
                  </a:cubicBezTo>
                  <a:cubicBezTo>
                    <a:pt x="5073" y="9950"/>
                    <a:pt x="5155" y="9926"/>
                    <a:pt x="5224" y="9926"/>
                  </a:cubicBezTo>
                  <a:cubicBezTo>
                    <a:pt x="5828" y="9868"/>
                    <a:pt x="6420" y="9915"/>
                    <a:pt x="7012" y="9915"/>
                  </a:cubicBezTo>
                  <a:cubicBezTo>
                    <a:pt x="7059" y="9915"/>
                    <a:pt x="7105" y="9915"/>
                    <a:pt x="7128" y="9926"/>
                  </a:cubicBezTo>
                  <a:cubicBezTo>
                    <a:pt x="7302" y="10019"/>
                    <a:pt x="7488" y="9984"/>
                    <a:pt x="7662" y="10008"/>
                  </a:cubicBezTo>
                  <a:lnTo>
                    <a:pt x="8521" y="10008"/>
                  </a:lnTo>
                  <a:cubicBezTo>
                    <a:pt x="8707" y="10008"/>
                    <a:pt x="8881" y="9984"/>
                    <a:pt x="9055" y="10066"/>
                  </a:cubicBezTo>
                  <a:cubicBezTo>
                    <a:pt x="9137" y="10089"/>
                    <a:pt x="9218" y="10077"/>
                    <a:pt x="9311" y="10077"/>
                  </a:cubicBezTo>
                  <a:lnTo>
                    <a:pt x="10263" y="10077"/>
                  </a:lnTo>
                  <a:cubicBezTo>
                    <a:pt x="10379" y="10077"/>
                    <a:pt x="10506" y="10100"/>
                    <a:pt x="10623" y="10135"/>
                  </a:cubicBezTo>
                  <a:cubicBezTo>
                    <a:pt x="10646" y="10135"/>
                    <a:pt x="10669" y="10147"/>
                    <a:pt x="10681" y="10147"/>
                  </a:cubicBezTo>
                  <a:cubicBezTo>
                    <a:pt x="10936" y="10182"/>
                    <a:pt x="11168" y="10217"/>
                    <a:pt x="11412" y="10251"/>
                  </a:cubicBezTo>
                  <a:cubicBezTo>
                    <a:pt x="11644" y="10275"/>
                    <a:pt x="11876" y="10298"/>
                    <a:pt x="12109" y="10321"/>
                  </a:cubicBezTo>
                  <a:cubicBezTo>
                    <a:pt x="12364" y="10356"/>
                    <a:pt x="12631" y="10391"/>
                    <a:pt x="12886" y="10426"/>
                  </a:cubicBezTo>
                  <a:cubicBezTo>
                    <a:pt x="12979" y="10437"/>
                    <a:pt x="13060" y="10449"/>
                    <a:pt x="13165" y="10484"/>
                  </a:cubicBezTo>
                  <a:cubicBezTo>
                    <a:pt x="13223" y="10495"/>
                    <a:pt x="13281" y="10530"/>
                    <a:pt x="13339" y="10507"/>
                  </a:cubicBezTo>
                  <a:cubicBezTo>
                    <a:pt x="13629" y="10507"/>
                    <a:pt x="13908" y="10600"/>
                    <a:pt x="14187" y="10658"/>
                  </a:cubicBezTo>
                  <a:cubicBezTo>
                    <a:pt x="14303" y="10669"/>
                    <a:pt x="14430" y="10681"/>
                    <a:pt x="14546" y="10681"/>
                  </a:cubicBezTo>
                  <a:cubicBezTo>
                    <a:pt x="14732" y="10646"/>
                    <a:pt x="14918" y="10658"/>
                    <a:pt x="15080" y="10669"/>
                  </a:cubicBezTo>
                  <a:close/>
                  <a:moveTo>
                    <a:pt x="13258" y="488"/>
                  </a:moveTo>
                  <a:lnTo>
                    <a:pt x="12933" y="488"/>
                  </a:lnTo>
                  <a:cubicBezTo>
                    <a:pt x="12805" y="488"/>
                    <a:pt x="12677" y="511"/>
                    <a:pt x="12561" y="569"/>
                  </a:cubicBezTo>
                  <a:cubicBezTo>
                    <a:pt x="12364" y="674"/>
                    <a:pt x="12167" y="732"/>
                    <a:pt x="11958" y="813"/>
                  </a:cubicBezTo>
                  <a:cubicBezTo>
                    <a:pt x="11644" y="952"/>
                    <a:pt x="11319" y="1092"/>
                    <a:pt x="11017" y="1243"/>
                  </a:cubicBezTo>
                  <a:cubicBezTo>
                    <a:pt x="10901" y="1301"/>
                    <a:pt x="10820" y="1370"/>
                    <a:pt x="10715" y="1440"/>
                  </a:cubicBezTo>
                  <a:cubicBezTo>
                    <a:pt x="10599" y="1533"/>
                    <a:pt x="10506" y="1614"/>
                    <a:pt x="10390" y="1707"/>
                  </a:cubicBezTo>
                  <a:cubicBezTo>
                    <a:pt x="10205" y="1835"/>
                    <a:pt x="10019" y="1951"/>
                    <a:pt x="9845" y="2090"/>
                  </a:cubicBezTo>
                  <a:cubicBezTo>
                    <a:pt x="9717" y="2195"/>
                    <a:pt x="9613" y="2299"/>
                    <a:pt x="9554" y="2438"/>
                  </a:cubicBezTo>
                  <a:cubicBezTo>
                    <a:pt x="9427" y="2729"/>
                    <a:pt x="9276" y="3007"/>
                    <a:pt x="9195" y="3309"/>
                  </a:cubicBezTo>
                  <a:cubicBezTo>
                    <a:pt x="9113" y="3553"/>
                    <a:pt x="8974" y="3762"/>
                    <a:pt x="8695" y="3832"/>
                  </a:cubicBezTo>
                  <a:cubicBezTo>
                    <a:pt x="8568" y="3866"/>
                    <a:pt x="8452" y="3924"/>
                    <a:pt x="8324" y="3866"/>
                  </a:cubicBezTo>
                  <a:cubicBezTo>
                    <a:pt x="8277" y="3843"/>
                    <a:pt x="8219" y="3843"/>
                    <a:pt x="8173" y="3843"/>
                  </a:cubicBezTo>
                  <a:cubicBezTo>
                    <a:pt x="7883" y="3843"/>
                    <a:pt x="7581" y="3866"/>
                    <a:pt x="7291" y="3866"/>
                  </a:cubicBezTo>
                  <a:cubicBezTo>
                    <a:pt x="7198" y="3866"/>
                    <a:pt x="7117" y="3866"/>
                    <a:pt x="7047" y="3890"/>
                  </a:cubicBezTo>
                  <a:cubicBezTo>
                    <a:pt x="6908" y="3948"/>
                    <a:pt x="6768" y="3948"/>
                    <a:pt x="6617" y="3948"/>
                  </a:cubicBezTo>
                  <a:cubicBezTo>
                    <a:pt x="5538" y="3948"/>
                    <a:pt x="4458" y="3948"/>
                    <a:pt x="3367" y="3971"/>
                  </a:cubicBezTo>
                  <a:cubicBezTo>
                    <a:pt x="3158" y="3971"/>
                    <a:pt x="2937" y="3936"/>
                    <a:pt x="2751" y="4040"/>
                  </a:cubicBezTo>
                  <a:cubicBezTo>
                    <a:pt x="2728" y="4052"/>
                    <a:pt x="2705" y="4052"/>
                    <a:pt x="2693" y="4052"/>
                  </a:cubicBezTo>
                  <a:cubicBezTo>
                    <a:pt x="2496" y="4029"/>
                    <a:pt x="2322" y="4099"/>
                    <a:pt x="2148" y="4145"/>
                  </a:cubicBezTo>
                  <a:cubicBezTo>
                    <a:pt x="1707" y="4261"/>
                    <a:pt x="1242" y="4389"/>
                    <a:pt x="964" y="4807"/>
                  </a:cubicBezTo>
                  <a:cubicBezTo>
                    <a:pt x="964" y="4818"/>
                    <a:pt x="952" y="4818"/>
                    <a:pt x="952" y="4842"/>
                  </a:cubicBezTo>
                  <a:cubicBezTo>
                    <a:pt x="743" y="4992"/>
                    <a:pt x="662" y="5225"/>
                    <a:pt x="581" y="5457"/>
                  </a:cubicBezTo>
                  <a:cubicBezTo>
                    <a:pt x="557" y="5561"/>
                    <a:pt x="511" y="5654"/>
                    <a:pt x="499" y="5747"/>
                  </a:cubicBezTo>
                  <a:cubicBezTo>
                    <a:pt x="453" y="5956"/>
                    <a:pt x="406" y="6177"/>
                    <a:pt x="395" y="6374"/>
                  </a:cubicBezTo>
                  <a:cubicBezTo>
                    <a:pt x="383" y="6943"/>
                    <a:pt x="395" y="7512"/>
                    <a:pt x="395" y="8057"/>
                  </a:cubicBezTo>
                  <a:cubicBezTo>
                    <a:pt x="395" y="8127"/>
                    <a:pt x="395" y="8208"/>
                    <a:pt x="430" y="8278"/>
                  </a:cubicBezTo>
                  <a:cubicBezTo>
                    <a:pt x="464" y="8452"/>
                    <a:pt x="522" y="8626"/>
                    <a:pt x="581" y="8800"/>
                  </a:cubicBezTo>
                  <a:cubicBezTo>
                    <a:pt x="639" y="8963"/>
                    <a:pt x="697" y="9102"/>
                    <a:pt x="801" y="9230"/>
                  </a:cubicBezTo>
                  <a:cubicBezTo>
                    <a:pt x="952" y="9392"/>
                    <a:pt x="1045" y="9578"/>
                    <a:pt x="1196" y="9741"/>
                  </a:cubicBezTo>
                  <a:cubicBezTo>
                    <a:pt x="1277" y="9845"/>
                    <a:pt x="1416" y="9926"/>
                    <a:pt x="1544" y="9973"/>
                  </a:cubicBezTo>
                  <a:cubicBezTo>
                    <a:pt x="1788" y="10042"/>
                    <a:pt x="2008" y="10193"/>
                    <a:pt x="2287" y="10159"/>
                  </a:cubicBezTo>
                  <a:cubicBezTo>
                    <a:pt x="2426" y="10251"/>
                    <a:pt x="2601" y="10217"/>
                    <a:pt x="2763" y="10217"/>
                  </a:cubicBezTo>
                  <a:cubicBezTo>
                    <a:pt x="3007" y="10217"/>
                    <a:pt x="3251" y="10193"/>
                    <a:pt x="3483" y="10298"/>
                  </a:cubicBezTo>
                  <a:cubicBezTo>
                    <a:pt x="3541" y="10321"/>
                    <a:pt x="3599" y="10309"/>
                    <a:pt x="3680" y="10309"/>
                  </a:cubicBezTo>
                  <a:cubicBezTo>
                    <a:pt x="3750" y="10321"/>
                    <a:pt x="3820" y="10321"/>
                    <a:pt x="3889" y="10333"/>
                  </a:cubicBezTo>
                  <a:cubicBezTo>
                    <a:pt x="4121" y="10391"/>
                    <a:pt x="4354" y="10472"/>
                    <a:pt x="4621" y="10472"/>
                  </a:cubicBezTo>
                  <a:cubicBezTo>
                    <a:pt x="4667" y="10472"/>
                    <a:pt x="4725" y="10472"/>
                    <a:pt x="4760" y="10495"/>
                  </a:cubicBezTo>
                  <a:cubicBezTo>
                    <a:pt x="4899" y="10565"/>
                    <a:pt x="5038" y="10553"/>
                    <a:pt x="5189" y="10553"/>
                  </a:cubicBezTo>
                  <a:lnTo>
                    <a:pt x="8185" y="10553"/>
                  </a:lnTo>
                  <a:cubicBezTo>
                    <a:pt x="8301" y="10553"/>
                    <a:pt x="8417" y="10553"/>
                    <a:pt x="8521" y="10588"/>
                  </a:cubicBezTo>
                  <a:cubicBezTo>
                    <a:pt x="8637" y="10623"/>
                    <a:pt x="8765" y="10623"/>
                    <a:pt x="8881" y="10623"/>
                  </a:cubicBezTo>
                  <a:cubicBezTo>
                    <a:pt x="8962" y="10623"/>
                    <a:pt x="9032" y="10611"/>
                    <a:pt x="9102" y="10646"/>
                  </a:cubicBezTo>
                  <a:cubicBezTo>
                    <a:pt x="9322" y="10727"/>
                    <a:pt x="9554" y="10716"/>
                    <a:pt x="9775" y="10739"/>
                  </a:cubicBezTo>
                  <a:cubicBezTo>
                    <a:pt x="9914" y="10762"/>
                    <a:pt x="10065" y="10739"/>
                    <a:pt x="10193" y="10774"/>
                  </a:cubicBezTo>
                  <a:cubicBezTo>
                    <a:pt x="10472" y="10832"/>
                    <a:pt x="10762" y="10832"/>
                    <a:pt x="11052" y="10843"/>
                  </a:cubicBezTo>
                  <a:cubicBezTo>
                    <a:pt x="11470" y="10878"/>
                    <a:pt x="11876" y="10913"/>
                    <a:pt x="12294" y="10971"/>
                  </a:cubicBezTo>
                  <a:cubicBezTo>
                    <a:pt x="12677" y="11029"/>
                    <a:pt x="13037" y="11122"/>
                    <a:pt x="13409" y="11180"/>
                  </a:cubicBezTo>
                  <a:cubicBezTo>
                    <a:pt x="13873" y="11238"/>
                    <a:pt x="14338" y="11285"/>
                    <a:pt x="14802" y="11343"/>
                  </a:cubicBezTo>
                  <a:cubicBezTo>
                    <a:pt x="14848" y="11343"/>
                    <a:pt x="14906" y="11319"/>
                    <a:pt x="14964" y="11308"/>
                  </a:cubicBezTo>
                  <a:lnTo>
                    <a:pt x="14964" y="10878"/>
                  </a:lnTo>
                  <a:cubicBezTo>
                    <a:pt x="14883" y="10797"/>
                    <a:pt x="14790" y="10832"/>
                    <a:pt x="14709" y="10832"/>
                  </a:cubicBezTo>
                  <a:cubicBezTo>
                    <a:pt x="14326" y="10855"/>
                    <a:pt x="13978" y="10727"/>
                    <a:pt x="13606" y="10739"/>
                  </a:cubicBezTo>
                  <a:cubicBezTo>
                    <a:pt x="13571" y="10739"/>
                    <a:pt x="13548" y="10727"/>
                    <a:pt x="13513" y="10727"/>
                  </a:cubicBezTo>
                  <a:cubicBezTo>
                    <a:pt x="13142" y="10658"/>
                    <a:pt x="12770" y="10600"/>
                    <a:pt x="12399" y="10530"/>
                  </a:cubicBezTo>
                  <a:lnTo>
                    <a:pt x="12341" y="10530"/>
                  </a:lnTo>
                  <a:cubicBezTo>
                    <a:pt x="12097" y="10530"/>
                    <a:pt x="11842" y="10542"/>
                    <a:pt x="11609" y="10449"/>
                  </a:cubicBezTo>
                  <a:cubicBezTo>
                    <a:pt x="11575" y="10437"/>
                    <a:pt x="11528" y="10437"/>
                    <a:pt x="11493" y="10449"/>
                  </a:cubicBezTo>
                  <a:cubicBezTo>
                    <a:pt x="11226" y="10472"/>
                    <a:pt x="10959" y="10356"/>
                    <a:pt x="10681" y="10356"/>
                  </a:cubicBezTo>
                  <a:cubicBezTo>
                    <a:pt x="10506" y="10263"/>
                    <a:pt x="10321" y="10275"/>
                    <a:pt x="10147" y="10275"/>
                  </a:cubicBezTo>
                  <a:lnTo>
                    <a:pt x="9322" y="10275"/>
                  </a:lnTo>
                  <a:cubicBezTo>
                    <a:pt x="9229" y="10275"/>
                    <a:pt x="9148" y="10298"/>
                    <a:pt x="9079" y="10263"/>
                  </a:cubicBezTo>
                  <a:cubicBezTo>
                    <a:pt x="8904" y="10193"/>
                    <a:pt x="8742" y="10205"/>
                    <a:pt x="8568" y="10205"/>
                  </a:cubicBezTo>
                  <a:lnTo>
                    <a:pt x="7488" y="10205"/>
                  </a:lnTo>
                  <a:cubicBezTo>
                    <a:pt x="7407" y="10205"/>
                    <a:pt x="7314" y="10217"/>
                    <a:pt x="7244" y="10193"/>
                  </a:cubicBezTo>
                  <a:cubicBezTo>
                    <a:pt x="7070" y="10124"/>
                    <a:pt x="6908" y="10135"/>
                    <a:pt x="6733" y="10135"/>
                  </a:cubicBezTo>
                  <a:lnTo>
                    <a:pt x="5422" y="10135"/>
                  </a:lnTo>
                  <a:cubicBezTo>
                    <a:pt x="5224" y="10135"/>
                    <a:pt x="5027" y="10135"/>
                    <a:pt x="4841" y="10066"/>
                  </a:cubicBezTo>
                  <a:cubicBezTo>
                    <a:pt x="4760" y="10031"/>
                    <a:pt x="4690" y="10031"/>
                    <a:pt x="4621" y="10031"/>
                  </a:cubicBezTo>
                  <a:cubicBezTo>
                    <a:pt x="4319" y="10042"/>
                    <a:pt x="4005" y="10008"/>
                    <a:pt x="3703" y="9950"/>
                  </a:cubicBezTo>
                  <a:cubicBezTo>
                    <a:pt x="3634" y="9926"/>
                    <a:pt x="3564" y="9915"/>
                    <a:pt x="3483" y="9915"/>
                  </a:cubicBezTo>
                  <a:cubicBezTo>
                    <a:pt x="3111" y="9903"/>
                    <a:pt x="2728" y="9857"/>
                    <a:pt x="2368" y="9787"/>
                  </a:cubicBezTo>
                  <a:cubicBezTo>
                    <a:pt x="2241" y="9752"/>
                    <a:pt x="2125" y="9717"/>
                    <a:pt x="2008" y="9636"/>
                  </a:cubicBezTo>
                  <a:cubicBezTo>
                    <a:pt x="1730" y="9462"/>
                    <a:pt x="1509" y="9253"/>
                    <a:pt x="1300" y="9021"/>
                  </a:cubicBezTo>
                  <a:cubicBezTo>
                    <a:pt x="1091" y="8800"/>
                    <a:pt x="929" y="8556"/>
                    <a:pt x="929" y="8231"/>
                  </a:cubicBezTo>
                  <a:cubicBezTo>
                    <a:pt x="929" y="8208"/>
                    <a:pt x="929" y="8173"/>
                    <a:pt x="917" y="8150"/>
                  </a:cubicBezTo>
                  <a:cubicBezTo>
                    <a:pt x="848" y="8034"/>
                    <a:pt x="859" y="7918"/>
                    <a:pt x="859" y="7779"/>
                  </a:cubicBezTo>
                  <a:lnTo>
                    <a:pt x="859" y="6490"/>
                  </a:lnTo>
                  <a:cubicBezTo>
                    <a:pt x="859" y="6409"/>
                    <a:pt x="894" y="6316"/>
                    <a:pt x="906" y="6211"/>
                  </a:cubicBezTo>
                  <a:cubicBezTo>
                    <a:pt x="917" y="6130"/>
                    <a:pt x="952" y="6037"/>
                    <a:pt x="929" y="5944"/>
                  </a:cubicBezTo>
                  <a:cubicBezTo>
                    <a:pt x="917" y="5689"/>
                    <a:pt x="1033" y="5492"/>
                    <a:pt x="1126" y="5271"/>
                  </a:cubicBezTo>
                  <a:cubicBezTo>
                    <a:pt x="1184" y="5097"/>
                    <a:pt x="1300" y="4981"/>
                    <a:pt x="1451" y="4900"/>
                  </a:cubicBezTo>
                  <a:lnTo>
                    <a:pt x="1498" y="4853"/>
                  </a:lnTo>
                  <a:cubicBezTo>
                    <a:pt x="1672" y="4644"/>
                    <a:pt x="1916" y="4563"/>
                    <a:pt x="2171" y="4493"/>
                  </a:cubicBezTo>
                  <a:cubicBezTo>
                    <a:pt x="2264" y="4458"/>
                    <a:pt x="2380" y="4435"/>
                    <a:pt x="2484" y="4412"/>
                  </a:cubicBezTo>
                  <a:cubicBezTo>
                    <a:pt x="2786" y="4342"/>
                    <a:pt x="3100" y="4273"/>
                    <a:pt x="3413" y="4296"/>
                  </a:cubicBezTo>
                  <a:lnTo>
                    <a:pt x="3634" y="4296"/>
                  </a:lnTo>
                  <a:cubicBezTo>
                    <a:pt x="3692" y="4296"/>
                    <a:pt x="3761" y="4296"/>
                    <a:pt x="3808" y="4273"/>
                  </a:cubicBezTo>
                  <a:cubicBezTo>
                    <a:pt x="3936" y="4215"/>
                    <a:pt x="4063" y="4215"/>
                    <a:pt x="4203" y="4215"/>
                  </a:cubicBezTo>
                  <a:cubicBezTo>
                    <a:pt x="5387" y="4215"/>
                    <a:pt x="6594" y="4226"/>
                    <a:pt x="7778" y="4215"/>
                  </a:cubicBezTo>
                  <a:cubicBezTo>
                    <a:pt x="8161" y="4215"/>
                    <a:pt x="8510" y="4261"/>
                    <a:pt x="8823" y="4470"/>
                  </a:cubicBezTo>
                  <a:cubicBezTo>
                    <a:pt x="8858" y="4493"/>
                    <a:pt x="8881" y="4493"/>
                    <a:pt x="8916" y="4516"/>
                  </a:cubicBezTo>
                  <a:cubicBezTo>
                    <a:pt x="9055" y="4621"/>
                    <a:pt x="9218" y="4737"/>
                    <a:pt x="9276" y="4923"/>
                  </a:cubicBezTo>
                  <a:cubicBezTo>
                    <a:pt x="9322" y="5039"/>
                    <a:pt x="9380" y="5143"/>
                    <a:pt x="9438" y="5259"/>
                  </a:cubicBezTo>
                  <a:cubicBezTo>
                    <a:pt x="9450" y="5283"/>
                    <a:pt x="9450" y="5318"/>
                    <a:pt x="9485" y="5329"/>
                  </a:cubicBezTo>
                  <a:cubicBezTo>
                    <a:pt x="9624" y="5422"/>
                    <a:pt x="9729" y="5550"/>
                    <a:pt x="9798" y="5689"/>
                  </a:cubicBezTo>
                  <a:cubicBezTo>
                    <a:pt x="9810" y="5735"/>
                    <a:pt x="9891" y="5747"/>
                    <a:pt x="9914" y="5782"/>
                  </a:cubicBezTo>
                  <a:cubicBezTo>
                    <a:pt x="9984" y="5828"/>
                    <a:pt x="10077" y="5886"/>
                    <a:pt x="10147" y="5921"/>
                  </a:cubicBezTo>
                  <a:cubicBezTo>
                    <a:pt x="10309" y="6014"/>
                    <a:pt x="10472" y="6130"/>
                    <a:pt x="10623" y="6177"/>
                  </a:cubicBezTo>
                  <a:cubicBezTo>
                    <a:pt x="10785" y="6211"/>
                    <a:pt x="10936" y="6269"/>
                    <a:pt x="11075" y="6328"/>
                  </a:cubicBezTo>
                  <a:cubicBezTo>
                    <a:pt x="11307" y="6432"/>
                    <a:pt x="11551" y="6502"/>
                    <a:pt x="11783" y="6618"/>
                  </a:cubicBezTo>
                  <a:cubicBezTo>
                    <a:pt x="12016" y="6734"/>
                    <a:pt x="12283" y="6815"/>
                    <a:pt x="12503" y="6966"/>
                  </a:cubicBezTo>
                  <a:lnTo>
                    <a:pt x="12585" y="7012"/>
                  </a:lnTo>
                  <a:cubicBezTo>
                    <a:pt x="12770" y="7059"/>
                    <a:pt x="12921" y="7163"/>
                    <a:pt x="13095" y="7233"/>
                  </a:cubicBezTo>
                  <a:cubicBezTo>
                    <a:pt x="13142" y="7245"/>
                    <a:pt x="13165" y="7279"/>
                    <a:pt x="13211" y="7279"/>
                  </a:cubicBezTo>
                  <a:cubicBezTo>
                    <a:pt x="13374" y="7303"/>
                    <a:pt x="13525" y="7349"/>
                    <a:pt x="13664" y="7187"/>
                  </a:cubicBezTo>
                  <a:cubicBezTo>
                    <a:pt x="13618" y="7012"/>
                    <a:pt x="13676" y="6827"/>
                    <a:pt x="13583" y="6618"/>
                  </a:cubicBezTo>
                  <a:cubicBezTo>
                    <a:pt x="13409" y="6560"/>
                    <a:pt x="13223" y="6478"/>
                    <a:pt x="13026" y="6420"/>
                  </a:cubicBezTo>
                  <a:cubicBezTo>
                    <a:pt x="12828" y="6362"/>
                    <a:pt x="12643" y="6316"/>
                    <a:pt x="12468" y="6258"/>
                  </a:cubicBezTo>
                  <a:cubicBezTo>
                    <a:pt x="12294" y="6200"/>
                    <a:pt x="12132" y="6130"/>
                    <a:pt x="11958" y="6060"/>
                  </a:cubicBezTo>
                  <a:cubicBezTo>
                    <a:pt x="11714" y="5956"/>
                    <a:pt x="11470" y="5863"/>
                    <a:pt x="11226" y="5782"/>
                  </a:cubicBezTo>
                  <a:cubicBezTo>
                    <a:pt x="11122" y="5747"/>
                    <a:pt x="11029" y="5712"/>
                    <a:pt x="10948" y="5654"/>
                  </a:cubicBezTo>
                  <a:cubicBezTo>
                    <a:pt x="10820" y="5561"/>
                    <a:pt x="10657" y="5492"/>
                    <a:pt x="10506" y="5422"/>
                  </a:cubicBezTo>
                  <a:cubicBezTo>
                    <a:pt x="10379" y="5445"/>
                    <a:pt x="10321" y="5364"/>
                    <a:pt x="10239" y="5271"/>
                  </a:cubicBezTo>
                  <a:cubicBezTo>
                    <a:pt x="10135" y="5167"/>
                    <a:pt x="10065" y="5050"/>
                    <a:pt x="9961" y="4958"/>
                  </a:cubicBezTo>
                  <a:cubicBezTo>
                    <a:pt x="9810" y="4795"/>
                    <a:pt x="9833" y="4609"/>
                    <a:pt x="9845" y="4400"/>
                  </a:cubicBezTo>
                  <a:cubicBezTo>
                    <a:pt x="9845" y="4296"/>
                    <a:pt x="9868" y="4203"/>
                    <a:pt x="9868" y="4099"/>
                  </a:cubicBezTo>
                  <a:lnTo>
                    <a:pt x="9868" y="3390"/>
                  </a:lnTo>
                  <a:cubicBezTo>
                    <a:pt x="9868" y="3309"/>
                    <a:pt x="9868" y="3239"/>
                    <a:pt x="9903" y="3170"/>
                  </a:cubicBezTo>
                  <a:cubicBezTo>
                    <a:pt x="9961" y="3007"/>
                    <a:pt x="10019" y="2845"/>
                    <a:pt x="10100" y="2694"/>
                  </a:cubicBezTo>
                  <a:cubicBezTo>
                    <a:pt x="10147" y="2589"/>
                    <a:pt x="10216" y="2496"/>
                    <a:pt x="10297" y="2415"/>
                  </a:cubicBezTo>
                  <a:cubicBezTo>
                    <a:pt x="10356" y="2322"/>
                    <a:pt x="10425" y="2264"/>
                    <a:pt x="10483" y="2183"/>
                  </a:cubicBezTo>
                  <a:cubicBezTo>
                    <a:pt x="10715" y="1823"/>
                    <a:pt x="11064" y="1649"/>
                    <a:pt x="11435" y="1510"/>
                  </a:cubicBezTo>
                  <a:cubicBezTo>
                    <a:pt x="11575" y="1475"/>
                    <a:pt x="11691" y="1440"/>
                    <a:pt x="11818" y="1394"/>
                  </a:cubicBezTo>
                  <a:cubicBezTo>
                    <a:pt x="11876" y="1370"/>
                    <a:pt x="11934" y="1359"/>
                    <a:pt x="11992" y="1336"/>
                  </a:cubicBezTo>
                  <a:cubicBezTo>
                    <a:pt x="12236" y="1324"/>
                    <a:pt x="12468" y="1208"/>
                    <a:pt x="12712" y="1254"/>
                  </a:cubicBezTo>
                  <a:cubicBezTo>
                    <a:pt x="12759" y="1254"/>
                    <a:pt x="12793" y="1219"/>
                    <a:pt x="12828" y="1219"/>
                  </a:cubicBezTo>
                  <a:cubicBezTo>
                    <a:pt x="12910" y="1208"/>
                    <a:pt x="12979" y="1185"/>
                    <a:pt x="13037" y="1185"/>
                  </a:cubicBezTo>
                  <a:cubicBezTo>
                    <a:pt x="13211" y="1185"/>
                    <a:pt x="13374" y="1103"/>
                    <a:pt x="13560" y="1045"/>
                  </a:cubicBezTo>
                  <a:cubicBezTo>
                    <a:pt x="13351" y="929"/>
                    <a:pt x="13467" y="674"/>
                    <a:pt x="13258" y="488"/>
                  </a:cubicBezTo>
                  <a:close/>
                  <a:moveTo>
                    <a:pt x="16578" y="12945"/>
                  </a:moveTo>
                  <a:cubicBezTo>
                    <a:pt x="16892" y="12991"/>
                    <a:pt x="17205" y="12887"/>
                    <a:pt x="17507" y="12747"/>
                  </a:cubicBezTo>
                  <a:cubicBezTo>
                    <a:pt x="17762" y="12620"/>
                    <a:pt x="17925" y="12399"/>
                    <a:pt x="18052" y="12155"/>
                  </a:cubicBezTo>
                  <a:cubicBezTo>
                    <a:pt x="18099" y="12074"/>
                    <a:pt x="18099" y="11993"/>
                    <a:pt x="18111" y="11923"/>
                  </a:cubicBezTo>
                  <a:cubicBezTo>
                    <a:pt x="18134" y="11726"/>
                    <a:pt x="18134" y="11552"/>
                    <a:pt x="18111" y="11366"/>
                  </a:cubicBezTo>
                  <a:cubicBezTo>
                    <a:pt x="18087" y="11134"/>
                    <a:pt x="18052" y="10902"/>
                    <a:pt x="17878" y="10716"/>
                  </a:cubicBezTo>
                  <a:cubicBezTo>
                    <a:pt x="17693" y="10507"/>
                    <a:pt x="17507" y="10356"/>
                    <a:pt x="17263" y="10228"/>
                  </a:cubicBezTo>
                  <a:cubicBezTo>
                    <a:pt x="16938" y="10089"/>
                    <a:pt x="16625" y="10077"/>
                    <a:pt x="16288" y="10228"/>
                  </a:cubicBezTo>
                  <a:cubicBezTo>
                    <a:pt x="16230" y="10263"/>
                    <a:pt x="16172" y="10275"/>
                    <a:pt x="16114" y="10286"/>
                  </a:cubicBezTo>
                  <a:cubicBezTo>
                    <a:pt x="16056" y="10309"/>
                    <a:pt x="15986" y="10309"/>
                    <a:pt x="15940" y="10333"/>
                  </a:cubicBezTo>
                  <a:cubicBezTo>
                    <a:pt x="15823" y="10437"/>
                    <a:pt x="15661" y="10495"/>
                    <a:pt x="15545" y="10611"/>
                  </a:cubicBezTo>
                  <a:cubicBezTo>
                    <a:pt x="15348" y="10809"/>
                    <a:pt x="15173" y="11029"/>
                    <a:pt x="15197" y="11354"/>
                  </a:cubicBezTo>
                  <a:cubicBezTo>
                    <a:pt x="15208" y="11482"/>
                    <a:pt x="15185" y="11610"/>
                    <a:pt x="15289" y="11726"/>
                  </a:cubicBezTo>
                  <a:cubicBezTo>
                    <a:pt x="15324" y="11784"/>
                    <a:pt x="15348" y="11888"/>
                    <a:pt x="15324" y="11958"/>
                  </a:cubicBezTo>
                  <a:cubicBezTo>
                    <a:pt x="15324" y="12167"/>
                    <a:pt x="15406" y="12329"/>
                    <a:pt x="15522" y="12504"/>
                  </a:cubicBezTo>
                  <a:cubicBezTo>
                    <a:pt x="15696" y="12771"/>
                    <a:pt x="15940" y="12910"/>
                    <a:pt x="16253" y="12933"/>
                  </a:cubicBezTo>
                  <a:cubicBezTo>
                    <a:pt x="16358" y="12968"/>
                    <a:pt x="16462" y="12945"/>
                    <a:pt x="16578" y="12945"/>
                  </a:cubicBezTo>
                  <a:close/>
                  <a:moveTo>
                    <a:pt x="17495" y="1904"/>
                  </a:moveTo>
                  <a:lnTo>
                    <a:pt x="17495" y="1777"/>
                  </a:lnTo>
                  <a:cubicBezTo>
                    <a:pt x="17391" y="1440"/>
                    <a:pt x="17240" y="1138"/>
                    <a:pt x="17066" y="836"/>
                  </a:cubicBezTo>
                  <a:cubicBezTo>
                    <a:pt x="17054" y="802"/>
                    <a:pt x="17031" y="755"/>
                    <a:pt x="16996" y="743"/>
                  </a:cubicBezTo>
                  <a:cubicBezTo>
                    <a:pt x="16915" y="651"/>
                    <a:pt x="16822" y="569"/>
                    <a:pt x="16717" y="500"/>
                  </a:cubicBezTo>
                  <a:cubicBezTo>
                    <a:pt x="16520" y="349"/>
                    <a:pt x="16299" y="221"/>
                    <a:pt x="16021" y="233"/>
                  </a:cubicBezTo>
                  <a:cubicBezTo>
                    <a:pt x="15765" y="256"/>
                    <a:pt x="15522" y="233"/>
                    <a:pt x="15255" y="233"/>
                  </a:cubicBezTo>
                  <a:cubicBezTo>
                    <a:pt x="15197" y="233"/>
                    <a:pt x="15127" y="221"/>
                    <a:pt x="15069" y="256"/>
                  </a:cubicBezTo>
                  <a:cubicBezTo>
                    <a:pt x="14872" y="337"/>
                    <a:pt x="14674" y="326"/>
                    <a:pt x="14465" y="337"/>
                  </a:cubicBezTo>
                  <a:cubicBezTo>
                    <a:pt x="14407" y="337"/>
                    <a:pt x="14349" y="349"/>
                    <a:pt x="14303" y="372"/>
                  </a:cubicBezTo>
                  <a:cubicBezTo>
                    <a:pt x="14198" y="384"/>
                    <a:pt x="14094" y="407"/>
                    <a:pt x="13989" y="407"/>
                  </a:cubicBezTo>
                  <a:cubicBezTo>
                    <a:pt x="13862" y="407"/>
                    <a:pt x="13757" y="453"/>
                    <a:pt x="13653" y="558"/>
                  </a:cubicBezTo>
                  <a:cubicBezTo>
                    <a:pt x="13653" y="639"/>
                    <a:pt x="13676" y="743"/>
                    <a:pt x="13676" y="860"/>
                  </a:cubicBezTo>
                  <a:cubicBezTo>
                    <a:pt x="13757" y="848"/>
                    <a:pt x="13827" y="848"/>
                    <a:pt x="13908" y="836"/>
                  </a:cubicBezTo>
                  <a:cubicBezTo>
                    <a:pt x="14117" y="790"/>
                    <a:pt x="14338" y="732"/>
                    <a:pt x="14558" y="720"/>
                  </a:cubicBezTo>
                  <a:cubicBezTo>
                    <a:pt x="15104" y="697"/>
                    <a:pt x="15661" y="720"/>
                    <a:pt x="16207" y="720"/>
                  </a:cubicBezTo>
                  <a:cubicBezTo>
                    <a:pt x="16578" y="720"/>
                    <a:pt x="16880" y="964"/>
                    <a:pt x="16961" y="1312"/>
                  </a:cubicBezTo>
                  <a:cubicBezTo>
                    <a:pt x="17008" y="1510"/>
                    <a:pt x="17054" y="1730"/>
                    <a:pt x="17193" y="1904"/>
                  </a:cubicBezTo>
                  <a:close/>
                  <a:moveTo>
                    <a:pt x="13745" y="7256"/>
                  </a:moveTo>
                  <a:cubicBezTo>
                    <a:pt x="13792" y="7303"/>
                    <a:pt x="13815" y="7338"/>
                    <a:pt x="13862" y="7349"/>
                  </a:cubicBezTo>
                  <a:cubicBezTo>
                    <a:pt x="13908" y="7372"/>
                    <a:pt x="13954" y="7396"/>
                    <a:pt x="14012" y="7407"/>
                  </a:cubicBezTo>
                  <a:cubicBezTo>
                    <a:pt x="14152" y="7454"/>
                    <a:pt x="14303" y="7477"/>
                    <a:pt x="14442" y="7523"/>
                  </a:cubicBezTo>
                  <a:cubicBezTo>
                    <a:pt x="14767" y="7605"/>
                    <a:pt x="15092" y="7686"/>
                    <a:pt x="15429" y="7663"/>
                  </a:cubicBezTo>
                  <a:lnTo>
                    <a:pt x="15487" y="7663"/>
                  </a:lnTo>
                  <a:cubicBezTo>
                    <a:pt x="15719" y="7709"/>
                    <a:pt x="15928" y="7605"/>
                    <a:pt x="16160" y="7581"/>
                  </a:cubicBezTo>
                  <a:cubicBezTo>
                    <a:pt x="16253" y="7570"/>
                    <a:pt x="16358" y="7488"/>
                    <a:pt x="16462" y="7430"/>
                  </a:cubicBezTo>
                  <a:cubicBezTo>
                    <a:pt x="16543" y="7396"/>
                    <a:pt x="16636" y="7338"/>
                    <a:pt x="16741" y="7303"/>
                  </a:cubicBezTo>
                  <a:cubicBezTo>
                    <a:pt x="16915" y="7233"/>
                    <a:pt x="17031" y="7117"/>
                    <a:pt x="17124" y="6966"/>
                  </a:cubicBezTo>
                  <a:cubicBezTo>
                    <a:pt x="17240" y="6815"/>
                    <a:pt x="17333" y="6653"/>
                    <a:pt x="17414" y="6467"/>
                  </a:cubicBezTo>
                  <a:cubicBezTo>
                    <a:pt x="17553" y="6177"/>
                    <a:pt x="17693" y="5898"/>
                    <a:pt x="17843" y="5619"/>
                  </a:cubicBezTo>
                  <a:cubicBezTo>
                    <a:pt x="17739" y="5550"/>
                    <a:pt x="17669" y="5573"/>
                    <a:pt x="17623" y="5654"/>
                  </a:cubicBezTo>
                  <a:cubicBezTo>
                    <a:pt x="17576" y="5724"/>
                    <a:pt x="17530" y="5793"/>
                    <a:pt x="17518" y="5863"/>
                  </a:cubicBezTo>
                  <a:cubicBezTo>
                    <a:pt x="17495" y="6026"/>
                    <a:pt x="17414" y="6153"/>
                    <a:pt x="17321" y="6269"/>
                  </a:cubicBezTo>
                  <a:cubicBezTo>
                    <a:pt x="17275" y="6316"/>
                    <a:pt x="17240" y="6374"/>
                    <a:pt x="17228" y="6432"/>
                  </a:cubicBezTo>
                  <a:cubicBezTo>
                    <a:pt x="17182" y="6595"/>
                    <a:pt x="17054" y="6711"/>
                    <a:pt x="16973" y="6838"/>
                  </a:cubicBezTo>
                  <a:cubicBezTo>
                    <a:pt x="16938" y="6885"/>
                    <a:pt x="16868" y="6908"/>
                    <a:pt x="16833" y="6966"/>
                  </a:cubicBezTo>
                  <a:cubicBezTo>
                    <a:pt x="16694" y="7198"/>
                    <a:pt x="16474" y="7279"/>
                    <a:pt x="16218" y="7291"/>
                  </a:cubicBezTo>
                  <a:cubicBezTo>
                    <a:pt x="15777" y="7314"/>
                    <a:pt x="15359" y="7198"/>
                    <a:pt x="14941" y="7233"/>
                  </a:cubicBezTo>
                  <a:cubicBezTo>
                    <a:pt x="14906" y="7233"/>
                    <a:pt x="14883" y="7233"/>
                    <a:pt x="14848" y="7221"/>
                  </a:cubicBezTo>
                  <a:cubicBezTo>
                    <a:pt x="14546" y="7129"/>
                    <a:pt x="14245" y="7070"/>
                    <a:pt x="13920" y="7059"/>
                  </a:cubicBezTo>
                  <a:lnTo>
                    <a:pt x="13838" y="7059"/>
                  </a:lnTo>
                  <a:cubicBezTo>
                    <a:pt x="13803" y="7129"/>
                    <a:pt x="13780" y="7187"/>
                    <a:pt x="13745" y="7256"/>
                  </a:cubicBezTo>
                  <a:close/>
                  <a:moveTo>
                    <a:pt x="17704" y="5318"/>
                  </a:moveTo>
                  <a:cubicBezTo>
                    <a:pt x="17785" y="5294"/>
                    <a:pt x="17867" y="5318"/>
                    <a:pt x="17913" y="5271"/>
                  </a:cubicBezTo>
                  <a:cubicBezTo>
                    <a:pt x="18041" y="5143"/>
                    <a:pt x="18192" y="4992"/>
                    <a:pt x="18215" y="4795"/>
                  </a:cubicBezTo>
                  <a:cubicBezTo>
                    <a:pt x="18250" y="4667"/>
                    <a:pt x="18273" y="4528"/>
                    <a:pt x="18308" y="4412"/>
                  </a:cubicBezTo>
                  <a:cubicBezTo>
                    <a:pt x="18308" y="4389"/>
                    <a:pt x="18285" y="4354"/>
                    <a:pt x="18285" y="4331"/>
                  </a:cubicBezTo>
                  <a:cubicBezTo>
                    <a:pt x="18203" y="4296"/>
                    <a:pt x="18134" y="4249"/>
                    <a:pt x="18041" y="4226"/>
                  </a:cubicBezTo>
                  <a:cubicBezTo>
                    <a:pt x="17785" y="4157"/>
                    <a:pt x="17635" y="4249"/>
                    <a:pt x="17565" y="4505"/>
                  </a:cubicBezTo>
                  <a:cubicBezTo>
                    <a:pt x="17553" y="4563"/>
                    <a:pt x="17565" y="4633"/>
                    <a:pt x="17530" y="4679"/>
                  </a:cubicBezTo>
                  <a:cubicBezTo>
                    <a:pt x="17437" y="4911"/>
                    <a:pt x="17507" y="5085"/>
                    <a:pt x="17669" y="5259"/>
                  </a:cubicBezTo>
                  <a:cubicBezTo>
                    <a:pt x="17669" y="5271"/>
                    <a:pt x="17681" y="5271"/>
                    <a:pt x="17704" y="5318"/>
                  </a:cubicBezTo>
                  <a:close/>
                  <a:moveTo>
                    <a:pt x="17344" y="2206"/>
                  </a:moveTo>
                  <a:cubicBezTo>
                    <a:pt x="17333" y="2241"/>
                    <a:pt x="17321" y="2253"/>
                    <a:pt x="17298" y="2288"/>
                  </a:cubicBezTo>
                  <a:cubicBezTo>
                    <a:pt x="17240" y="2555"/>
                    <a:pt x="17379" y="2822"/>
                    <a:pt x="17391" y="3077"/>
                  </a:cubicBezTo>
                  <a:cubicBezTo>
                    <a:pt x="17391" y="3112"/>
                    <a:pt x="17460" y="3170"/>
                    <a:pt x="17495" y="3170"/>
                  </a:cubicBezTo>
                  <a:cubicBezTo>
                    <a:pt x="17635" y="3181"/>
                    <a:pt x="17797" y="3216"/>
                    <a:pt x="17948" y="3135"/>
                  </a:cubicBezTo>
                  <a:cubicBezTo>
                    <a:pt x="17925" y="2822"/>
                    <a:pt x="17855" y="2520"/>
                    <a:pt x="17751" y="2206"/>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1086750" y="2833825"/>
              <a:ext cx="45300" cy="43000"/>
            </a:xfrm>
            <a:custGeom>
              <a:avLst/>
              <a:gdLst/>
              <a:ahLst/>
              <a:cxnLst/>
              <a:rect l="l" t="t" r="r" b="b"/>
              <a:pathLst>
                <a:path w="1812" h="1720" extrusionOk="0">
                  <a:moveTo>
                    <a:pt x="941" y="1684"/>
                  </a:moveTo>
                  <a:lnTo>
                    <a:pt x="709" y="1684"/>
                  </a:lnTo>
                  <a:cubicBezTo>
                    <a:pt x="662" y="1684"/>
                    <a:pt x="627" y="1684"/>
                    <a:pt x="593" y="1661"/>
                  </a:cubicBezTo>
                  <a:cubicBezTo>
                    <a:pt x="465" y="1568"/>
                    <a:pt x="337" y="1498"/>
                    <a:pt x="233" y="1382"/>
                  </a:cubicBezTo>
                  <a:cubicBezTo>
                    <a:pt x="70" y="1185"/>
                    <a:pt x="0" y="930"/>
                    <a:pt x="0" y="674"/>
                  </a:cubicBezTo>
                  <a:cubicBezTo>
                    <a:pt x="0" y="628"/>
                    <a:pt x="12" y="570"/>
                    <a:pt x="24" y="523"/>
                  </a:cubicBezTo>
                  <a:cubicBezTo>
                    <a:pt x="163" y="314"/>
                    <a:pt x="534" y="1"/>
                    <a:pt x="860" y="152"/>
                  </a:cubicBezTo>
                  <a:cubicBezTo>
                    <a:pt x="929" y="175"/>
                    <a:pt x="1010" y="198"/>
                    <a:pt x="1080" y="198"/>
                  </a:cubicBezTo>
                  <a:cubicBezTo>
                    <a:pt x="1463" y="256"/>
                    <a:pt x="1753" y="581"/>
                    <a:pt x="1788" y="964"/>
                  </a:cubicBezTo>
                  <a:cubicBezTo>
                    <a:pt x="1811" y="1243"/>
                    <a:pt x="1661" y="1394"/>
                    <a:pt x="1475" y="1545"/>
                  </a:cubicBezTo>
                  <a:cubicBezTo>
                    <a:pt x="1301" y="1673"/>
                    <a:pt x="1115" y="1719"/>
                    <a:pt x="941" y="1684"/>
                  </a:cubicBezTo>
                  <a:close/>
                  <a:moveTo>
                    <a:pt x="627" y="442"/>
                  </a:moveTo>
                  <a:cubicBezTo>
                    <a:pt x="546" y="488"/>
                    <a:pt x="465" y="546"/>
                    <a:pt x="372" y="605"/>
                  </a:cubicBezTo>
                  <a:cubicBezTo>
                    <a:pt x="314" y="639"/>
                    <a:pt x="291" y="721"/>
                    <a:pt x="302" y="790"/>
                  </a:cubicBezTo>
                  <a:cubicBezTo>
                    <a:pt x="360" y="1011"/>
                    <a:pt x="453" y="1208"/>
                    <a:pt x="651" y="1336"/>
                  </a:cubicBezTo>
                  <a:cubicBezTo>
                    <a:pt x="697" y="1371"/>
                    <a:pt x="743" y="1382"/>
                    <a:pt x="778" y="1394"/>
                  </a:cubicBezTo>
                  <a:cubicBezTo>
                    <a:pt x="987" y="1429"/>
                    <a:pt x="1161" y="1382"/>
                    <a:pt x="1347" y="1313"/>
                  </a:cubicBezTo>
                  <a:cubicBezTo>
                    <a:pt x="1405" y="1278"/>
                    <a:pt x="1452" y="1243"/>
                    <a:pt x="1440" y="1162"/>
                  </a:cubicBezTo>
                  <a:cubicBezTo>
                    <a:pt x="1440" y="1069"/>
                    <a:pt x="1417" y="964"/>
                    <a:pt x="1405" y="860"/>
                  </a:cubicBezTo>
                  <a:cubicBezTo>
                    <a:pt x="1405" y="790"/>
                    <a:pt x="1359" y="721"/>
                    <a:pt x="1301" y="686"/>
                  </a:cubicBezTo>
                  <a:cubicBezTo>
                    <a:pt x="1208" y="628"/>
                    <a:pt x="1115" y="570"/>
                    <a:pt x="999" y="546"/>
                  </a:cubicBezTo>
                  <a:cubicBezTo>
                    <a:pt x="918" y="488"/>
                    <a:pt x="778" y="465"/>
                    <a:pt x="627" y="442"/>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 name="Google Shape;139;p3"/>
          <p:cNvGrpSpPr/>
          <p:nvPr/>
        </p:nvGrpSpPr>
        <p:grpSpPr>
          <a:xfrm rot="-1062273">
            <a:off x="8878022" y="229689"/>
            <a:ext cx="384784" cy="1297441"/>
            <a:chOff x="954700" y="3672025"/>
            <a:chExt cx="106825" cy="360200"/>
          </a:xfrm>
        </p:grpSpPr>
        <p:sp>
          <p:nvSpPr>
            <p:cNvPr id="140" name="Google Shape;140;p3"/>
            <p:cNvSpPr/>
            <p:nvPr/>
          </p:nvSpPr>
          <p:spPr>
            <a:xfrm>
              <a:off x="954700" y="3672025"/>
              <a:ext cx="106825" cy="360200"/>
            </a:xfrm>
            <a:custGeom>
              <a:avLst/>
              <a:gdLst/>
              <a:ahLst/>
              <a:cxnLst/>
              <a:rect l="l" t="t" r="r" b="b"/>
              <a:pathLst>
                <a:path w="4273" h="14408" extrusionOk="0">
                  <a:moveTo>
                    <a:pt x="2276" y="0"/>
                  </a:moveTo>
                  <a:cubicBezTo>
                    <a:pt x="2392" y="81"/>
                    <a:pt x="2380" y="186"/>
                    <a:pt x="2380" y="290"/>
                  </a:cubicBezTo>
                  <a:cubicBezTo>
                    <a:pt x="2380" y="650"/>
                    <a:pt x="2392" y="999"/>
                    <a:pt x="2392" y="1358"/>
                  </a:cubicBezTo>
                  <a:cubicBezTo>
                    <a:pt x="2392" y="2078"/>
                    <a:pt x="2392" y="2798"/>
                    <a:pt x="2403" y="3506"/>
                  </a:cubicBezTo>
                  <a:cubicBezTo>
                    <a:pt x="2403" y="3622"/>
                    <a:pt x="2392" y="3727"/>
                    <a:pt x="2450" y="3854"/>
                  </a:cubicBezTo>
                  <a:cubicBezTo>
                    <a:pt x="2636" y="3854"/>
                    <a:pt x="2810" y="3889"/>
                    <a:pt x="2984" y="3947"/>
                  </a:cubicBezTo>
                  <a:cubicBezTo>
                    <a:pt x="3100" y="3982"/>
                    <a:pt x="3146" y="4063"/>
                    <a:pt x="3158" y="4156"/>
                  </a:cubicBezTo>
                  <a:lnTo>
                    <a:pt x="3158" y="4470"/>
                  </a:lnTo>
                  <a:cubicBezTo>
                    <a:pt x="3158" y="4574"/>
                    <a:pt x="3170" y="4667"/>
                    <a:pt x="3170" y="4772"/>
                  </a:cubicBezTo>
                  <a:cubicBezTo>
                    <a:pt x="3228" y="4783"/>
                    <a:pt x="3286" y="4783"/>
                    <a:pt x="3332" y="4806"/>
                  </a:cubicBezTo>
                  <a:cubicBezTo>
                    <a:pt x="3437" y="4830"/>
                    <a:pt x="3506" y="4888"/>
                    <a:pt x="3541" y="4981"/>
                  </a:cubicBezTo>
                  <a:cubicBezTo>
                    <a:pt x="3599" y="5131"/>
                    <a:pt x="3669" y="5294"/>
                    <a:pt x="3669" y="5468"/>
                  </a:cubicBezTo>
                  <a:cubicBezTo>
                    <a:pt x="3669" y="6606"/>
                    <a:pt x="3669" y="7732"/>
                    <a:pt x="3680" y="8881"/>
                  </a:cubicBezTo>
                  <a:cubicBezTo>
                    <a:pt x="3680" y="8997"/>
                    <a:pt x="3657" y="9125"/>
                    <a:pt x="3634" y="9241"/>
                  </a:cubicBezTo>
                  <a:cubicBezTo>
                    <a:pt x="3634" y="9276"/>
                    <a:pt x="3611" y="9299"/>
                    <a:pt x="3611" y="9334"/>
                  </a:cubicBezTo>
                  <a:cubicBezTo>
                    <a:pt x="3622" y="9636"/>
                    <a:pt x="3541" y="9938"/>
                    <a:pt x="3564" y="10239"/>
                  </a:cubicBezTo>
                  <a:cubicBezTo>
                    <a:pt x="3576" y="10437"/>
                    <a:pt x="3576" y="10611"/>
                    <a:pt x="3576" y="10797"/>
                  </a:cubicBezTo>
                  <a:cubicBezTo>
                    <a:pt x="3576" y="10901"/>
                    <a:pt x="3599" y="10994"/>
                    <a:pt x="3599" y="11110"/>
                  </a:cubicBezTo>
                  <a:cubicBezTo>
                    <a:pt x="3808" y="11099"/>
                    <a:pt x="3982" y="11168"/>
                    <a:pt x="4133" y="11308"/>
                  </a:cubicBezTo>
                  <a:cubicBezTo>
                    <a:pt x="4180" y="11342"/>
                    <a:pt x="4214" y="11389"/>
                    <a:pt x="4238" y="11447"/>
                  </a:cubicBezTo>
                  <a:cubicBezTo>
                    <a:pt x="4272" y="11691"/>
                    <a:pt x="4214" y="11923"/>
                    <a:pt x="4122" y="12155"/>
                  </a:cubicBezTo>
                  <a:cubicBezTo>
                    <a:pt x="4075" y="12248"/>
                    <a:pt x="4005" y="12306"/>
                    <a:pt x="3901" y="12306"/>
                  </a:cubicBezTo>
                  <a:cubicBezTo>
                    <a:pt x="3611" y="12306"/>
                    <a:pt x="3309" y="12306"/>
                    <a:pt x="3019" y="12294"/>
                  </a:cubicBezTo>
                  <a:cubicBezTo>
                    <a:pt x="2937" y="12294"/>
                    <a:pt x="2868" y="12248"/>
                    <a:pt x="2763" y="12213"/>
                  </a:cubicBezTo>
                  <a:cubicBezTo>
                    <a:pt x="2682" y="12445"/>
                    <a:pt x="2740" y="12666"/>
                    <a:pt x="2728" y="12898"/>
                  </a:cubicBezTo>
                  <a:cubicBezTo>
                    <a:pt x="2705" y="13119"/>
                    <a:pt x="2728" y="13351"/>
                    <a:pt x="2728" y="13583"/>
                  </a:cubicBezTo>
                  <a:cubicBezTo>
                    <a:pt x="2798" y="13583"/>
                    <a:pt x="2844" y="13571"/>
                    <a:pt x="2903" y="13571"/>
                  </a:cubicBezTo>
                  <a:cubicBezTo>
                    <a:pt x="2937" y="13571"/>
                    <a:pt x="2984" y="13548"/>
                    <a:pt x="3019" y="13583"/>
                  </a:cubicBezTo>
                  <a:cubicBezTo>
                    <a:pt x="3193" y="13699"/>
                    <a:pt x="3379" y="13757"/>
                    <a:pt x="3506" y="13931"/>
                  </a:cubicBezTo>
                  <a:cubicBezTo>
                    <a:pt x="3599" y="14047"/>
                    <a:pt x="3576" y="14175"/>
                    <a:pt x="3541" y="14303"/>
                  </a:cubicBezTo>
                  <a:cubicBezTo>
                    <a:pt x="3518" y="14361"/>
                    <a:pt x="3460" y="14407"/>
                    <a:pt x="3402" y="14407"/>
                  </a:cubicBezTo>
                  <a:lnTo>
                    <a:pt x="3193" y="14407"/>
                  </a:lnTo>
                  <a:lnTo>
                    <a:pt x="1533" y="14407"/>
                  </a:lnTo>
                  <a:cubicBezTo>
                    <a:pt x="1370" y="14407"/>
                    <a:pt x="1231" y="14396"/>
                    <a:pt x="1103" y="14303"/>
                  </a:cubicBezTo>
                  <a:cubicBezTo>
                    <a:pt x="1022" y="14268"/>
                    <a:pt x="952" y="14245"/>
                    <a:pt x="871" y="14221"/>
                  </a:cubicBezTo>
                  <a:cubicBezTo>
                    <a:pt x="778" y="14187"/>
                    <a:pt x="720" y="14129"/>
                    <a:pt x="697" y="14047"/>
                  </a:cubicBezTo>
                  <a:cubicBezTo>
                    <a:pt x="650" y="13943"/>
                    <a:pt x="697" y="13827"/>
                    <a:pt x="813" y="13804"/>
                  </a:cubicBezTo>
                  <a:cubicBezTo>
                    <a:pt x="987" y="13757"/>
                    <a:pt x="1126" y="13687"/>
                    <a:pt x="1289" y="13595"/>
                  </a:cubicBezTo>
                  <a:cubicBezTo>
                    <a:pt x="1347" y="13560"/>
                    <a:pt x="1417" y="13548"/>
                    <a:pt x="1486" y="13537"/>
                  </a:cubicBezTo>
                  <a:cubicBezTo>
                    <a:pt x="1544" y="13525"/>
                    <a:pt x="1602" y="13490"/>
                    <a:pt x="1649" y="13478"/>
                  </a:cubicBezTo>
                  <a:cubicBezTo>
                    <a:pt x="1695" y="13246"/>
                    <a:pt x="1707" y="12445"/>
                    <a:pt x="1660" y="12201"/>
                  </a:cubicBezTo>
                  <a:cubicBezTo>
                    <a:pt x="1602" y="12201"/>
                    <a:pt x="1544" y="12190"/>
                    <a:pt x="1486" y="12190"/>
                  </a:cubicBezTo>
                  <a:cubicBezTo>
                    <a:pt x="1289" y="12190"/>
                    <a:pt x="1080" y="12178"/>
                    <a:pt x="883" y="12190"/>
                  </a:cubicBezTo>
                  <a:cubicBezTo>
                    <a:pt x="639" y="12201"/>
                    <a:pt x="407" y="12143"/>
                    <a:pt x="151" y="12097"/>
                  </a:cubicBezTo>
                  <a:cubicBezTo>
                    <a:pt x="58" y="12085"/>
                    <a:pt x="12" y="12027"/>
                    <a:pt x="12" y="11946"/>
                  </a:cubicBezTo>
                  <a:cubicBezTo>
                    <a:pt x="12" y="11725"/>
                    <a:pt x="0" y="11493"/>
                    <a:pt x="12" y="11273"/>
                  </a:cubicBezTo>
                  <a:cubicBezTo>
                    <a:pt x="12" y="11110"/>
                    <a:pt x="116" y="11041"/>
                    <a:pt x="267" y="11029"/>
                  </a:cubicBezTo>
                  <a:lnTo>
                    <a:pt x="581" y="11029"/>
                  </a:lnTo>
                  <a:cubicBezTo>
                    <a:pt x="650" y="11029"/>
                    <a:pt x="708" y="11006"/>
                    <a:pt x="790" y="11006"/>
                  </a:cubicBezTo>
                  <a:cubicBezTo>
                    <a:pt x="790" y="10924"/>
                    <a:pt x="813" y="10855"/>
                    <a:pt x="813" y="10797"/>
                  </a:cubicBezTo>
                  <a:lnTo>
                    <a:pt x="813" y="8034"/>
                  </a:lnTo>
                  <a:cubicBezTo>
                    <a:pt x="813" y="7047"/>
                    <a:pt x="824" y="6072"/>
                    <a:pt x="824" y="5097"/>
                  </a:cubicBezTo>
                  <a:cubicBezTo>
                    <a:pt x="824" y="5015"/>
                    <a:pt x="824" y="4946"/>
                    <a:pt x="836" y="4876"/>
                  </a:cubicBezTo>
                  <a:cubicBezTo>
                    <a:pt x="848" y="4748"/>
                    <a:pt x="894" y="4690"/>
                    <a:pt x="1022" y="4690"/>
                  </a:cubicBezTo>
                  <a:cubicBezTo>
                    <a:pt x="1161" y="4690"/>
                    <a:pt x="1289" y="4667"/>
                    <a:pt x="1405" y="4574"/>
                  </a:cubicBezTo>
                  <a:lnTo>
                    <a:pt x="1405" y="4145"/>
                  </a:lnTo>
                  <a:cubicBezTo>
                    <a:pt x="1405" y="3820"/>
                    <a:pt x="1475" y="3762"/>
                    <a:pt x="1800" y="3738"/>
                  </a:cubicBezTo>
                  <a:cubicBezTo>
                    <a:pt x="1858" y="3738"/>
                    <a:pt x="1916" y="3738"/>
                    <a:pt x="1985" y="3727"/>
                  </a:cubicBezTo>
                  <a:cubicBezTo>
                    <a:pt x="1997" y="3727"/>
                    <a:pt x="2032" y="3715"/>
                    <a:pt x="2055" y="3704"/>
                  </a:cubicBezTo>
                  <a:cubicBezTo>
                    <a:pt x="2067" y="3657"/>
                    <a:pt x="2090" y="3599"/>
                    <a:pt x="2090" y="3541"/>
                  </a:cubicBezTo>
                  <a:cubicBezTo>
                    <a:pt x="2090" y="2868"/>
                    <a:pt x="2102" y="2206"/>
                    <a:pt x="2090" y="1544"/>
                  </a:cubicBezTo>
                  <a:cubicBezTo>
                    <a:pt x="2090" y="1242"/>
                    <a:pt x="2055" y="941"/>
                    <a:pt x="2043" y="639"/>
                  </a:cubicBezTo>
                  <a:cubicBezTo>
                    <a:pt x="2043" y="465"/>
                    <a:pt x="2055" y="290"/>
                    <a:pt x="2067" y="116"/>
                  </a:cubicBezTo>
                  <a:cubicBezTo>
                    <a:pt x="2102" y="58"/>
                    <a:pt x="2171" y="12"/>
                    <a:pt x="2276" y="0"/>
                  </a:cubicBezTo>
                  <a:close/>
                  <a:moveTo>
                    <a:pt x="1173" y="11168"/>
                  </a:moveTo>
                  <a:lnTo>
                    <a:pt x="1498" y="11168"/>
                  </a:lnTo>
                  <a:lnTo>
                    <a:pt x="2531" y="11168"/>
                  </a:lnTo>
                  <a:cubicBezTo>
                    <a:pt x="2624" y="11168"/>
                    <a:pt x="2705" y="11168"/>
                    <a:pt x="2763" y="11203"/>
                  </a:cubicBezTo>
                  <a:cubicBezTo>
                    <a:pt x="2926" y="11319"/>
                    <a:pt x="3088" y="11273"/>
                    <a:pt x="3262" y="11226"/>
                  </a:cubicBezTo>
                  <a:cubicBezTo>
                    <a:pt x="3262" y="11168"/>
                    <a:pt x="3274" y="11110"/>
                    <a:pt x="3274" y="11075"/>
                  </a:cubicBezTo>
                  <a:cubicBezTo>
                    <a:pt x="3286" y="10460"/>
                    <a:pt x="3309" y="9833"/>
                    <a:pt x="3320" y="9229"/>
                  </a:cubicBezTo>
                  <a:cubicBezTo>
                    <a:pt x="3320" y="9079"/>
                    <a:pt x="3344" y="8928"/>
                    <a:pt x="3367" y="8777"/>
                  </a:cubicBezTo>
                  <a:cubicBezTo>
                    <a:pt x="3379" y="8556"/>
                    <a:pt x="3390" y="8324"/>
                    <a:pt x="3332" y="8115"/>
                  </a:cubicBezTo>
                  <a:cubicBezTo>
                    <a:pt x="3181" y="8057"/>
                    <a:pt x="3007" y="8080"/>
                    <a:pt x="2844" y="8080"/>
                  </a:cubicBezTo>
                  <a:cubicBezTo>
                    <a:pt x="2810" y="8080"/>
                    <a:pt x="2775" y="8115"/>
                    <a:pt x="2740" y="8138"/>
                  </a:cubicBezTo>
                  <a:cubicBezTo>
                    <a:pt x="2601" y="8243"/>
                    <a:pt x="2577" y="8254"/>
                    <a:pt x="2485" y="8173"/>
                  </a:cubicBezTo>
                  <a:cubicBezTo>
                    <a:pt x="2380" y="8080"/>
                    <a:pt x="2276" y="8069"/>
                    <a:pt x="2171" y="8069"/>
                  </a:cubicBezTo>
                  <a:lnTo>
                    <a:pt x="1324" y="8069"/>
                  </a:lnTo>
                  <a:cubicBezTo>
                    <a:pt x="1266" y="8069"/>
                    <a:pt x="1208" y="8080"/>
                    <a:pt x="1150" y="8080"/>
                  </a:cubicBezTo>
                  <a:cubicBezTo>
                    <a:pt x="1115" y="8359"/>
                    <a:pt x="1126" y="10901"/>
                    <a:pt x="1173" y="11168"/>
                  </a:cubicBezTo>
                  <a:close/>
                  <a:moveTo>
                    <a:pt x="1150" y="4992"/>
                  </a:moveTo>
                  <a:cubicBezTo>
                    <a:pt x="1103" y="5236"/>
                    <a:pt x="1115" y="7593"/>
                    <a:pt x="1161" y="7825"/>
                  </a:cubicBezTo>
                  <a:cubicBezTo>
                    <a:pt x="1219" y="7836"/>
                    <a:pt x="1277" y="7848"/>
                    <a:pt x="1335" y="7848"/>
                  </a:cubicBezTo>
                  <a:lnTo>
                    <a:pt x="3170" y="7848"/>
                  </a:lnTo>
                  <a:cubicBezTo>
                    <a:pt x="3239" y="7848"/>
                    <a:pt x="3297" y="7825"/>
                    <a:pt x="3332" y="7825"/>
                  </a:cubicBezTo>
                  <a:cubicBezTo>
                    <a:pt x="3344" y="7778"/>
                    <a:pt x="3344" y="7744"/>
                    <a:pt x="3344" y="7720"/>
                  </a:cubicBezTo>
                  <a:cubicBezTo>
                    <a:pt x="3344" y="6977"/>
                    <a:pt x="3367" y="6258"/>
                    <a:pt x="3367" y="5515"/>
                  </a:cubicBezTo>
                  <a:cubicBezTo>
                    <a:pt x="3367" y="5352"/>
                    <a:pt x="3309" y="5224"/>
                    <a:pt x="3251" y="5097"/>
                  </a:cubicBezTo>
                  <a:cubicBezTo>
                    <a:pt x="3077" y="5050"/>
                    <a:pt x="2914" y="5015"/>
                    <a:pt x="2752" y="4992"/>
                  </a:cubicBezTo>
                  <a:cubicBezTo>
                    <a:pt x="2694" y="4969"/>
                    <a:pt x="2636" y="4969"/>
                    <a:pt x="2566" y="4969"/>
                  </a:cubicBezTo>
                  <a:lnTo>
                    <a:pt x="2067" y="4969"/>
                  </a:lnTo>
                  <a:cubicBezTo>
                    <a:pt x="1997" y="4969"/>
                    <a:pt x="1927" y="4969"/>
                    <a:pt x="1858" y="4946"/>
                  </a:cubicBezTo>
                  <a:cubicBezTo>
                    <a:pt x="1637" y="4841"/>
                    <a:pt x="1451" y="4876"/>
                    <a:pt x="1231" y="4957"/>
                  </a:cubicBezTo>
                  <a:close/>
                  <a:moveTo>
                    <a:pt x="256" y="11842"/>
                  </a:moveTo>
                  <a:cubicBezTo>
                    <a:pt x="465" y="11958"/>
                    <a:pt x="650" y="11981"/>
                    <a:pt x="836" y="11969"/>
                  </a:cubicBezTo>
                  <a:cubicBezTo>
                    <a:pt x="1451" y="11958"/>
                    <a:pt x="2055" y="11969"/>
                    <a:pt x="2670" y="11969"/>
                  </a:cubicBezTo>
                  <a:cubicBezTo>
                    <a:pt x="2752" y="11969"/>
                    <a:pt x="2856" y="11969"/>
                    <a:pt x="2949" y="11981"/>
                  </a:cubicBezTo>
                  <a:cubicBezTo>
                    <a:pt x="3239" y="12062"/>
                    <a:pt x="3495" y="12062"/>
                    <a:pt x="3831" y="12016"/>
                  </a:cubicBezTo>
                  <a:cubicBezTo>
                    <a:pt x="3936" y="11865"/>
                    <a:pt x="4017" y="11714"/>
                    <a:pt x="3947" y="11505"/>
                  </a:cubicBezTo>
                  <a:cubicBezTo>
                    <a:pt x="3855" y="11424"/>
                    <a:pt x="3762" y="11342"/>
                    <a:pt x="3622" y="11377"/>
                  </a:cubicBezTo>
                  <a:cubicBezTo>
                    <a:pt x="3471" y="11551"/>
                    <a:pt x="3471" y="11551"/>
                    <a:pt x="3239" y="11551"/>
                  </a:cubicBezTo>
                  <a:cubicBezTo>
                    <a:pt x="3100" y="11551"/>
                    <a:pt x="2972" y="11551"/>
                    <a:pt x="2844" y="11540"/>
                  </a:cubicBezTo>
                  <a:cubicBezTo>
                    <a:pt x="2543" y="11517"/>
                    <a:pt x="2229" y="11493"/>
                    <a:pt x="1927" y="11482"/>
                  </a:cubicBezTo>
                  <a:cubicBezTo>
                    <a:pt x="1672" y="11458"/>
                    <a:pt x="1393" y="11482"/>
                    <a:pt x="1126" y="11482"/>
                  </a:cubicBezTo>
                  <a:cubicBezTo>
                    <a:pt x="999" y="11482"/>
                    <a:pt x="883" y="11482"/>
                    <a:pt x="813" y="11342"/>
                  </a:cubicBezTo>
                  <a:cubicBezTo>
                    <a:pt x="801" y="11319"/>
                    <a:pt x="755" y="11284"/>
                    <a:pt x="708" y="11284"/>
                  </a:cubicBezTo>
                  <a:cubicBezTo>
                    <a:pt x="569" y="11284"/>
                    <a:pt x="407" y="11249"/>
                    <a:pt x="256" y="11319"/>
                  </a:cubicBezTo>
                  <a:cubicBezTo>
                    <a:pt x="256" y="11389"/>
                    <a:pt x="244" y="11458"/>
                    <a:pt x="244" y="11540"/>
                  </a:cubicBezTo>
                  <a:cubicBezTo>
                    <a:pt x="256" y="11656"/>
                    <a:pt x="256" y="11737"/>
                    <a:pt x="256" y="11842"/>
                  </a:cubicBezTo>
                  <a:close/>
                  <a:moveTo>
                    <a:pt x="2856" y="4238"/>
                  </a:moveTo>
                  <a:cubicBezTo>
                    <a:pt x="2752" y="4145"/>
                    <a:pt x="2659" y="4121"/>
                    <a:pt x="2543" y="4121"/>
                  </a:cubicBezTo>
                  <a:cubicBezTo>
                    <a:pt x="2392" y="4121"/>
                    <a:pt x="2229" y="4121"/>
                    <a:pt x="2090" y="4052"/>
                  </a:cubicBezTo>
                  <a:cubicBezTo>
                    <a:pt x="1997" y="4005"/>
                    <a:pt x="1869" y="4017"/>
                    <a:pt x="1765" y="4052"/>
                  </a:cubicBezTo>
                  <a:cubicBezTo>
                    <a:pt x="1707" y="4365"/>
                    <a:pt x="1707" y="4377"/>
                    <a:pt x="1881" y="4667"/>
                  </a:cubicBezTo>
                  <a:cubicBezTo>
                    <a:pt x="2194" y="4760"/>
                    <a:pt x="2508" y="4702"/>
                    <a:pt x="2844" y="4714"/>
                  </a:cubicBezTo>
                  <a:cubicBezTo>
                    <a:pt x="2868" y="4551"/>
                    <a:pt x="2856" y="4400"/>
                    <a:pt x="2856" y="4238"/>
                  </a:cubicBezTo>
                  <a:close/>
                  <a:moveTo>
                    <a:pt x="1962" y="12259"/>
                  </a:moveTo>
                  <a:lnTo>
                    <a:pt x="1962" y="13049"/>
                  </a:lnTo>
                  <a:cubicBezTo>
                    <a:pt x="1962" y="13246"/>
                    <a:pt x="1985" y="13455"/>
                    <a:pt x="2090" y="13641"/>
                  </a:cubicBezTo>
                  <a:cubicBezTo>
                    <a:pt x="2206" y="13653"/>
                    <a:pt x="2322" y="13687"/>
                    <a:pt x="2450" y="13606"/>
                  </a:cubicBezTo>
                  <a:lnTo>
                    <a:pt x="2450" y="12944"/>
                  </a:lnTo>
                  <a:cubicBezTo>
                    <a:pt x="2438" y="12712"/>
                    <a:pt x="2496" y="12480"/>
                    <a:pt x="2403" y="12248"/>
                  </a:cubicBezTo>
                  <a:cubicBezTo>
                    <a:pt x="2252" y="12236"/>
                    <a:pt x="2113" y="12213"/>
                    <a:pt x="1962" y="12259"/>
                  </a:cubicBezTo>
                  <a:close/>
                  <a:moveTo>
                    <a:pt x="1161" y="14047"/>
                  </a:moveTo>
                  <a:cubicBezTo>
                    <a:pt x="1242" y="14152"/>
                    <a:pt x="1359" y="14175"/>
                    <a:pt x="1498" y="14175"/>
                  </a:cubicBezTo>
                  <a:lnTo>
                    <a:pt x="3123" y="14175"/>
                  </a:lnTo>
                  <a:cubicBezTo>
                    <a:pt x="3158" y="14175"/>
                    <a:pt x="3204" y="14163"/>
                    <a:pt x="3262" y="14140"/>
                  </a:cubicBezTo>
                  <a:cubicBezTo>
                    <a:pt x="3146" y="14012"/>
                    <a:pt x="3065" y="13954"/>
                    <a:pt x="2775" y="13838"/>
                  </a:cubicBezTo>
                  <a:cubicBezTo>
                    <a:pt x="2554" y="13954"/>
                    <a:pt x="2554" y="13954"/>
                    <a:pt x="2310" y="13954"/>
                  </a:cubicBezTo>
                  <a:lnTo>
                    <a:pt x="2090" y="13954"/>
                  </a:lnTo>
                  <a:cubicBezTo>
                    <a:pt x="1881" y="13954"/>
                    <a:pt x="1881" y="13954"/>
                    <a:pt x="1707" y="13815"/>
                  </a:cubicBezTo>
                  <a:cubicBezTo>
                    <a:pt x="1521" y="13815"/>
                    <a:pt x="1324" y="13873"/>
                    <a:pt x="1161" y="14047"/>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1014200" y="3903325"/>
              <a:ext cx="13375" cy="6700"/>
            </a:xfrm>
            <a:custGeom>
              <a:avLst/>
              <a:gdLst/>
              <a:ahLst/>
              <a:cxnLst/>
              <a:rect l="l" t="t" r="r" b="b"/>
              <a:pathLst>
                <a:path w="535" h="268" extrusionOk="0">
                  <a:moveTo>
                    <a:pt x="232" y="268"/>
                  </a:moveTo>
                  <a:cubicBezTo>
                    <a:pt x="186" y="256"/>
                    <a:pt x="116" y="233"/>
                    <a:pt x="47" y="221"/>
                  </a:cubicBezTo>
                  <a:cubicBezTo>
                    <a:pt x="12" y="210"/>
                    <a:pt x="0" y="175"/>
                    <a:pt x="0" y="152"/>
                  </a:cubicBezTo>
                  <a:cubicBezTo>
                    <a:pt x="0" y="117"/>
                    <a:pt x="12" y="94"/>
                    <a:pt x="47" y="82"/>
                  </a:cubicBezTo>
                  <a:cubicBezTo>
                    <a:pt x="186" y="1"/>
                    <a:pt x="337" y="1"/>
                    <a:pt x="476" y="82"/>
                  </a:cubicBezTo>
                  <a:cubicBezTo>
                    <a:pt x="499" y="94"/>
                    <a:pt x="534" y="152"/>
                    <a:pt x="523" y="175"/>
                  </a:cubicBezTo>
                  <a:cubicBezTo>
                    <a:pt x="523" y="210"/>
                    <a:pt x="476" y="233"/>
                    <a:pt x="430" y="256"/>
                  </a:cubicBezTo>
                  <a:cubicBezTo>
                    <a:pt x="372" y="268"/>
                    <a:pt x="337" y="268"/>
                    <a:pt x="232" y="268"/>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1013025" y="3887075"/>
              <a:ext cx="12800" cy="7575"/>
            </a:xfrm>
            <a:custGeom>
              <a:avLst/>
              <a:gdLst/>
              <a:ahLst/>
              <a:cxnLst/>
              <a:rect l="l" t="t" r="r" b="b"/>
              <a:pathLst>
                <a:path w="512" h="303" extrusionOk="0">
                  <a:moveTo>
                    <a:pt x="210" y="1"/>
                  </a:moveTo>
                  <a:cubicBezTo>
                    <a:pt x="303" y="1"/>
                    <a:pt x="395" y="70"/>
                    <a:pt x="465" y="152"/>
                  </a:cubicBezTo>
                  <a:cubicBezTo>
                    <a:pt x="511" y="186"/>
                    <a:pt x="477" y="279"/>
                    <a:pt x="419" y="291"/>
                  </a:cubicBezTo>
                  <a:cubicBezTo>
                    <a:pt x="384" y="302"/>
                    <a:pt x="337" y="302"/>
                    <a:pt x="303" y="302"/>
                  </a:cubicBezTo>
                  <a:cubicBezTo>
                    <a:pt x="233" y="279"/>
                    <a:pt x="163" y="244"/>
                    <a:pt x="94" y="210"/>
                  </a:cubicBezTo>
                  <a:cubicBezTo>
                    <a:pt x="47" y="175"/>
                    <a:pt x="1" y="128"/>
                    <a:pt x="36" y="70"/>
                  </a:cubicBezTo>
                  <a:cubicBezTo>
                    <a:pt x="47" y="47"/>
                    <a:pt x="105" y="35"/>
                    <a:pt x="152" y="1"/>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1017675" y="3916400"/>
              <a:ext cx="8150" cy="6400"/>
            </a:xfrm>
            <a:custGeom>
              <a:avLst/>
              <a:gdLst/>
              <a:ahLst/>
              <a:cxnLst/>
              <a:rect l="l" t="t" r="r" b="b"/>
              <a:pathLst>
                <a:path w="326" h="256" extrusionOk="0">
                  <a:moveTo>
                    <a:pt x="0" y="151"/>
                  </a:moveTo>
                  <a:cubicBezTo>
                    <a:pt x="163" y="23"/>
                    <a:pt x="233" y="0"/>
                    <a:pt x="291" y="81"/>
                  </a:cubicBezTo>
                  <a:cubicBezTo>
                    <a:pt x="325" y="105"/>
                    <a:pt x="325" y="174"/>
                    <a:pt x="314" y="209"/>
                  </a:cubicBezTo>
                  <a:cubicBezTo>
                    <a:pt x="314" y="232"/>
                    <a:pt x="233" y="256"/>
                    <a:pt x="209" y="256"/>
                  </a:cubicBezTo>
                  <a:cubicBezTo>
                    <a:pt x="151" y="232"/>
                    <a:pt x="93" y="197"/>
                    <a:pt x="0" y="151"/>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1019125" y="3938150"/>
              <a:ext cx="5825" cy="4375"/>
            </a:xfrm>
            <a:custGeom>
              <a:avLst/>
              <a:gdLst/>
              <a:ahLst/>
              <a:cxnLst/>
              <a:rect l="l" t="t" r="r" b="b"/>
              <a:pathLst>
                <a:path w="233" h="175" extrusionOk="0">
                  <a:moveTo>
                    <a:pt x="209" y="152"/>
                  </a:moveTo>
                  <a:cubicBezTo>
                    <a:pt x="175" y="152"/>
                    <a:pt x="140" y="175"/>
                    <a:pt x="93" y="163"/>
                  </a:cubicBezTo>
                  <a:cubicBezTo>
                    <a:pt x="47" y="163"/>
                    <a:pt x="0" y="82"/>
                    <a:pt x="47" y="47"/>
                  </a:cubicBezTo>
                  <a:cubicBezTo>
                    <a:pt x="70" y="24"/>
                    <a:pt x="117" y="1"/>
                    <a:pt x="151" y="24"/>
                  </a:cubicBezTo>
                  <a:cubicBezTo>
                    <a:pt x="209" y="36"/>
                    <a:pt x="233" y="94"/>
                    <a:pt x="209" y="152"/>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a:off x="1012150" y="3814800"/>
              <a:ext cx="17150" cy="6700"/>
            </a:xfrm>
            <a:custGeom>
              <a:avLst/>
              <a:gdLst/>
              <a:ahLst/>
              <a:cxnLst/>
              <a:rect l="l" t="t" r="r" b="b"/>
              <a:pathLst>
                <a:path w="686" h="268" extrusionOk="0">
                  <a:moveTo>
                    <a:pt x="326" y="268"/>
                  </a:moveTo>
                  <a:cubicBezTo>
                    <a:pt x="268" y="268"/>
                    <a:pt x="163" y="256"/>
                    <a:pt x="71" y="233"/>
                  </a:cubicBezTo>
                  <a:cubicBezTo>
                    <a:pt x="36" y="233"/>
                    <a:pt x="1" y="175"/>
                    <a:pt x="1" y="152"/>
                  </a:cubicBezTo>
                  <a:cubicBezTo>
                    <a:pt x="1" y="117"/>
                    <a:pt x="36" y="59"/>
                    <a:pt x="71" y="59"/>
                  </a:cubicBezTo>
                  <a:cubicBezTo>
                    <a:pt x="256" y="1"/>
                    <a:pt x="442" y="13"/>
                    <a:pt x="628" y="47"/>
                  </a:cubicBezTo>
                  <a:cubicBezTo>
                    <a:pt x="663" y="47"/>
                    <a:pt x="686" y="117"/>
                    <a:pt x="686" y="129"/>
                  </a:cubicBezTo>
                  <a:cubicBezTo>
                    <a:pt x="674" y="175"/>
                    <a:pt x="651" y="233"/>
                    <a:pt x="605" y="233"/>
                  </a:cubicBezTo>
                  <a:cubicBezTo>
                    <a:pt x="535" y="256"/>
                    <a:pt x="442" y="256"/>
                    <a:pt x="326" y="268"/>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1014475" y="3828750"/>
              <a:ext cx="11650" cy="4650"/>
            </a:xfrm>
            <a:custGeom>
              <a:avLst/>
              <a:gdLst/>
              <a:ahLst/>
              <a:cxnLst/>
              <a:rect l="l" t="t" r="r" b="b"/>
              <a:pathLst>
                <a:path w="466" h="186" extrusionOk="0">
                  <a:moveTo>
                    <a:pt x="233" y="186"/>
                  </a:moveTo>
                  <a:cubicBezTo>
                    <a:pt x="186" y="186"/>
                    <a:pt x="152" y="186"/>
                    <a:pt x="105" y="174"/>
                  </a:cubicBezTo>
                  <a:cubicBezTo>
                    <a:pt x="70" y="163"/>
                    <a:pt x="12" y="128"/>
                    <a:pt x="12" y="105"/>
                  </a:cubicBezTo>
                  <a:cubicBezTo>
                    <a:pt x="1" y="47"/>
                    <a:pt x="59" y="12"/>
                    <a:pt x="105" y="12"/>
                  </a:cubicBezTo>
                  <a:cubicBezTo>
                    <a:pt x="186" y="0"/>
                    <a:pt x="279" y="0"/>
                    <a:pt x="361" y="12"/>
                  </a:cubicBezTo>
                  <a:cubicBezTo>
                    <a:pt x="395" y="12"/>
                    <a:pt x="442" y="58"/>
                    <a:pt x="453" y="81"/>
                  </a:cubicBezTo>
                  <a:cubicBezTo>
                    <a:pt x="465" y="139"/>
                    <a:pt x="419" y="174"/>
                    <a:pt x="361" y="186"/>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1015650" y="3840650"/>
              <a:ext cx="10175" cy="5825"/>
            </a:xfrm>
            <a:custGeom>
              <a:avLst/>
              <a:gdLst/>
              <a:ahLst/>
              <a:cxnLst/>
              <a:rect l="l" t="t" r="r" b="b"/>
              <a:pathLst>
                <a:path w="407" h="233" extrusionOk="0">
                  <a:moveTo>
                    <a:pt x="0" y="58"/>
                  </a:moveTo>
                  <a:cubicBezTo>
                    <a:pt x="116" y="0"/>
                    <a:pt x="221" y="12"/>
                    <a:pt x="314" y="35"/>
                  </a:cubicBezTo>
                  <a:cubicBezTo>
                    <a:pt x="372" y="47"/>
                    <a:pt x="406" y="93"/>
                    <a:pt x="395" y="139"/>
                  </a:cubicBezTo>
                  <a:cubicBezTo>
                    <a:pt x="372" y="197"/>
                    <a:pt x="337" y="232"/>
                    <a:pt x="279" y="232"/>
                  </a:cubicBezTo>
                  <a:cubicBezTo>
                    <a:pt x="221" y="232"/>
                    <a:pt x="139" y="232"/>
                    <a:pt x="105" y="197"/>
                  </a:cubicBezTo>
                  <a:cubicBezTo>
                    <a:pt x="70" y="174"/>
                    <a:pt x="47" y="105"/>
                    <a:pt x="0" y="58"/>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1015350" y="3854850"/>
              <a:ext cx="9025" cy="6425"/>
            </a:xfrm>
            <a:custGeom>
              <a:avLst/>
              <a:gdLst/>
              <a:ahLst/>
              <a:cxnLst/>
              <a:rect l="l" t="t" r="r" b="b"/>
              <a:pathLst>
                <a:path w="361" h="257" extrusionOk="0">
                  <a:moveTo>
                    <a:pt x="198" y="256"/>
                  </a:moveTo>
                  <a:cubicBezTo>
                    <a:pt x="128" y="245"/>
                    <a:pt x="82" y="245"/>
                    <a:pt x="35" y="222"/>
                  </a:cubicBezTo>
                  <a:cubicBezTo>
                    <a:pt x="12" y="198"/>
                    <a:pt x="1" y="140"/>
                    <a:pt x="1" y="117"/>
                  </a:cubicBezTo>
                  <a:cubicBezTo>
                    <a:pt x="1" y="82"/>
                    <a:pt x="24" y="24"/>
                    <a:pt x="59" y="13"/>
                  </a:cubicBezTo>
                  <a:cubicBezTo>
                    <a:pt x="117" y="1"/>
                    <a:pt x="175" y="1"/>
                    <a:pt x="233" y="1"/>
                  </a:cubicBezTo>
                  <a:cubicBezTo>
                    <a:pt x="291" y="13"/>
                    <a:pt x="360" y="117"/>
                    <a:pt x="326" y="152"/>
                  </a:cubicBezTo>
                  <a:cubicBezTo>
                    <a:pt x="291" y="222"/>
                    <a:pt x="233" y="233"/>
                    <a:pt x="198" y="256"/>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 name="Google Shape;149;p3"/>
          <p:cNvGrpSpPr/>
          <p:nvPr/>
        </p:nvGrpSpPr>
        <p:grpSpPr>
          <a:xfrm rot="1031363">
            <a:off x="8511594" y="1716289"/>
            <a:ext cx="781001" cy="756958"/>
            <a:chOff x="852825" y="3133350"/>
            <a:chExt cx="216825" cy="210150"/>
          </a:xfrm>
        </p:grpSpPr>
        <p:sp>
          <p:nvSpPr>
            <p:cNvPr id="150" name="Google Shape;150;p3"/>
            <p:cNvSpPr/>
            <p:nvPr/>
          </p:nvSpPr>
          <p:spPr>
            <a:xfrm>
              <a:off x="852825" y="3133350"/>
              <a:ext cx="216825" cy="210150"/>
            </a:xfrm>
            <a:custGeom>
              <a:avLst/>
              <a:gdLst/>
              <a:ahLst/>
              <a:cxnLst/>
              <a:rect l="l" t="t" r="r" b="b"/>
              <a:pathLst>
                <a:path w="8673" h="8406" extrusionOk="0">
                  <a:moveTo>
                    <a:pt x="3228" y="7976"/>
                  </a:moveTo>
                  <a:cubicBezTo>
                    <a:pt x="3042" y="8301"/>
                    <a:pt x="3042" y="8301"/>
                    <a:pt x="2671" y="8301"/>
                  </a:cubicBezTo>
                  <a:lnTo>
                    <a:pt x="2020" y="8301"/>
                  </a:lnTo>
                  <a:cubicBezTo>
                    <a:pt x="1951" y="8301"/>
                    <a:pt x="1881" y="8301"/>
                    <a:pt x="1811" y="8278"/>
                  </a:cubicBezTo>
                  <a:cubicBezTo>
                    <a:pt x="1649" y="8255"/>
                    <a:pt x="1486" y="8139"/>
                    <a:pt x="1486" y="7964"/>
                  </a:cubicBezTo>
                  <a:cubicBezTo>
                    <a:pt x="1486" y="7918"/>
                    <a:pt x="1475" y="7872"/>
                    <a:pt x="1475" y="7837"/>
                  </a:cubicBezTo>
                  <a:cubicBezTo>
                    <a:pt x="1312" y="7802"/>
                    <a:pt x="1173" y="7779"/>
                    <a:pt x="1022" y="7744"/>
                  </a:cubicBezTo>
                  <a:cubicBezTo>
                    <a:pt x="790" y="7697"/>
                    <a:pt x="639" y="7570"/>
                    <a:pt x="558" y="7338"/>
                  </a:cubicBezTo>
                  <a:cubicBezTo>
                    <a:pt x="383" y="6792"/>
                    <a:pt x="209" y="6223"/>
                    <a:pt x="70" y="5666"/>
                  </a:cubicBezTo>
                  <a:cubicBezTo>
                    <a:pt x="24" y="5492"/>
                    <a:pt x="12" y="5306"/>
                    <a:pt x="12" y="5120"/>
                  </a:cubicBezTo>
                  <a:cubicBezTo>
                    <a:pt x="0" y="4586"/>
                    <a:pt x="0" y="4064"/>
                    <a:pt x="0" y="3518"/>
                  </a:cubicBezTo>
                  <a:cubicBezTo>
                    <a:pt x="0" y="3158"/>
                    <a:pt x="116" y="2822"/>
                    <a:pt x="314" y="2508"/>
                  </a:cubicBezTo>
                  <a:cubicBezTo>
                    <a:pt x="442" y="2288"/>
                    <a:pt x="674" y="2183"/>
                    <a:pt x="906" y="2113"/>
                  </a:cubicBezTo>
                  <a:cubicBezTo>
                    <a:pt x="1045" y="2067"/>
                    <a:pt x="1173" y="2044"/>
                    <a:pt x="1301" y="2032"/>
                  </a:cubicBezTo>
                  <a:cubicBezTo>
                    <a:pt x="1475" y="1997"/>
                    <a:pt x="1649" y="1986"/>
                    <a:pt x="1823" y="1986"/>
                  </a:cubicBezTo>
                  <a:cubicBezTo>
                    <a:pt x="1962" y="1974"/>
                    <a:pt x="2113" y="1997"/>
                    <a:pt x="2276" y="1974"/>
                  </a:cubicBezTo>
                  <a:lnTo>
                    <a:pt x="2276" y="1812"/>
                  </a:lnTo>
                  <a:cubicBezTo>
                    <a:pt x="2241" y="1428"/>
                    <a:pt x="2287" y="1057"/>
                    <a:pt x="2427" y="697"/>
                  </a:cubicBezTo>
                  <a:cubicBezTo>
                    <a:pt x="2543" y="384"/>
                    <a:pt x="2763" y="210"/>
                    <a:pt x="3065" y="128"/>
                  </a:cubicBezTo>
                  <a:cubicBezTo>
                    <a:pt x="3146" y="117"/>
                    <a:pt x="3216" y="82"/>
                    <a:pt x="3274" y="82"/>
                  </a:cubicBezTo>
                  <a:cubicBezTo>
                    <a:pt x="3727" y="59"/>
                    <a:pt x="4168" y="12"/>
                    <a:pt x="4621" y="1"/>
                  </a:cubicBezTo>
                  <a:cubicBezTo>
                    <a:pt x="4841" y="1"/>
                    <a:pt x="5074" y="35"/>
                    <a:pt x="5294" y="70"/>
                  </a:cubicBezTo>
                  <a:cubicBezTo>
                    <a:pt x="5352" y="82"/>
                    <a:pt x="5410" y="93"/>
                    <a:pt x="5468" y="128"/>
                  </a:cubicBezTo>
                  <a:cubicBezTo>
                    <a:pt x="5712" y="221"/>
                    <a:pt x="5875" y="418"/>
                    <a:pt x="5886" y="674"/>
                  </a:cubicBezTo>
                  <a:cubicBezTo>
                    <a:pt x="5898" y="1069"/>
                    <a:pt x="6002" y="1463"/>
                    <a:pt x="5909" y="1870"/>
                  </a:cubicBezTo>
                  <a:cubicBezTo>
                    <a:pt x="6049" y="1939"/>
                    <a:pt x="6165" y="1904"/>
                    <a:pt x="6293" y="1904"/>
                  </a:cubicBezTo>
                  <a:cubicBezTo>
                    <a:pt x="6722" y="1904"/>
                    <a:pt x="7152" y="1939"/>
                    <a:pt x="7570" y="2032"/>
                  </a:cubicBezTo>
                  <a:cubicBezTo>
                    <a:pt x="7686" y="2055"/>
                    <a:pt x="7813" y="2079"/>
                    <a:pt x="7918" y="2125"/>
                  </a:cubicBezTo>
                  <a:cubicBezTo>
                    <a:pt x="8115" y="2218"/>
                    <a:pt x="8266" y="2357"/>
                    <a:pt x="8347" y="2578"/>
                  </a:cubicBezTo>
                  <a:cubicBezTo>
                    <a:pt x="8452" y="2868"/>
                    <a:pt x="8498" y="3170"/>
                    <a:pt x="8522" y="3483"/>
                  </a:cubicBezTo>
                  <a:cubicBezTo>
                    <a:pt x="8568" y="4087"/>
                    <a:pt x="8626" y="4691"/>
                    <a:pt x="8672" y="5306"/>
                  </a:cubicBezTo>
                  <a:lnTo>
                    <a:pt x="8672" y="5527"/>
                  </a:lnTo>
                  <a:cubicBezTo>
                    <a:pt x="8638" y="5828"/>
                    <a:pt x="8626" y="6130"/>
                    <a:pt x="8580" y="6432"/>
                  </a:cubicBezTo>
                  <a:cubicBezTo>
                    <a:pt x="8556" y="6711"/>
                    <a:pt x="8510" y="6989"/>
                    <a:pt x="8440" y="7245"/>
                  </a:cubicBezTo>
                  <a:cubicBezTo>
                    <a:pt x="8347" y="7570"/>
                    <a:pt x="8115" y="7744"/>
                    <a:pt x="7813" y="7802"/>
                  </a:cubicBezTo>
                  <a:cubicBezTo>
                    <a:pt x="7674" y="7825"/>
                    <a:pt x="7535" y="7848"/>
                    <a:pt x="7384" y="7872"/>
                  </a:cubicBezTo>
                  <a:cubicBezTo>
                    <a:pt x="7384" y="7988"/>
                    <a:pt x="7384" y="8104"/>
                    <a:pt x="7361" y="8220"/>
                  </a:cubicBezTo>
                  <a:cubicBezTo>
                    <a:pt x="7349" y="8348"/>
                    <a:pt x="7303" y="8406"/>
                    <a:pt x="7175" y="8406"/>
                  </a:cubicBezTo>
                  <a:lnTo>
                    <a:pt x="6745" y="8406"/>
                  </a:lnTo>
                  <a:lnTo>
                    <a:pt x="6188" y="8406"/>
                  </a:lnTo>
                  <a:cubicBezTo>
                    <a:pt x="5991" y="8406"/>
                    <a:pt x="5933" y="8348"/>
                    <a:pt x="5875" y="8150"/>
                  </a:cubicBezTo>
                  <a:cubicBezTo>
                    <a:pt x="5851" y="8104"/>
                    <a:pt x="5840" y="8046"/>
                    <a:pt x="5817" y="7999"/>
                  </a:cubicBezTo>
                  <a:cubicBezTo>
                    <a:pt x="5526" y="7941"/>
                    <a:pt x="5248" y="7988"/>
                    <a:pt x="4958" y="7964"/>
                  </a:cubicBezTo>
                  <a:cubicBezTo>
                    <a:pt x="4667" y="7941"/>
                    <a:pt x="4365" y="7941"/>
                    <a:pt x="4075" y="7941"/>
                  </a:cubicBezTo>
                  <a:cubicBezTo>
                    <a:pt x="3797" y="7964"/>
                    <a:pt x="3506" y="7964"/>
                    <a:pt x="3228" y="7976"/>
                  </a:cubicBezTo>
                  <a:close/>
                  <a:moveTo>
                    <a:pt x="4424" y="2218"/>
                  </a:moveTo>
                  <a:cubicBezTo>
                    <a:pt x="4424" y="2218"/>
                    <a:pt x="4424" y="2229"/>
                    <a:pt x="4424" y="2218"/>
                  </a:cubicBezTo>
                  <a:cubicBezTo>
                    <a:pt x="3982" y="2229"/>
                    <a:pt x="3541" y="2229"/>
                    <a:pt x="3100" y="2229"/>
                  </a:cubicBezTo>
                  <a:cubicBezTo>
                    <a:pt x="2740" y="2229"/>
                    <a:pt x="2392" y="2218"/>
                    <a:pt x="2032" y="2229"/>
                  </a:cubicBezTo>
                  <a:cubicBezTo>
                    <a:pt x="1823" y="2229"/>
                    <a:pt x="1626" y="2264"/>
                    <a:pt x="1417" y="2299"/>
                  </a:cubicBezTo>
                  <a:cubicBezTo>
                    <a:pt x="1289" y="2334"/>
                    <a:pt x="1173" y="2392"/>
                    <a:pt x="1045" y="2404"/>
                  </a:cubicBezTo>
                  <a:cubicBezTo>
                    <a:pt x="813" y="2438"/>
                    <a:pt x="616" y="2566"/>
                    <a:pt x="523" y="2787"/>
                  </a:cubicBezTo>
                  <a:cubicBezTo>
                    <a:pt x="407" y="3019"/>
                    <a:pt x="325" y="3251"/>
                    <a:pt x="325" y="3518"/>
                  </a:cubicBezTo>
                  <a:cubicBezTo>
                    <a:pt x="349" y="4075"/>
                    <a:pt x="349" y="4621"/>
                    <a:pt x="349" y="5178"/>
                  </a:cubicBezTo>
                  <a:cubicBezTo>
                    <a:pt x="349" y="5306"/>
                    <a:pt x="349" y="5457"/>
                    <a:pt x="383" y="5573"/>
                  </a:cubicBezTo>
                  <a:lnTo>
                    <a:pt x="871" y="7175"/>
                  </a:lnTo>
                  <a:cubicBezTo>
                    <a:pt x="906" y="7314"/>
                    <a:pt x="999" y="7384"/>
                    <a:pt x="1126" y="7407"/>
                  </a:cubicBezTo>
                  <a:lnTo>
                    <a:pt x="1347" y="7454"/>
                  </a:lnTo>
                  <a:cubicBezTo>
                    <a:pt x="1568" y="7488"/>
                    <a:pt x="1777" y="7488"/>
                    <a:pt x="1986" y="7523"/>
                  </a:cubicBezTo>
                  <a:cubicBezTo>
                    <a:pt x="2508" y="7616"/>
                    <a:pt x="3042" y="7663"/>
                    <a:pt x="3564" y="7628"/>
                  </a:cubicBezTo>
                  <a:lnTo>
                    <a:pt x="4273" y="7628"/>
                  </a:lnTo>
                  <a:cubicBezTo>
                    <a:pt x="4667" y="7639"/>
                    <a:pt x="5062" y="7639"/>
                    <a:pt x="5434" y="7663"/>
                  </a:cubicBezTo>
                  <a:cubicBezTo>
                    <a:pt x="6177" y="7686"/>
                    <a:pt x="6931" y="7686"/>
                    <a:pt x="7674" y="7558"/>
                  </a:cubicBezTo>
                  <a:cubicBezTo>
                    <a:pt x="7964" y="7512"/>
                    <a:pt x="8138" y="7372"/>
                    <a:pt x="8208" y="7082"/>
                  </a:cubicBezTo>
                  <a:cubicBezTo>
                    <a:pt x="8220" y="7036"/>
                    <a:pt x="8243" y="6978"/>
                    <a:pt x="8243" y="6931"/>
                  </a:cubicBezTo>
                  <a:cubicBezTo>
                    <a:pt x="8278" y="6583"/>
                    <a:pt x="8313" y="6235"/>
                    <a:pt x="8359" y="5898"/>
                  </a:cubicBezTo>
                  <a:cubicBezTo>
                    <a:pt x="8382" y="5608"/>
                    <a:pt x="8371" y="5341"/>
                    <a:pt x="8324" y="5051"/>
                  </a:cubicBezTo>
                  <a:cubicBezTo>
                    <a:pt x="8278" y="4784"/>
                    <a:pt x="8255" y="4528"/>
                    <a:pt x="8220" y="4261"/>
                  </a:cubicBezTo>
                  <a:cubicBezTo>
                    <a:pt x="8197" y="3890"/>
                    <a:pt x="8185" y="3507"/>
                    <a:pt x="8162" y="3135"/>
                  </a:cubicBezTo>
                  <a:cubicBezTo>
                    <a:pt x="8162" y="2972"/>
                    <a:pt x="8104" y="2822"/>
                    <a:pt x="8069" y="2682"/>
                  </a:cubicBezTo>
                  <a:cubicBezTo>
                    <a:pt x="8022" y="2531"/>
                    <a:pt x="7918" y="2462"/>
                    <a:pt x="7802" y="2404"/>
                  </a:cubicBezTo>
                  <a:cubicBezTo>
                    <a:pt x="7732" y="2380"/>
                    <a:pt x="7639" y="2346"/>
                    <a:pt x="7570" y="2334"/>
                  </a:cubicBezTo>
                  <a:cubicBezTo>
                    <a:pt x="7175" y="2229"/>
                    <a:pt x="6792" y="2218"/>
                    <a:pt x="6385" y="2218"/>
                  </a:cubicBezTo>
                  <a:close/>
                  <a:moveTo>
                    <a:pt x="2868" y="1951"/>
                  </a:moveTo>
                  <a:cubicBezTo>
                    <a:pt x="2868" y="1870"/>
                    <a:pt x="2856" y="1812"/>
                    <a:pt x="2856" y="1765"/>
                  </a:cubicBezTo>
                  <a:cubicBezTo>
                    <a:pt x="2856" y="1603"/>
                    <a:pt x="2856" y="1428"/>
                    <a:pt x="2868" y="1278"/>
                  </a:cubicBezTo>
                  <a:cubicBezTo>
                    <a:pt x="2891" y="1080"/>
                    <a:pt x="2996" y="952"/>
                    <a:pt x="3205" y="929"/>
                  </a:cubicBezTo>
                  <a:cubicBezTo>
                    <a:pt x="3286" y="906"/>
                    <a:pt x="3379" y="883"/>
                    <a:pt x="3483" y="883"/>
                  </a:cubicBezTo>
                  <a:cubicBezTo>
                    <a:pt x="3843" y="883"/>
                    <a:pt x="4191" y="871"/>
                    <a:pt x="4551" y="883"/>
                  </a:cubicBezTo>
                  <a:cubicBezTo>
                    <a:pt x="4830" y="883"/>
                    <a:pt x="5050" y="1011"/>
                    <a:pt x="5108" y="1347"/>
                  </a:cubicBezTo>
                  <a:cubicBezTo>
                    <a:pt x="5132" y="1533"/>
                    <a:pt x="5178" y="1719"/>
                    <a:pt x="5225" y="1928"/>
                  </a:cubicBezTo>
                  <a:cubicBezTo>
                    <a:pt x="5364" y="1939"/>
                    <a:pt x="5480" y="1951"/>
                    <a:pt x="5631" y="1916"/>
                  </a:cubicBezTo>
                  <a:lnTo>
                    <a:pt x="5631" y="1359"/>
                  </a:lnTo>
                  <a:cubicBezTo>
                    <a:pt x="5608" y="1173"/>
                    <a:pt x="5596" y="964"/>
                    <a:pt x="5584" y="778"/>
                  </a:cubicBezTo>
                  <a:cubicBezTo>
                    <a:pt x="5573" y="581"/>
                    <a:pt x="5468" y="465"/>
                    <a:pt x="5283" y="407"/>
                  </a:cubicBezTo>
                  <a:cubicBezTo>
                    <a:pt x="5178" y="372"/>
                    <a:pt x="5074" y="349"/>
                    <a:pt x="4969" y="326"/>
                  </a:cubicBezTo>
                  <a:cubicBezTo>
                    <a:pt x="4365" y="244"/>
                    <a:pt x="3750" y="314"/>
                    <a:pt x="3146" y="407"/>
                  </a:cubicBezTo>
                  <a:cubicBezTo>
                    <a:pt x="2914" y="430"/>
                    <a:pt x="2752" y="593"/>
                    <a:pt x="2647" y="813"/>
                  </a:cubicBezTo>
                  <a:cubicBezTo>
                    <a:pt x="2531" y="1057"/>
                    <a:pt x="2554" y="1312"/>
                    <a:pt x="2520" y="1579"/>
                  </a:cubicBezTo>
                  <a:cubicBezTo>
                    <a:pt x="2508" y="1684"/>
                    <a:pt x="2508" y="1777"/>
                    <a:pt x="2508" y="1881"/>
                  </a:cubicBezTo>
                  <a:cubicBezTo>
                    <a:pt x="2508" y="1893"/>
                    <a:pt x="2520" y="1916"/>
                    <a:pt x="2531" y="1951"/>
                  </a:cubicBezTo>
                  <a:close/>
                  <a:moveTo>
                    <a:pt x="3135" y="1939"/>
                  </a:moveTo>
                  <a:cubicBezTo>
                    <a:pt x="3193" y="1951"/>
                    <a:pt x="3216" y="1974"/>
                    <a:pt x="3251" y="1974"/>
                  </a:cubicBezTo>
                  <a:lnTo>
                    <a:pt x="4795" y="1974"/>
                  </a:lnTo>
                  <a:cubicBezTo>
                    <a:pt x="4830" y="1974"/>
                    <a:pt x="4876" y="1939"/>
                    <a:pt x="4911" y="1928"/>
                  </a:cubicBezTo>
                  <a:cubicBezTo>
                    <a:pt x="4876" y="1719"/>
                    <a:pt x="4841" y="1533"/>
                    <a:pt x="4795" y="1347"/>
                  </a:cubicBezTo>
                  <a:cubicBezTo>
                    <a:pt x="4783" y="1243"/>
                    <a:pt x="4714" y="1185"/>
                    <a:pt x="4609" y="1173"/>
                  </a:cubicBezTo>
                  <a:cubicBezTo>
                    <a:pt x="4528" y="1161"/>
                    <a:pt x="4447" y="1161"/>
                    <a:pt x="4365" y="1161"/>
                  </a:cubicBezTo>
                  <a:lnTo>
                    <a:pt x="3541" y="1161"/>
                  </a:lnTo>
                  <a:cubicBezTo>
                    <a:pt x="3460" y="1161"/>
                    <a:pt x="3390" y="1161"/>
                    <a:pt x="3321" y="1173"/>
                  </a:cubicBezTo>
                  <a:cubicBezTo>
                    <a:pt x="3170" y="1185"/>
                    <a:pt x="3112" y="1243"/>
                    <a:pt x="3100" y="1394"/>
                  </a:cubicBezTo>
                  <a:cubicBezTo>
                    <a:pt x="3135" y="1568"/>
                    <a:pt x="3135" y="1742"/>
                    <a:pt x="3135" y="1939"/>
                  </a:cubicBezTo>
                  <a:close/>
                  <a:moveTo>
                    <a:pt x="7105" y="8022"/>
                  </a:moveTo>
                  <a:cubicBezTo>
                    <a:pt x="6711" y="7976"/>
                    <a:pt x="6293" y="7976"/>
                    <a:pt x="6107" y="8046"/>
                  </a:cubicBezTo>
                  <a:cubicBezTo>
                    <a:pt x="6107" y="8139"/>
                    <a:pt x="6165" y="8185"/>
                    <a:pt x="6235" y="8185"/>
                  </a:cubicBezTo>
                  <a:lnTo>
                    <a:pt x="7036" y="8185"/>
                  </a:lnTo>
                  <a:cubicBezTo>
                    <a:pt x="7105" y="8162"/>
                    <a:pt x="7117" y="8104"/>
                    <a:pt x="7105" y="8022"/>
                  </a:cubicBezTo>
                  <a:close/>
                  <a:moveTo>
                    <a:pt x="2821" y="8022"/>
                  </a:moveTo>
                  <a:cubicBezTo>
                    <a:pt x="2810" y="7964"/>
                    <a:pt x="2763" y="7964"/>
                    <a:pt x="2740" y="7953"/>
                  </a:cubicBezTo>
                  <a:cubicBezTo>
                    <a:pt x="2496" y="7918"/>
                    <a:pt x="2229" y="7895"/>
                    <a:pt x="1986" y="7860"/>
                  </a:cubicBezTo>
                  <a:cubicBezTo>
                    <a:pt x="1939" y="7860"/>
                    <a:pt x="1881" y="7848"/>
                    <a:pt x="1835" y="7860"/>
                  </a:cubicBezTo>
                  <a:cubicBezTo>
                    <a:pt x="1811" y="7860"/>
                    <a:pt x="1777" y="7895"/>
                    <a:pt x="1777" y="7918"/>
                  </a:cubicBezTo>
                  <a:cubicBezTo>
                    <a:pt x="1777" y="7953"/>
                    <a:pt x="1800" y="7988"/>
                    <a:pt x="1811" y="7988"/>
                  </a:cubicBezTo>
                  <a:cubicBezTo>
                    <a:pt x="1869" y="8022"/>
                    <a:pt x="1939" y="8046"/>
                    <a:pt x="2009" y="8046"/>
                  </a:cubicBezTo>
                  <a:lnTo>
                    <a:pt x="2763" y="8046"/>
                  </a:ln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
            <p:cNvSpPr/>
            <p:nvPr/>
          </p:nvSpPr>
          <p:spPr>
            <a:xfrm>
              <a:off x="918700" y="3216650"/>
              <a:ext cx="82450" cy="81275"/>
            </a:xfrm>
            <a:custGeom>
              <a:avLst/>
              <a:gdLst/>
              <a:ahLst/>
              <a:cxnLst/>
              <a:rect l="l" t="t" r="r" b="b"/>
              <a:pathLst>
                <a:path w="3298" h="3251" extrusionOk="0">
                  <a:moveTo>
                    <a:pt x="2485" y="2148"/>
                  </a:moveTo>
                  <a:cubicBezTo>
                    <a:pt x="2473" y="2241"/>
                    <a:pt x="2473" y="2322"/>
                    <a:pt x="2473" y="2392"/>
                  </a:cubicBezTo>
                  <a:lnTo>
                    <a:pt x="2473" y="2972"/>
                  </a:lnTo>
                  <a:cubicBezTo>
                    <a:pt x="2473" y="3146"/>
                    <a:pt x="2392" y="3228"/>
                    <a:pt x="2241" y="3239"/>
                  </a:cubicBezTo>
                  <a:cubicBezTo>
                    <a:pt x="1974" y="3251"/>
                    <a:pt x="1719" y="3251"/>
                    <a:pt x="1452" y="3181"/>
                  </a:cubicBezTo>
                  <a:cubicBezTo>
                    <a:pt x="1289" y="3135"/>
                    <a:pt x="1208" y="3054"/>
                    <a:pt x="1196" y="2891"/>
                  </a:cubicBezTo>
                  <a:cubicBezTo>
                    <a:pt x="1196" y="2729"/>
                    <a:pt x="1150" y="2589"/>
                    <a:pt x="1069" y="2450"/>
                  </a:cubicBezTo>
                  <a:cubicBezTo>
                    <a:pt x="1057" y="2427"/>
                    <a:pt x="1046" y="2392"/>
                    <a:pt x="1011" y="2345"/>
                  </a:cubicBezTo>
                  <a:lnTo>
                    <a:pt x="662" y="2345"/>
                  </a:lnTo>
                  <a:lnTo>
                    <a:pt x="453" y="2345"/>
                  </a:lnTo>
                  <a:cubicBezTo>
                    <a:pt x="221" y="2322"/>
                    <a:pt x="117" y="2253"/>
                    <a:pt x="70" y="2020"/>
                  </a:cubicBezTo>
                  <a:cubicBezTo>
                    <a:pt x="47" y="1800"/>
                    <a:pt x="24" y="1602"/>
                    <a:pt x="12" y="1382"/>
                  </a:cubicBezTo>
                  <a:cubicBezTo>
                    <a:pt x="1" y="1173"/>
                    <a:pt x="59" y="1138"/>
                    <a:pt x="279" y="1138"/>
                  </a:cubicBezTo>
                  <a:lnTo>
                    <a:pt x="976" y="1138"/>
                  </a:lnTo>
                  <a:cubicBezTo>
                    <a:pt x="987" y="1080"/>
                    <a:pt x="999" y="999"/>
                    <a:pt x="999" y="929"/>
                  </a:cubicBezTo>
                  <a:lnTo>
                    <a:pt x="999" y="291"/>
                  </a:lnTo>
                  <a:cubicBezTo>
                    <a:pt x="999" y="93"/>
                    <a:pt x="1046" y="35"/>
                    <a:pt x="1243" y="12"/>
                  </a:cubicBezTo>
                  <a:cubicBezTo>
                    <a:pt x="1440" y="0"/>
                    <a:pt x="1638" y="12"/>
                    <a:pt x="1823" y="12"/>
                  </a:cubicBezTo>
                  <a:cubicBezTo>
                    <a:pt x="2021" y="12"/>
                    <a:pt x="2148" y="105"/>
                    <a:pt x="2195" y="279"/>
                  </a:cubicBezTo>
                  <a:cubicBezTo>
                    <a:pt x="2253" y="465"/>
                    <a:pt x="2288" y="650"/>
                    <a:pt x="2334" y="848"/>
                  </a:cubicBezTo>
                  <a:cubicBezTo>
                    <a:pt x="2346" y="906"/>
                    <a:pt x="2369" y="964"/>
                    <a:pt x="2369" y="1022"/>
                  </a:cubicBezTo>
                  <a:cubicBezTo>
                    <a:pt x="2520" y="1057"/>
                    <a:pt x="2682" y="1034"/>
                    <a:pt x="2833" y="1045"/>
                  </a:cubicBezTo>
                  <a:cubicBezTo>
                    <a:pt x="2915" y="1057"/>
                    <a:pt x="3019" y="1080"/>
                    <a:pt x="3089" y="1103"/>
                  </a:cubicBezTo>
                  <a:cubicBezTo>
                    <a:pt x="3216" y="1161"/>
                    <a:pt x="3298" y="1277"/>
                    <a:pt x="3298" y="1428"/>
                  </a:cubicBezTo>
                  <a:lnTo>
                    <a:pt x="3298" y="1974"/>
                  </a:lnTo>
                  <a:cubicBezTo>
                    <a:pt x="3298" y="2148"/>
                    <a:pt x="3240" y="2195"/>
                    <a:pt x="3077" y="2206"/>
                  </a:cubicBezTo>
                  <a:cubicBezTo>
                    <a:pt x="2961" y="2206"/>
                    <a:pt x="2833" y="2195"/>
                    <a:pt x="2717" y="2195"/>
                  </a:cubicBezTo>
                  <a:cubicBezTo>
                    <a:pt x="2624" y="2160"/>
                    <a:pt x="2566" y="2160"/>
                    <a:pt x="2485" y="2148"/>
                  </a:cubicBezTo>
                  <a:close/>
                  <a:moveTo>
                    <a:pt x="1173" y="2055"/>
                  </a:moveTo>
                  <a:cubicBezTo>
                    <a:pt x="1324" y="2334"/>
                    <a:pt x="1405" y="2612"/>
                    <a:pt x="1463" y="2903"/>
                  </a:cubicBezTo>
                  <a:cubicBezTo>
                    <a:pt x="1696" y="3007"/>
                    <a:pt x="1928" y="3019"/>
                    <a:pt x="2160" y="2972"/>
                  </a:cubicBezTo>
                  <a:cubicBezTo>
                    <a:pt x="2218" y="2868"/>
                    <a:pt x="2195" y="2775"/>
                    <a:pt x="2206" y="2670"/>
                  </a:cubicBezTo>
                  <a:lnTo>
                    <a:pt x="2206" y="2032"/>
                  </a:lnTo>
                  <a:cubicBezTo>
                    <a:pt x="2206" y="1916"/>
                    <a:pt x="2276" y="1858"/>
                    <a:pt x="2381" y="1869"/>
                  </a:cubicBezTo>
                  <a:cubicBezTo>
                    <a:pt x="2543" y="1881"/>
                    <a:pt x="2682" y="1916"/>
                    <a:pt x="2833" y="1927"/>
                  </a:cubicBezTo>
                  <a:cubicBezTo>
                    <a:pt x="2891" y="1927"/>
                    <a:pt x="2949" y="1916"/>
                    <a:pt x="3019" y="1904"/>
                  </a:cubicBezTo>
                  <a:lnTo>
                    <a:pt x="3019" y="1521"/>
                  </a:lnTo>
                  <a:cubicBezTo>
                    <a:pt x="3019" y="1347"/>
                    <a:pt x="2973" y="1301"/>
                    <a:pt x="2799" y="1289"/>
                  </a:cubicBezTo>
                  <a:lnTo>
                    <a:pt x="2311" y="1289"/>
                  </a:lnTo>
                  <a:cubicBezTo>
                    <a:pt x="2160" y="1289"/>
                    <a:pt x="2102" y="1231"/>
                    <a:pt x="2079" y="1092"/>
                  </a:cubicBezTo>
                  <a:cubicBezTo>
                    <a:pt x="2067" y="1034"/>
                    <a:pt x="2067" y="976"/>
                    <a:pt x="2067" y="894"/>
                  </a:cubicBezTo>
                  <a:cubicBezTo>
                    <a:pt x="2021" y="720"/>
                    <a:pt x="1986" y="569"/>
                    <a:pt x="1951" y="395"/>
                  </a:cubicBezTo>
                  <a:cubicBezTo>
                    <a:pt x="1928" y="337"/>
                    <a:pt x="1870" y="279"/>
                    <a:pt x="1835" y="256"/>
                  </a:cubicBezTo>
                  <a:cubicBezTo>
                    <a:pt x="1626" y="233"/>
                    <a:pt x="1417" y="198"/>
                    <a:pt x="1220" y="291"/>
                  </a:cubicBezTo>
                  <a:lnTo>
                    <a:pt x="1220" y="604"/>
                  </a:lnTo>
                  <a:lnTo>
                    <a:pt x="1220" y="1103"/>
                  </a:lnTo>
                  <a:cubicBezTo>
                    <a:pt x="1220" y="1219"/>
                    <a:pt x="1208" y="1324"/>
                    <a:pt x="1115" y="1405"/>
                  </a:cubicBezTo>
                  <a:cubicBezTo>
                    <a:pt x="848" y="1359"/>
                    <a:pt x="570" y="1359"/>
                    <a:pt x="291" y="1417"/>
                  </a:cubicBezTo>
                  <a:cubicBezTo>
                    <a:pt x="279" y="1649"/>
                    <a:pt x="279" y="1858"/>
                    <a:pt x="384" y="2055"/>
                  </a:cubicBezTo>
                  <a:cubicBezTo>
                    <a:pt x="628" y="2125"/>
                    <a:pt x="883" y="2078"/>
                    <a:pt x="1173" y="2055"/>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 name="Google Shape;152;p3"/>
          <p:cNvGrpSpPr/>
          <p:nvPr/>
        </p:nvGrpSpPr>
        <p:grpSpPr>
          <a:xfrm rot="-9086648">
            <a:off x="6442476" y="-673704"/>
            <a:ext cx="351283" cy="1120755"/>
            <a:chOff x="616875" y="3027700"/>
            <a:chExt cx="97525" cy="311150"/>
          </a:xfrm>
        </p:grpSpPr>
        <p:sp>
          <p:nvSpPr>
            <p:cNvPr id="153" name="Google Shape;153;p3"/>
            <p:cNvSpPr/>
            <p:nvPr/>
          </p:nvSpPr>
          <p:spPr>
            <a:xfrm>
              <a:off x="616875" y="3027700"/>
              <a:ext cx="97525" cy="311150"/>
            </a:xfrm>
            <a:custGeom>
              <a:avLst/>
              <a:gdLst/>
              <a:ahLst/>
              <a:cxnLst/>
              <a:rect l="l" t="t" r="r" b="b"/>
              <a:pathLst>
                <a:path w="3901" h="12446" extrusionOk="0">
                  <a:moveTo>
                    <a:pt x="12" y="8116"/>
                  </a:moveTo>
                  <a:lnTo>
                    <a:pt x="12" y="5109"/>
                  </a:lnTo>
                  <a:cubicBezTo>
                    <a:pt x="12" y="4946"/>
                    <a:pt x="12" y="4784"/>
                    <a:pt x="93" y="4633"/>
                  </a:cubicBezTo>
                  <a:cubicBezTo>
                    <a:pt x="116" y="4552"/>
                    <a:pt x="116" y="4436"/>
                    <a:pt x="116" y="4354"/>
                  </a:cubicBezTo>
                  <a:lnTo>
                    <a:pt x="116" y="3936"/>
                  </a:lnTo>
                  <a:cubicBezTo>
                    <a:pt x="116" y="3832"/>
                    <a:pt x="151" y="3739"/>
                    <a:pt x="221" y="3681"/>
                  </a:cubicBezTo>
                  <a:cubicBezTo>
                    <a:pt x="325" y="3600"/>
                    <a:pt x="360" y="3484"/>
                    <a:pt x="406" y="3367"/>
                  </a:cubicBezTo>
                  <a:cubicBezTo>
                    <a:pt x="476" y="3193"/>
                    <a:pt x="557" y="3031"/>
                    <a:pt x="639" y="2857"/>
                  </a:cubicBezTo>
                  <a:cubicBezTo>
                    <a:pt x="731" y="2671"/>
                    <a:pt x="824" y="2485"/>
                    <a:pt x="801" y="2265"/>
                  </a:cubicBezTo>
                  <a:cubicBezTo>
                    <a:pt x="801" y="2230"/>
                    <a:pt x="801" y="2218"/>
                    <a:pt x="813" y="2195"/>
                  </a:cubicBezTo>
                  <a:cubicBezTo>
                    <a:pt x="940" y="1905"/>
                    <a:pt x="894" y="1591"/>
                    <a:pt x="894" y="1289"/>
                  </a:cubicBezTo>
                  <a:cubicBezTo>
                    <a:pt x="894" y="1150"/>
                    <a:pt x="917" y="1011"/>
                    <a:pt x="894" y="871"/>
                  </a:cubicBezTo>
                  <a:cubicBezTo>
                    <a:pt x="871" y="663"/>
                    <a:pt x="952" y="512"/>
                    <a:pt x="1010" y="337"/>
                  </a:cubicBezTo>
                  <a:cubicBezTo>
                    <a:pt x="1091" y="117"/>
                    <a:pt x="1300" y="47"/>
                    <a:pt x="1521" y="12"/>
                  </a:cubicBezTo>
                  <a:cubicBezTo>
                    <a:pt x="1625" y="1"/>
                    <a:pt x="1730" y="12"/>
                    <a:pt x="1846" y="12"/>
                  </a:cubicBezTo>
                  <a:cubicBezTo>
                    <a:pt x="1962" y="12"/>
                    <a:pt x="2055" y="70"/>
                    <a:pt x="2090" y="175"/>
                  </a:cubicBezTo>
                  <a:cubicBezTo>
                    <a:pt x="2171" y="419"/>
                    <a:pt x="2287" y="663"/>
                    <a:pt x="2275" y="941"/>
                  </a:cubicBezTo>
                  <a:cubicBezTo>
                    <a:pt x="2252" y="1266"/>
                    <a:pt x="2368" y="1556"/>
                    <a:pt x="2426" y="1870"/>
                  </a:cubicBezTo>
                  <a:cubicBezTo>
                    <a:pt x="2438" y="1940"/>
                    <a:pt x="2461" y="2032"/>
                    <a:pt x="2484" y="2102"/>
                  </a:cubicBezTo>
                  <a:cubicBezTo>
                    <a:pt x="2519" y="2369"/>
                    <a:pt x="2659" y="2555"/>
                    <a:pt x="2868" y="2683"/>
                  </a:cubicBezTo>
                  <a:cubicBezTo>
                    <a:pt x="2891" y="2683"/>
                    <a:pt x="2891" y="2694"/>
                    <a:pt x="2902" y="2694"/>
                  </a:cubicBezTo>
                  <a:cubicBezTo>
                    <a:pt x="3297" y="2845"/>
                    <a:pt x="3494" y="3158"/>
                    <a:pt x="3587" y="3553"/>
                  </a:cubicBezTo>
                  <a:cubicBezTo>
                    <a:pt x="3634" y="3774"/>
                    <a:pt x="3761" y="3960"/>
                    <a:pt x="3715" y="4192"/>
                  </a:cubicBezTo>
                  <a:cubicBezTo>
                    <a:pt x="3866" y="4586"/>
                    <a:pt x="3808" y="5004"/>
                    <a:pt x="3808" y="5399"/>
                  </a:cubicBezTo>
                  <a:cubicBezTo>
                    <a:pt x="3808" y="5736"/>
                    <a:pt x="3831" y="6061"/>
                    <a:pt x="3878" y="6397"/>
                  </a:cubicBezTo>
                  <a:cubicBezTo>
                    <a:pt x="3889" y="6560"/>
                    <a:pt x="3901" y="6723"/>
                    <a:pt x="3901" y="6897"/>
                  </a:cubicBezTo>
                  <a:lnTo>
                    <a:pt x="3901" y="10147"/>
                  </a:lnTo>
                  <a:cubicBezTo>
                    <a:pt x="3901" y="10345"/>
                    <a:pt x="3878" y="10530"/>
                    <a:pt x="3785" y="10728"/>
                  </a:cubicBezTo>
                  <a:cubicBezTo>
                    <a:pt x="3715" y="10902"/>
                    <a:pt x="3657" y="11076"/>
                    <a:pt x="3622" y="11262"/>
                  </a:cubicBezTo>
                  <a:cubicBezTo>
                    <a:pt x="3599" y="11436"/>
                    <a:pt x="3506" y="11575"/>
                    <a:pt x="3448" y="11738"/>
                  </a:cubicBezTo>
                  <a:cubicBezTo>
                    <a:pt x="3344" y="12016"/>
                    <a:pt x="3135" y="12144"/>
                    <a:pt x="2868" y="12248"/>
                  </a:cubicBezTo>
                  <a:cubicBezTo>
                    <a:pt x="2810" y="12272"/>
                    <a:pt x="2740" y="12307"/>
                    <a:pt x="2670" y="12307"/>
                  </a:cubicBezTo>
                  <a:cubicBezTo>
                    <a:pt x="2345" y="12318"/>
                    <a:pt x="2055" y="12446"/>
                    <a:pt x="1741" y="12446"/>
                  </a:cubicBezTo>
                  <a:lnTo>
                    <a:pt x="894" y="12446"/>
                  </a:lnTo>
                  <a:cubicBezTo>
                    <a:pt x="662" y="12446"/>
                    <a:pt x="348" y="12248"/>
                    <a:pt x="255" y="12040"/>
                  </a:cubicBezTo>
                  <a:cubicBezTo>
                    <a:pt x="105" y="11714"/>
                    <a:pt x="0" y="11366"/>
                    <a:pt x="12" y="10971"/>
                  </a:cubicBezTo>
                  <a:cubicBezTo>
                    <a:pt x="35" y="10008"/>
                    <a:pt x="12" y="9068"/>
                    <a:pt x="12" y="8116"/>
                  </a:cubicBezTo>
                  <a:close/>
                  <a:moveTo>
                    <a:pt x="2008" y="1754"/>
                  </a:moveTo>
                  <a:lnTo>
                    <a:pt x="1382" y="1754"/>
                  </a:lnTo>
                  <a:cubicBezTo>
                    <a:pt x="1265" y="1754"/>
                    <a:pt x="1207" y="1812"/>
                    <a:pt x="1196" y="1928"/>
                  </a:cubicBezTo>
                  <a:cubicBezTo>
                    <a:pt x="1173" y="2079"/>
                    <a:pt x="1196" y="2207"/>
                    <a:pt x="1173" y="2346"/>
                  </a:cubicBezTo>
                  <a:cubicBezTo>
                    <a:pt x="1173" y="2427"/>
                    <a:pt x="1161" y="2520"/>
                    <a:pt x="1115" y="2578"/>
                  </a:cubicBezTo>
                  <a:cubicBezTo>
                    <a:pt x="917" y="2845"/>
                    <a:pt x="801" y="3147"/>
                    <a:pt x="627" y="3426"/>
                  </a:cubicBezTo>
                  <a:cubicBezTo>
                    <a:pt x="476" y="3681"/>
                    <a:pt x="395" y="3971"/>
                    <a:pt x="418" y="4296"/>
                  </a:cubicBezTo>
                  <a:cubicBezTo>
                    <a:pt x="441" y="4436"/>
                    <a:pt x="441" y="4598"/>
                    <a:pt x="395" y="4749"/>
                  </a:cubicBezTo>
                  <a:cubicBezTo>
                    <a:pt x="348" y="4888"/>
                    <a:pt x="337" y="5039"/>
                    <a:pt x="337" y="5190"/>
                  </a:cubicBezTo>
                  <a:lnTo>
                    <a:pt x="337" y="11053"/>
                  </a:lnTo>
                  <a:cubicBezTo>
                    <a:pt x="337" y="11343"/>
                    <a:pt x="418" y="11610"/>
                    <a:pt x="534" y="11854"/>
                  </a:cubicBezTo>
                  <a:cubicBezTo>
                    <a:pt x="615" y="12005"/>
                    <a:pt x="743" y="12132"/>
                    <a:pt x="940" y="12132"/>
                  </a:cubicBezTo>
                  <a:cubicBezTo>
                    <a:pt x="1451" y="12156"/>
                    <a:pt x="1962" y="12086"/>
                    <a:pt x="2473" y="12028"/>
                  </a:cubicBezTo>
                  <a:cubicBezTo>
                    <a:pt x="2577" y="12016"/>
                    <a:pt x="2693" y="11970"/>
                    <a:pt x="2798" y="11912"/>
                  </a:cubicBezTo>
                  <a:cubicBezTo>
                    <a:pt x="2902" y="11854"/>
                    <a:pt x="3018" y="11773"/>
                    <a:pt x="3088" y="11680"/>
                  </a:cubicBezTo>
                  <a:cubicBezTo>
                    <a:pt x="3239" y="11482"/>
                    <a:pt x="3320" y="11227"/>
                    <a:pt x="3390" y="10983"/>
                  </a:cubicBezTo>
                  <a:cubicBezTo>
                    <a:pt x="3425" y="10867"/>
                    <a:pt x="3448" y="10751"/>
                    <a:pt x="3494" y="10646"/>
                  </a:cubicBezTo>
                  <a:cubicBezTo>
                    <a:pt x="3564" y="10495"/>
                    <a:pt x="3587" y="10321"/>
                    <a:pt x="3587" y="10147"/>
                  </a:cubicBezTo>
                  <a:lnTo>
                    <a:pt x="3587" y="6862"/>
                  </a:lnTo>
                  <a:cubicBezTo>
                    <a:pt x="3587" y="6734"/>
                    <a:pt x="3587" y="6606"/>
                    <a:pt x="3564" y="6490"/>
                  </a:cubicBezTo>
                  <a:cubicBezTo>
                    <a:pt x="3483" y="6061"/>
                    <a:pt x="3506" y="5631"/>
                    <a:pt x="3494" y="5190"/>
                  </a:cubicBezTo>
                  <a:cubicBezTo>
                    <a:pt x="3494" y="4946"/>
                    <a:pt x="3529" y="4703"/>
                    <a:pt x="3425" y="4470"/>
                  </a:cubicBezTo>
                  <a:cubicBezTo>
                    <a:pt x="3413" y="4424"/>
                    <a:pt x="3413" y="4354"/>
                    <a:pt x="3413" y="4296"/>
                  </a:cubicBezTo>
                  <a:cubicBezTo>
                    <a:pt x="3413" y="4134"/>
                    <a:pt x="3390" y="4006"/>
                    <a:pt x="3320" y="3855"/>
                  </a:cubicBezTo>
                  <a:cubicBezTo>
                    <a:pt x="3262" y="3762"/>
                    <a:pt x="3239" y="3646"/>
                    <a:pt x="3204" y="3530"/>
                  </a:cubicBezTo>
                  <a:cubicBezTo>
                    <a:pt x="3158" y="3333"/>
                    <a:pt x="3053" y="3217"/>
                    <a:pt x="2902" y="3124"/>
                  </a:cubicBezTo>
                  <a:cubicBezTo>
                    <a:pt x="2786" y="3042"/>
                    <a:pt x="2659" y="2973"/>
                    <a:pt x="2554" y="2903"/>
                  </a:cubicBezTo>
                  <a:cubicBezTo>
                    <a:pt x="2392" y="2799"/>
                    <a:pt x="2264" y="2683"/>
                    <a:pt x="2217" y="2485"/>
                  </a:cubicBezTo>
                  <a:cubicBezTo>
                    <a:pt x="2183" y="2230"/>
                    <a:pt x="2078" y="1986"/>
                    <a:pt x="2008" y="1754"/>
                  </a:cubicBezTo>
                  <a:close/>
                  <a:moveTo>
                    <a:pt x="1950" y="1464"/>
                  </a:moveTo>
                  <a:lnTo>
                    <a:pt x="1950" y="1011"/>
                  </a:lnTo>
                  <a:cubicBezTo>
                    <a:pt x="1950" y="895"/>
                    <a:pt x="1927" y="779"/>
                    <a:pt x="1916" y="663"/>
                  </a:cubicBezTo>
                  <a:cubicBezTo>
                    <a:pt x="1892" y="535"/>
                    <a:pt x="1800" y="454"/>
                    <a:pt x="1672" y="396"/>
                  </a:cubicBezTo>
                  <a:cubicBezTo>
                    <a:pt x="1521" y="337"/>
                    <a:pt x="1324" y="419"/>
                    <a:pt x="1312" y="570"/>
                  </a:cubicBezTo>
                  <a:cubicBezTo>
                    <a:pt x="1289" y="860"/>
                    <a:pt x="1265" y="1150"/>
                    <a:pt x="1324" y="1440"/>
                  </a:cubicBezTo>
                  <a:cubicBezTo>
                    <a:pt x="1521" y="1498"/>
                    <a:pt x="1718" y="1475"/>
                    <a:pt x="1950" y="1464"/>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p:nvPr/>
          </p:nvSpPr>
          <p:spPr>
            <a:xfrm>
              <a:off x="641250" y="3121750"/>
              <a:ext cx="49075" cy="179100"/>
            </a:xfrm>
            <a:custGeom>
              <a:avLst/>
              <a:gdLst/>
              <a:ahLst/>
              <a:cxnLst/>
              <a:rect l="l" t="t" r="r" b="b"/>
              <a:pathLst>
                <a:path w="1963" h="7164" extrusionOk="0">
                  <a:moveTo>
                    <a:pt x="1939" y="3378"/>
                  </a:moveTo>
                  <a:cubicBezTo>
                    <a:pt x="1939" y="4238"/>
                    <a:pt x="1927" y="5073"/>
                    <a:pt x="1939" y="5932"/>
                  </a:cubicBezTo>
                  <a:cubicBezTo>
                    <a:pt x="1939" y="6188"/>
                    <a:pt x="1846" y="6408"/>
                    <a:pt x="1800" y="6641"/>
                  </a:cubicBezTo>
                  <a:cubicBezTo>
                    <a:pt x="1788" y="6722"/>
                    <a:pt x="1672" y="6803"/>
                    <a:pt x="1591" y="6861"/>
                  </a:cubicBezTo>
                  <a:cubicBezTo>
                    <a:pt x="1475" y="6942"/>
                    <a:pt x="1335" y="7001"/>
                    <a:pt x="1208" y="7093"/>
                  </a:cubicBezTo>
                  <a:cubicBezTo>
                    <a:pt x="1115" y="7151"/>
                    <a:pt x="1022" y="7163"/>
                    <a:pt x="941" y="7117"/>
                  </a:cubicBezTo>
                  <a:cubicBezTo>
                    <a:pt x="778" y="7047"/>
                    <a:pt x="627" y="6989"/>
                    <a:pt x="476" y="6884"/>
                  </a:cubicBezTo>
                  <a:cubicBezTo>
                    <a:pt x="337" y="6780"/>
                    <a:pt x="186" y="6675"/>
                    <a:pt x="221" y="6466"/>
                  </a:cubicBezTo>
                  <a:cubicBezTo>
                    <a:pt x="82" y="6188"/>
                    <a:pt x="128" y="5898"/>
                    <a:pt x="116" y="5607"/>
                  </a:cubicBezTo>
                  <a:cubicBezTo>
                    <a:pt x="116" y="5480"/>
                    <a:pt x="116" y="5364"/>
                    <a:pt x="58" y="5236"/>
                  </a:cubicBezTo>
                  <a:cubicBezTo>
                    <a:pt x="23" y="5143"/>
                    <a:pt x="12" y="5062"/>
                    <a:pt x="12" y="4957"/>
                  </a:cubicBezTo>
                  <a:lnTo>
                    <a:pt x="12" y="2728"/>
                  </a:lnTo>
                  <a:cubicBezTo>
                    <a:pt x="12" y="2670"/>
                    <a:pt x="0" y="2589"/>
                    <a:pt x="23" y="2554"/>
                  </a:cubicBezTo>
                  <a:cubicBezTo>
                    <a:pt x="151" y="2276"/>
                    <a:pt x="116" y="1985"/>
                    <a:pt x="116" y="1695"/>
                  </a:cubicBezTo>
                  <a:lnTo>
                    <a:pt x="116" y="1451"/>
                  </a:lnTo>
                  <a:cubicBezTo>
                    <a:pt x="82" y="1068"/>
                    <a:pt x="209" y="720"/>
                    <a:pt x="314" y="360"/>
                  </a:cubicBezTo>
                  <a:cubicBezTo>
                    <a:pt x="383" y="139"/>
                    <a:pt x="581" y="12"/>
                    <a:pt x="813" y="0"/>
                  </a:cubicBezTo>
                  <a:lnTo>
                    <a:pt x="1161" y="0"/>
                  </a:lnTo>
                  <a:cubicBezTo>
                    <a:pt x="1521" y="0"/>
                    <a:pt x="1742" y="209"/>
                    <a:pt x="1916" y="476"/>
                  </a:cubicBezTo>
                  <a:cubicBezTo>
                    <a:pt x="1962" y="546"/>
                    <a:pt x="1962" y="674"/>
                    <a:pt x="1962" y="778"/>
                  </a:cubicBezTo>
                  <a:cubicBezTo>
                    <a:pt x="1962" y="1660"/>
                    <a:pt x="1962" y="2519"/>
                    <a:pt x="1939" y="3378"/>
                  </a:cubicBezTo>
                  <a:cubicBezTo>
                    <a:pt x="1962" y="3378"/>
                    <a:pt x="1962" y="3378"/>
                    <a:pt x="1939" y="3378"/>
                  </a:cubicBezTo>
                  <a:close/>
                  <a:moveTo>
                    <a:pt x="1567" y="6617"/>
                  </a:moveTo>
                  <a:cubicBezTo>
                    <a:pt x="1614" y="6223"/>
                    <a:pt x="1672" y="5840"/>
                    <a:pt x="1672" y="5468"/>
                  </a:cubicBezTo>
                  <a:cubicBezTo>
                    <a:pt x="1672" y="3971"/>
                    <a:pt x="1649" y="2461"/>
                    <a:pt x="1649" y="964"/>
                  </a:cubicBezTo>
                  <a:cubicBezTo>
                    <a:pt x="1649" y="906"/>
                    <a:pt x="1672" y="848"/>
                    <a:pt x="1649" y="790"/>
                  </a:cubicBezTo>
                  <a:cubicBezTo>
                    <a:pt x="1637" y="720"/>
                    <a:pt x="1626" y="615"/>
                    <a:pt x="1567" y="581"/>
                  </a:cubicBezTo>
                  <a:cubicBezTo>
                    <a:pt x="1417" y="430"/>
                    <a:pt x="1277" y="302"/>
                    <a:pt x="1033" y="302"/>
                  </a:cubicBezTo>
                  <a:cubicBezTo>
                    <a:pt x="801" y="314"/>
                    <a:pt x="650" y="383"/>
                    <a:pt x="581" y="604"/>
                  </a:cubicBezTo>
                  <a:cubicBezTo>
                    <a:pt x="511" y="836"/>
                    <a:pt x="430" y="1068"/>
                    <a:pt x="418" y="1300"/>
                  </a:cubicBezTo>
                  <a:lnTo>
                    <a:pt x="418" y="1823"/>
                  </a:lnTo>
                  <a:cubicBezTo>
                    <a:pt x="418" y="2090"/>
                    <a:pt x="453" y="2357"/>
                    <a:pt x="337" y="2612"/>
                  </a:cubicBezTo>
                  <a:cubicBezTo>
                    <a:pt x="302" y="2670"/>
                    <a:pt x="314" y="2740"/>
                    <a:pt x="314" y="2810"/>
                  </a:cubicBezTo>
                  <a:lnTo>
                    <a:pt x="314" y="4830"/>
                  </a:lnTo>
                  <a:cubicBezTo>
                    <a:pt x="314" y="4911"/>
                    <a:pt x="302" y="5004"/>
                    <a:pt x="349" y="5073"/>
                  </a:cubicBezTo>
                  <a:cubicBezTo>
                    <a:pt x="430" y="5248"/>
                    <a:pt x="418" y="5433"/>
                    <a:pt x="418" y="5631"/>
                  </a:cubicBezTo>
                  <a:cubicBezTo>
                    <a:pt x="418" y="5747"/>
                    <a:pt x="407" y="5863"/>
                    <a:pt x="418" y="5979"/>
                  </a:cubicBezTo>
                  <a:cubicBezTo>
                    <a:pt x="453" y="6153"/>
                    <a:pt x="476" y="6327"/>
                    <a:pt x="546" y="6466"/>
                  </a:cubicBezTo>
                  <a:cubicBezTo>
                    <a:pt x="604" y="6594"/>
                    <a:pt x="720" y="6699"/>
                    <a:pt x="871" y="6722"/>
                  </a:cubicBezTo>
                  <a:cubicBezTo>
                    <a:pt x="1010" y="6757"/>
                    <a:pt x="1161" y="6826"/>
                    <a:pt x="1300" y="6710"/>
                  </a:cubicBezTo>
                  <a:cubicBezTo>
                    <a:pt x="1347" y="6675"/>
                    <a:pt x="1440" y="6652"/>
                    <a:pt x="1567" y="6617"/>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a:off x="657775" y="3180375"/>
              <a:ext cx="18900" cy="38050"/>
            </a:xfrm>
            <a:custGeom>
              <a:avLst/>
              <a:gdLst/>
              <a:ahLst/>
              <a:cxnLst/>
              <a:rect l="l" t="t" r="r" b="b"/>
              <a:pathLst>
                <a:path w="756" h="1522" extrusionOk="0">
                  <a:moveTo>
                    <a:pt x="431" y="360"/>
                  </a:moveTo>
                  <a:cubicBezTo>
                    <a:pt x="500" y="511"/>
                    <a:pt x="756" y="569"/>
                    <a:pt x="581" y="813"/>
                  </a:cubicBezTo>
                  <a:lnTo>
                    <a:pt x="407" y="685"/>
                  </a:lnTo>
                  <a:cubicBezTo>
                    <a:pt x="326" y="755"/>
                    <a:pt x="338" y="824"/>
                    <a:pt x="384" y="906"/>
                  </a:cubicBezTo>
                  <a:cubicBezTo>
                    <a:pt x="454" y="1022"/>
                    <a:pt x="512" y="1138"/>
                    <a:pt x="581" y="1254"/>
                  </a:cubicBezTo>
                  <a:lnTo>
                    <a:pt x="523" y="1370"/>
                  </a:lnTo>
                  <a:cubicBezTo>
                    <a:pt x="500" y="1405"/>
                    <a:pt x="454" y="1451"/>
                    <a:pt x="396" y="1498"/>
                  </a:cubicBezTo>
                  <a:cubicBezTo>
                    <a:pt x="268" y="1463"/>
                    <a:pt x="117" y="1521"/>
                    <a:pt x="13" y="1428"/>
                  </a:cubicBezTo>
                  <a:cubicBezTo>
                    <a:pt x="36" y="1266"/>
                    <a:pt x="36" y="1115"/>
                    <a:pt x="47" y="975"/>
                  </a:cubicBezTo>
                  <a:cubicBezTo>
                    <a:pt x="47" y="917"/>
                    <a:pt x="71" y="859"/>
                    <a:pt x="105" y="824"/>
                  </a:cubicBezTo>
                  <a:cubicBezTo>
                    <a:pt x="175" y="766"/>
                    <a:pt x="187" y="697"/>
                    <a:pt x="187" y="616"/>
                  </a:cubicBezTo>
                  <a:cubicBezTo>
                    <a:pt x="187" y="534"/>
                    <a:pt x="164" y="465"/>
                    <a:pt x="175" y="407"/>
                  </a:cubicBezTo>
                  <a:cubicBezTo>
                    <a:pt x="187" y="302"/>
                    <a:pt x="164" y="267"/>
                    <a:pt x="94" y="209"/>
                  </a:cubicBezTo>
                  <a:cubicBezTo>
                    <a:pt x="1" y="128"/>
                    <a:pt x="47" y="35"/>
                    <a:pt x="164" y="12"/>
                  </a:cubicBezTo>
                  <a:cubicBezTo>
                    <a:pt x="233" y="0"/>
                    <a:pt x="314" y="0"/>
                    <a:pt x="372" y="0"/>
                  </a:cubicBezTo>
                  <a:cubicBezTo>
                    <a:pt x="547" y="12"/>
                    <a:pt x="581" y="128"/>
                    <a:pt x="465" y="290"/>
                  </a:cubicBezTo>
                  <a:cubicBezTo>
                    <a:pt x="454" y="302"/>
                    <a:pt x="442" y="337"/>
                    <a:pt x="431" y="360"/>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a:off x="657500" y="3233775"/>
              <a:ext cx="14825" cy="11625"/>
            </a:xfrm>
            <a:custGeom>
              <a:avLst/>
              <a:gdLst/>
              <a:ahLst/>
              <a:cxnLst/>
              <a:rect l="l" t="t" r="r" b="b"/>
              <a:pathLst>
                <a:path w="593" h="465" extrusionOk="0">
                  <a:moveTo>
                    <a:pt x="523" y="360"/>
                  </a:moveTo>
                  <a:cubicBezTo>
                    <a:pt x="395" y="395"/>
                    <a:pt x="291" y="430"/>
                    <a:pt x="175" y="453"/>
                  </a:cubicBezTo>
                  <a:cubicBezTo>
                    <a:pt x="93" y="465"/>
                    <a:pt x="12" y="395"/>
                    <a:pt x="12" y="302"/>
                  </a:cubicBezTo>
                  <a:cubicBezTo>
                    <a:pt x="0" y="140"/>
                    <a:pt x="116" y="0"/>
                    <a:pt x="279" y="0"/>
                  </a:cubicBezTo>
                  <a:cubicBezTo>
                    <a:pt x="349" y="0"/>
                    <a:pt x="442" y="12"/>
                    <a:pt x="511" y="24"/>
                  </a:cubicBezTo>
                  <a:cubicBezTo>
                    <a:pt x="592" y="128"/>
                    <a:pt x="558" y="232"/>
                    <a:pt x="523" y="360"/>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655750" y="3160350"/>
              <a:ext cx="14550" cy="9300"/>
            </a:xfrm>
            <a:custGeom>
              <a:avLst/>
              <a:gdLst/>
              <a:ahLst/>
              <a:cxnLst/>
              <a:rect l="l" t="t" r="r" b="b"/>
              <a:pathLst>
                <a:path w="582" h="372" extrusionOk="0">
                  <a:moveTo>
                    <a:pt x="105" y="0"/>
                  </a:moveTo>
                  <a:cubicBezTo>
                    <a:pt x="279" y="35"/>
                    <a:pt x="430" y="0"/>
                    <a:pt x="523" y="163"/>
                  </a:cubicBezTo>
                  <a:cubicBezTo>
                    <a:pt x="546" y="209"/>
                    <a:pt x="581" y="279"/>
                    <a:pt x="523" y="325"/>
                  </a:cubicBezTo>
                  <a:cubicBezTo>
                    <a:pt x="488" y="348"/>
                    <a:pt x="430" y="372"/>
                    <a:pt x="407" y="348"/>
                  </a:cubicBezTo>
                  <a:cubicBezTo>
                    <a:pt x="314" y="337"/>
                    <a:pt x="233" y="314"/>
                    <a:pt x="140" y="279"/>
                  </a:cubicBezTo>
                  <a:cubicBezTo>
                    <a:pt x="105" y="267"/>
                    <a:pt x="59" y="232"/>
                    <a:pt x="47" y="198"/>
                  </a:cubicBezTo>
                  <a:cubicBezTo>
                    <a:pt x="12" y="163"/>
                    <a:pt x="1" y="105"/>
                    <a:pt x="12" y="81"/>
                  </a:cubicBezTo>
                  <a:cubicBezTo>
                    <a:pt x="47" y="35"/>
                    <a:pt x="82" y="23"/>
                    <a:pt x="105" y="0"/>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 name="Google Shape;158;p3"/>
          <p:cNvGrpSpPr/>
          <p:nvPr/>
        </p:nvGrpSpPr>
        <p:grpSpPr>
          <a:xfrm rot="1974894">
            <a:off x="7552184" y="872286"/>
            <a:ext cx="233139" cy="565604"/>
            <a:chOff x="1282375" y="3450000"/>
            <a:chExt cx="64725" cy="157025"/>
          </a:xfrm>
        </p:grpSpPr>
        <p:sp>
          <p:nvSpPr>
            <p:cNvPr id="159" name="Google Shape;159;p3"/>
            <p:cNvSpPr/>
            <p:nvPr/>
          </p:nvSpPr>
          <p:spPr>
            <a:xfrm>
              <a:off x="1282375" y="3450000"/>
              <a:ext cx="64725" cy="157025"/>
            </a:xfrm>
            <a:custGeom>
              <a:avLst/>
              <a:gdLst/>
              <a:ahLst/>
              <a:cxnLst/>
              <a:rect l="l" t="t" r="r" b="b"/>
              <a:pathLst>
                <a:path w="2589" h="6281" extrusionOk="0">
                  <a:moveTo>
                    <a:pt x="2577" y="3773"/>
                  </a:moveTo>
                  <a:cubicBezTo>
                    <a:pt x="2577" y="4017"/>
                    <a:pt x="2566" y="4261"/>
                    <a:pt x="2577" y="4516"/>
                  </a:cubicBezTo>
                  <a:cubicBezTo>
                    <a:pt x="2589" y="4841"/>
                    <a:pt x="2531" y="5166"/>
                    <a:pt x="2438" y="5468"/>
                  </a:cubicBezTo>
                  <a:cubicBezTo>
                    <a:pt x="2415" y="5503"/>
                    <a:pt x="2403" y="5526"/>
                    <a:pt x="2403" y="5561"/>
                  </a:cubicBezTo>
                  <a:cubicBezTo>
                    <a:pt x="2392" y="5816"/>
                    <a:pt x="2229" y="5967"/>
                    <a:pt x="2032" y="6083"/>
                  </a:cubicBezTo>
                  <a:cubicBezTo>
                    <a:pt x="1869" y="6176"/>
                    <a:pt x="1695" y="6281"/>
                    <a:pt x="1486" y="6258"/>
                  </a:cubicBezTo>
                  <a:cubicBezTo>
                    <a:pt x="1289" y="6234"/>
                    <a:pt x="1103" y="6176"/>
                    <a:pt x="894" y="6118"/>
                  </a:cubicBezTo>
                  <a:cubicBezTo>
                    <a:pt x="708" y="6060"/>
                    <a:pt x="581" y="5909"/>
                    <a:pt x="476" y="5747"/>
                  </a:cubicBezTo>
                  <a:cubicBezTo>
                    <a:pt x="441" y="5700"/>
                    <a:pt x="430" y="5631"/>
                    <a:pt x="383" y="5584"/>
                  </a:cubicBezTo>
                  <a:cubicBezTo>
                    <a:pt x="314" y="5515"/>
                    <a:pt x="302" y="5422"/>
                    <a:pt x="325" y="5329"/>
                  </a:cubicBezTo>
                  <a:cubicBezTo>
                    <a:pt x="372" y="5224"/>
                    <a:pt x="348" y="5120"/>
                    <a:pt x="325" y="5015"/>
                  </a:cubicBezTo>
                  <a:cubicBezTo>
                    <a:pt x="302" y="4841"/>
                    <a:pt x="244" y="4690"/>
                    <a:pt x="209" y="4516"/>
                  </a:cubicBezTo>
                  <a:cubicBezTo>
                    <a:pt x="197" y="4412"/>
                    <a:pt x="186" y="4296"/>
                    <a:pt x="186" y="4179"/>
                  </a:cubicBezTo>
                  <a:cubicBezTo>
                    <a:pt x="186" y="4017"/>
                    <a:pt x="186" y="3878"/>
                    <a:pt x="139" y="3727"/>
                  </a:cubicBezTo>
                  <a:cubicBezTo>
                    <a:pt x="93" y="3553"/>
                    <a:pt x="81" y="3367"/>
                    <a:pt x="81" y="3181"/>
                  </a:cubicBezTo>
                  <a:cubicBezTo>
                    <a:pt x="81" y="3065"/>
                    <a:pt x="81" y="2926"/>
                    <a:pt x="35" y="2810"/>
                  </a:cubicBezTo>
                  <a:cubicBezTo>
                    <a:pt x="12" y="2740"/>
                    <a:pt x="12" y="2659"/>
                    <a:pt x="12" y="2566"/>
                  </a:cubicBezTo>
                  <a:cubicBezTo>
                    <a:pt x="12" y="2171"/>
                    <a:pt x="0" y="1765"/>
                    <a:pt x="12" y="1382"/>
                  </a:cubicBezTo>
                  <a:cubicBezTo>
                    <a:pt x="12" y="1033"/>
                    <a:pt x="128" y="720"/>
                    <a:pt x="314" y="430"/>
                  </a:cubicBezTo>
                  <a:cubicBezTo>
                    <a:pt x="360" y="360"/>
                    <a:pt x="418" y="302"/>
                    <a:pt x="488" y="256"/>
                  </a:cubicBezTo>
                  <a:cubicBezTo>
                    <a:pt x="755" y="116"/>
                    <a:pt x="1022" y="0"/>
                    <a:pt x="1335" y="47"/>
                  </a:cubicBezTo>
                  <a:cubicBezTo>
                    <a:pt x="1428" y="58"/>
                    <a:pt x="1544" y="105"/>
                    <a:pt x="1637" y="163"/>
                  </a:cubicBezTo>
                  <a:cubicBezTo>
                    <a:pt x="1823" y="290"/>
                    <a:pt x="1997" y="453"/>
                    <a:pt x="2113" y="662"/>
                  </a:cubicBezTo>
                  <a:cubicBezTo>
                    <a:pt x="2171" y="778"/>
                    <a:pt x="2217" y="917"/>
                    <a:pt x="2287" y="1033"/>
                  </a:cubicBezTo>
                  <a:cubicBezTo>
                    <a:pt x="2380" y="1161"/>
                    <a:pt x="2415" y="1300"/>
                    <a:pt x="2403" y="1463"/>
                  </a:cubicBezTo>
                  <a:lnTo>
                    <a:pt x="2403" y="1521"/>
                  </a:lnTo>
                  <a:cubicBezTo>
                    <a:pt x="2496" y="1753"/>
                    <a:pt x="2496" y="1985"/>
                    <a:pt x="2473" y="2218"/>
                  </a:cubicBezTo>
                  <a:cubicBezTo>
                    <a:pt x="2473" y="2252"/>
                    <a:pt x="2473" y="2276"/>
                    <a:pt x="2496" y="2299"/>
                  </a:cubicBezTo>
                  <a:cubicBezTo>
                    <a:pt x="2589" y="2485"/>
                    <a:pt x="2566" y="2670"/>
                    <a:pt x="2566" y="2844"/>
                  </a:cubicBezTo>
                  <a:cubicBezTo>
                    <a:pt x="2577" y="3158"/>
                    <a:pt x="2577" y="3460"/>
                    <a:pt x="2577" y="3773"/>
                  </a:cubicBezTo>
                  <a:close/>
                  <a:moveTo>
                    <a:pt x="383" y="3274"/>
                  </a:moveTo>
                  <a:cubicBezTo>
                    <a:pt x="546" y="3332"/>
                    <a:pt x="697" y="3390"/>
                    <a:pt x="824" y="3448"/>
                  </a:cubicBezTo>
                  <a:cubicBezTo>
                    <a:pt x="1045" y="3553"/>
                    <a:pt x="1451" y="3553"/>
                    <a:pt x="1695" y="3471"/>
                  </a:cubicBezTo>
                  <a:cubicBezTo>
                    <a:pt x="1800" y="3425"/>
                    <a:pt x="1916" y="3413"/>
                    <a:pt x="1997" y="3332"/>
                  </a:cubicBezTo>
                  <a:cubicBezTo>
                    <a:pt x="2241" y="3146"/>
                    <a:pt x="2357" y="2868"/>
                    <a:pt x="2275" y="2577"/>
                  </a:cubicBezTo>
                  <a:cubicBezTo>
                    <a:pt x="2217" y="2380"/>
                    <a:pt x="2217" y="2171"/>
                    <a:pt x="2206" y="1974"/>
                  </a:cubicBezTo>
                  <a:cubicBezTo>
                    <a:pt x="2206" y="1927"/>
                    <a:pt x="2206" y="1869"/>
                    <a:pt x="2183" y="1823"/>
                  </a:cubicBezTo>
                  <a:cubicBezTo>
                    <a:pt x="2113" y="1672"/>
                    <a:pt x="2136" y="1509"/>
                    <a:pt x="2101" y="1347"/>
                  </a:cubicBezTo>
                  <a:cubicBezTo>
                    <a:pt x="2055" y="1184"/>
                    <a:pt x="1927" y="1045"/>
                    <a:pt x="1881" y="882"/>
                  </a:cubicBezTo>
                  <a:cubicBezTo>
                    <a:pt x="1834" y="720"/>
                    <a:pt x="1730" y="627"/>
                    <a:pt x="1614" y="523"/>
                  </a:cubicBezTo>
                  <a:cubicBezTo>
                    <a:pt x="1498" y="406"/>
                    <a:pt x="1358" y="314"/>
                    <a:pt x="1184" y="348"/>
                  </a:cubicBezTo>
                  <a:cubicBezTo>
                    <a:pt x="975" y="372"/>
                    <a:pt x="766" y="430"/>
                    <a:pt x="592" y="557"/>
                  </a:cubicBezTo>
                  <a:cubicBezTo>
                    <a:pt x="569" y="581"/>
                    <a:pt x="557" y="592"/>
                    <a:pt x="557" y="604"/>
                  </a:cubicBezTo>
                  <a:cubicBezTo>
                    <a:pt x="395" y="848"/>
                    <a:pt x="325" y="1126"/>
                    <a:pt x="314" y="1416"/>
                  </a:cubicBezTo>
                  <a:cubicBezTo>
                    <a:pt x="279" y="1800"/>
                    <a:pt x="302" y="2171"/>
                    <a:pt x="302" y="2554"/>
                  </a:cubicBezTo>
                  <a:cubicBezTo>
                    <a:pt x="302" y="2589"/>
                    <a:pt x="302" y="2635"/>
                    <a:pt x="314" y="2670"/>
                  </a:cubicBezTo>
                  <a:cubicBezTo>
                    <a:pt x="383" y="2856"/>
                    <a:pt x="383" y="3042"/>
                    <a:pt x="383" y="3274"/>
                  </a:cubicBezTo>
                  <a:close/>
                  <a:moveTo>
                    <a:pt x="2287" y="3529"/>
                  </a:moveTo>
                  <a:cubicBezTo>
                    <a:pt x="2241" y="3541"/>
                    <a:pt x="2217" y="3541"/>
                    <a:pt x="2183" y="3553"/>
                  </a:cubicBezTo>
                  <a:cubicBezTo>
                    <a:pt x="1707" y="3773"/>
                    <a:pt x="1707" y="3773"/>
                    <a:pt x="1184" y="3773"/>
                  </a:cubicBezTo>
                  <a:cubicBezTo>
                    <a:pt x="998" y="3773"/>
                    <a:pt x="824" y="3762"/>
                    <a:pt x="662" y="3657"/>
                  </a:cubicBezTo>
                  <a:cubicBezTo>
                    <a:pt x="592" y="3611"/>
                    <a:pt x="522" y="3564"/>
                    <a:pt x="418" y="3622"/>
                  </a:cubicBezTo>
                  <a:cubicBezTo>
                    <a:pt x="430" y="3703"/>
                    <a:pt x="441" y="3785"/>
                    <a:pt x="441" y="3854"/>
                  </a:cubicBezTo>
                  <a:cubicBezTo>
                    <a:pt x="430" y="4145"/>
                    <a:pt x="546" y="4412"/>
                    <a:pt x="546" y="4702"/>
                  </a:cubicBezTo>
                  <a:cubicBezTo>
                    <a:pt x="546" y="4760"/>
                    <a:pt x="557" y="4830"/>
                    <a:pt x="604" y="4876"/>
                  </a:cubicBezTo>
                  <a:cubicBezTo>
                    <a:pt x="697" y="5015"/>
                    <a:pt x="708" y="5178"/>
                    <a:pt x="673" y="5329"/>
                  </a:cubicBezTo>
                  <a:cubicBezTo>
                    <a:pt x="650" y="5468"/>
                    <a:pt x="720" y="5561"/>
                    <a:pt x="766" y="5654"/>
                  </a:cubicBezTo>
                  <a:cubicBezTo>
                    <a:pt x="824" y="5793"/>
                    <a:pt x="940" y="5816"/>
                    <a:pt x="1057" y="5863"/>
                  </a:cubicBezTo>
                  <a:cubicBezTo>
                    <a:pt x="1184" y="5909"/>
                    <a:pt x="1300" y="5932"/>
                    <a:pt x="1428" y="5967"/>
                  </a:cubicBezTo>
                  <a:cubicBezTo>
                    <a:pt x="1509" y="5979"/>
                    <a:pt x="1579" y="5967"/>
                    <a:pt x="1637" y="5932"/>
                  </a:cubicBezTo>
                  <a:cubicBezTo>
                    <a:pt x="1718" y="5909"/>
                    <a:pt x="1800" y="5851"/>
                    <a:pt x="1881" y="5816"/>
                  </a:cubicBezTo>
                  <a:cubicBezTo>
                    <a:pt x="1974" y="5793"/>
                    <a:pt x="2008" y="5735"/>
                    <a:pt x="2043" y="5642"/>
                  </a:cubicBezTo>
                  <a:cubicBezTo>
                    <a:pt x="2159" y="5387"/>
                    <a:pt x="2241" y="5108"/>
                    <a:pt x="2264" y="4830"/>
                  </a:cubicBezTo>
                  <a:cubicBezTo>
                    <a:pt x="2322" y="4400"/>
                    <a:pt x="2287" y="3971"/>
                    <a:pt x="2287" y="3529"/>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1321825" y="3478150"/>
              <a:ext cx="9025" cy="45875"/>
            </a:xfrm>
            <a:custGeom>
              <a:avLst/>
              <a:gdLst/>
              <a:ahLst/>
              <a:cxnLst/>
              <a:rect l="l" t="t" r="r" b="b"/>
              <a:pathLst>
                <a:path w="361" h="1835" extrusionOk="0">
                  <a:moveTo>
                    <a:pt x="94" y="1835"/>
                  </a:moveTo>
                  <a:cubicBezTo>
                    <a:pt x="47" y="1684"/>
                    <a:pt x="59" y="1579"/>
                    <a:pt x="94" y="1498"/>
                  </a:cubicBezTo>
                  <a:cubicBezTo>
                    <a:pt x="233" y="1266"/>
                    <a:pt x="175" y="1080"/>
                    <a:pt x="13" y="883"/>
                  </a:cubicBezTo>
                  <a:cubicBezTo>
                    <a:pt x="82" y="697"/>
                    <a:pt x="117" y="523"/>
                    <a:pt x="36" y="325"/>
                  </a:cubicBezTo>
                  <a:cubicBezTo>
                    <a:pt x="13" y="232"/>
                    <a:pt x="13" y="116"/>
                    <a:pt x="1" y="0"/>
                  </a:cubicBezTo>
                  <a:cubicBezTo>
                    <a:pt x="82" y="47"/>
                    <a:pt x="140" y="70"/>
                    <a:pt x="175" y="163"/>
                  </a:cubicBezTo>
                  <a:cubicBezTo>
                    <a:pt x="233" y="360"/>
                    <a:pt x="303" y="569"/>
                    <a:pt x="291" y="790"/>
                  </a:cubicBezTo>
                  <a:cubicBezTo>
                    <a:pt x="291" y="859"/>
                    <a:pt x="314" y="941"/>
                    <a:pt x="326" y="1022"/>
                  </a:cubicBezTo>
                  <a:cubicBezTo>
                    <a:pt x="349" y="1126"/>
                    <a:pt x="361" y="1219"/>
                    <a:pt x="361" y="1324"/>
                  </a:cubicBezTo>
                  <a:cubicBezTo>
                    <a:pt x="361" y="1370"/>
                    <a:pt x="326" y="1428"/>
                    <a:pt x="303" y="1451"/>
                  </a:cubicBezTo>
                  <a:cubicBezTo>
                    <a:pt x="198" y="1509"/>
                    <a:pt x="175" y="1602"/>
                    <a:pt x="175" y="1718"/>
                  </a:cubicBezTo>
                  <a:cubicBezTo>
                    <a:pt x="140" y="1742"/>
                    <a:pt x="129" y="1753"/>
                    <a:pt x="94" y="1835"/>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a:off x="1326775" y="3556225"/>
              <a:ext cx="6700" cy="30500"/>
            </a:xfrm>
            <a:custGeom>
              <a:avLst/>
              <a:gdLst/>
              <a:ahLst/>
              <a:cxnLst/>
              <a:rect l="l" t="t" r="r" b="b"/>
              <a:pathLst>
                <a:path w="268" h="1220" extrusionOk="0">
                  <a:moveTo>
                    <a:pt x="47" y="1219"/>
                  </a:moveTo>
                  <a:cubicBezTo>
                    <a:pt x="35" y="1161"/>
                    <a:pt x="0" y="1115"/>
                    <a:pt x="24" y="1091"/>
                  </a:cubicBezTo>
                  <a:cubicBezTo>
                    <a:pt x="93" y="917"/>
                    <a:pt x="58" y="732"/>
                    <a:pt x="70" y="557"/>
                  </a:cubicBezTo>
                  <a:cubicBezTo>
                    <a:pt x="70" y="406"/>
                    <a:pt x="70" y="267"/>
                    <a:pt x="93" y="128"/>
                  </a:cubicBezTo>
                  <a:cubicBezTo>
                    <a:pt x="93" y="93"/>
                    <a:pt x="116" y="47"/>
                    <a:pt x="140" y="12"/>
                  </a:cubicBezTo>
                  <a:cubicBezTo>
                    <a:pt x="209" y="0"/>
                    <a:pt x="232" y="47"/>
                    <a:pt x="232" y="93"/>
                  </a:cubicBezTo>
                  <a:cubicBezTo>
                    <a:pt x="256" y="383"/>
                    <a:pt x="267" y="673"/>
                    <a:pt x="267" y="964"/>
                  </a:cubicBezTo>
                  <a:cubicBezTo>
                    <a:pt x="256" y="1057"/>
                    <a:pt x="174" y="1138"/>
                    <a:pt x="47" y="1219"/>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 name="Google Shape;162;p3"/>
          <p:cNvGrpSpPr/>
          <p:nvPr/>
        </p:nvGrpSpPr>
        <p:grpSpPr>
          <a:xfrm rot="1302591">
            <a:off x="2690353" y="4653389"/>
            <a:ext cx="378569" cy="592888"/>
            <a:chOff x="683900" y="3612800"/>
            <a:chExt cx="105100" cy="164600"/>
          </a:xfrm>
        </p:grpSpPr>
        <p:sp>
          <p:nvSpPr>
            <p:cNvPr id="163" name="Google Shape;163;p3"/>
            <p:cNvSpPr/>
            <p:nvPr/>
          </p:nvSpPr>
          <p:spPr>
            <a:xfrm>
              <a:off x="683900" y="3612800"/>
              <a:ext cx="105100" cy="164600"/>
            </a:xfrm>
            <a:custGeom>
              <a:avLst/>
              <a:gdLst/>
              <a:ahLst/>
              <a:cxnLst/>
              <a:rect l="l" t="t" r="r" b="b"/>
              <a:pathLst>
                <a:path w="4204" h="6584" extrusionOk="0">
                  <a:moveTo>
                    <a:pt x="488" y="2079"/>
                  </a:moveTo>
                  <a:cubicBezTo>
                    <a:pt x="94" y="2009"/>
                    <a:pt x="24" y="1916"/>
                    <a:pt x="24" y="1522"/>
                  </a:cubicBezTo>
                  <a:cubicBezTo>
                    <a:pt x="24" y="1208"/>
                    <a:pt x="36" y="883"/>
                    <a:pt x="24" y="570"/>
                  </a:cubicBezTo>
                  <a:cubicBezTo>
                    <a:pt x="1" y="361"/>
                    <a:pt x="152" y="245"/>
                    <a:pt x="221" y="105"/>
                  </a:cubicBezTo>
                  <a:cubicBezTo>
                    <a:pt x="233" y="71"/>
                    <a:pt x="279" y="47"/>
                    <a:pt x="326" y="47"/>
                  </a:cubicBezTo>
                  <a:cubicBezTo>
                    <a:pt x="396" y="36"/>
                    <a:pt x="488" y="13"/>
                    <a:pt x="570" y="13"/>
                  </a:cubicBezTo>
                  <a:cubicBezTo>
                    <a:pt x="1208" y="1"/>
                    <a:pt x="1858" y="1"/>
                    <a:pt x="2497" y="47"/>
                  </a:cubicBezTo>
                  <a:cubicBezTo>
                    <a:pt x="2868" y="71"/>
                    <a:pt x="3240" y="71"/>
                    <a:pt x="3600" y="94"/>
                  </a:cubicBezTo>
                  <a:lnTo>
                    <a:pt x="3716" y="94"/>
                  </a:lnTo>
                  <a:cubicBezTo>
                    <a:pt x="4064" y="94"/>
                    <a:pt x="4203" y="198"/>
                    <a:pt x="4203" y="570"/>
                  </a:cubicBezTo>
                  <a:lnTo>
                    <a:pt x="4203" y="1417"/>
                  </a:lnTo>
                  <a:cubicBezTo>
                    <a:pt x="4203" y="1533"/>
                    <a:pt x="4180" y="1649"/>
                    <a:pt x="4110" y="1742"/>
                  </a:cubicBezTo>
                  <a:cubicBezTo>
                    <a:pt x="4029" y="1847"/>
                    <a:pt x="4029" y="1974"/>
                    <a:pt x="4029" y="2091"/>
                  </a:cubicBezTo>
                  <a:cubicBezTo>
                    <a:pt x="4052" y="2555"/>
                    <a:pt x="4087" y="3008"/>
                    <a:pt x="4110" y="3472"/>
                  </a:cubicBezTo>
                  <a:cubicBezTo>
                    <a:pt x="4157" y="4203"/>
                    <a:pt x="4169" y="4935"/>
                    <a:pt x="4099" y="5678"/>
                  </a:cubicBezTo>
                  <a:cubicBezTo>
                    <a:pt x="4087" y="5840"/>
                    <a:pt x="4041" y="5991"/>
                    <a:pt x="3971" y="6154"/>
                  </a:cubicBezTo>
                  <a:cubicBezTo>
                    <a:pt x="3890" y="6340"/>
                    <a:pt x="3762" y="6456"/>
                    <a:pt x="3576" y="6502"/>
                  </a:cubicBezTo>
                  <a:cubicBezTo>
                    <a:pt x="3449" y="6548"/>
                    <a:pt x="3298" y="6572"/>
                    <a:pt x="3159" y="6572"/>
                  </a:cubicBezTo>
                  <a:cubicBezTo>
                    <a:pt x="2810" y="6583"/>
                    <a:pt x="2462" y="6572"/>
                    <a:pt x="2114" y="6572"/>
                  </a:cubicBezTo>
                  <a:cubicBezTo>
                    <a:pt x="1905" y="6572"/>
                    <a:pt x="1707" y="6514"/>
                    <a:pt x="1510" y="6444"/>
                  </a:cubicBezTo>
                  <a:cubicBezTo>
                    <a:pt x="1266" y="6351"/>
                    <a:pt x="1104" y="6189"/>
                    <a:pt x="1011" y="5945"/>
                  </a:cubicBezTo>
                  <a:cubicBezTo>
                    <a:pt x="871" y="5620"/>
                    <a:pt x="755" y="5283"/>
                    <a:pt x="697" y="4923"/>
                  </a:cubicBezTo>
                  <a:cubicBezTo>
                    <a:pt x="570" y="4064"/>
                    <a:pt x="465" y="3193"/>
                    <a:pt x="500" y="2323"/>
                  </a:cubicBezTo>
                  <a:lnTo>
                    <a:pt x="500" y="2137"/>
                  </a:lnTo>
                  <a:cubicBezTo>
                    <a:pt x="512" y="2149"/>
                    <a:pt x="500" y="2125"/>
                    <a:pt x="488" y="2079"/>
                  </a:cubicBezTo>
                  <a:close/>
                  <a:moveTo>
                    <a:pt x="790" y="2009"/>
                  </a:moveTo>
                  <a:cubicBezTo>
                    <a:pt x="790" y="2091"/>
                    <a:pt x="779" y="2183"/>
                    <a:pt x="779" y="2253"/>
                  </a:cubicBezTo>
                  <a:cubicBezTo>
                    <a:pt x="744" y="3066"/>
                    <a:pt x="848" y="3867"/>
                    <a:pt x="964" y="4656"/>
                  </a:cubicBezTo>
                  <a:cubicBezTo>
                    <a:pt x="1022" y="5051"/>
                    <a:pt x="1127" y="5411"/>
                    <a:pt x="1255" y="5782"/>
                  </a:cubicBezTo>
                  <a:cubicBezTo>
                    <a:pt x="1336" y="6014"/>
                    <a:pt x="1498" y="6154"/>
                    <a:pt x="1731" y="6212"/>
                  </a:cubicBezTo>
                  <a:cubicBezTo>
                    <a:pt x="1847" y="6247"/>
                    <a:pt x="1974" y="6270"/>
                    <a:pt x="2090" y="6281"/>
                  </a:cubicBezTo>
                  <a:cubicBezTo>
                    <a:pt x="2462" y="6305"/>
                    <a:pt x="2810" y="6305"/>
                    <a:pt x="3170" y="6281"/>
                  </a:cubicBezTo>
                  <a:cubicBezTo>
                    <a:pt x="3275" y="6281"/>
                    <a:pt x="3367" y="6258"/>
                    <a:pt x="3472" y="6223"/>
                  </a:cubicBezTo>
                  <a:cubicBezTo>
                    <a:pt x="3588" y="6200"/>
                    <a:pt x="3658" y="6131"/>
                    <a:pt x="3716" y="6014"/>
                  </a:cubicBezTo>
                  <a:cubicBezTo>
                    <a:pt x="3809" y="5817"/>
                    <a:pt x="3832" y="5620"/>
                    <a:pt x="3832" y="5411"/>
                  </a:cubicBezTo>
                  <a:lnTo>
                    <a:pt x="3832" y="3518"/>
                  </a:lnTo>
                  <a:cubicBezTo>
                    <a:pt x="3832" y="3182"/>
                    <a:pt x="3809" y="2857"/>
                    <a:pt x="3774" y="2543"/>
                  </a:cubicBezTo>
                  <a:cubicBezTo>
                    <a:pt x="3774" y="2439"/>
                    <a:pt x="3762" y="2334"/>
                    <a:pt x="3751" y="2241"/>
                  </a:cubicBezTo>
                  <a:cubicBezTo>
                    <a:pt x="3739" y="2137"/>
                    <a:pt x="3762" y="2033"/>
                    <a:pt x="3704" y="1951"/>
                  </a:cubicBezTo>
                  <a:lnTo>
                    <a:pt x="3298" y="1951"/>
                  </a:lnTo>
                  <a:cubicBezTo>
                    <a:pt x="3019" y="1951"/>
                    <a:pt x="2752" y="1963"/>
                    <a:pt x="2474" y="1974"/>
                  </a:cubicBezTo>
                  <a:cubicBezTo>
                    <a:pt x="2183" y="2009"/>
                    <a:pt x="1882" y="1974"/>
                    <a:pt x="1591" y="1963"/>
                  </a:cubicBezTo>
                  <a:cubicBezTo>
                    <a:pt x="1324" y="1963"/>
                    <a:pt x="1057" y="1963"/>
                    <a:pt x="790" y="2009"/>
                  </a:cubicBezTo>
                  <a:close/>
                  <a:moveTo>
                    <a:pt x="2114" y="1673"/>
                  </a:moveTo>
                  <a:lnTo>
                    <a:pt x="2114" y="976"/>
                  </a:lnTo>
                  <a:cubicBezTo>
                    <a:pt x="2114" y="883"/>
                    <a:pt x="2114" y="814"/>
                    <a:pt x="2125" y="721"/>
                  </a:cubicBezTo>
                  <a:cubicBezTo>
                    <a:pt x="2125" y="709"/>
                    <a:pt x="2172" y="686"/>
                    <a:pt x="2195" y="686"/>
                  </a:cubicBezTo>
                  <a:cubicBezTo>
                    <a:pt x="2218" y="686"/>
                    <a:pt x="2265" y="697"/>
                    <a:pt x="2265" y="709"/>
                  </a:cubicBezTo>
                  <a:cubicBezTo>
                    <a:pt x="2299" y="767"/>
                    <a:pt x="2311" y="825"/>
                    <a:pt x="2311" y="883"/>
                  </a:cubicBezTo>
                  <a:cubicBezTo>
                    <a:pt x="2323" y="1081"/>
                    <a:pt x="2323" y="1278"/>
                    <a:pt x="2346" y="1464"/>
                  </a:cubicBezTo>
                  <a:cubicBezTo>
                    <a:pt x="2346" y="1545"/>
                    <a:pt x="2369" y="1603"/>
                    <a:pt x="2369" y="1673"/>
                  </a:cubicBezTo>
                  <a:cubicBezTo>
                    <a:pt x="2508" y="1684"/>
                    <a:pt x="2648" y="1800"/>
                    <a:pt x="2799" y="1684"/>
                  </a:cubicBezTo>
                  <a:cubicBezTo>
                    <a:pt x="2787" y="1580"/>
                    <a:pt x="2787" y="1487"/>
                    <a:pt x="2775" y="1382"/>
                  </a:cubicBezTo>
                  <a:cubicBezTo>
                    <a:pt x="2764" y="1173"/>
                    <a:pt x="2752" y="976"/>
                    <a:pt x="2752" y="767"/>
                  </a:cubicBezTo>
                  <a:cubicBezTo>
                    <a:pt x="2752" y="709"/>
                    <a:pt x="2764" y="651"/>
                    <a:pt x="2775" y="593"/>
                  </a:cubicBezTo>
                  <a:cubicBezTo>
                    <a:pt x="2775" y="581"/>
                    <a:pt x="2799" y="570"/>
                    <a:pt x="2822" y="570"/>
                  </a:cubicBezTo>
                  <a:cubicBezTo>
                    <a:pt x="2833" y="570"/>
                    <a:pt x="2868" y="570"/>
                    <a:pt x="2880" y="581"/>
                  </a:cubicBezTo>
                  <a:cubicBezTo>
                    <a:pt x="2892" y="616"/>
                    <a:pt x="2926" y="651"/>
                    <a:pt x="2926" y="697"/>
                  </a:cubicBezTo>
                  <a:cubicBezTo>
                    <a:pt x="2938" y="883"/>
                    <a:pt x="2950" y="1057"/>
                    <a:pt x="2961" y="1243"/>
                  </a:cubicBezTo>
                  <a:cubicBezTo>
                    <a:pt x="2984" y="1406"/>
                    <a:pt x="2996" y="1568"/>
                    <a:pt x="3077" y="1707"/>
                  </a:cubicBezTo>
                  <a:lnTo>
                    <a:pt x="3240" y="1707"/>
                  </a:lnTo>
                  <a:cubicBezTo>
                    <a:pt x="3251" y="1707"/>
                    <a:pt x="3275" y="1696"/>
                    <a:pt x="3286" y="1684"/>
                  </a:cubicBezTo>
                  <a:cubicBezTo>
                    <a:pt x="3333" y="1452"/>
                    <a:pt x="3333" y="605"/>
                    <a:pt x="3298" y="407"/>
                  </a:cubicBezTo>
                  <a:cubicBezTo>
                    <a:pt x="3019" y="396"/>
                    <a:pt x="2729" y="361"/>
                    <a:pt x="2462" y="349"/>
                  </a:cubicBezTo>
                  <a:cubicBezTo>
                    <a:pt x="2172" y="338"/>
                    <a:pt x="1882" y="291"/>
                    <a:pt x="1591" y="338"/>
                  </a:cubicBezTo>
                  <a:cubicBezTo>
                    <a:pt x="1545" y="651"/>
                    <a:pt x="1603" y="1336"/>
                    <a:pt x="1719" y="1707"/>
                  </a:cubicBezTo>
                  <a:cubicBezTo>
                    <a:pt x="1847" y="1742"/>
                    <a:pt x="1963" y="1719"/>
                    <a:pt x="2114" y="1673"/>
                  </a:cubicBezTo>
                  <a:close/>
                  <a:moveTo>
                    <a:pt x="697" y="1754"/>
                  </a:moveTo>
                  <a:cubicBezTo>
                    <a:pt x="604" y="1429"/>
                    <a:pt x="616" y="1092"/>
                    <a:pt x="628" y="767"/>
                  </a:cubicBezTo>
                  <a:cubicBezTo>
                    <a:pt x="628" y="686"/>
                    <a:pt x="639" y="616"/>
                    <a:pt x="663" y="523"/>
                  </a:cubicBezTo>
                  <a:cubicBezTo>
                    <a:pt x="674" y="465"/>
                    <a:pt x="721" y="430"/>
                    <a:pt x="779" y="454"/>
                  </a:cubicBezTo>
                  <a:cubicBezTo>
                    <a:pt x="837" y="465"/>
                    <a:pt x="860" y="512"/>
                    <a:pt x="860" y="570"/>
                  </a:cubicBezTo>
                  <a:cubicBezTo>
                    <a:pt x="860" y="779"/>
                    <a:pt x="848" y="1011"/>
                    <a:pt x="848" y="1231"/>
                  </a:cubicBezTo>
                  <a:cubicBezTo>
                    <a:pt x="848" y="1417"/>
                    <a:pt x="895" y="1591"/>
                    <a:pt x="964" y="1754"/>
                  </a:cubicBezTo>
                  <a:cubicBezTo>
                    <a:pt x="1220" y="1789"/>
                    <a:pt x="1220" y="1789"/>
                    <a:pt x="1440" y="1719"/>
                  </a:cubicBezTo>
                  <a:cubicBezTo>
                    <a:pt x="1440" y="1684"/>
                    <a:pt x="1452" y="1661"/>
                    <a:pt x="1452" y="1626"/>
                  </a:cubicBezTo>
                  <a:cubicBezTo>
                    <a:pt x="1429" y="1255"/>
                    <a:pt x="1394" y="872"/>
                    <a:pt x="1359" y="500"/>
                  </a:cubicBezTo>
                  <a:cubicBezTo>
                    <a:pt x="1336" y="396"/>
                    <a:pt x="1278" y="326"/>
                    <a:pt x="1185" y="326"/>
                  </a:cubicBezTo>
                  <a:cubicBezTo>
                    <a:pt x="906" y="291"/>
                    <a:pt x="616" y="280"/>
                    <a:pt x="337" y="303"/>
                  </a:cubicBezTo>
                  <a:cubicBezTo>
                    <a:pt x="314" y="709"/>
                    <a:pt x="326" y="1522"/>
                    <a:pt x="372" y="1719"/>
                  </a:cubicBezTo>
                  <a:cubicBezTo>
                    <a:pt x="454" y="1754"/>
                    <a:pt x="546" y="1800"/>
                    <a:pt x="697" y="1754"/>
                  </a:cubicBezTo>
                  <a:close/>
                  <a:moveTo>
                    <a:pt x="3565" y="1673"/>
                  </a:moveTo>
                  <a:cubicBezTo>
                    <a:pt x="3739" y="1684"/>
                    <a:pt x="3774" y="1684"/>
                    <a:pt x="3820" y="1638"/>
                  </a:cubicBezTo>
                  <a:cubicBezTo>
                    <a:pt x="3878" y="1580"/>
                    <a:pt x="3890" y="1498"/>
                    <a:pt x="3890" y="1406"/>
                  </a:cubicBezTo>
                  <a:lnTo>
                    <a:pt x="3890" y="547"/>
                  </a:lnTo>
                  <a:cubicBezTo>
                    <a:pt x="3890" y="512"/>
                    <a:pt x="3867" y="465"/>
                    <a:pt x="3855" y="407"/>
                  </a:cubicBezTo>
                  <a:lnTo>
                    <a:pt x="3542" y="407"/>
                  </a:lnTo>
                  <a:cubicBezTo>
                    <a:pt x="3518" y="674"/>
                    <a:pt x="3530" y="1464"/>
                    <a:pt x="3565" y="1673"/>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717875" y="3678100"/>
              <a:ext cx="53700" cy="69400"/>
            </a:xfrm>
            <a:custGeom>
              <a:avLst/>
              <a:gdLst/>
              <a:ahLst/>
              <a:cxnLst/>
              <a:rect l="l" t="t" r="r" b="b"/>
              <a:pathLst>
                <a:path w="2148" h="2776" extrusionOk="0">
                  <a:moveTo>
                    <a:pt x="1463" y="860"/>
                  </a:moveTo>
                  <a:cubicBezTo>
                    <a:pt x="1567" y="872"/>
                    <a:pt x="1649" y="883"/>
                    <a:pt x="1741" y="918"/>
                  </a:cubicBezTo>
                  <a:cubicBezTo>
                    <a:pt x="1811" y="930"/>
                    <a:pt x="1881" y="930"/>
                    <a:pt x="1939" y="965"/>
                  </a:cubicBezTo>
                  <a:cubicBezTo>
                    <a:pt x="2055" y="999"/>
                    <a:pt x="2125" y="1092"/>
                    <a:pt x="2125" y="1220"/>
                  </a:cubicBezTo>
                  <a:cubicBezTo>
                    <a:pt x="2125" y="1348"/>
                    <a:pt x="2148" y="1475"/>
                    <a:pt x="2125" y="1615"/>
                  </a:cubicBezTo>
                  <a:cubicBezTo>
                    <a:pt x="2125" y="1731"/>
                    <a:pt x="2067" y="1777"/>
                    <a:pt x="1950" y="1789"/>
                  </a:cubicBezTo>
                  <a:cubicBezTo>
                    <a:pt x="1834" y="1812"/>
                    <a:pt x="1707" y="1835"/>
                    <a:pt x="1591" y="1847"/>
                  </a:cubicBezTo>
                  <a:cubicBezTo>
                    <a:pt x="1544" y="1986"/>
                    <a:pt x="1567" y="2137"/>
                    <a:pt x="1591" y="2276"/>
                  </a:cubicBezTo>
                  <a:cubicBezTo>
                    <a:pt x="1602" y="2381"/>
                    <a:pt x="1602" y="2485"/>
                    <a:pt x="1591" y="2590"/>
                  </a:cubicBezTo>
                  <a:cubicBezTo>
                    <a:pt x="1579" y="2706"/>
                    <a:pt x="1486" y="2764"/>
                    <a:pt x="1370" y="2776"/>
                  </a:cubicBezTo>
                  <a:lnTo>
                    <a:pt x="1010" y="2776"/>
                  </a:lnTo>
                  <a:cubicBezTo>
                    <a:pt x="871" y="2776"/>
                    <a:pt x="778" y="2706"/>
                    <a:pt x="731" y="2567"/>
                  </a:cubicBezTo>
                  <a:cubicBezTo>
                    <a:pt x="673" y="2427"/>
                    <a:pt x="639" y="2276"/>
                    <a:pt x="592" y="2125"/>
                  </a:cubicBezTo>
                  <a:cubicBezTo>
                    <a:pt x="488" y="2091"/>
                    <a:pt x="383" y="2067"/>
                    <a:pt x="267" y="2033"/>
                  </a:cubicBezTo>
                  <a:cubicBezTo>
                    <a:pt x="93" y="1975"/>
                    <a:pt x="0" y="1858"/>
                    <a:pt x="12" y="1673"/>
                  </a:cubicBezTo>
                  <a:lnTo>
                    <a:pt x="12" y="1359"/>
                  </a:lnTo>
                  <a:cubicBezTo>
                    <a:pt x="12" y="1255"/>
                    <a:pt x="70" y="1174"/>
                    <a:pt x="174" y="1127"/>
                  </a:cubicBezTo>
                  <a:cubicBezTo>
                    <a:pt x="244" y="1104"/>
                    <a:pt x="325" y="1092"/>
                    <a:pt x="418" y="1057"/>
                  </a:cubicBezTo>
                  <a:cubicBezTo>
                    <a:pt x="464" y="918"/>
                    <a:pt x="430" y="756"/>
                    <a:pt x="430" y="605"/>
                  </a:cubicBezTo>
                  <a:cubicBezTo>
                    <a:pt x="430" y="431"/>
                    <a:pt x="476" y="291"/>
                    <a:pt x="557" y="140"/>
                  </a:cubicBezTo>
                  <a:cubicBezTo>
                    <a:pt x="604" y="71"/>
                    <a:pt x="673" y="24"/>
                    <a:pt x="766" y="13"/>
                  </a:cubicBezTo>
                  <a:cubicBezTo>
                    <a:pt x="906" y="13"/>
                    <a:pt x="1057" y="1"/>
                    <a:pt x="1196" y="13"/>
                  </a:cubicBezTo>
                  <a:cubicBezTo>
                    <a:pt x="1347" y="24"/>
                    <a:pt x="1428" y="82"/>
                    <a:pt x="1451" y="245"/>
                  </a:cubicBezTo>
                  <a:cubicBezTo>
                    <a:pt x="1463" y="361"/>
                    <a:pt x="1463" y="489"/>
                    <a:pt x="1463" y="605"/>
                  </a:cubicBezTo>
                  <a:cubicBezTo>
                    <a:pt x="1440" y="674"/>
                    <a:pt x="1440" y="756"/>
                    <a:pt x="1463" y="860"/>
                  </a:cubicBezTo>
                  <a:close/>
                  <a:moveTo>
                    <a:pt x="1393" y="1568"/>
                  </a:moveTo>
                  <a:cubicBezTo>
                    <a:pt x="1463" y="1557"/>
                    <a:pt x="1533" y="1545"/>
                    <a:pt x="1602" y="1545"/>
                  </a:cubicBezTo>
                  <a:cubicBezTo>
                    <a:pt x="1683" y="1522"/>
                    <a:pt x="1765" y="1522"/>
                    <a:pt x="1858" y="1510"/>
                  </a:cubicBezTo>
                  <a:lnTo>
                    <a:pt x="1858" y="1220"/>
                  </a:lnTo>
                  <a:cubicBezTo>
                    <a:pt x="1800" y="1208"/>
                    <a:pt x="1753" y="1174"/>
                    <a:pt x="1695" y="1174"/>
                  </a:cubicBezTo>
                  <a:cubicBezTo>
                    <a:pt x="1591" y="1162"/>
                    <a:pt x="1486" y="1162"/>
                    <a:pt x="1393" y="1150"/>
                  </a:cubicBezTo>
                  <a:cubicBezTo>
                    <a:pt x="1231" y="1127"/>
                    <a:pt x="1184" y="1069"/>
                    <a:pt x="1184" y="930"/>
                  </a:cubicBezTo>
                  <a:lnTo>
                    <a:pt x="1184" y="686"/>
                  </a:lnTo>
                  <a:cubicBezTo>
                    <a:pt x="1184" y="547"/>
                    <a:pt x="1196" y="419"/>
                    <a:pt x="1173" y="303"/>
                  </a:cubicBezTo>
                  <a:cubicBezTo>
                    <a:pt x="1126" y="280"/>
                    <a:pt x="1115" y="256"/>
                    <a:pt x="1103" y="256"/>
                  </a:cubicBezTo>
                  <a:cubicBezTo>
                    <a:pt x="1045" y="256"/>
                    <a:pt x="987" y="245"/>
                    <a:pt x="906" y="245"/>
                  </a:cubicBezTo>
                  <a:cubicBezTo>
                    <a:pt x="755" y="245"/>
                    <a:pt x="708" y="291"/>
                    <a:pt x="662" y="419"/>
                  </a:cubicBezTo>
                  <a:cubicBezTo>
                    <a:pt x="650" y="489"/>
                    <a:pt x="639" y="570"/>
                    <a:pt x="639" y="639"/>
                  </a:cubicBezTo>
                  <a:cubicBezTo>
                    <a:pt x="639" y="802"/>
                    <a:pt x="650" y="976"/>
                    <a:pt x="639" y="1127"/>
                  </a:cubicBezTo>
                  <a:cubicBezTo>
                    <a:pt x="639" y="1185"/>
                    <a:pt x="615" y="1243"/>
                    <a:pt x="604" y="1301"/>
                  </a:cubicBezTo>
                  <a:cubicBezTo>
                    <a:pt x="488" y="1336"/>
                    <a:pt x="372" y="1348"/>
                    <a:pt x="267" y="1359"/>
                  </a:cubicBezTo>
                  <a:cubicBezTo>
                    <a:pt x="255" y="1406"/>
                    <a:pt x="255" y="1441"/>
                    <a:pt x="255" y="1464"/>
                  </a:cubicBezTo>
                  <a:cubicBezTo>
                    <a:pt x="255" y="1719"/>
                    <a:pt x="267" y="1742"/>
                    <a:pt x="534" y="1719"/>
                  </a:cubicBezTo>
                  <a:lnTo>
                    <a:pt x="557" y="1719"/>
                  </a:lnTo>
                  <a:cubicBezTo>
                    <a:pt x="697" y="1696"/>
                    <a:pt x="790" y="1754"/>
                    <a:pt x="813" y="1916"/>
                  </a:cubicBezTo>
                  <a:cubicBezTo>
                    <a:pt x="824" y="2102"/>
                    <a:pt x="848" y="2311"/>
                    <a:pt x="952" y="2485"/>
                  </a:cubicBezTo>
                  <a:cubicBezTo>
                    <a:pt x="1068" y="2509"/>
                    <a:pt x="1196" y="2520"/>
                    <a:pt x="1335" y="2485"/>
                  </a:cubicBezTo>
                  <a:cubicBezTo>
                    <a:pt x="1405" y="2195"/>
                    <a:pt x="1335" y="1882"/>
                    <a:pt x="1393" y="1568"/>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 name="Google Shape;165;p3"/>
          <p:cNvGrpSpPr/>
          <p:nvPr/>
        </p:nvGrpSpPr>
        <p:grpSpPr>
          <a:xfrm rot="1974894">
            <a:off x="215209" y="2937336"/>
            <a:ext cx="233139" cy="565604"/>
            <a:chOff x="1282375" y="3450000"/>
            <a:chExt cx="64725" cy="157025"/>
          </a:xfrm>
        </p:grpSpPr>
        <p:sp>
          <p:nvSpPr>
            <p:cNvPr id="166" name="Google Shape;166;p3"/>
            <p:cNvSpPr/>
            <p:nvPr/>
          </p:nvSpPr>
          <p:spPr>
            <a:xfrm>
              <a:off x="1282375" y="3450000"/>
              <a:ext cx="64725" cy="157025"/>
            </a:xfrm>
            <a:custGeom>
              <a:avLst/>
              <a:gdLst/>
              <a:ahLst/>
              <a:cxnLst/>
              <a:rect l="l" t="t" r="r" b="b"/>
              <a:pathLst>
                <a:path w="2589" h="6281" extrusionOk="0">
                  <a:moveTo>
                    <a:pt x="2577" y="3773"/>
                  </a:moveTo>
                  <a:cubicBezTo>
                    <a:pt x="2577" y="4017"/>
                    <a:pt x="2566" y="4261"/>
                    <a:pt x="2577" y="4516"/>
                  </a:cubicBezTo>
                  <a:cubicBezTo>
                    <a:pt x="2589" y="4841"/>
                    <a:pt x="2531" y="5166"/>
                    <a:pt x="2438" y="5468"/>
                  </a:cubicBezTo>
                  <a:cubicBezTo>
                    <a:pt x="2415" y="5503"/>
                    <a:pt x="2403" y="5526"/>
                    <a:pt x="2403" y="5561"/>
                  </a:cubicBezTo>
                  <a:cubicBezTo>
                    <a:pt x="2392" y="5816"/>
                    <a:pt x="2229" y="5967"/>
                    <a:pt x="2032" y="6083"/>
                  </a:cubicBezTo>
                  <a:cubicBezTo>
                    <a:pt x="1869" y="6176"/>
                    <a:pt x="1695" y="6281"/>
                    <a:pt x="1486" y="6258"/>
                  </a:cubicBezTo>
                  <a:cubicBezTo>
                    <a:pt x="1289" y="6234"/>
                    <a:pt x="1103" y="6176"/>
                    <a:pt x="894" y="6118"/>
                  </a:cubicBezTo>
                  <a:cubicBezTo>
                    <a:pt x="708" y="6060"/>
                    <a:pt x="581" y="5909"/>
                    <a:pt x="476" y="5747"/>
                  </a:cubicBezTo>
                  <a:cubicBezTo>
                    <a:pt x="441" y="5700"/>
                    <a:pt x="430" y="5631"/>
                    <a:pt x="383" y="5584"/>
                  </a:cubicBezTo>
                  <a:cubicBezTo>
                    <a:pt x="314" y="5515"/>
                    <a:pt x="302" y="5422"/>
                    <a:pt x="325" y="5329"/>
                  </a:cubicBezTo>
                  <a:cubicBezTo>
                    <a:pt x="372" y="5224"/>
                    <a:pt x="348" y="5120"/>
                    <a:pt x="325" y="5015"/>
                  </a:cubicBezTo>
                  <a:cubicBezTo>
                    <a:pt x="302" y="4841"/>
                    <a:pt x="244" y="4690"/>
                    <a:pt x="209" y="4516"/>
                  </a:cubicBezTo>
                  <a:cubicBezTo>
                    <a:pt x="197" y="4412"/>
                    <a:pt x="186" y="4296"/>
                    <a:pt x="186" y="4179"/>
                  </a:cubicBezTo>
                  <a:cubicBezTo>
                    <a:pt x="186" y="4017"/>
                    <a:pt x="186" y="3878"/>
                    <a:pt x="139" y="3727"/>
                  </a:cubicBezTo>
                  <a:cubicBezTo>
                    <a:pt x="93" y="3553"/>
                    <a:pt x="81" y="3367"/>
                    <a:pt x="81" y="3181"/>
                  </a:cubicBezTo>
                  <a:cubicBezTo>
                    <a:pt x="81" y="3065"/>
                    <a:pt x="81" y="2926"/>
                    <a:pt x="35" y="2810"/>
                  </a:cubicBezTo>
                  <a:cubicBezTo>
                    <a:pt x="12" y="2740"/>
                    <a:pt x="12" y="2659"/>
                    <a:pt x="12" y="2566"/>
                  </a:cubicBezTo>
                  <a:cubicBezTo>
                    <a:pt x="12" y="2171"/>
                    <a:pt x="0" y="1765"/>
                    <a:pt x="12" y="1382"/>
                  </a:cubicBezTo>
                  <a:cubicBezTo>
                    <a:pt x="12" y="1033"/>
                    <a:pt x="128" y="720"/>
                    <a:pt x="314" y="430"/>
                  </a:cubicBezTo>
                  <a:cubicBezTo>
                    <a:pt x="360" y="360"/>
                    <a:pt x="418" y="302"/>
                    <a:pt x="488" y="256"/>
                  </a:cubicBezTo>
                  <a:cubicBezTo>
                    <a:pt x="755" y="116"/>
                    <a:pt x="1022" y="0"/>
                    <a:pt x="1335" y="47"/>
                  </a:cubicBezTo>
                  <a:cubicBezTo>
                    <a:pt x="1428" y="58"/>
                    <a:pt x="1544" y="105"/>
                    <a:pt x="1637" y="163"/>
                  </a:cubicBezTo>
                  <a:cubicBezTo>
                    <a:pt x="1823" y="290"/>
                    <a:pt x="1997" y="453"/>
                    <a:pt x="2113" y="662"/>
                  </a:cubicBezTo>
                  <a:cubicBezTo>
                    <a:pt x="2171" y="778"/>
                    <a:pt x="2217" y="917"/>
                    <a:pt x="2287" y="1033"/>
                  </a:cubicBezTo>
                  <a:cubicBezTo>
                    <a:pt x="2380" y="1161"/>
                    <a:pt x="2415" y="1300"/>
                    <a:pt x="2403" y="1463"/>
                  </a:cubicBezTo>
                  <a:lnTo>
                    <a:pt x="2403" y="1521"/>
                  </a:lnTo>
                  <a:cubicBezTo>
                    <a:pt x="2496" y="1753"/>
                    <a:pt x="2496" y="1985"/>
                    <a:pt x="2473" y="2218"/>
                  </a:cubicBezTo>
                  <a:cubicBezTo>
                    <a:pt x="2473" y="2252"/>
                    <a:pt x="2473" y="2276"/>
                    <a:pt x="2496" y="2299"/>
                  </a:cubicBezTo>
                  <a:cubicBezTo>
                    <a:pt x="2589" y="2485"/>
                    <a:pt x="2566" y="2670"/>
                    <a:pt x="2566" y="2844"/>
                  </a:cubicBezTo>
                  <a:cubicBezTo>
                    <a:pt x="2577" y="3158"/>
                    <a:pt x="2577" y="3460"/>
                    <a:pt x="2577" y="3773"/>
                  </a:cubicBezTo>
                  <a:close/>
                  <a:moveTo>
                    <a:pt x="383" y="3274"/>
                  </a:moveTo>
                  <a:cubicBezTo>
                    <a:pt x="546" y="3332"/>
                    <a:pt x="697" y="3390"/>
                    <a:pt x="824" y="3448"/>
                  </a:cubicBezTo>
                  <a:cubicBezTo>
                    <a:pt x="1045" y="3553"/>
                    <a:pt x="1451" y="3553"/>
                    <a:pt x="1695" y="3471"/>
                  </a:cubicBezTo>
                  <a:cubicBezTo>
                    <a:pt x="1800" y="3425"/>
                    <a:pt x="1916" y="3413"/>
                    <a:pt x="1997" y="3332"/>
                  </a:cubicBezTo>
                  <a:cubicBezTo>
                    <a:pt x="2241" y="3146"/>
                    <a:pt x="2357" y="2868"/>
                    <a:pt x="2275" y="2577"/>
                  </a:cubicBezTo>
                  <a:cubicBezTo>
                    <a:pt x="2217" y="2380"/>
                    <a:pt x="2217" y="2171"/>
                    <a:pt x="2206" y="1974"/>
                  </a:cubicBezTo>
                  <a:cubicBezTo>
                    <a:pt x="2206" y="1927"/>
                    <a:pt x="2206" y="1869"/>
                    <a:pt x="2183" y="1823"/>
                  </a:cubicBezTo>
                  <a:cubicBezTo>
                    <a:pt x="2113" y="1672"/>
                    <a:pt x="2136" y="1509"/>
                    <a:pt x="2101" y="1347"/>
                  </a:cubicBezTo>
                  <a:cubicBezTo>
                    <a:pt x="2055" y="1184"/>
                    <a:pt x="1927" y="1045"/>
                    <a:pt x="1881" y="882"/>
                  </a:cubicBezTo>
                  <a:cubicBezTo>
                    <a:pt x="1834" y="720"/>
                    <a:pt x="1730" y="627"/>
                    <a:pt x="1614" y="523"/>
                  </a:cubicBezTo>
                  <a:cubicBezTo>
                    <a:pt x="1498" y="406"/>
                    <a:pt x="1358" y="314"/>
                    <a:pt x="1184" y="348"/>
                  </a:cubicBezTo>
                  <a:cubicBezTo>
                    <a:pt x="975" y="372"/>
                    <a:pt x="766" y="430"/>
                    <a:pt x="592" y="557"/>
                  </a:cubicBezTo>
                  <a:cubicBezTo>
                    <a:pt x="569" y="581"/>
                    <a:pt x="557" y="592"/>
                    <a:pt x="557" y="604"/>
                  </a:cubicBezTo>
                  <a:cubicBezTo>
                    <a:pt x="395" y="848"/>
                    <a:pt x="325" y="1126"/>
                    <a:pt x="314" y="1416"/>
                  </a:cubicBezTo>
                  <a:cubicBezTo>
                    <a:pt x="279" y="1800"/>
                    <a:pt x="302" y="2171"/>
                    <a:pt x="302" y="2554"/>
                  </a:cubicBezTo>
                  <a:cubicBezTo>
                    <a:pt x="302" y="2589"/>
                    <a:pt x="302" y="2635"/>
                    <a:pt x="314" y="2670"/>
                  </a:cubicBezTo>
                  <a:cubicBezTo>
                    <a:pt x="383" y="2856"/>
                    <a:pt x="383" y="3042"/>
                    <a:pt x="383" y="3274"/>
                  </a:cubicBezTo>
                  <a:close/>
                  <a:moveTo>
                    <a:pt x="2287" y="3529"/>
                  </a:moveTo>
                  <a:cubicBezTo>
                    <a:pt x="2241" y="3541"/>
                    <a:pt x="2217" y="3541"/>
                    <a:pt x="2183" y="3553"/>
                  </a:cubicBezTo>
                  <a:cubicBezTo>
                    <a:pt x="1707" y="3773"/>
                    <a:pt x="1707" y="3773"/>
                    <a:pt x="1184" y="3773"/>
                  </a:cubicBezTo>
                  <a:cubicBezTo>
                    <a:pt x="998" y="3773"/>
                    <a:pt x="824" y="3762"/>
                    <a:pt x="662" y="3657"/>
                  </a:cubicBezTo>
                  <a:cubicBezTo>
                    <a:pt x="592" y="3611"/>
                    <a:pt x="522" y="3564"/>
                    <a:pt x="418" y="3622"/>
                  </a:cubicBezTo>
                  <a:cubicBezTo>
                    <a:pt x="430" y="3703"/>
                    <a:pt x="441" y="3785"/>
                    <a:pt x="441" y="3854"/>
                  </a:cubicBezTo>
                  <a:cubicBezTo>
                    <a:pt x="430" y="4145"/>
                    <a:pt x="546" y="4412"/>
                    <a:pt x="546" y="4702"/>
                  </a:cubicBezTo>
                  <a:cubicBezTo>
                    <a:pt x="546" y="4760"/>
                    <a:pt x="557" y="4830"/>
                    <a:pt x="604" y="4876"/>
                  </a:cubicBezTo>
                  <a:cubicBezTo>
                    <a:pt x="697" y="5015"/>
                    <a:pt x="708" y="5178"/>
                    <a:pt x="673" y="5329"/>
                  </a:cubicBezTo>
                  <a:cubicBezTo>
                    <a:pt x="650" y="5468"/>
                    <a:pt x="720" y="5561"/>
                    <a:pt x="766" y="5654"/>
                  </a:cubicBezTo>
                  <a:cubicBezTo>
                    <a:pt x="824" y="5793"/>
                    <a:pt x="940" y="5816"/>
                    <a:pt x="1057" y="5863"/>
                  </a:cubicBezTo>
                  <a:cubicBezTo>
                    <a:pt x="1184" y="5909"/>
                    <a:pt x="1300" y="5932"/>
                    <a:pt x="1428" y="5967"/>
                  </a:cubicBezTo>
                  <a:cubicBezTo>
                    <a:pt x="1509" y="5979"/>
                    <a:pt x="1579" y="5967"/>
                    <a:pt x="1637" y="5932"/>
                  </a:cubicBezTo>
                  <a:cubicBezTo>
                    <a:pt x="1718" y="5909"/>
                    <a:pt x="1800" y="5851"/>
                    <a:pt x="1881" y="5816"/>
                  </a:cubicBezTo>
                  <a:cubicBezTo>
                    <a:pt x="1974" y="5793"/>
                    <a:pt x="2008" y="5735"/>
                    <a:pt x="2043" y="5642"/>
                  </a:cubicBezTo>
                  <a:cubicBezTo>
                    <a:pt x="2159" y="5387"/>
                    <a:pt x="2241" y="5108"/>
                    <a:pt x="2264" y="4830"/>
                  </a:cubicBezTo>
                  <a:cubicBezTo>
                    <a:pt x="2322" y="4400"/>
                    <a:pt x="2287" y="3971"/>
                    <a:pt x="2287" y="3529"/>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a:off x="1321825" y="3478150"/>
              <a:ext cx="9025" cy="45875"/>
            </a:xfrm>
            <a:custGeom>
              <a:avLst/>
              <a:gdLst/>
              <a:ahLst/>
              <a:cxnLst/>
              <a:rect l="l" t="t" r="r" b="b"/>
              <a:pathLst>
                <a:path w="361" h="1835" extrusionOk="0">
                  <a:moveTo>
                    <a:pt x="94" y="1835"/>
                  </a:moveTo>
                  <a:cubicBezTo>
                    <a:pt x="47" y="1684"/>
                    <a:pt x="59" y="1579"/>
                    <a:pt x="94" y="1498"/>
                  </a:cubicBezTo>
                  <a:cubicBezTo>
                    <a:pt x="233" y="1266"/>
                    <a:pt x="175" y="1080"/>
                    <a:pt x="13" y="883"/>
                  </a:cubicBezTo>
                  <a:cubicBezTo>
                    <a:pt x="82" y="697"/>
                    <a:pt x="117" y="523"/>
                    <a:pt x="36" y="325"/>
                  </a:cubicBezTo>
                  <a:cubicBezTo>
                    <a:pt x="13" y="232"/>
                    <a:pt x="13" y="116"/>
                    <a:pt x="1" y="0"/>
                  </a:cubicBezTo>
                  <a:cubicBezTo>
                    <a:pt x="82" y="47"/>
                    <a:pt x="140" y="70"/>
                    <a:pt x="175" y="163"/>
                  </a:cubicBezTo>
                  <a:cubicBezTo>
                    <a:pt x="233" y="360"/>
                    <a:pt x="303" y="569"/>
                    <a:pt x="291" y="790"/>
                  </a:cubicBezTo>
                  <a:cubicBezTo>
                    <a:pt x="291" y="859"/>
                    <a:pt x="314" y="941"/>
                    <a:pt x="326" y="1022"/>
                  </a:cubicBezTo>
                  <a:cubicBezTo>
                    <a:pt x="349" y="1126"/>
                    <a:pt x="361" y="1219"/>
                    <a:pt x="361" y="1324"/>
                  </a:cubicBezTo>
                  <a:cubicBezTo>
                    <a:pt x="361" y="1370"/>
                    <a:pt x="326" y="1428"/>
                    <a:pt x="303" y="1451"/>
                  </a:cubicBezTo>
                  <a:cubicBezTo>
                    <a:pt x="198" y="1509"/>
                    <a:pt x="175" y="1602"/>
                    <a:pt x="175" y="1718"/>
                  </a:cubicBezTo>
                  <a:cubicBezTo>
                    <a:pt x="140" y="1742"/>
                    <a:pt x="129" y="1753"/>
                    <a:pt x="94" y="1835"/>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1326775" y="3556225"/>
              <a:ext cx="6700" cy="30500"/>
            </a:xfrm>
            <a:custGeom>
              <a:avLst/>
              <a:gdLst/>
              <a:ahLst/>
              <a:cxnLst/>
              <a:rect l="l" t="t" r="r" b="b"/>
              <a:pathLst>
                <a:path w="268" h="1220" extrusionOk="0">
                  <a:moveTo>
                    <a:pt x="47" y="1219"/>
                  </a:moveTo>
                  <a:cubicBezTo>
                    <a:pt x="35" y="1161"/>
                    <a:pt x="0" y="1115"/>
                    <a:pt x="24" y="1091"/>
                  </a:cubicBezTo>
                  <a:cubicBezTo>
                    <a:pt x="93" y="917"/>
                    <a:pt x="58" y="732"/>
                    <a:pt x="70" y="557"/>
                  </a:cubicBezTo>
                  <a:cubicBezTo>
                    <a:pt x="70" y="406"/>
                    <a:pt x="70" y="267"/>
                    <a:pt x="93" y="128"/>
                  </a:cubicBezTo>
                  <a:cubicBezTo>
                    <a:pt x="93" y="93"/>
                    <a:pt x="116" y="47"/>
                    <a:pt x="140" y="12"/>
                  </a:cubicBezTo>
                  <a:cubicBezTo>
                    <a:pt x="209" y="0"/>
                    <a:pt x="232" y="47"/>
                    <a:pt x="232" y="93"/>
                  </a:cubicBezTo>
                  <a:cubicBezTo>
                    <a:pt x="256" y="383"/>
                    <a:pt x="267" y="673"/>
                    <a:pt x="267" y="964"/>
                  </a:cubicBezTo>
                  <a:cubicBezTo>
                    <a:pt x="256" y="1057"/>
                    <a:pt x="174" y="1138"/>
                    <a:pt x="47" y="1219"/>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3"/>
          <p:cNvGrpSpPr/>
          <p:nvPr/>
        </p:nvGrpSpPr>
        <p:grpSpPr>
          <a:xfrm rot="-762759">
            <a:off x="1048283" y="3314521"/>
            <a:ext cx="590931" cy="1096303"/>
            <a:chOff x="2369275" y="3344925"/>
            <a:chExt cx="160525" cy="297800"/>
          </a:xfrm>
        </p:grpSpPr>
        <p:sp>
          <p:nvSpPr>
            <p:cNvPr id="170" name="Google Shape;170;p3"/>
            <p:cNvSpPr/>
            <p:nvPr/>
          </p:nvSpPr>
          <p:spPr>
            <a:xfrm>
              <a:off x="2369275" y="3344925"/>
              <a:ext cx="160525" cy="297800"/>
            </a:xfrm>
            <a:custGeom>
              <a:avLst/>
              <a:gdLst/>
              <a:ahLst/>
              <a:cxnLst/>
              <a:rect l="l" t="t" r="r" b="b"/>
              <a:pathLst>
                <a:path w="6421" h="11912" extrusionOk="0">
                  <a:moveTo>
                    <a:pt x="1196" y="3170"/>
                  </a:moveTo>
                  <a:cubicBezTo>
                    <a:pt x="953" y="2949"/>
                    <a:pt x="941" y="2659"/>
                    <a:pt x="987" y="2369"/>
                  </a:cubicBezTo>
                  <a:cubicBezTo>
                    <a:pt x="999" y="2206"/>
                    <a:pt x="1069" y="2079"/>
                    <a:pt x="1231" y="1997"/>
                  </a:cubicBezTo>
                  <a:cubicBezTo>
                    <a:pt x="1289" y="1963"/>
                    <a:pt x="1347" y="1916"/>
                    <a:pt x="1417" y="1881"/>
                  </a:cubicBezTo>
                  <a:cubicBezTo>
                    <a:pt x="1417" y="1812"/>
                    <a:pt x="1417" y="1730"/>
                    <a:pt x="1405" y="1672"/>
                  </a:cubicBezTo>
                  <a:cubicBezTo>
                    <a:pt x="1336" y="1359"/>
                    <a:pt x="1347" y="1057"/>
                    <a:pt x="1347" y="732"/>
                  </a:cubicBezTo>
                  <a:cubicBezTo>
                    <a:pt x="1347" y="674"/>
                    <a:pt x="1359" y="616"/>
                    <a:pt x="1371" y="558"/>
                  </a:cubicBezTo>
                  <a:cubicBezTo>
                    <a:pt x="1417" y="430"/>
                    <a:pt x="1487" y="337"/>
                    <a:pt x="1626" y="314"/>
                  </a:cubicBezTo>
                  <a:cubicBezTo>
                    <a:pt x="1928" y="233"/>
                    <a:pt x="2218" y="163"/>
                    <a:pt x="2520" y="94"/>
                  </a:cubicBezTo>
                  <a:cubicBezTo>
                    <a:pt x="2903" y="24"/>
                    <a:pt x="3275" y="1"/>
                    <a:pt x="3658" y="24"/>
                  </a:cubicBezTo>
                  <a:cubicBezTo>
                    <a:pt x="3716" y="24"/>
                    <a:pt x="3785" y="24"/>
                    <a:pt x="3843" y="35"/>
                  </a:cubicBezTo>
                  <a:cubicBezTo>
                    <a:pt x="4099" y="94"/>
                    <a:pt x="4238" y="233"/>
                    <a:pt x="4250" y="500"/>
                  </a:cubicBezTo>
                  <a:cubicBezTo>
                    <a:pt x="4261" y="836"/>
                    <a:pt x="4250" y="1150"/>
                    <a:pt x="4250" y="1487"/>
                  </a:cubicBezTo>
                  <a:lnTo>
                    <a:pt x="4250" y="1777"/>
                  </a:lnTo>
                  <a:cubicBezTo>
                    <a:pt x="4319" y="1788"/>
                    <a:pt x="4377" y="1788"/>
                    <a:pt x="4435" y="1812"/>
                  </a:cubicBezTo>
                  <a:cubicBezTo>
                    <a:pt x="4505" y="1823"/>
                    <a:pt x="4598" y="1835"/>
                    <a:pt x="4668" y="1858"/>
                  </a:cubicBezTo>
                  <a:cubicBezTo>
                    <a:pt x="4842" y="1916"/>
                    <a:pt x="4946" y="2055"/>
                    <a:pt x="4958" y="2230"/>
                  </a:cubicBezTo>
                  <a:cubicBezTo>
                    <a:pt x="4993" y="2473"/>
                    <a:pt x="5004" y="2717"/>
                    <a:pt x="4784" y="2915"/>
                  </a:cubicBezTo>
                  <a:cubicBezTo>
                    <a:pt x="4819" y="3112"/>
                    <a:pt x="4842" y="3298"/>
                    <a:pt x="4877" y="3495"/>
                  </a:cubicBezTo>
                  <a:cubicBezTo>
                    <a:pt x="4900" y="3669"/>
                    <a:pt x="4958" y="3797"/>
                    <a:pt x="5144" y="3855"/>
                  </a:cubicBezTo>
                  <a:cubicBezTo>
                    <a:pt x="5295" y="3890"/>
                    <a:pt x="5434" y="3971"/>
                    <a:pt x="5562" y="4029"/>
                  </a:cubicBezTo>
                  <a:cubicBezTo>
                    <a:pt x="5770" y="4110"/>
                    <a:pt x="5910" y="4273"/>
                    <a:pt x="6014" y="4482"/>
                  </a:cubicBezTo>
                  <a:cubicBezTo>
                    <a:pt x="6177" y="4830"/>
                    <a:pt x="6281" y="5190"/>
                    <a:pt x="6328" y="5561"/>
                  </a:cubicBezTo>
                  <a:cubicBezTo>
                    <a:pt x="6351" y="5875"/>
                    <a:pt x="6386" y="6177"/>
                    <a:pt x="6386" y="6479"/>
                  </a:cubicBezTo>
                  <a:cubicBezTo>
                    <a:pt x="6397" y="7616"/>
                    <a:pt x="6421" y="8731"/>
                    <a:pt x="6421" y="9857"/>
                  </a:cubicBezTo>
                  <a:cubicBezTo>
                    <a:pt x="6421" y="10112"/>
                    <a:pt x="6397" y="10356"/>
                    <a:pt x="6386" y="10600"/>
                  </a:cubicBezTo>
                  <a:cubicBezTo>
                    <a:pt x="6386" y="10693"/>
                    <a:pt x="6351" y="10762"/>
                    <a:pt x="6339" y="10844"/>
                  </a:cubicBezTo>
                  <a:cubicBezTo>
                    <a:pt x="6281" y="11122"/>
                    <a:pt x="6119" y="11308"/>
                    <a:pt x="5875" y="11459"/>
                  </a:cubicBezTo>
                  <a:cubicBezTo>
                    <a:pt x="5271" y="11796"/>
                    <a:pt x="4656" y="11912"/>
                    <a:pt x="3983" y="11865"/>
                  </a:cubicBezTo>
                  <a:cubicBezTo>
                    <a:pt x="3739" y="11854"/>
                    <a:pt x="3495" y="11830"/>
                    <a:pt x="3240" y="11830"/>
                  </a:cubicBezTo>
                  <a:lnTo>
                    <a:pt x="2659" y="11830"/>
                  </a:lnTo>
                  <a:cubicBezTo>
                    <a:pt x="2334" y="11830"/>
                    <a:pt x="2009" y="11807"/>
                    <a:pt x="1696" y="11749"/>
                  </a:cubicBezTo>
                  <a:cubicBezTo>
                    <a:pt x="1545" y="11714"/>
                    <a:pt x="1382" y="11691"/>
                    <a:pt x="1255" y="11621"/>
                  </a:cubicBezTo>
                  <a:cubicBezTo>
                    <a:pt x="1185" y="11575"/>
                    <a:pt x="1092" y="11505"/>
                    <a:pt x="1069" y="11424"/>
                  </a:cubicBezTo>
                  <a:cubicBezTo>
                    <a:pt x="976" y="11250"/>
                    <a:pt x="906" y="11076"/>
                    <a:pt x="848" y="10890"/>
                  </a:cubicBezTo>
                  <a:cubicBezTo>
                    <a:pt x="686" y="10426"/>
                    <a:pt x="604" y="9950"/>
                    <a:pt x="500" y="9451"/>
                  </a:cubicBezTo>
                  <a:cubicBezTo>
                    <a:pt x="419" y="8963"/>
                    <a:pt x="314" y="8464"/>
                    <a:pt x="210" y="7976"/>
                  </a:cubicBezTo>
                  <a:lnTo>
                    <a:pt x="175" y="7663"/>
                  </a:lnTo>
                  <a:cubicBezTo>
                    <a:pt x="140" y="7291"/>
                    <a:pt x="82" y="6908"/>
                    <a:pt x="12" y="6548"/>
                  </a:cubicBezTo>
                  <a:cubicBezTo>
                    <a:pt x="1" y="6479"/>
                    <a:pt x="1" y="6386"/>
                    <a:pt x="1" y="6304"/>
                  </a:cubicBezTo>
                  <a:lnTo>
                    <a:pt x="1" y="5109"/>
                  </a:lnTo>
                  <a:cubicBezTo>
                    <a:pt x="1" y="4865"/>
                    <a:pt x="94" y="4691"/>
                    <a:pt x="291" y="4551"/>
                  </a:cubicBezTo>
                  <a:cubicBezTo>
                    <a:pt x="488" y="4401"/>
                    <a:pt x="686" y="4273"/>
                    <a:pt x="895" y="4157"/>
                  </a:cubicBezTo>
                  <a:cubicBezTo>
                    <a:pt x="953" y="4122"/>
                    <a:pt x="1022" y="4087"/>
                    <a:pt x="1080" y="4041"/>
                  </a:cubicBezTo>
                  <a:cubicBezTo>
                    <a:pt x="1185" y="3971"/>
                    <a:pt x="1231" y="3878"/>
                    <a:pt x="1231" y="3750"/>
                  </a:cubicBezTo>
                  <a:cubicBezTo>
                    <a:pt x="1196" y="3553"/>
                    <a:pt x="1196" y="3356"/>
                    <a:pt x="1196" y="3170"/>
                  </a:cubicBezTo>
                  <a:close/>
                  <a:moveTo>
                    <a:pt x="6003" y="5527"/>
                  </a:moveTo>
                  <a:cubicBezTo>
                    <a:pt x="5840" y="5770"/>
                    <a:pt x="5643" y="5817"/>
                    <a:pt x="5457" y="5875"/>
                  </a:cubicBezTo>
                  <a:cubicBezTo>
                    <a:pt x="5341" y="5910"/>
                    <a:pt x="5225" y="5921"/>
                    <a:pt x="5109" y="5968"/>
                  </a:cubicBezTo>
                  <a:cubicBezTo>
                    <a:pt x="4842" y="6072"/>
                    <a:pt x="4540" y="6026"/>
                    <a:pt x="4273" y="6142"/>
                  </a:cubicBezTo>
                  <a:cubicBezTo>
                    <a:pt x="4215" y="6177"/>
                    <a:pt x="4157" y="6142"/>
                    <a:pt x="4087" y="6142"/>
                  </a:cubicBezTo>
                  <a:lnTo>
                    <a:pt x="3565" y="6142"/>
                  </a:lnTo>
                  <a:cubicBezTo>
                    <a:pt x="3507" y="6142"/>
                    <a:pt x="3437" y="6130"/>
                    <a:pt x="3391" y="6165"/>
                  </a:cubicBezTo>
                  <a:cubicBezTo>
                    <a:pt x="3228" y="6235"/>
                    <a:pt x="3066" y="6223"/>
                    <a:pt x="2915" y="6223"/>
                  </a:cubicBezTo>
                  <a:lnTo>
                    <a:pt x="1754" y="6223"/>
                  </a:lnTo>
                  <a:cubicBezTo>
                    <a:pt x="1649" y="6223"/>
                    <a:pt x="1545" y="6200"/>
                    <a:pt x="1452" y="6188"/>
                  </a:cubicBezTo>
                  <a:cubicBezTo>
                    <a:pt x="1313" y="6177"/>
                    <a:pt x="1185" y="6142"/>
                    <a:pt x="1057" y="6142"/>
                  </a:cubicBezTo>
                  <a:cubicBezTo>
                    <a:pt x="941" y="6130"/>
                    <a:pt x="802" y="6142"/>
                    <a:pt x="686" y="6130"/>
                  </a:cubicBezTo>
                  <a:cubicBezTo>
                    <a:pt x="558" y="6119"/>
                    <a:pt x="430" y="6084"/>
                    <a:pt x="268" y="6061"/>
                  </a:cubicBezTo>
                  <a:cubicBezTo>
                    <a:pt x="256" y="6200"/>
                    <a:pt x="244" y="6339"/>
                    <a:pt x="268" y="6479"/>
                  </a:cubicBezTo>
                  <a:cubicBezTo>
                    <a:pt x="361" y="6920"/>
                    <a:pt x="442" y="7338"/>
                    <a:pt x="488" y="7767"/>
                  </a:cubicBezTo>
                  <a:cubicBezTo>
                    <a:pt x="500" y="7883"/>
                    <a:pt x="523" y="7988"/>
                    <a:pt x="546" y="8104"/>
                  </a:cubicBezTo>
                  <a:cubicBezTo>
                    <a:pt x="662" y="8673"/>
                    <a:pt x="779" y="9218"/>
                    <a:pt x="895" y="9787"/>
                  </a:cubicBezTo>
                  <a:cubicBezTo>
                    <a:pt x="895" y="9799"/>
                    <a:pt x="918" y="9822"/>
                    <a:pt x="941" y="9845"/>
                  </a:cubicBezTo>
                  <a:cubicBezTo>
                    <a:pt x="976" y="9857"/>
                    <a:pt x="1022" y="9857"/>
                    <a:pt x="1080" y="9880"/>
                  </a:cubicBezTo>
                  <a:cubicBezTo>
                    <a:pt x="1347" y="9961"/>
                    <a:pt x="1603" y="10031"/>
                    <a:pt x="1881" y="10019"/>
                  </a:cubicBezTo>
                  <a:cubicBezTo>
                    <a:pt x="1951" y="10019"/>
                    <a:pt x="2021" y="10031"/>
                    <a:pt x="2079" y="10054"/>
                  </a:cubicBezTo>
                  <a:cubicBezTo>
                    <a:pt x="2160" y="10066"/>
                    <a:pt x="2241" y="10089"/>
                    <a:pt x="2311" y="10089"/>
                  </a:cubicBezTo>
                  <a:lnTo>
                    <a:pt x="4552" y="10089"/>
                  </a:lnTo>
                  <a:cubicBezTo>
                    <a:pt x="4621" y="10089"/>
                    <a:pt x="4691" y="10077"/>
                    <a:pt x="4749" y="10054"/>
                  </a:cubicBezTo>
                  <a:cubicBezTo>
                    <a:pt x="4946" y="9915"/>
                    <a:pt x="5178" y="9892"/>
                    <a:pt x="5376" y="9845"/>
                  </a:cubicBezTo>
                  <a:cubicBezTo>
                    <a:pt x="5596" y="9799"/>
                    <a:pt x="5759" y="9706"/>
                    <a:pt x="5898" y="9555"/>
                  </a:cubicBezTo>
                  <a:cubicBezTo>
                    <a:pt x="6026" y="9427"/>
                    <a:pt x="6119" y="9265"/>
                    <a:pt x="6084" y="9067"/>
                  </a:cubicBezTo>
                  <a:cubicBezTo>
                    <a:pt x="6072" y="9021"/>
                    <a:pt x="6084" y="8963"/>
                    <a:pt x="6084" y="8905"/>
                  </a:cubicBezTo>
                  <a:cubicBezTo>
                    <a:pt x="6072" y="7988"/>
                    <a:pt x="6072" y="7059"/>
                    <a:pt x="6061" y="6142"/>
                  </a:cubicBezTo>
                  <a:cubicBezTo>
                    <a:pt x="6061" y="5968"/>
                    <a:pt x="6038" y="5782"/>
                    <a:pt x="6003" y="5527"/>
                  </a:cubicBezTo>
                  <a:close/>
                  <a:moveTo>
                    <a:pt x="1475" y="3158"/>
                  </a:moveTo>
                  <a:cubicBezTo>
                    <a:pt x="1475" y="3216"/>
                    <a:pt x="1463" y="3274"/>
                    <a:pt x="1463" y="3321"/>
                  </a:cubicBezTo>
                  <a:cubicBezTo>
                    <a:pt x="1475" y="3472"/>
                    <a:pt x="1475" y="3623"/>
                    <a:pt x="1498" y="3785"/>
                  </a:cubicBezTo>
                  <a:cubicBezTo>
                    <a:pt x="1522" y="3878"/>
                    <a:pt x="1522" y="3983"/>
                    <a:pt x="1463" y="4041"/>
                  </a:cubicBezTo>
                  <a:cubicBezTo>
                    <a:pt x="1255" y="4226"/>
                    <a:pt x="1022" y="4424"/>
                    <a:pt x="779" y="4540"/>
                  </a:cubicBezTo>
                  <a:cubicBezTo>
                    <a:pt x="604" y="4609"/>
                    <a:pt x="488" y="4726"/>
                    <a:pt x="384" y="4853"/>
                  </a:cubicBezTo>
                  <a:cubicBezTo>
                    <a:pt x="326" y="4923"/>
                    <a:pt x="279" y="5039"/>
                    <a:pt x="268" y="5132"/>
                  </a:cubicBezTo>
                  <a:cubicBezTo>
                    <a:pt x="256" y="5352"/>
                    <a:pt x="244" y="5550"/>
                    <a:pt x="291" y="5759"/>
                  </a:cubicBezTo>
                  <a:cubicBezTo>
                    <a:pt x="488" y="5852"/>
                    <a:pt x="709" y="5886"/>
                    <a:pt x="918" y="5875"/>
                  </a:cubicBezTo>
                  <a:cubicBezTo>
                    <a:pt x="1080" y="5875"/>
                    <a:pt x="1243" y="5852"/>
                    <a:pt x="1371" y="5886"/>
                  </a:cubicBezTo>
                  <a:cubicBezTo>
                    <a:pt x="1591" y="5945"/>
                    <a:pt x="1789" y="5945"/>
                    <a:pt x="2009" y="5945"/>
                  </a:cubicBezTo>
                  <a:lnTo>
                    <a:pt x="2973" y="5945"/>
                  </a:lnTo>
                  <a:cubicBezTo>
                    <a:pt x="3042" y="5945"/>
                    <a:pt x="3135" y="5956"/>
                    <a:pt x="3193" y="5921"/>
                  </a:cubicBezTo>
                  <a:cubicBezTo>
                    <a:pt x="3379" y="5840"/>
                    <a:pt x="3565" y="5852"/>
                    <a:pt x="3750" y="5852"/>
                  </a:cubicBezTo>
                  <a:cubicBezTo>
                    <a:pt x="3913" y="5852"/>
                    <a:pt x="4087" y="5875"/>
                    <a:pt x="4250" y="5840"/>
                  </a:cubicBezTo>
                  <a:cubicBezTo>
                    <a:pt x="4459" y="5805"/>
                    <a:pt x="4679" y="5736"/>
                    <a:pt x="4900" y="5689"/>
                  </a:cubicBezTo>
                  <a:cubicBezTo>
                    <a:pt x="5271" y="5608"/>
                    <a:pt x="5654" y="5503"/>
                    <a:pt x="5991" y="5260"/>
                  </a:cubicBezTo>
                  <a:cubicBezTo>
                    <a:pt x="5956" y="4981"/>
                    <a:pt x="5875" y="4737"/>
                    <a:pt x="5736" y="4505"/>
                  </a:cubicBezTo>
                  <a:cubicBezTo>
                    <a:pt x="5678" y="4377"/>
                    <a:pt x="5585" y="4296"/>
                    <a:pt x="5445" y="4238"/>
                  </a:cubicBezTo>
                  <a:cubicBezTo>
                    <a:pt x="5306" y="4180"/>
                    <a:pt x="5178" y="4110"/>
                    <a:pt x="5028" y="4064"/>
                  </a:cubicBezTo>
                  <a:cubicBezTo>
                    <a:pt x="4772" y="3983"/>
                    <a:pt x="4621" y="3808"/>
                    <a:pt x="4610" y="3530"/>
                  </a:cubicBezTo>
                  <a:cubicBezTo>
                    <a:pt x="4610" y="3391"/>
                    <a:pt x="4563" y="3228"/>
                    <a:pt x="4540" y="3065"/>
                  </a:cubicBezTo>
                  <a:lnTo>
                    <a:pt x="4401" y="3065"/>
                  </a:lnTo>
                  <a:cubicBezTo>
                    <a:pt x="4018" y="3100"/>
                    <a:pt x="3634" y="3124"/>
                    <a:pt x="3240" y="3158"/>
                  </a:cubicBezTo>
                  <a:cubicBezTo>
                    <a:pt x="2706" y="3193"/>
                    <a:pt x="2183" y="3216"/>
                    <a:pt x="1649" y="3135"/>
                  </a:cubicBezTo>
                  <a:cubicBezTo>
                    <a:pt x="1591" y="3158"/>
                    <a:pt x="1533" y="3158"/>
                    <a:pt x="1475" y="3158"/>
                  </a:cubicBezTo>
                  <a:close/>
                  <a:moveTo>
                    <a:pt x="964" y="10147"/>
                  </a:moveTo>
                  <a:cubicBezTo>
                    <a:pt x="987" y="10437"/>
                    <a:pt x="1080" y="10832"/>
                    <a:pt x="1173" y="11018"/>
                  </a:cubicBezTo>
                  <a:cubicBezTo>
                    <a:pt x="1185" y="11064"/>
                    <a:pt x="1208" y="11099"/>
                    <a:pt x="1231" y="11122"/>
                  </a:cubicBezTo>
                  <a:cubicBezTo>
                    <a:pt x="1347" y="11296"/>
                    <a:pt x="1487" y="11424"/>
                    <a:pt x="1719" y="11459"/>
                  </a:cubicBezTo>
                  <a:cubicBezTo>
                    <a:pt x="1997" y="11494"/>
                    <a:pt x="2276" y="11540"/>
                    <a:pt x="2555" y="11540"/>
                  </a:cubicBezTo>
                  <a:lnTo>
                    <a:pt x="3716" y="11540"/>
                  </a:lnTo>
                  <a:cubicBezTo>
                    <a:pt x="4157" y="11540"/>
                    <a:pt x="4610" y="11540"/>
                    <a:pt x="5051" y="11401"/>
                  </a:cubicBezTo>
                  <a:cubicBezTo>
                    <a:pt x="5295" y="11401"/>
                    <a:pt x="5492" y="11273"/>
                    <a:pt x="5701" y="11169"/>
                  </a:cubicBezTo>
                  <a:cubicBezTo>
                    <a:pt x="5887" y="11076"/>
                    <a:pt x="5991" y="10936"/>
                    <a:pt x="6014" y="10751"/>
                  </a:cubicBezTo>
                  <a:cubicBezTo>
                    <a:pt x="6049" y="10530"/>
                    <a:pt x="6072" y="10298"/>
                    <a:pt x="6096" y="10077"/>
                  </a:cubicBezTo>
                  <a:cubicBezTo>
                    <a:pt x="6096" y="10031"/>
                    <a:pt x="6072" y="9985"/>
                    <a:pt x="6061" y="9950"/>
                  </a:cubicBezTo>
                  <a:lnTo>
                    <a:pt x="5991" y="9950"/>
                  </a:lnTo>
                  <a:cubicBezTo>
                    <a:pt x="5596" y="10089"/>
                    <a:pt x="5225" y="10252"/>
                    <a:pt x="4819" y="10368"/>
                  </a:cubicBezTo>
                  <a:cubicBezTo>
                    <a:pt x="4737" y="10379"/>
                    <a:pt x="4668" y="10402"/>
                    <a:pt x="4610" y="10402"/>
                  </a:cubicBezTo>
                  <a:lnTo>
                    <a:pt x="2276" y="10402"/>
                  </a:lnTo>
                  <a:cubicBezTo>
                    <a:pt x="2206" y="10402"/>
                    <a:pt x="2125" y="10402"/>
                    <a:pt x="2067" y="10368"/>
                  </a:cubicBezTo>
                  <a:cubicBezTo>
                    <a:pt x="1939" y="10310"/>
                    <a:pt x="1812" y="10310"/>
                    <a:pt x="1684" y="10310"/>
                  </a:cubicBezTo>
                  <a:cubicBezTo>
                    <a:pt x="1626" y="10310"/>
                    <a:pt x="1568" y="10310"/>
                    <a:pt x="1487" y="10298"/>
                  </a:cubicBezTo>
                  <a:cubicBezTo>
                    <a:pt x="1313" y="10228"/>
                    <a:pt x="1138" y="10182"/>
                    <a:pt x="964" y="10147"/>
                  </a:cubicBezTo>
                  <a:close/>
                  <a:moveTo>
                    <a:pt x="3959" y="1777"/>
                  </a:moveTo>
                  <a:lnTo>
                    <a:pt x="3959" y="593"/>
                  </a:lnTo>
                  <a:cubicBezTo>
                    <a:pt x="3959" y="361"/>
                    <a:pt x="3890" y="279"/>
                    <a:pt x="3634" y="268"/>
                  </a:cubicBezTo>
                  <a:lnTo>
                    <a:pt x="3518" y="268"/>
                  </a:lnTo>
                  <a:cubicBezTo>
                    <a:pt x="3077" y="268"/>
                    <a:pt x="2624" y="326"/>
                    <a:pt x="2183" y="407"/>
                  </a:cubicBezTo>
                  <a:lnTo>
                    <a:pt x="1661" y="546"/>
                  </a:lnTo>
                  <a:cubicBezTo>
                    <a:pt x="1545" y="895"/>
                    <a:pt x="1591" y="1533"/>
                    <a:pt x="1754" y="1939"/>
                  </a:cubicBezTo>
                  <a:cubicBezTo>
                    <a:pt x="1986" y="1963"/>
                    <a:pt x="3507" y="1881"/>
                    <a:pt x="3785" y="1835"/>
                  </a:cubicBezTo>
                  <a:cubicBezTo>
                    <a:pt x="3843" y="1835"/>
                    <a:pt x="3901" y="1812"/>
                    <a:pt x="3959" y="1777"/>
                  </a:cubicBezTo>
                  <a:close/>
                  <a:moveTo>
                    <a:pt x="1289" y="2822"/>
                  </a:moveTo>
                  <a:cubicBezTo>
                    <a:pt x="1556" y="2915"/>
                    <a:pt x="1835" y="2938"/>
                    <a:pt x="2125" y="2938"/>
                  </a:cubicBezTo>
                  <a:cubicBezTo>
                    <a:pt x="2764" y="2938"/>
                    <a:pt x="3414" y="2926"/>
                    <a:pt x="4052" y="2868"/>
                  </a:cubicBezTo>
                  <a:cubicBezTo>
                    <a:pt x="4261" y="2845"/>
                    <a:pt x="4424" y="2764"/>
                    <a:pt x="4598" y="2682"/>
                  </a:cubicBezTo>
                  <a:cubicBezTo>
                    <a:pt x="4633" y="2659"/>
                    <a:pt x="4679" y="2601"/>
                    <a:pt x="4679" y="2566"/>
                  </a:cubicBezTo>
                  <a:cubicBezTo>
                    <a:pt x="4691" y="2450"/>
                    <a:pt x="4679" y="2346"/>
                    <a:pt x="4679" y="2230"/>
                  </a:cubicBezTo>
                  <a:cubicBezTo>
                    <a:pt x="4679" y="2172"/>
                    <a:pt x="4621" y="2114"/>
                    <a:pt x="4563" y="2102"/>
                  </a:cubicBezTo>
                  <a:cubicBezTo>
                    <a:pt x="4493" y="2067"/>
                    <a:pt x="4435" y="2055"/>
                    <a:pt x="4366" y="2055"/>
                  </a:cubicBezTo>
                  <a:cubicBezTo>
                    <a:pt x="4203" y="2055"/>
                    <a:pt x="4064" y="2055"/>
                    <a:pt x="3901" y="2067"/>
                  </a:cubicBezTo>
                  <a:cubicBezTo>
                    <a:pt x="3669" y="2079"/>
                    <a:pt x="3437" y="2125"/>
                    <a:pt x="3205" y="2137"/>
                  </a:cubicBezTo>
                  <a:cubicBezTo>
                    <a:pt x="2787" y="2172"/>
                    <a:pt x="2357" y="2172"/>
                    <a:pt x="1951" y="2183"/>
                  </a:cubicBezTo>
                  <a:cubicBezTo>
                    <a:pt x="1847" y="2183"/>
                    <a:pt x="1754" y="2183"/>
                    <a:pt x="1649" y="2195"/>
                  </a:cubicBezTo>
                  <a:cubicBezTo>
                    <a:pt x="1289" y="2241"/>
                    <a:pt x="1185" y="2288"/>
                    <a:pt x="1243" y="2740"/>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2413400" y="3521975"/>
              <a:ext cx="76650" cy="69100"/>
            </a:xfrm>
            <a:custGeom>
              <a:avLst/>
              <a:gdLst/>
              <a:ahLst/>
              <a:cxnLst/>
              <a:rect l="l" t="t" r="r" b="b"/>
              <a:pathLst>
                <a:path w="3066" h="2764" extrusionOk="0">
                  <a:moveTo>
                    <a:pt x="708" y="1846"/>
                  </a:moveTo>
                  <a:lnTo>
                    <a:pt x="244" y="1846"/>
                  </a:lnTo>
                  <a:cubicBezTo>
                    <a:pt x="47" y="1846"/>
                    <a:pt x="0" y="1811"/>
                    <a:pt x="0" y="1614"/>
                  </a:cubicBezTo>
                  <a:lnTo>
                    <a:pt x="0" y="1033"/>
                  </a:lnTo>
                  <a:cubicBezTo>
                    <a:pt x="0" y="894"/>
                    <a:pt x="58" y="848"/>
                    <a:pt x="198" y="836"/>
                  </a:cubicBezTo>
                  <a:lnTo>
                    <a:pt x="476" y="836"/>
                  </a:lnTo>
                  <a:cubicBezTo>
                    <a:pt x="569" y="836"/>
                    <a:pt x="639" y="824"/>
                    <a:pt x="720" y="824"/>
                  </a:cubicBezTo>
                  <a:cubicBezTo>
                    <a:pt x="813" y="557"/>
                    <a:pt x="697" y="279"/>
                    <a:pt x="801" y="35"/>
                  </a:cubicBezTo>
                  <a:cubicBezTo>
                    <a:pt x="859" y="23"/>
                    <a:pt x="917" y="0"/>
                    <a:pt x="952" y="0"/>
                  </a:cubicBezTo>
                  <a:lnTo>
                    <a:pt x="1788" y="0"/>
                  </a:lnTo>
                  <a:cubicBezTo>
                    <a:pt x="1974" y="0"/>
                    <a:pt x="2020" y="47"/>
                    <a:pt x="2020" y="256"/>
                  </a:cubicBezTo>
                  <a:lnTo>
                    <a:pt x="2020" y="557"/>
                  </a:lnTo>
                  <a:cubicBezTo>
                    <a:pt x="2020" y="720"/>
                    <a:pt x="2055" y="743"/>
                    <a:pt x="2218" y="766"/>
                  </a:cubicBezTo>
                  <a:lnTo>
                    <a:pt x="2717" y="766"/>
                  </a:lnTo>
                  <a:cubicBezTo>
                    <a:pt x="2833" y="766"/>
                    <a:pt x="2903" y="801"/>
                    <a:pt x="2949" y="917"/>
                  </a:cubicBezTo>
                  <a:cubicBezTo>
                    <a:pt x="3065" y="1150"/>
                    <a:pt x="3030" y="1382"/>
                    <a:pt x="3007" y="1602"/>
                  </a:cubicBezTo>
                  <a:cubicBezTo>
                    <a:pt x="2984" y="1718"/>
                    <a:pt x="2879" y="1776"/>
                    <a:pt x="2752" y="1788"/>
                  </a:cubicBezTo>
                  <a:lnTo>
                    <a:pt x="2392" y="1788"/>
                  </a:lnTo>
                  <a:cubicBezTo>
                    <a:pt x="2311" y="1788"/>
                    <a:pt x="2229" y="1811"/>
                    <a:pt x="2148" y="1811"/>
                  </a:cubicBezTo>
                  <a:cubicBezTo>
                    <a:pt x="2055" y="2055"/>
                    <a:pt x="2160" y="2334"/>
                    <a:pt x="2078" y="2566"/>
                  </a:cubicBezTo>
                  <a:cubicBezTo>
                    <a:pt x="1765" y="2763"/>
                    <a:pt x="1417" y="2717"/>
                    <a:pt x="1092" y="2717"/>
                  </a:cubicBezTo>
                  <a:cubicBezTo>
                    <a:pt x="1034" y="2717"/>
                    <a:pt x="975" y="2682"/>
                    <a:pt x="941" y="2636"/>
                  </a:cubicBezTo>
                  <a:cubicBezTo>
                    <a:pt x="894" y="2566"/>
                    <a:pt x="836" y="2473"/>
                    <a:pt x="836" y="2392"/>
                  </a:cubicBezTo>
                  <a:cubicBezTo>
                    <a:pt x="848" y="2183"/>
                    <a:pt x="790" y="2032"/>
                    <a:pt x="708" y="1846"/>
                  </a:cubicBezTo>
                  <a:close/>
                  <a:moveTo>
                    <a:pt x="267" y="1579"/>
                  </a:moveTo>
                  <a:cubicBezTo>
                    <a:pt x="372" y="1579"/>
                    <a:pt x="465" y="1591"/>
                    <a:pt x="558" y="1591"/>
                  </a:cubicBezTo>
                  <a:lnTo>
                    <a:pt x="825" y="1591"/>
                  </a:lnTo>
                  <a:cubicBezTo>
                    <a:pt x="929" y="1602"/>
                    <a:pt x="987" y="1637"/>
                    <a:pt x="987" y="1730"/>
                  </a:cubicBezTo>
                  <a:cubicBezTo>
                    <a:pt x="999" y="1927"/>
                    <a:pt x="1115" y="2102"/>
                    <a:pt x="1103" y="2299"/>
                  </a:cubicBezTo>
                  <a:cubicBezTo>
                    <a:pt x="1092" y="2357"/>
                    <a:pt x="1161" y="2415"/>
                    <a:pt x="1219" y="2415"/>
                  </a:cubicBezTo>
                  <a:cubicBezTo>
                    <a:pt x="1417" y="2427"/>
                    <a:pt x="1649" y="2473"/>
                    <a:pt x="1823" y="2299"/>
                  </a:cubicBezTo>
                  <a:cubicBezTo>
                    <a:pt x="1823" y="2241"/>
                    <a:pt x="1846" y="2183"/>
                    <a:pt x="1846" y="2125"/>
                  </a:cubicBezTo>
                  <a:lnTo>
                    <a:pt x="1846" y="1823"/>
                  </a:lnTo>
                  <a:cubicBezTo>
                    <a:pt x="1846" y="1533"/>
                    <a:pt x="1869" y="1509"/>
                    <a:pt x="2160" y="1509"/>
                  </a:cubicBezTo>
                  <a:lnTo>
                    <a:pt x="2554" y="1509"/>
                  </a:lnTo>
                  <a:cubicBezTo>
                    <a:pt x="2612" y="1509"/>
                    <a:pt x="2670" y="1498"/>
                    <a:pt x="2728" y="1486"/>
                  </a:cubicBezTo>
                  <a:cubicBezTo>
                    <a:pt x="2775" y="1312"/>
                    <a:pt x="2775" y="1150"/>
                    <a:pt x="2624" y="1010"/>
                  </a:cubicBezTo>
                  <a:cubicBezTo>
                    <a:pt x="2543" y="1010"/>
                    <a:pt x="2438" y="1010"/>
                    <a:pt x="2334" y="987"/>
                  </a:cubicBezTo>
                  <a:lnTo>
                    <a:pt x="2090" y="987"/>
                  </a:lnTo>
                  <a:cubicBezTo>
                    <a:pt x="1846" y="964"/>
                    <a:pt x="1753" y="859"/>
                    <a:pt x="1742" y="616"/>
                  </a:cubicBezTo>
                  <a:cubicBezTo>
                    <a:pt x="1742" y="499"/>
                    <a:pt x="1777" y="372"/>
                    <a:pt x="1684" y="232"/>
                  </a:cubicBezTo>
                  <a:lnTo>
                    <a:pt x="1115" y="232"/>
                  </a:lnTo>
                  <a:cubicBezTo>
                    <a:pt x="1080" y="232"/>
                    <a:pt x="1045" y="256"/>
                    <a:pt x="987" y="267"/>
                  </a:cubicBezTo>
                  <a:cubicBezTo>
                    <a:pt x="964" y="441"/>
                    <a:pt x="975" y="616"/>
                    <a:pt x="975" y="790"/>
                  </a:cubicBezTo>
                  <a:cubicBezTo>
                    <a:pt x="975" y="1033"/>
                    <a:pt x="929" y="1080"/>
                    <a:pt x="697" y="1092"/>
                  </a:cubicBezTo>
                  <a:lnTo>
                    <a:pt x="453" y="1092"/>
                  </a:lnTo>
                  <a:cubicBezTo>
                    <a:pt x="383" y="1092"/>
                    <a:pt x="325" y="1115"/>
                    <a:pt x="244" y="1126"/>
                  </a:cubicBezTo>
                  <a:cubicBezTo>
                    <a:pt x="267" y="1266"/>
                    <a:pt x="267" y="1405"/>
                    <a:pt x="267" y="1579"/>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p:nvPr/>
          </p:nvSpPr>
          <p:spPr>
            <a:xfrm>
              <a:off x="2504825" y="3510075"/>
              <a:ext cx="7275" cy="60675"/>
            </a:xfrm>
            <a:custGeom>
              <a:avLst/>
              <a:gdLst/>
              <a:ahLst/>
              <a:cxnLst/>
              <a:rect l="l" t="t" r="r" b="b"/>
              <a:pathLst>
                <a:path w="291" h="2427" extrusionOk="0">
                  <a:moveTo>
                    <a:pt x="209" y="0"/>
                  </a:moveTo>
                  <a:cubicBezTo>
                    <a:pt x="221" y="58"/>
                    <a:pt x="267" y="105"/>
                    <a:pt x="267" y="163"/>
                  </a:cubicBezTo>
                  <a:cubicBezTo>
                    <a:pt x="279" y="290"/>
                    <a:pt x="279" y="430"/>
                    <a:pt x="279" y="558"/>
                  </a:cubicBezTo>
                  <a:lnTo>
                    <a:pt x="279" y="1498"/>
                  </a:lnTo>
                  <a:cubicBezTo>
                    <a:pt x="290" y="1800"/>
                    <a:pt x="232" y="2078"/>
                    <a:pt x="151" y="2369"/>
                  </a:cubicBezTo>
                  <a:cubicBezTo>
                    <a:pt x="151" y="2380"/>
                    <a:pt x="116" y="2403"/>
                    <a:pt x="105" y="2427"/>
                  </a:cubicBezTo>
                  <a:cubicBezTo>
                    <a:pt x="70" y="2403"/>
                    <a:pt x="35" y="2380"/>
                    <a:pt x="35" y="2357"/>
                  </a:cubicBezTo>
                  <a:cubicBezTo>
                    <a:pt x="35" y="2241"/>
                    <a:pt x="0" y="2125"/>
                    <a:pt x="35" y="2020"/>
                  </a:cubicBezTo>
                  <a:cubicBezTo>
                    <a:pt x="70" y="1846"/>
                    <a:pt x="70" y="1672"/>
                    <a:pt x="70" y="1498"/>
                  </a:cubicBezTo>
                  <a:cubicBezTo>
                    <a:pt x="70" y="1068"/>
                    <a:pt x="70" y="627"/>
                    <a:pt x="93" y="174"/>
                  </a:cubicBezTo>
                  <a:cubicBezTo>
                    <a:pt x="105" y="140"/>
                    <a:pt x="93" y="47"/>
                    <a:pt x="209" y="0"/>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a:off x="2465050" y="3444475"/>
              <a:ext cx="18900" cy="10175"/>
            </a:xfrm>
            <a:custGeom>
              <a:avLst/>
              <a:gdLst/>
              <a:ahLst/>
              <a:cxnLst/>
              <a:rect l="l" t="t" r="r" b="b"/>
              <a:pathLst>
                <a:path w="756" h="407" extrusionOk="0">
                  <a:moveTo>
                    <a:pt x="59" y="407"/>
                  </a:moveTo>
                  <a:cubicBezTo>
                    <a:pt x="12" y="349"/>
                    <a:pt x="1" y="291"/>
                    <a:pt x="70" y="244"/>
                  </a:cubicBezTo>
                  <a:cubicBezTo>
                    <a:pt x="256" y="163"/>
                    <a:pt x="442" y="105"/>
                    <a:pt x="639" y="12"/>
                  </a:cubicBezTo>
                  <a:cubicBezTo>
                    <a:pt x="651" y="12"/>
                    <a:pt x="674" y="1"/>
                    <a:pt x="697" y="12"/>
                  </a:cubicBezTo>
                  <a:cubicBezTo>
                    <a:pt x="721" y="35"/>
                    <a:pt x="732" y="47"/>
                    <a:pt x="755" y="70"/>
                  </a:cubicBezTo>
                  <a:cubicBezTo>
                    <a:pt x="755" y="93"/>
                    <a:pt x="755" y="117"/>
                    <a:pt x="732" y="128"/>
                  </a:cubicBezTo>
                  <a:cubicBezTo>
                    <a:pt x="604" y="268"/>
                    <a:pt x="268" y="395"/>
                    <a:pt x="59" y="407"/>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2500475" y="3454925"/>
              <a:ext cx="6700" cy="7000"/>
            </a:xfrm>
            <a:custGeom>
              <a:avLst/>
              <a:gdLst/>
              <a:ahLst/>
              <a:cxnLst/>
              <a:rect l="l" t="t" r="r" b="b"/>
              <a:pathLst>
                <a:path w="268" h="280" extrusionOk="0">
                  <a:moveTo>
                    <a:pt x="47" y="1"/>
                  </a:moveTo>
                  <a:cubicBezTo>
                    <a:pt x="163" y="35"/>
                    <a:pt x="221" y="105"/>
                    <a:pt x="244" y="175"/>
                  </a:cubicBezTo>
                  <a:cubicBezTo>
                    <a:pt x="267" y="198"/>
                    <a:pt x="244" y="256"/>
                    <a:pt x="232" y="256"/>
                  </a:cubicBezTo>
                  <a:cubicBezTo>
                    <a:pt x="197" y="268"/>
                    <a:pt x="163" y="279"/>
                    <a:pt x="128" y="268"/>
                  </a:cubicBezTo>
                  <a:cubicBezTo>
                    <a:pt x="47" y="221"/>
                    <a:pt x="0" y="140"/>
                    <a:pt x="47" y="1"/>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a:off x="2509750" y="3605850"/>
              <a:ext cx="6400" cy="8425"/>
            </a:xfrm>
            <a:custGeom>
              <a:avLst/>
              <a:gdLst/>
              <a:ahLst/>
              <a:cxnLst/>
              <a:rect l="l" t="t" r="r" b="b"/>
              <a:pathLst>
                <a:path w="256" h="337" extrusionOk="0">
                  <a:moveTo>
                    <a:pt x="186" y="0"/>
                  </a:moveTo>
                  <a:cubicBezTo>
                    <a:pt x="256" y="163"/>
                    <a:pt x="151" y="256"/>
                    <a:pt x="93" y="337"/>
                  </a:cubicBezTo>
                  <a:cubicBezTo>
                    <a:pt x="1" y="325"/>
                    <a:pt x="1" y="267"/>
                    <a:pt x="1" y="221"/>
                  </a:cubicBezTo>
                  <a:cubicBezTo>
                    <a:pt x="12" y="116"/>
                    <a:pt x="12" y="116"/>
                    <a:pt x="186" y="0"/>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a:off x="2438925" y="3366975"/>
              <a:ext cx="7575" cy="10475"/>
            </a:xfrm>
            <a:custGeom>
              <a:avLst/>
              <a:gdLst/>
              <a:ahLst/>
              <a:cxnLst/>
              <a:rect l="l" t="t" r="r" b="b"/>
              <a:pathLst>
                <a:path w="303" h="419" extrusionOk="0">
                  <a:moveTo>
                    <a:pt x="129" y="419"/>
                  </a:moveTo>
                  <a:cubicBezTo>
                    <a:pt x="24" y="372"/>
                    <a:pt x="1" y="291"/>
                    <a:pt x="1" y="210"/>
                  </a:cubicBezTo>
                  <a:cubicBezTo>
                    <a:pt x="1" y="175"/>
                    <a:pt x="13" y="105"/>
                    <a:pt x="36" y="71"/>
                  </a:cubicBezTo>
                  <a:cubicBezTo>
                    <a:pt x="71" y="13"/>
                    <a:pt x="129" y="1"/>
                    <a:pt x="198" y="13"/>
                  </a:cubicBezTo>
                  <a:cubicBezTo>
                    <a:pt x="256" y="24"/>
                    <a:pt x="303" y="94"/>
                    <a:pt x="291" y="152"/>
                  </a:cubicBezTo>
                  <a:cubicBezTo>
                    <a:pt x="245" y="245"/>
                    <a:pt x="233" y="349"/>
                    <a:pt x="129" y="419"/>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
            <p:cNvSpPr/>
            <p:nvPr/>
          </p:nvSpPr>
          <p:spPr>
            <a:xfrm>
              <a:off x="2458100" y="3377725"/>
              <a:ext cx="6700" cy="8725"/>
            </a:xfrm>
            <a:custGeom>
              <a:avLst/>
              <a:gdLst/>
              <a:ahLst/>
              <a:cxnLst/>
              <a:rect l="l" t="t" r="r" b="b"/>
              <a:pathLst>
                <a:path w="268" h="349" extrusionOk="0">
                  <a:moveTo>
                    <a:pt x="128" y="349"/>
                  </a:moveTo>
                  <a:cubicBezTo>
                    <a:pt x="23" y="291"/>
                    <a:pt x="0" y="233"/>
                    <a:pt x="12" y="163"/>
                  </a:cubicBezTo>
                  <a:cubicBezTo>
                    <a:pt x="23" y="93"/>
                    <a:pt x="81" y="47"/>
                    <a:pt x="139" y="12"/>
                  </a:cubicBezTo>
                  <a:cubicBezTo>
                    <a:pt x="174" y="0"/>
                    <a:pt x="221" y="0"/>
                    <a:pt x="232" y="35"/>
                  </a:cubicBezTo>
                  <a:cubicBezTo>
                    <a:pt x="256" y="59"/>
                    <a:pt x="267" y="105"/>
                    <a:pt x="267" y="128"/>
                  </a:cubicBezTo>
                  <a:cubicBezTo>
                    <a:pt x="267" y="151"/>
                    <a:pt x="267" y="175"/>
                    <a:pt x="256" y="186"/>
                  </a:cubicBezTo>
                  <a:cubicBezTo>
                    <a:pt x="232" y="233"/>
                    <a:pt x="174" y="291"/>
                    <a:pt x="128" y="349"/>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a:off x="2451425" y="3360300"/>
              <a:ext cx="7275" cy="6700"/>
            </a:xfrm>
            <a:custGeom>
              <a:avLst/>
              <a:gdLst/>
              <a:ahLst/>
              <a:cxnLst/>
              <a:rect l="l" t="t" r="r" b="b"/>
              <a:pathLst>
                <a:path w="291" h="268" extrusionOk="0">
                  <a:moveTo>
                    <a:pt x="0" y="245"/>
                  </a:moveTo>
                  <a:cubicBezTo>
                    <a:pt x="23" y="175"/>
                    <a:pt x="35" y="117"/>
                    <a:pt x="47" y="71"/>
                  </a:cubicBezTo>
                  <a:cubicBezTo>
                    <a:pt x="93" y="13"/>
                    <a:pt x="151" y="1"/>
                    <a:pt x="209" y="36"/>
                  </a:cubicBezTo>
                  <a:cubicBezTo>
                    <a:pt x="267" y="59"/>
                    <a:pt x="290" y="117"/>
                    <a:pt x="279" y="187"/>
                  </a:cubicBezTo>
                  <a:cubicBezTo>
                    <a:pt x="279" y="221"/>
                    <a:pt x="244" y="245"/>
                    <a:pt x="221" y="245"/>
                  </a:cubicBezTo>
                  <a:cubicBezTo>
                    <a:pt x="163" y="268"/>
                    <a:pt x="105" y="268"/>
                    <a:pt x="0" y="245"/>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a:off x="2430800" y="3378600"/>
              <a:ext cx="8450" cy="5250"/>
            </a:xfrm>
            <a:custGeom>
              <a:avLst/>
              <a:gdLst/>
              <a:ahLst/>
              <a:cxnLst/>
              <a:rect l="l" t="t" r="r" b="b"/>
              <a:pathLst>
                <a:path w="338" h="210" extrusionOk="0">
                  <a:moveTo>
                    <a:pt x="94" y="198"/>
                  </a:moveTo>
                  <a:cubicBezTo>
                    <a:pt x="71" y="198"/>
                    <a:pt x="36" y="198"/>
                    <a:pt x="36" y="186"/>
                  </a:cubicBezTo>
                  <a:cubicBezTo>
                    <a:pt x="12" y="151"/>
                    <a:pt x="1" y="116"/>
                    <a:pt x="1" y="82"/>
                  </a:cubicBezTo>
                  <a:cubicBezTo>
                    <a:pt x="1" y="70"/>
                    <a:pt x="12" y="47"/>
                    <a:pt x="47" y="35"/>
                  </a:cubicBezTo>
                  <a:cubicBezTo>
                    <a:pt x="129" y="12"/>
                    <a:pt x="221" y="0"/>
                    <a:pt x="303" y="58"/>
                  </a:cubicBezTo>
                  <a:cubicBezTo>
                    <a:pt x="314" y="70"/>
                    <a:pt x="338" y="93"/>
                    <a:pt x="338" y="116"/>
                  </a:cubicBezTo>
                  <a:cubicBezTo>
                    <a:pt x="268" y="209"/>
                    <a:pt x="175" y="198"/>
                    <a:pt x="94" y="198"/>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
            <p:cNvSpPr/>
            <p:nvPr/>
          </p:nvSpPr>
          <p:spPr>
            <a:xfrm>
              <a:off x="2449100" y="3380925"/>
              <a:ext cx="6125" cy="6700"/>
            </a:xfrm>
            <a:custGeom>
              <a:avLst/>
              <a:gdLst/>
              <a:ahLst/>
              <a:cxnLst/>
              <a:rect l="l" t="t" r="r" b="b"/>
              <a:pathLst>
                <a:path w="245" h="268" extrusionOk="0">
                  <a:moveTo>
                    <a:pt x="70" y="0"/>
                  </a:moveTo>
                  <a:cubicBezTo>
                    <a:pt x="186" y="0"/>
                    <a:pt x="244" y="81"/>
                    <a:pt x="232" y="163"/>
                  </a:cubicBezTo>
                  <a:cubicBezTo>
                    <a:pt x="209" y="198"/>
                    <a:pt x="186" y="232"/>
                    <a:pt x="151" y="256"/>
                  </a:cubicBezTo>
                  <a:cubicBezTo>
                    <a:pt x="82" y="267"/>
                    <a:pt x="0" y="174"/>
                    <a:pt x="0" y="105"/>
                  </a:cubicBezTo>
                  <a:cubicBezTo>
                    <a:pt x="0" y="58"/>
                    <a:pt x="35" y="35"/>
                    <a:pt x="70" y="0"/>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2418900" y="3372200"/>
              <a:ext cx="6125" cy="6700"/>
            </a:xfrm>
            <a:custGeom>
              <a:avLst/>
              <a:gdLst/>
              <a:ahLst/>
              <a:cxnLst/>
              <a:rect l="l" t="t" r="r" b="b"/>
              <a:pathLst>
                <a:path w="245" h="268" extrusionOk="0">
                  <a:moveTo>
                    <a:pt x="163" y="268"/>
                  </a:moveTo>
                  <a:cubicBezTo>
                    <a:pt x="1" y="105"/>
                    <a:pt x="1" y="105"/>
                    <a:pt x="105" y="1"/>
                  </a:cubicBezTo>
                  <a:cubicBezTo>
                    <a:pt x="245" y="105"/>
                    <a:pt x="245" y="105"/>
                    <a:pt x="163" y="268"/>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2439525" y="3355075"/>
              <a:ext cx="4650" cy="5550"/>
            </a:xfrm>
            <a:custGeom>
              <a:avLst/>
              <a:gdLst/>
              <a:ahLst/>
              <a:cxnLst/>
              <a:rect l="l" t="t" r="r" b="b"/>
              <a:pathLst>
                <a:path w="186" h="222" extrusionOk="0">
                  <a:moveTo>
                    <a:pt x="105" y="1"/>
                  </a:moveTo>
                  <a:cubicBezTo>
                    <a:pt x="174" y="47"/>
                    <a:pt x="186" y="117"/>
                    <a:pt x="163" y="187"/>
                  </a:cubicBezTo>
                  <a:cubicBezTo>
                    <a:pt x="139" y="198"/>
                    <a:pt x="116" y="222"/>
                    <a:pt x="93" y="222"/>
                  </a:cubicBezTo>
                  <a:cubicBezTo>
                    <a:pt x="58" y="222"/>
                    <a:pt x="35" y="198"/>
                    <a:pt x="35" y="163"/>
                  </a:cubicBezTo>
                  <a:cubicBezTo>
                    <a:pt x="0" y="105"/>
                    <a:pt x="0" y="36"/>
                    <a:pt x="105" y="1"/>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a:off x="2428475" y="3363225"/>
              <a:ext cx="3800" cy="5825"/>
            </a:xfrm>
            <a:custGeom>
              <a:avLst/>
              <a:gdLst/>
              <a:ahLst/>
              <a:cxnLst/>
              <a:rect l="l" t="t" r="r" b="b"/>
              <a:pathLst>
                <a:path w="152" h="233" extrusionOk="0">
                  <a:moveTo>
                    <a:pt x="24" y="221"/>
                  </a:moveTo>
                  <a:cubicBezTo>
                    <a:pt x="24" y="163"/>
                    <a:pt x="1" y="104"/>
                    <a:pt x="24" y="58"/>
                  </a:cubicBezTo>
                  <a:cubicBezTo>
                    <a:pt x="24" y="23"/>
                    <a:pt x="82" y="12"/>
                    <a:pt x="105" y="0"/>
                  </a:cubicBezTo>
                  <a:cubicBezTo>
                    <a:pt x="129" y="35"/>
                    <a:pt x="152" y="70"/>
                    <a:pt x="152" y="104"/>
                  </a:cubicBezTo>
                  <a:cubicBezTo>
                    <a:pt x="140" y="151"/>
                    <a:pt x="105" y="186"/>
                    <a:pt x="82" y="232"/>
                  </a:cubicBezTo>
                  <a:cubicBezTo>
                    <a:pt x="71" y="221"/>
                    <a:pt x="36" y="221"/>
                    <a:pt x="24" y="221"/>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a:off x="2421800" y="3384700"/>
              <a:ext cx="4400" cy="4650"/>
            </a:xfrm>
            <a:custGeom>
              <a:avLst/>
              <a:gdLst/>
              <a:ahLst/>
              <a:cxnLst/>
              <a:rect l="l" t="t" r="r" b="b"/>
              <a:pathLst>
                <a:path w="176" h="186" extrusionOk="0">
                  <a:moveTo>
                    <a:pt x="105" y="186"/>
                  </a:moveTo>
                  <a:cubicBezTo>
                    <a:pt x="59" y="128"/>
                    <a:pt x="13" y="105"/>
                    <a:pt x="1" y="58"/>
                  </a:cubicBezTo>
                  <a:cubicBezTo>
                    <a:pt x="1" y="47"/>
                    <a:pt x="59" y="0"/>
                    <a:pt x="82" y="0"/>
                  </a:cubicBezTo>
                  <a:cubicBezTo>
                    <a:pt x="117" y="0"/>
                    <a:pt x="164" y="47"/>
                    <a:pt x="164" y="70"/>
                  </a:cubicBezTo>
                  <a:cubicBezTo>
                    <a:pt x="175" y="81"/>
                    <a:pt x="140" y="116"/>
                    <a:pt x="105" y="186"/>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 name="Google Shape;185;p3"/>
          <p:cNvGrpSpPr/>
          <p:nvPr/>
        </p:nvGrpSpPr>
        <p:grpSpPr>
          <a:xfrm rot="4092482">
            <a:off x="8037452" y="-173701"/>
            <a:ext cx="773115" cy="298133"/>
            <a:chOff x="1154075" y="3734125"/>
            <a:chExt cx="201750" cy="77800"/>
          </a:xfrm>
        </p:grpSpPr>
        <p:sp>
          <p:nvSpPr>
            <p:cNvPr id="186" name="Google Shape;186;p3"/>
            <p:cNvSpPr/>
            <p:nvPr/>
          </p:nvSpPr>
          <p:spPr>
            <a:xfrm>
              <a:off x="1218800" y="3752125"/>
              <a:ext cx="63875" cy="44425"/>
            </a:xfrm>
            <a:custGeom>
              <a:avLst/>
              <a:gdLst/>
              <a:ahLst/>
              <a:cxnLst/>
              <a:rect l="l" t="t" r="r" b="b"/>
              <a:pathLst>
                <a:path w="2555" h="1777" extrusionOk="0">
                  <a:moveTo>
                    <a:pt x="198" y="0"/>
                  </a:moveTo>
                  <a:cubicBezTo>
                    <a:pt x="906" y="35"/>
                    <a:pt x="1626" y="47"/>
                    <a:pt x="2334" y="70"/>
                  </a:cubicBezTo>
                  <a:cubicBezTo>
                    <a:pt x="2392" y="151"/>
                    <a:pt x="2497" y="186"/>
                    <a:pt x="2555" y="267"/>
                  </a:cubicBezTo>
                  <a:cubicBezTo>
                    <a:pt x="2531" y="639"/>
                    <a:pt x="2531" y="1057"/>
                    <a:pt x="2520" y="1451"/>
                  </a:cubicBezTo>
                  <a:cubicBezTo>
                    <a:pt x="2381" y="1556"/>
                    <a:pt x="2218" y="1672"/>
                    <a:pt x="2090" y="1777"/>
                  </a:cubicBezTo>
                  <a:cubicBezTo>
                    <a:pt x="1487" y="1730"/>
                    <a:pt x="837" y="1718"/>
                    <a:pt x="244" y="1660"/>
                  </a:cubicBezTo>
                  <a:cubicBezTo>
                    <a:pt x="175" y="1568"/>
                    <a:pt x="70" y="1463"/>
                    <a:pt x="1" y="1382"/>
                  </a:cubicBezTo>
                  <a:cubicBezTo>
                    <a:pt x="12" y="964"/>
                    <a:pt x="24" y="523"/>
                    <a:pt x="47" y="105"/>
                  </a:cubicBez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a:off x="1154075" y="3734125"/>
              <a:ext cx="201750" cy="77800"/>
            </a:xfrm>
            <a:custGeom>
              <a:avLst/>
              <a:gdLst/>
              <a:ahLst/>
              <a:cxnLst/>
              <a:rect l="l" t="t" r="r" b="b"/>
              <a:pathLst>
                <a:path w="8070" h="3112" extrusionOk="0">
                  <a:moveTo>
                    <a:pt x="3925" y="1"/>
                  </a:moveTo>
                  <a:lnTo>
                    <a:pt x="6072" y="1"/>
                  </a:lnTo>
                  <a:cubicBezTo>
                    <a:pt x="6351" y="1"/>
                    <a:pt x="6618" y="59"/>
                    <a:pt x="6885" y="140"/>
                  </a:cubicBezTo>
                  <a:cubicBezTo>
                    <a:pt x="7001" y="186"/>
                    <a:pt x="7117" y="210"/>
                    <a:pt x="7233" y="256"/>
                  </a:cubicBezTo>
                  <a:cubicBezTo>
                    <a:pt x="7245" y="256"/>
                    <a:pt x="7280" y="268"/>
                    <a:pt x="7291" y="268"/>
                  </a:cubicBezTo>
                  <a:cubicBezTo>
                    <a:pt x="7535" y="500"/>
                    <a:pt x="7872" y="639"/>
                    <a:pt x="7988" y="1011"/>
                  </a:cubicBezTo>
                  <a:cubicBezTo>
                    <a:pt x="8058" y="1243"/>
                    <a:pt x="8069" y="1475"/>
                    <a:pt x="8011" y="1707"/>
                  </a:cubicBezTo>
                  <a:cubicBezTo>
                    <a:pt x="7965" y="1916"/>
                    <a:pt x="7872" y="2113"/>
                    <a:pt x="7767" y="2299"/>
                  </a:cubicBezTo>
                  <a:cubicBezTo>
                    <a:pt x="7744" y="2380"/>
                    <a:pt x="7663" y="2438"/>
                    <a:pt x="7593" y="2473"/>
                  </a:cubicBezTo>
                  <a:cubicBezTo>
                    <a:pt x="7466" y="2566"/>
                    <a:pt x="7338" y="2624"/>
                    <a:pt x="7187" y="2694"/>
                  </a:cubicBezTo>
                  <a:cubicBezTo>
                    <a:pt x="7024" y="2787"/>
                    <a:pt x="6850" y="2868"/>
                    <a:pt x="6664" y="2845"/>
                  </a:cubicBezTo>
                  <a:cubicBezTo>
                    <a:pt x="6641" y="2845"/>
                    <a:pt x="6606" y="2845"/>
                    <a:pt x="6572" y="2856"/>
                  </a:cubicBezTo>
                  <a:cubicBezTo>
                    <a:pt x="6363" y="2961"/>
                    <a:pt x="6107" y="2926"/>
                    <a:pt x="5875" y="2926"/>
                  </a:cubicBezTo>
                  <a:cubicBezTo>
                    <a:pt x="5724" y="2926"/>
                    <a:pt x="5562" y="2926"/>
                    <a:pt x="5399" y="2984"/>
                  </a:cubicBezTo>
                  <a:cubicBezTo>
                    <a:pt x="5318" y="3019"/>
                    <a:pt x="5202" y="3019"/>
                    <a:pt x="5097" y="3019"/>
                  </a:cubicBezTo>
                  <a:cubicBezTo>
                    <a:pt x="4853" y="3031"/>
                    <a:pt x="4586" y="2984"/>
                    <a:pt x="4343" y="3089"/>
                  </a:cubicBezTo>
                  <a:cubicBezTo>
                    <a:pt x="4331" y="3100"/>
                    <a:pt x="4296" y="3089"/>
                    <a:pt x="4285" y="3089"/>
                  </a:cubicBezTo>
                  <a:cubicBezTo>
                    <a:pt x="3820" y="3089"/>
                    <a:pt x="3344" y="3112"/>
                    <a:pt x="2880" y="3077"/>
                  </a:cubicBezTo>
                  <a:cubicBezTo>
                    <a:pt x="2566" y="3042"/>
                    <a:pt x="2253" y="2984"/>
                    <a:pt x="1963" y="2880"/>
                  </a:cubicBezTo>
                  <a:cubicBezTo>
                    <a:pt x="1789" y="2822"/>
                    <a:pt x="1614" y="2764"/>
                    <a:pt x="1429" y="2752"/>
                  </a:cubicBezTo>
                  <a:cubicBezTo>
                    <a:pt x="1347" y="2752"/>
                    <a:pt x="1266" y="2705"/>
                    <a:pt x="1197" y="2682"/>
                  </a:cubicBezTo>
                  <a:cubicBezTo>
                    <a:pt x="988" y="2613"/>
                    <a:pt x="790" y="2555"/>
                    <a:pt x="593" y="2450"/>
                  </a:cubicBezTo>
                  <a:cubicBezTo>
                    <a:pt x="233" y="2276"/>
                    <a:pt x="12" y="2009"/>
                    <a:pt x="36" y="1591"/>
                  </a:cubicBezTo>
                  <a:lnTo>
                    <a:pt x="36" y="1475"/>
                  </a:lnTo>
                  <a:cubicBezTo>
                    <a:pt x="1" y="1115"/>
                    <a:pt x="175" y="825"/>
                    <a:pt x="407" y="581"/>
                  </a:cubicBezTo>
                  <a:cubicBezTo>
                    <a:pt x="581" y="384"/>
                    <a:pt x="790" y="244"/>
                    <a:pt x="1046" y="186"/>
                  </a:cubicBezTo>
                  <a:cubicBezTo>
                    <a:pt x="1092" y="175"/>
                    <a:pt x="1150" y="175"/>
                    <a:pt x="1197" y="140"/>
                  </a:cubicBezTo>
                  <a:cubicBezTo>
                    <a:pt x="1371" y="24"/>
                    <a:pt x="1556" y="24"/>
                    <a:pt x="1754" y="24"/>
                  </a:cubicBezTo>
                  <a:cubicBezTo>
                    <a:pt x="2474" y="1"/>
                    <a:pt x="3193" y="1"/>
                    <a:pt x="3925" y="1"/>
                  </a:cubicBezTo>
                  <a:close/>
                  <a:moveTo>
                    <a:pt x="4412" y="2647"/>
                  </a:moveTo>
                  <a:lnTo>
                    <a:pt x="4122" y="2647"/>
                  </a:lnTo>
                  <a:lnTo>
                    <a:pt x="3240" y="2647"/>
                  </a:lnTo>
                  <a:cubicBezTo>
                    <a:pt x="3054" y="2647"/>
                    <a:pt x="2880" y="2566"/>
                    <a:pt x="2706" y="2555"/>
                  </a:cubicBezTo>
                  <a:cubicBezTo>
                    <a:pt x="2659" y="2555"/>
                    <a:pt x="2601" y="2508"/>
                    <a:pt x="2590" y="2462"/>
                  </a:cubicBezTo>
                  <a:cubicBezTo>
                    <a:pt x="2508" y="2346"/>
                    <a:pt x="2427" y="2241"/>
                    <a:pt x="2427" y="2102"/>
                  </a:cubicBezTo>
                  <a:cubicBezTo>
                    <a:pt x="2427" y="1672"/>
                    <a:pt x="2369" y="1243"/>
                    <a:pt x="2532" y="825"/>
                  </a:cubicBezTo>
                  <a:cubicBezTo>
                    <a:pt x="2566" y="697"/>
                    <a:pt x="2648" y="616"/>
                    <a:pt x="2787" y="604"/>
                  </a:cubicBezTo>
                  <a:cubicBezTo>
                    <a:pt x="2880" y="593"/>
                    <a:pt x="2973" y="593"/>
                    <a:pt x="3066" y="593"/>
                  </a:cubicBezTo>
                  <a:cubicBezTo>
                    <a:pt x="3646" y="593"/>
                    <a:pt x="4227" y="569"/>
                    <a:pt x="4819" y="569"/>
                  </a:cubicBezTo>
                  <a:cubicBezTo>
                    <a:pt x="4877" y="569"/>
                    <a:pt x="4923" y="558"/>
                    <a:pt x="4981" y="569"/>
                  </a:cubicBezTo>
                  <a:cubicBezTo>
                    <a:pt x="5051" y="593"/>
                    <a:pt x="5120" y="616"/>
                    <a:pt x="5167" y="662"/>
                  </a:cubicBezTo>
                  <a:cubicBezTo>
                    <a:pt x="5271" y="778"/>
                    <a:pt x="5353" y="906"/>
                    <a:pt x="5353" y="1069"/>
                  </a:cubicBezTo>
                  <a:lnTo>
                    <a:pt x="5353" y="2055"/>
                  </a:lnTo>
                  <a:cubicBezTo>
                    <a:pt x="5353" y="2113"/>
                    <a:pt x="5341" y="2183"/>
                    <a:pt x="5306" y="2230"/>
                  </a:cubicBezTo>
                  <a:cubicBezTo>
                    <a:pt x="5155" y="2369"/>
                    <a:pt x="5016" y="2555"/>
                    <a:pt x="4772" y="2566"/>
                  </a:cubicBezTo>
                  <a:cubicBezTo>
                    <a:pt x="4749" y="2566"/>
                    <a:pt x="4703" y="2589"/>
                    <a:pt x="4656" y="2601"/>
                  </a:cubicBezTo>
                  <a:lnTo>
                    <a:pt x="4714" y="2659"/>
                  </a:lnTo>
                  <a:cubicBezTo>
                    <a:pt x="4970" y="2682"/>
                    <a:pt x="5225" y="2717"/>
                    <a:pt x="5469" y="2601"/>
                  </a:cubicBezTo>
                  <a:cubicBezTo>
                    <a:pt x="5515" y="2589"/>
                    <a:pt x="5573" y="2578"/>
                    <a:pt x="5620" y="2578"/>
                  </a:cubicBezTo>
                  <a:cubicBezTo>
                    <a:pt x="5933" y="2566"/>
                    <a:pt x="6270" y="2601"/>
                    <a:pt x="6595" y="2508"/>
                  </a:cubicBezTo>
                  <a:cubicBezTo>
                    <a:pt x="6839" y="2543"/>
                    <a:pt x="7036" y="2392"/>
                    <a:pt x="7245" y="2299"/>
                  </a:cubicBezTo>
                  <a:cubicBezTo>
                    <a:pt x="7442" y="2218"/>
                    <a:pt x="7558" y="2055"/>
                    <a:pt x="7616" y="1846"/>
                  </a:cubicBezTo>
                  <a:cubicBezTo>
                    <a:pt x="7663" y="1695"/>
                    <a:pt x="7767" y="1533"/>
                    <a:pt x="7733" y="1347"/>
                  </a:cubicBezTo>
                  <a:cubicBezTo>
                    <a:pt x="7709" y="1150"/>
                    <a:pt x="7663" y="953"/>
                    <a:pt x="7500" y="825"/>
                  </a:cubicBezTo>
                  <a:cubicBezTo>
                    <a:pt x="7315" y="674"/>
                    <a:pt x="7129" y="511"/>
                    <a:pt x="6885" y="442"/>
                  </a:cubicBezTo>
                  <a:cubicBezTo>
                    <a:pt x="6595" y="360"/>
                    <a:pt x="6305" y="268"/>
                    <a:pt x="5980" y="268"/>
                  </a:cubicBezTo>
                  <a:cubicBezTo>
                    <a:pt x="4586" y="268"/>
                    <a:pt x="3193" y="256"/>
                    <a:pt x="1800" y="256"/>
                  </a:cubicBezTo>
                  <a:cubicBezTo>
                    <a:pt x="1614" y="256"/>
                    <a:pt x="1440" y="244"/>
                    <a:pt x="1278" y="384"/>
                  </a:cubicBezTo>
                  <a:cubicBezTo>
                    <a:pt x="1255" y="418"/>
                    <a:pt x="1197" y="430"/>
                    <a:pt x="1138" y="442"/>
                  </a:cubicBezTo>
                  <a:cubicBezTo>
                    <a:pt x="848" y="558"/>
                    <a:pt x="581" y="709"/>
                    <a:pt x="465" y="1022"/>
                  </a:cubicBezTo>
                  <a:cubicBezTo>
                    <a:pt x="454" y="1069"/>
                    <a:pt x="419" y="1092"/>
                    <a:pt x="395" y="1127"/>
                  </a:cubicBezTo>
                  <a:cubicBezTo>
                    <a:pt x="337" y="1196"/>
                    <a:pt x="326" y="1266"/>
                    <a:pt x="326" y="1359"/>
                  </a:cubicBezTo>
                  <a:lnTo>
                    <a:pt x="326" y="1579"/>
                  </a:lnTo>
                  <a:cubicBezTo>
                    <a:pt x="326" y="1893"/>
                    <a:pt x="454" y="2055"/>
                    <a:pt x="755" y="2171"/>
                  </a:cubicBezTo>
                  <a:cubicBezTo>
                    <a:pt x="860" y="2195"/>
                    <a:pt x="941" y="2241"/>
                    <a:pt x="1046" y="2288"/>
                  </a:cubicBezTo>
                  <a:cubicBezTo>
                    <a:pt x="1173" y="2334"/>
                    <a:pt x="1313" y="2404"/>
                    <a:pt x="1452" y="2415"/>
                  </a:cubicBezTo>
                  <a:cubicBezTo>
                    <a:pt x="1893" y="2473"/>
                    <a:pt x="2276" y="2694"/>
                    <a:pt x="2729" y="2705"/>
                  </a:cubicBezTo>
                  <a:cubicBezTo>
                    <a:pt x="2891" y="2798"/>
                    <a:pt x="3066" y="2775"/>
                    <a:pt x="3240" y="2775"/>
                  </a:cubicBezTo>
                  <a:lnTo>
                    <a:pt x="4006" y="2775"/>
                  </a:lnTo>
                  <a:cubicBezTo>
                    <a:pt x="4099" y="2775"/>
                    <a:pt x="4169" y="2775"/>
                    <a:pt x="4250" y="2764"/>
                  </a:cubicBezTo>
                  <a:cubicBezTo>
                    <a:pt x="4319" y="2740"/>
                    <a:pt x="4343" y="2705"/>
                    <a:pt x="4412" y="2647"/>
                  </a:cubicBezTo>
                  <a:close/>
                  <a:moveTo>
                    <a:pt x="2810" y="2241"/>
                  </a:moveTo>
                  <a:cubicBezTo>
                    <a:pt x="2950" y="2276"/>
                    <a:pt x="3077" y="2334"/>
                    <a:pt x="3217" y="2334"/>
                  </a:cubicBezTo>
                  <a:cubicBezTo>
                    <a:pt x="3576" y="2346"/>
                    <a:pt x="3925" y="2346"/>
                    <a:pt x="4285" y="2346"/>
                  </a:cubicBezTo>
                  <a:cubicBezTo>
                    <a:pt x="4436" y="2346"/>
                    <a:pt x="4586" y="2299"/>
                    <a:pt x="4737" y="2264"/>
                  </a:cubicBezTo>
                  <a:cubicBezTo>
                    <a:pt x="4935" y="2206"/>
                    <a:pt x="5051" y="2044"/>
                    <a:pt x="5051" y="1823"/>
                  </a:cubicBezTo>
                  <a:lnTo>
                    <a:pt x="5051" y="1185"/>
                  </a:lnTo>
                  <a:cubicBezTo>
                    <a:pt x="5051" y="941"/>
                    <a:pt x="4970" y="871"/>
                    <a:pt x="4726" y="871"/>
                  </a:cubicBezTo>
                  <a:lnTo>
                    <a:pt x="2984" y="871"/>
                  </a:lnTo>
                  <a:cubicBezTo>
                    <a:pt x="2938" y="871"/>
                    <a:pt x="2903" y="883"/>
                    <a:pt x="2868" y="883"/>
                  </a:cubicBezTo>
                  <a:cubicBezTo>
                    <a:pt x="2694" y="1243"/>
                    <a:pt x="2729" y="1626"/>
                    <a:pt x="2741" y="1997"/>
                  </a:cubicBezTo>
                  <a:cubicBezTo>
                    <a:pt x="2717" y="2067"/>
                    <a:pt x="2775" y="2160"/>
                    <a:pt x="2810" y="2241"/>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a:off x="1260300" y="3765475"/>
              <a:ext cx="8450" cy="6400"/>
            </a:xfrm>
            <a:custGeom>
              <a:avLst/>
              <a:gdLst/>
              <a:ahLst/>
              <a:cxnLst/>
              <a:rect l="l" t="t" r="r" b="b"/>
              <a:pathLst>
                <a:path w="338" h="256" extrusionOk="0">
                  <a:moveTo>
                    <a:pt x="210" y="24"/>
                  </a:moveTo>
                  <a:cubicBezTo>
                    <a:pt x="221" y="24"/>
                    <a:pt x="268" y="24"/>
                    <a:pt x="279" y="35"/>
                  </a:cubicBezTo>
                  <a:cubicBezTo>
                    <a:pt x="314" y="58"/>
                    <a:pt x="337" y="93"/>
                    <a:pt x="337" y="116"/>
                  </a:cubicBezTo>
                  <a:cubicBezTo>
                    <a:pt x="337" y="151"/>
                    <a:pt x="326" y="209"/>
                    <a:pt x="291" y="221"/>
                  </a:cubicBezTo>
                  <a:cubicBezTo>
                    <a:pt x="256" y="256"/>
                    <a:pt x="210" y="256"/>
                    <a:pt x="152" y="256"/>
                  </a:cubicBezTo>
                  <a:cubicBezTo>
                    <a:pt x="59" y="256"/>
                    <a:pt x="1" y="174"/>
                    <a:pt x="1" y="116"/>
                  </a:cubicBezTo>
                  <a:cubicBezTo>
                    <a:pt x="1" y="58"/>
                    <a:pt x="82" y="24"/>
                    <a:pt x="163" y="0"/>
                  </a:cubicBezTo>
                  <a:cubicBezTo>
                    <a:pt x="187" y="24"/>
                    <a:pt x="198" y="24"/>
                    <a:pt x="210" y="24"/>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a:off x="1248125" y="3760250"/>
              <a:ext cx="9025" cy="6400"/>
            </a:xfrm>
            <a:custGeom>
              <a:avLst/>
              <a:gdLst/>
              <a:ahLst/>
              <a:cxnLst/>
              <a:rect l="l" t="t" r="r" b="b"/>
              <a:pathLst>
                <a:path w="361" h="256" extrusionOk="0">
                  <a:moveTo>
                    <a:pt x="221" y="0"/>
                  </a:moveTo>
                  <a:cubicBezTo>
                    <a:pt x="244" y="0"/>
                    <a:pt x="279" y="12"/>
                    <a:pt x="290" y="24"/>
                  </a:cubicBezTo>
                  <a:cubicBezTo>
                    <a:pt x="337" y="58"/>
                    <a:pt x="360" y="140"/>
                    <a:pt x="337" y="186"/>
                  </a:cubicBezTo>
                  <a:cubicBezTo>
                    <a:pt x="302" y="233"/>
                    <a:pt x="267" y="256"/>
                    <a:pt x="209" y="244"/>
                  </a:cubicBezTo>
                  <a:cubicBezTo>
                    <a:pt x="186" y="244"/>
                    <a:pt x="163" y="233"/>
                    <a:pt x="151" y="209"/>
                  </a:cubicBezTo>
                  <a:cubicBezTo>
                    <a:pt x="35" y="175"/>
                    <a:pt x="0" y="105"/>
                    <a:pt x="12" y="70"/>
                  </a:cubicBezTo>
                  <a:cubicBezTo>
                    <a:pt x="58" y="0"/>
                    <a:pt x="128" y="12"/>
                    <a:pt x="221" y="0"/>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a:off x="1237675" y="3776500"/>
              <a:ext cx="7275" cy="6125"/>
            </a:xfrm>
            <a:custGeom>
              <a:avLst/>
              <a:gdLst/>
              <a:ahLst/>
              <a:cxnLst/>
              <a:rect l="l" t="t" r="r" b="b"/>
              <a:pathLst>
                <a:path w="291" h="245" extrusionOk="0">
                  <a:moveTo>
                    <a:pt x="128" y="0"/>
                  </a:moveTo>
                  <a:cubicBezTo>
                    <a:pt x="174" y="12"/>
                    <a:pt x="232" y="24"/>
                    <a:pt x="256" y="59"/>
                  </a:cubicBezTo>
                  <a:cubicBezTo>
                    <a:pt x="267" y="70"/>
                    <a:pt x="290" y="140"/>
                    <a:pt x="256" y="163"/>
                  </a:cubicBezTo>
                  <a:cubicBezTo>
                    <a:pt x="198" y="244"/>
                    <a:pt x="70" y="244"/>
                    <a:pt x="12" y="163"/>
                  </a:cubicBezTo>
                  <a:cubicBezTo>
                    <a:pt x="0" y="128"/>
                    <a:pt x="0" y="70"/>
                    <a:pt x="23" y="59"/>
                  </a:cubicBezTo>
                  <a:cubicBezTo>
                    <a:pt x="47" y="47"/>
                    <a:pt x="82" y="24"/>
                    <a:pt x="128" y="0"/>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
            <p:cNvSpPr/>
            <p:nvPr/>
          </p:nvSpPr>
          <p:spPr>
            <a:xfrm>
              <a:off x="1231000" y="3764600"/>
              <a:ext cx="7275" cy="5250"/>
            </a:xfrm>
            <a:custGeom>
              <a:avLst/>
              <a:gdLst/>
              <a:ahLst/>
              <a:cxnLst/>
              <a:rect l="l" t="t" r="r" b="b"/>
              <a:pathLst>
                <a:path w="291" h="210" extrusionOk="0">
                  <a:moveTo>
                    <a:pt x="105" y="209"/>
                  </a:moveTo>
                  <a:cubicBezTo>
                    <a:pt x="81" y="186"/>
                    <a:pt x="35" y="151"/>
                    <a:pt x="12" y="128"/>
                  </a:cubicBezTo>
                  <a:cubicBezTo>
                    <a:pt x="0" y="70"/>
                    <a:pt x="35" y="24"/>
                    <a:pt x="93" y="12"/>
                  </a:cubicBezTo>
                  <a:cubicBezTo>
                    <a:pt x="128" y="1"/>
                    <a:pt x="186" y="1"/>
                    <a:pt x="232" y="12"/>
                  </a:cubicBezTo>
                  <a:cubicBezTo>
                    <a:pt x="267" y="12"/>
                    <a:pt x="290" y="59"/>
                    <a:pt x="290" y="70"/>
                  </a:cubicBezTo>
                  <a:cubicBezTo>
                    <a:pt x="290" y="93"/>
                    <a:pt x="279" y="140"/>
                    <a:pt x="244" y="175"/>
                  </a:cubicBezTo>
                  <a:cubicBezTo>
                    <a:pt x="209" y="198"/>
                    <a:pt x="163" y="198"/>
                    <a:pt x="105" y="209"/>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a:off x="1248400" y="3769825"/>
              <a:ext cx="7875" cy="6700"/>
            </a:xfrm>
            <a:custGeom>
              <a:avLst/>
              <a:gdLst/>
              <a:ahLst/>
              <a:cxnLst/>
              <a:rect l="l" t="t" r="r" b="b"/>
              <a:pathLst>
                <a:path w="315" h="268" extrusionOk="0">
                  <a:moveTo>
                    <a:pt x="1" y="140"/>
                  </a:moveTo>
                  <a:cubicBezTo>
                    <a:pt x="59" y="24"/>
                    <a:pt x="163" y="0"/>
                    <a:pt x="268" y="47"/>
                  </a:cubicBezTo>
                  <a:cubicBezTo>
                    <a:pt x="291" y="59"/>
                    <a:pt x="314" y="105"/>
                    <a:pt x="314" y="151"/>
                  </a:cubicBezTo>
                  <a:cubicBezTo>
                    <a:pt x="314" y="163"/>
                    <a:pt x="279" y="209"/>
                    <a:pt x="268" y="221"/>
                  </a:cubicBezTo>
                  <a:cubicBezTo>
                    <a:pt x="163" y="267"/>
                    <a:pt x="59" y="244"/>
                    <a:pt x="1" y="140"/>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a:off x="1256250" y="3784325"/>
              <a:ext cx="4375" cy="5850"/>
            </a:xfrm>
            <a:custGeom>
              <a:avLst/>
              <a:gdLst/>
              <a:ahLst/>
              <a:cxnLst/>
              <a:rect l="l" t="t" r="r" b="b"/>
              <a:pathLst>
                <a:path w="175" h="234" extrusionOk="0">
                  <a:moveTo>
                    <a:pt x="70" y="233"/>
                  </a:moveTo>
                  <a:cubicBezTo>
                    <a:pt x="35" y="175"/>
                    <a:pt x="12" y="140"/>
                    <a:pt x="0" y="94"/>
                  </a:cubicBezTo>
                  <a:cubicBezTo>
                    <a:pt x="0" y="47"/>
                    <a:pt x="58" y="1"/>
                    <a:pt x="93" y="24"/>
                  </a:cubicBezTo>
                  <a:cubicBezTo>
                    <a:pt x="151" y="36"/>
                    <a:pt x="174" y="94"/>
                    <a:pt x="151" y="140"/>
                  </a:cubicBezTo>
                  <a:cubicBezTo>
                    <a:pt x="140" y="163"/>
                    <a:pt x="105" y="198"/>
                    <a:pt x="70" y="233"/>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 name="Google Shape;194;p3"/>
          <p:cNvGrpSpPr/>
          <p:nvPr/>
        </p:nvGrpSpPr>
        <p:grpSpPr>
          <a:xfrm rot="1415750">
            <a:off x="8122903" y="501184"/>
            <a:ext cx="602211" cy="1005088"/>
            <a:chOff x="1980950" y="3649100"/>
            <a:chExt cx="146600" cy="244675"/>
          </a:xfrm>
        </p:grpSpPr>
        <p:sp>
          <p:nvSpPr>
            <p:cNvPr id="195" name="Google Shape;195;p3"/>
            <p:cNvSpPr/>
            <p:nvPr/>
          </p:nvSpPr>
          <p:spPr>
            <a:xfrm>
              <a:off x="1983850" y="3650250"/>
              <a:ext cx="66500" cy="233650"/>
            </a:xfrm>
            <a:custGeom>
              <a:avLst/>
              <a:gdLst/>
              <a:ahLst/>
              <a:cxnLst/>
              <a:rect l="l" t="t" r="r" b="b"/>
              <a:pathLst>
                <a:path w="2660" h="9346" extrusionOk="0">
                  <a:moveTo>
                    <a:pt x="500" y="9346"/>
                  </a:moveTo>
                  <a:lnTo>
                    <a:pt x="2659" y="4493"/>
                  </a:lnTo>
                  <a:lnTo>
                    <a:pt x="2473" y="1208"/>
                  </a:lnTo>
                  <a:cubicBezTo>
                    <a:pt x="2473" y="1208"/>
                    <a:pt x="1928" y="987"/>
                    <a:pt x="2021" y="0"/>
                  </a:cubicBezTo>
                  <a:lnTo>
                    <a:pt x="1777" y="128"/>
                  </a:lnTo>
                  <a:cubicBezTo>
                    <a:pt x="1754" y="465"/>
                    <a:pt x="1742" y="778"/>
                    <a:pt x="1730" y="1127"/>
                  </a:cubicBezTo>
                  <a:cubicBezTo>
                    <a:pt x="1846" y="1161"/>
                    <a:pt x="1986" y="1185"/>
                    <a:pt x="2102" y="1219"/>
                  </a:cubicBezTo>
                  <a:cubicBezTo>
                    <a:pt x="2090" y="1452"/>
                    <a:pt x="2032" y="1707"/>
                    <a:pt x="2079" y="1939"/>
                  </a:cubicBezTo>
                  <a:cubicBezTo>
                    <a:pt x="2160" y="2462"/>
                    <a:pt x="2021" y="3019"/>
                    <a:pt x="2044" y="3541"/>
                  </a:cubicBezTo>
                  <a:cubicBezTo>
                    <a:pt x="2079" y="3855"/>
                    <a:pt x="2125" y="4203"/>
                    <a:pt x="2148" y="4540"/>
                  </a:cubicBezTo>
                  <a:cubicBezTo>
                    <a:pt x="2044" y="4725"/>
                    <a:pt x="1893" y="4934"/>
                    <a:pt x="1777" y="5120"/>
                  </a:cubicBezTo>
                  <a:cubicBezTo>
                    <a:pt x="1510" y="5561"/>
                    <a:pt x="1150" y="5968"/>
                    <a:pt x="941" y="6432"/>
                  </a:cubicBezTo>
                  <a:cubicBezTo>
                    <a:pt x="744" y="6873"/>
                    <a:pt x="105" y="8661"/>
                    <a:pt x="1" y="9044"/>
                  </a:cubicBezTo>
                  <a:cubicBezTo>
                    <a:pt x="221" y="9160"/>
                    <a:pt x="500" y="9346"/>
                    <a:pt x="500" y="934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a:off x="2005050" y="3840050"/>
              <a:ext cx="97525" cy="27900"/>
            </a:xfrm>
            <a:custGeom>
              <a:avLst/>
              <a:gdLst/>
              <a:ahLst/>
              <a:cxnLst/>
              <a:rect l="l" t="t" r="r" b="b"/>
              <a:pathLst>
                <a:path w="3901" h="1116" extrusionOk="0">
                  <a:moveTo>
                    <a:pt x="3402" y="1"/>
                  </a:moveTo>
                  <a:cubicBezTo>
                    <a:pt x="3669" y="291"/>
                    <a:pt x="3715" y="651"/>
                    <a:pt x="3901" y="930"/>
                  </a:cubicBezTo>
                  <a:cubicBezTo>
                    <a:pt x="3785" y="1081"/>
                    <a:pt x="3645" y="1104"/>
                    <a:pt x="3518" y="1104"/>
                  </a:cubicBezTo>
                  <a:lnTo>
                    <a:pt x="2334" y="1104"/>
                  </a:lnTo>
                  <a:cubicBezTo>
                    <a:pt x="2090" y="1104"/>
                    <a:pt x="1823" y="1115"/>
                    <a:pt x="1579" y="1023"/>
                  </a:cubicBezTo>
                  <a:cubicBezTo>
                    <a:pt x="1428" y="988"/>
                    <a:pt x="1266" y="1011"/>
                    <a:pt x="1115" y="1011"/>
                  </a:cubicBezTo>
                  <a:cubicBezTo>
                    <a:pt x="987" y="1011"/>
                    <a:pt x="848" y="1011"/>
                    <a:pt x="720" y="953"/>
                  </a:cubicBezTo>
                  <a:cubicBezTo>
                    <a:pt x="639" y="930"/>
                    <a:pt x="546" y="930"/>
                    <a:pt x="441" y="906"/>
                  </a:cubicBezTo>
                  <a:lnTo>
                    <a:pt x="12" y="906"/>
                  </a:lnTo>
                  <a:cubicBezTo>
                    <a:pt x="12" y="872"/>
                    <a:pt x="0" y="825"/>
                    <a:pt x="12" y="814"/>
                  </a:cubicBezTo>
                  <a:cubicBezTo>
                    <a:pt x="151" y="593"/>
                    <a:pt x="290" y="361"/>
                    <a:pt x="441" y="152"/>
                  </a:cubicBezTo>
                  <a:cubicBezTo>
                    <a:pt x="523" y="59"/>
                    <a:pt x="615" y="1"/>
                    <a:pt x="755" y="1"/>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a:off x="1980950" y="3649100"/>
              <a:ext cx="146600" cy="244675"/>
            </a:xfrm>
            <a:custGeom>
              <a:avLst/>
              <a:gdLst/>
              <a:ahLst/>
              <a:cxnLst/>
              <a:rect l="l" t="t" r="r" b="b"/>
              <a:pathLst>
                <a:path w="5864" h="9787" extrusionOk="0">
                  <a:moveTo>
                    <a:pt x="3936" y="1405"/>
                  </a:moveTo>
                  <a:cubicBezTo>
                    <a:pt x="3936" y="1451"/>
                    <a:pt x="3924" y="1486"/>
                    <a:pt x="3924" y="1509"/>
                  </a:cubicBezTo>
                  <a:cubicBezTo>
                    <a:pt x="3890" y="2252"/>
                    <a:pt x="3866" y="2972"/>
                    <a:pt x="3936" y="3715"/>
                  </a:cubicBezTo>
                  <a:cubicBezTo>
                    <a:pt x="3936" y="3808"/>
                    <a:pt x="3948" y="3878"/>
                    <a:pt x="3936" y="3959"/>
                  </a:cubicBezTo>
                  <a:cubicBezTo>
                    <a:pt x="3901" y="4330"/>
                    <a:pt x="4041" y="4655"/>
                    <a:pt x="4133" y="5004"/>
                  </a:cubicBezTo>
                  <a:cubicBezTo>
                    <a:pt x="4157" y="5062"/>
                    <a:pt x="4180" y="5120"/>
                    <a:pt x="4226" y="5166"/>
                  </a:cubicBezTo>
                  <a:cubicBezTo>
                    <a:pt x="4308" y="5271"/>
                    <a:pt x="4389" y="5387"/>
                    <a:pt x="4389" y="5526"/>
                  </a:cubicBezTo>
                  <a:cubicBezTo>
                    <a:pt x="4389" y="5572"/>
                    <a:pt x="4424" y="5619"/>
                    <a:pt x="4458" y="5665"/>
                  </a:cubicBezTo>
                  <a:cubicBezTo>
                    <a:pt x="4679" y="6014"/>
                    <a:pt x="4865" y="6362"/>
                    <a:pt x="5004" y="6745"/>
                  </a:cubicBezTo>
                  <a:cubicBezTo>
                    <a:pt x="5027" y="6803"/>
                    <a:pt x="5062" y="6861"/>
                    <a:pt x="5085" y="6908"/>
                  </a:cubicBezTo>
                  <a:cubicBezTo>
                    <a:pt x="5178" y="7093"/>
                    <a:pt x="5271" y="7291"/>
                    <a:pt x="5329" y="7500"/>
                  </a:cubicBezTo>
                  <a:cubicBezTo>
                    <a:pt x="5352" y="7604"/>
                    <a:pt x="5434" y="7674"/>
                    <a:pt x="5468" y="7767"/>
                  </a:cubicBezTo>
                  <a:cubicBezTo>
                    <a:pt x="5503" y="7813"/>
                    <a:pt x="5527" y="7848"/>
                    <a:pt x="5550" y="7894"/>
                  </a:cubicBezTo>
                  <a:cubicBezTo>
                    <a:pt x="5619" y="8068"/>
                    <a:pt x="5689" y="8231"/>
                    <a:pt x="5759" y="8405"/>
                  </a:cubicBezTo>
                  <a:cubicBezTo>
                    <a:pt x="5840" y="8533"/>
                    <a:pt x="5863" y="8661"/>
                    <a:pt x="5817" y="8811"/>
                  </a:cubicBezTo>
                  <a:cubicBezTo>
                    <a:pt x="5794" y="8916"/>
                    <a:pt x="5794" y="9032"/>
                    <a:pt x="5794" y="9148"/>
                  </a:cubicBezTo>
                  <a:cubicBezTo>
                    <a:pt x="5805" y="9299"/>
                    <a:pt x="5735" y="9415"/>
                    <a:pt x="5608" y="9508"/>
                  </a:cubicBezTo>
                  <a:cubicBezTo>
                    <a:pt x="5445" y="9612"/>
                    <a:pt x="5294" y="9694"/>
                    <a:pt x="5109" y="9729"/>
                  </a:cubicBezTo>
                  <a:cubicBezTo>
                    <a:pt x="4888" y="9752"/>
                    <a:pt x="4691" y="9787"/>
                    <a:pt x="4470" y="9787"/>
                  </a:cubicBezTo>
                  <a:cubicBezTo>
                    <a:pt x="4075" y="9787"/>
                    <a:pt x="3669" y="9787"/>
                    <a:pt x="3286" y="9763"/>
                  </a:cubicBezTo>
                  <a:cubicBezTo>
                    <a:pt x="3089" y="9763"/>
                    <a:pt x="2891" y="9740"/>
                    <a:pt x="2705" y="9729"/>
                  </a:cubicBezTo>
                  <a:cubicBezTo>
                    <a:pt x="2613" y="9705"/>
                    <a:pt x="2508" y="9705"/>
                    <a:pt x="2427" y="9705"/>
                  </a:cubicBezTo>
                  <a:cubicBezTo>
                    <a:pt x="2160" y="9705"/>
                    <a:pt x="1916" y="9705"/>
                    <a:pt x="1661" y="9729"/>
                  </a:cubicBezTo>
                  <a:cubicBezTo>
                    <a:pt x="1498" y="9729"/>
                    <a:pt x="1324" y="9740"/>
                    <a:pt x="1173" y="9671"/>
                  </a:cubicBezTo>
                  <a:cubicBezTo>
                    <a:pt x="1150" y="9647"/>
                    <a:pt x="1115" y="9647"/>
                    <a:pt x="1092" y="9647"/>
                  </a:cubicBezTo>
                  <a:cubicBezTo>
                    <a:pt x="825" y="9671"/>
                    <a:pt x="593" y="9554"/>
                    <a:pt x="349" y="9473"/>
                  </a:cubicBezTo>
                  <a:cubicBezTo>
                    <a:pt x="128" y="9404"/>
                    <a:pt x="12" y="9229"/>
                    <a:pt x="1" y="8997"/>
                  </a:cubicBezTo>
                  <a:cubicBezTo>
                    <a:pt x="1" y="8835"/>
                    <a:pt x="12" y="8684"/>
                    <a:pt x="70" y="8521"/>
                  </a:cubicBezTo>
                  <a:cubicBezTo>
                    <a:pt x="175" y="8277"/>
                    <a:pt x="268" y="8022"/>
                    <a:pt x="384" y="7778"/>
                  </a:cubicBezTo>
                  <a:cubicBezTo>
                    <a:pt x="535" y="7430"/>
                    <a:pt x="685" y="7082"/>
                    <a:pt x="860" y="6768"/>
                  </a:cubicBezTo>
                  <a:cubicBezTo>
                    <a:pt x="941" y="6594"/>
                    <a:pt x="1034" y="6420"/>
                    <a:pt x="1115" y="6257"/>
                  </a:cubicBezTo>
                  <a:cubicBezTo>
                    <a:pt x="1138" y="6223"/>
                    <a:pt x="1161" y="6199"/>
                    <a:pt x="1196" y="6153"/>
                  </a:cubicBezTo>
                  <a:cubicBezTo>
                    <a:pt x="1254" y="6083"/>
                    <a:pt x="1336" y="6014"/>
                    <a:pt x="1382" y="5921"/>
                  </a:cubicBezTo>
                  <a:cubicBezTo>
                    <a:pt x="1579" y="5584"/>
                    <a:pt x="1788" y="5236"/>
                    <a:pt x="1986" y="4888"/>
                  </a:cubicBezTo>
                  <a:cubicBezTo>
                    <a:pt x="2044" y="4783"/>
                    <a:pt x="2102" y="4702"/>
                    <a:pt x="2067" y="4574"/>
                  </a:cubicBezTo>
                  <a:cubicBezTo>
                    <a:pt x="2044" y="4539"/>
                    <a:pt x="2067" y="4481"/>
                    <a:pt x="2067" y="4458"/>
                  </a:cubicBezTo>
                  <a:cubicBezTo>
                    <a:pt x="2160" y="4063"/>
                    <a:pt x="2125" y="3669"/>
                    <a:pt x="2102" y="3262"/>
                  </a:cubicBezTo>
                  <a:cubicBezTo>
                    <a:pt x="2090" y="2844"/>
                    <a:pt x="2032" y="2426"/>
                    <a:pt x="2125" y="2020"/>
                  </a:cubicBezTo>
                  <a:cubicBezTo>
                    <a:pt x="2137" y="1974"/>
                    <a:pt x="2125" y="1927"/>
                    <a:pt x="2125" y="1904"/>
                  </a:cubicBezTo>
                  <a:cubicBezTo>
                    <a:pt x="2102" y="1753"/>
                    <a:pt x="2079" y="1625"/>
                    <a:pt x="2044" y="1451"/>
                  </a:cubicBezTo>
                  <a:cubicBezTo>
                    <a:pt x="1962" y="1393"/>
                    <a:pt x="1858" y="1324"/>
                    <a:pt x="1742" y="1254"/>
                  </a:cubicBezTo>
                  <a:cubicBezTo>
                    <a:pt x="1730" y="940"/>
                    <a:pt x="1730" y="639"/>
                    <a:pt x="1742" y="337"/>
                  </a:cubicBezTo>
                  <a:cubicBezTo>
                    <a:pt x="1754" y="174"/>
                    <a:pt x="1951" y="12"/>
                    <a:pt x="2090" y="12"/>
                  </a:cubicBezTo>
                  <a:cubicBezTo>
                    <a:pt x="2276" y="12"/>
                    <a:pt x="2473" y="0"/>
                    <a:pt x="2671" y="0"/>
                  </a:cubicBezTo>
                  <a:lnTo>
                    <a:pt x="3228" y="0"/>
                  </a:lnTo>
                  <a:lnTo>
                    <a:pt x="3808" y="0"/>
                  </a:lnTo>
                  <a:lnTo>
                    <a:pt x="4017" y="0"/>
                  </a:lnTo>
                  <a:cubicBezTo>
                    <a:pt x="4122" y="12"/>
                    <a:pt x="4180" y="58"/>
                    <a:pt x="4180" y="163"/>
                  </a:cubicBezTo>
                  <a:lnTo>
                    <a:pt x="4180" y="1173"/>
                  </a:lnTo>
                  <a:cubicBezTo>
                    <a:pt x="4180" y="1219"/>
                    <a:pt x="4157" y="1277"/>
                    <a:pt x="4122" y="1300"/>
                  </a:cubicBezTo>
                  <a:cubicBezTo>
                    <a:pt x="4064" y="1300"/>
                    <a:pt x="3994" y="1347"/>
                    <a:pt x="3936" y="1405"/>
                  </a:cubicBezTo>
                  <a:close/>
                  <a:moveTo>
                    <a:pt x="2473" y="4470"/>
                  </a:moveTo>
                  <a:cubicBezTo>
                    <a:pt x="2322" y="4690"/>
                    <a:pt x="2195" y="4911"/>
                    <a:pt x="2125" y="5166"/>
                  </a:cubicBezTo>
                  <a:cubicBezTo>
                    <a:pt x="2125" y="5201"/>
                    <a:pt x="2090" y="5224"/>
                    <a:pt x="2079" y="5259"/>
                  </a:cubicBezTo>
                  <a:cubicBezTo>
                    <a:pt x="1951" y="5503"/>
                    <a:pt x="1812" y="5735"/>
                    <a:pt x="1672" y="5979"/>
                  </a:cubicBezTo>
                  <a:cubicBezTo>
                    <a:pt x="1603" y="6095"/>
                    <a:pt x="1545" y="6211"/>
                    <a:pt x="1463" y="6315"/>
                  </a:cubicBezTo>
                  <a:cubicBezTo>
                    <a:pt x="1394" y="6432"/>
                    <a:pt x="1289" y="6548"/>
                    <a:pt x="1231" y="6675"/>
                  </a:cubicBezTo>
                  <a:cubicBezTo>
                    <a:pt x="1150" y="6908"/>
                    <a:pt x="999" y="7116"/>
                    <a:pt x="918" y="7325"/>
                  </a:cubicBezTo>
                  <a:cubicBezTo>
                    <a:pt x="790" y="7639"/>
                    <a:pt x="651" y="7952"/>
                    <a:pt x="535" y="8254"/>
                  </a:cubicBezTo>
                  <a:cubicBezTo>
                    <a:pt x="477" y="8405"/>
                    <a:pt x="418" y="8568"/>
                    <a:pt x="360" y="8707"/>
                  </a:cubicBezTo>
                  <a:cubicBezTo>
                    <a:pt x="291" y="8869"/>
                    <a:pt x="326" y="9055"/>
                    <a:pt x="535" y="9125"/>
                  </a:cubicBezTo>
                  <a:cubicBezTo>
                    <a:pt x="616" y="9160"/>
                    <a:pt x="697" y="9171"/>
                    <a:pt x="755" y="9229"/>
                  </a:cubicBezTo>
                  <a:cubicBezTo>
                    <a:pt x="906" y="9345"/>
                    <a:pt x="1069" y="9345"/>
                    <a:pt x="1243" y="9345"/>
                  </a:cubicBezTo>
                  <a:lnTo>
                    <a:pt x="1777" y="9345"/>
                  </a:lnTo>
                  <a:cubicBezTo>
                    <a:pt x="2079" y="9345"/>
                    <a:pt x="2380" y="9357"/>
                    <a:pt x="2682" y="9462"/>
                  </a:cubicBezTo>
                  <a:cubicBezTo>
                    <a:pt x="2775" y="9496"/>
                    <a:pt x="2856" y="9496"/>
                    <a:pt x="2961" y="9496"/>
                  </a:cubicBezTo>
                  <a:cubicBezTo>
                    <a:pt x="3495" y="9473"/>
                    <a:pt x="4052" y="9462"/>
                    <a:pt x="4586" y="9462"/>
                  </a:cubicBezTo>
                  <a:cubicBezTo>
                    <a:pt x="4830" y="9462"/>
                    <a:pt x="5027" y="9299"/>
                    <a:pt x="5271" y="9311"/>
                  </a:cubicBezTo>
                  <a:cubicBezTo>
                    <a:pt x="5306" y="9311"/>
                    <a:pt x="5376" y="9287"/>
                    <a:pt x="5410" y="9253"/>
                  </a:cubicBezTo>
                  <a:cubicBezTo>
                    <a:pt x="5457" y="9229"/>
                    <a:pt x="5503" y="9206"/>
                    <a:pt x="5527" y="9183"/>
                  </a:cubicBezTo>
                  <a:cubicBezTo>
                    <a:pt x="5585" y="8881"/>
                    <a:pt x="5538" y="8626"/>
                    <a:pt x="5399" y="8370"/>
                  </a:cubicBezTo>
                  <a:cubicBezTo>
                    <a:pt x="5283" y="8173"/>
                    <a:pt x="5225" y="7941"/>
                    <a:pt x="5097" y="7755"/>
                  </a:cubicBezTo>
                  <a:cubicBezTo>
                    <a:pt x="5062" y="7709"/>
                    <a:pt x="5039" y="7639"/>
                    <a:pt x="5016" y="7569"/>
                  </a:cubicBezTo>
                  <a:cubicBezTo>
                    <a:pt x="4900" y="7175"/>
                    <a:pt x="4714" y="6791"/>
                    <a:pt x="4540" y="6408"/>
                  </a:cubicBezTo>
                  <a:cubicBezTo>
                    <a:pt x="4377" y="6060"/>
                    <a:pt x="4191" y="5747"/>
                    <a:pt x="4017" y="5410"/>
                  </a:cubicBezTo>
                  <a:cubicBezTo>
                    <a:pt x="3913" y="5224"/>
                    <a:pt x="3832" y="5038"/>
                    <a:pt x="3646" y="4922"/>
                  </a:cubicBezTo>
                  <a:cubicBezTo>
                    <a:pt x="3623" y="4354"/>
                    <a:pt x="3657" y="3796"/>
                    <a:pt x="3611" y="3251"/>
                  </a:cubicBezTo>
                  <a:cubicBezTo>
                    <a:pt x="3588" y="2891"/>
                    <a:pt x="3611" y="2508"/>
                    <a:pt x="3623" y="2148"/>
                  </a:cubicBezTo>
                  <a:lnTo>
                    <a:pt x="3623" y="1788"/>
                  </a:lnTo>
                  <a:cubicBezTo>
                    <a:pt x="3623" y="1649"/>
                    <a:pt x="3646" y="1521"/>
                    <a:pt x="3657" y="1393"/>
                  </a:cubicBezTo>
                  <a:cubicBezTo>
                    <a:pt x="3425" y="1463"/>
                    <a:pt x="3205" y="1451"/>
                    <a:pt x="2972" y="1393"/>
                  </a:cubicBezTo>
                  <a:cubicBezTo>
                    <a:pt x="2787" y="1347"/>
                    <a:pt x="2601" y="1358"/>
                    <a:pt x="2392" y="1393"/>
                  </a:cubicBezTo>
                  <a:cubicBezTo>
                    <a:pt x="2404" y="1532"/>
                    <a:pt x="2427" y="1672"/>
                    <a:pt x="2427" y="1788"/>
                  </a:cubicBezTo>
                  <a:cubicBezTo>
                    <a:pt x="2438" y="2519"/>
                    <a:pt x="2438" y="3251"/>
                    <a:pt x="2450" y="3994"/>
                  </a:cubicBezTo>
                  <a:cubicBezTo>
                    <a:pt x="2427" y="4156"/>
                    <a:pt x="2450" y="4295"/>
                    <a:pt x="2473" y="4470"/>
                  </a:cubicBezTo>
                  <a:close/>
                  <a:moveTo>
                    <a:pt x="3843" y="987"/>
                  </a:moveTo>
                  <a:cubicBezTo>
                    <a:pt x="3843" y="743"/>
                    <a:pt x="3878" y="499"/>
                    <a:pt x="3832" y="267"/>
                  </a:cubicBezTo>
                  <a:cubicBezTo>
                    <a:pt x="3274" y="151"/>
                    <a:pt x="2740" y="209"/>
                    <a:pt x="2206" y="186"/>
                  </a:cubicBezTo>
                  <a:cubicBezTo>
                    <a:pt x="2079" y="186"/>
                    <a:pt x="1986" y="290"/>
                    <a:pt x="1974" y="441"/>
                  </a:cubicBezTo>
                  <a:cubicBezTo>
                    <a:pt x="1962" y="627"/>
                    <a:pt x="1986" y="801"/>
                    <a:pt x="2032" y="987"/>
                  </a:cubicBezTo>
                  <a:cubicBezTo>
                    <a:pt x="2044" y="1056"/>
                    <a:pt x="2102" y="1103"/>
                    <a:pt x="2171" y="1115"/>
                  </a:cubicBezTo>
                  <a:lnTo>
                    <a:pt x="2334" y="1115"/>
                  </a:lnTo>
                  <a:cubicBezTo>
                    <a:pt x="2543" y="1115"/>
                    <a:pt x="2740" y="1115"/>
                    <a:pt x="2949" y="1149"/>
                  </a:cubicBezTo>
                  <a:cubicBezTo>
                    <a:pt x="3123" y="1173"/>
                    <a:pt x="3298" y="1161"/>
                    <a:pt x="3472" y="1149"/>
                  </a:cubicBezTo>
                  <a:cubicBezTo>
                    <a:pt x="3599" y="1149"/>
                    <a:pt x="3727" y="1115"/>
                    <a:pt x="3843" y="987"/>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
            <p:cNvSpPr/>
            <p:nvPr/>
          </p:nvSpPr>
          <p:spPr>
            <a:xfrm>
              <a:off x="1996325" y="3833375"/>
              <a:ext cx="112650" cy="40675"/>
            </a:xfrm>
            <a:custGeom>
              <a:avLst/>
              <a:gdLst/>
              <a:ahLst/>
              <a:cxnLst/>
              <a:rect l="l" t="t" r="r" b="b"/>
              <a:pathLst>
                <a:path w="4506" h="1627" extrusionOk="0">
                  <a:moveTo>
                    <a:pt x="2450" y="1"/>
                  </a:moveTo>
                  <a:lnTo>
                    <a:pt x="3797" y="1"/>
                  </a:lnTo>
                  <a:cubicBezTo>
                    <a:pt x="3948" y="1"/>
                    <a:pt x="4041" y="47"/>
                    <a:pt x="4099" y="187"/>
                  </a:cubicBezTo>
                  <a:cubicBezTo>
                    <a:pt x="4215" y="465"/>
                    <a:pt x="4354" y="732"/>
                    <a:pt x="4470" y="999"/>
                  </a:cubicBezTo>
                  <a:cubicBezTo>
                    <a:pt x="4505" y="1104"/>
                    <a:pt x="4494" y="1220"/>
                    <a:pt x="4482" y="1336"/>
                  </a:cubicBezTo>
                  <a:cubicBezTo>
                    <a:pt x="4470" y="1394"/>
                    <a:pt x="4412" y="1464"/>
                    <a:pt x="4366" y="1498"/>
                  </a:cubicBezTo>
                  <a:cubicBezTo>
                    <a:pt x="4250" y="1568"/>
                    <a:pt x="4134" y="1626"/>
                    <a:pt x="4006" y="1626"/>
                  </a:cubicBezTo>
                  <a:lnTo>
                    <a:pt x="2183" y="1626"/>
                  </a:lnTo>
                  <a:cubicBezTo>
                    <a:pt x="2149" y="1626"/>
                    <a:pt x="2102" y="1626"/>
                    <a:pt x="2067" y="1615"/>
                  </a:cubicBezTo>
                  <a:cubicBezTo>
                    <a:pt x="1882" y="1522"/>
                    <a:pt x="1661" y="1545"/>
                    <a:pt x="1464" y="1545"/>
                  </a:cubicBezTo>
                  <a:cubicBezTo>
                    <a:pt x="1301" y="1545"/>
                    <a:pt x="1139" y="1545"/>
                    <a:pt x="988" y="1487"/>
                  </a:cubicBezTo>
                  <a:cubicBezTo>
                    <a:pt x="895" y="1452"/>
                    <a:pt x="779" y="1464"/>
                    <a:pt x="674" y="1464"/>
                  </a:cubicBezTo>
                  <a:lnTo>
                    <a:pt x="187" y="1464"/>
                  </a:lnTo>
                  <a:cubicBezTo>
                    <a:pt x="70" y="1464"/>
                    <a:pt x="24" y="1394"/>
                    <a:pt x="12" y="1290"/>
                  </a:cubicBezTo>
                  <a:cubicBezTo>
                    <a:pt x="1" y="1162"/>
                    <a:pt x="12" y="1034"/>
                    <a:pt x="117" y="930"/>
                  </a:cubicBezTo>
                  <a:cubicBezTo>
                    <a:pt x="210" y="825"/>
                    <a:pt x="314" y="709"/>
                    <a:pt x="372" y="547"/>
                  </a:cubicBezTo>
                  <a:cubicBezTo>
                    <a:pt x="419" y="430"/>
                    <a:pt x="500" y="349"/>
                    <a:pt x="581" y="256"/>
                  </a:cubicBezTo>
                  <a:cubicBezTo>
                    <a:pt x="605" y="233"/>
                    <a:pt x="651" y="221"/>
                    <a:pt x="674" y="198"/>
                  </a:cubicBezTo>
                  <a:cubicBezTo>
                    <a:pt x="721" y="187"/>
                    <a:pt x="779" y="187"/>
                    <a:pt x="790" y="163"/>
                  </a:cubicBezTo>
                  <a:cubicBezTo>
                    <a:pt x="872" y="1"/>
                    <a:pt x="1011" y="13"/>
                    <a:pt x="1139" y="13"/>
                  </a:cubicBezTo>
                  <a:cubicBezTo>
                    <a:pt x="1568" y="13"/>
                    <a:pt x="1998" y="13"/>
                    <a:pt x="2450" y="1"/>
                  </a:cubicBezTo>
                  <a:cubicBezTo>
                    <a:pt x="2450" y="13"/>
                    <a:pt x="2450" y="1"/>
                    <a:pt x="2450" y="1"/>
                  </a:cubicBezTo>
                  <a:close/>
                  <a:moveTo>
                    <a:pt x="3751" y="268"/>
                  </a:moveTo>
                  <a:lnTo>
                    <a:pt x="1115" y="268"/>
                  </a:lnTo>
                  <a:cubicBezTo>
                    <a:pt x="988" y="268"/>
                    <a:pt x="872" y="338"/>
                    <a:pt x="813" y="419"/>
                  </a:cubicBezTo>
                  <a:cubicBezTo>
                    <a:pt x="651" y="628"/>
                    <a:pt x="523" y="860"/>
                    <a:pt x="372" y="1081"/>
                  </a:cubicBezTo>
                  <a:cubicBezTo>
                    <a:pt x="361" y="1092"/>
                    <a:pt x="372" y="1139"/>
                    <a:pt x="372" y="1173"/>
                  </a:cubicBezTo>
                  <a:lnTo>
                    <a:pt x="813" y="1173"/>
                  </a:lnTo>
                  <a:cubicBezTo>
                    <a:pt x="895" y="1173"/>
                    <a:pt x="999" y="1197"/>
                    <a:pt x="1080" y="1220"/>
                  </a:cubicBezTo>
                  <a:cubicBezTo>
                    <a:pt x="1208" y="1266"/>
                    <a:pt x="1347" y="1278"/>
                    <a:pt x="1475" y="1278"/>
                  </a:cubicBezTo>
                  <a:cubicBezTo>
                    <a:pt x="1638" y="1278"/>
                    <a:pt x="1789" y="1255"/>
                    <a:pt x="1940" y="1290"/>
                  </a:cubicBezTo>
                  <a:cubicBezTo>
                    <a:pt x="2183" y="1382"/>
                    <a:pt x="2450" y="1348"/>
                    <a:pt x="2694" y="1371"/>
                  </a:cubicBezTo>
                  <a:lnTo>
                    <a:pt x="3878" y="1371"/>
                  </a:lnTo>
                  <a:cubicBezTo>
                    <a:pt x="4029" y="1371"/>
                    <a:pt x="4145" y="1336"/>
                    <a:pt x="4261" y="1197"/>
                  </a:cubicBezTo>
                  <a:cubicBezTo>
                    <a:pt x="4064" y="918"/>
                    <a:pt x="4018" y="558"/>
                    <a:pt x="3751" y="268"/>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
            <p:cNvSpPr/>
            <p:nvPr/>
          </p:nvSpPr>
          <p:spPr>
            <a:xfrm>
              <a:off x="2056125" y="3778250"/>
              <a:ext cx="11350" cy="9025"/>
            </a:xfrm>
            <a:custGeom>
              <a:avLst/>
              <a:gdLst/>
              <a:ahLst/>
              <a:cxnLst/>
              <a:rect l="l" t="t" r="r" b="b"/>
              <a:pathLst>
                <a:path w="454" h="361" extrusionOk="0">
                  <a:moveTo>
                    <a:pt x="453" y="360"/>
                  </a:moveTo>
                  <a:cubicBezTo>
                    <a:pt x="279" y="348"/>
                    <a:pt x="163" y="279"/>
                    <a:pt x="47" y="221"/>
                  </a:cubicBezTo>
                  <a:cubicBezTo>
                    <a:pt x="12" y="209"/>
                    <a:pt x="0" y="151"/>
                    <a:pt x="12" y="116"/>
                  </a:cubicBezTo>
                  <a:cubicBezTo>
                    <a:pt x="24" y="47"/>
                    <a:pt x="105" y="12"/>
                    <a:pt x="198" y="0"/>
                  </a:cubicBezTo>
                  <a:cubicBezTo>
                    <a:pt x="279" y="0"/>
                    <a:pt x="349" y="12"/>
                    <a:pt x="395" y="93"/>
                  </a:cubicBezTo>
                  <a:cubicBezTo>
                    <a:pt x="407" y="105"/>
                    <a:pt x="407" y="128"/>
                    <a:pt x="407" y="151"/>
                  </a:cubicBezTo>
                  <a:cubicBezTo>
                    <a:pt x="407" y="209"/>
                    <a:pt x="418" y="267"/>
                    <a:pt x="453" y="360"/>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
            <p:cNvSpPr/>
            <p:nvPr/>
          </p:nvSpPr>
          <p:spPr>
            <a:xfrm>
              <a:off x="2060175" y="3793625"/>
              <a:ext cx="10475" cy="6700"/>
            </a:xfrm>
            <a:custGeom>
              <a:avLst/>
              <a:gdLst/>
              <a:ahLst/>
              <a:cxnLst/>
              <a:rect l="l" t="t" r="r" b="b"/>
              <a:pathLst>
                <a:path w="419" h="268" extrusionOk="0">
                  <a:moveTo>
                    <a:pt x="372" y="0"/>
                  </a:moveTo>
                  <a:cubicBezTo>
                    <a:pt x="384" y="93"/>
                    <a:pt x="407" y="151"/>
                    <a:pt x="419" y="209"/>
                  </a:cubicBezTo>
                  <a:cubicBezTo>
                    <a:pt x="303" y="267"/>
                    <a:pt x="198" y="267"/>
                    <a:pt x="82" y="233"/>
                  </a:cubicBezTo>
                  <a:cubicBezTo>
                    <a:pt x="36" y="209"/>
                    <a:pt x="1" y="151"/>
                    <a:pt x="12" y="117"/>
                  </a:cubicBezTo>
                  <a:cubicBezTo>
                    <a:pt x="12" y="70"/>
                    <a:pt x="59" y="12"/>
                    <a:pt x="94" y="12"/>
                  </a:cubicBezTo>
                  <a:cubicBezTo>
                    <a:pt x="175" y="0"/>
                    <a:pt x="268" y="0"/>
                    <a:pt x="372" y="0"/>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
            <p:cNvSpPr/>
            <p:nvPr/>
          </p:nvSpPr>
          <p:spPr>
            <a:xfrm>
              <a:off x="2057275" y="3744000"/>
              <a:ext cx="9325" cy="9600"/>
            </a:xfrm>
            <a:custGeom>
              <a:avLst/>
              <a:gdLst/>
              <a:ahLst/>
              <a:cxnLst/>
              <a:rect l="l" t="t" r="r" b="b"/>
              <a:pathLst>
                <a:path w="373" h="384" extrusionOk="0">
                  <a:moveTo>
                    <a:pt x="245" y="383"/>
                  </a:moveTo>
                  <a:cubicBezTo>
                    <a:pt x="175" y="325"/>
                    <a:pt x="94" y="267"/>
                    <a:pt x="59" y="209"/>
                  </a:cubicBezTo>
                  <a:cubicBezTo>
                    <a:pt x="1" y="151"/>
                    <a:pt x="24" y="70"/>
                    <a:pt x="94" y="35"/>
                  </a:cubicBezTo>
                  <a:cubicBezTo>
                    <a:pt x="187" y="0"/>
                    <a:pt x="256" y="0"/>
                    <a:pt x="314" y="82"/>
                  </a:cubicBezTo>
                  <a:cubicBezTo>
                    <a:pt x="372" y="140"/>
                    <a:pt x="361" y="209"/>
                    <a:pt x="314" y="279"/>
                  </a:cubicBezTo>
                  <a:cubicBezTo>
                    <a:pt x="303" y="325"/>
                    <a:pt x="291" y="337"/>
                    <a:pt x="245" y="383"/>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
            <p:cNvSpPr/>
            <p:nvPr/>
          </p:nvSpPr>
          <p:spPr>
            <a:xfrm>
              <a:off x="2056125" y="3717575"/>
              <a:ext cx="11625" cy="5825"/>
            </a:xfrm>
            <a:custGeom>
              <a:avLst/>
              <a:gdLst/>
              <a:ahLst/>
              <a:cxnLst/>
              <a:rect l="l" t="t" r="r" b="b"/>
              <a:pathLst>
                <a:path w="465" h="233" extrusionOk="0">
                  <a:moveTo>
                    <a:pt x="256" y="233"/>
                  </a:moveTo>
                  <a:cubicBezTo>
                    <a:pt x="93" y="233"/>
                    <a:pt x="0" y="175"/>
                    <a:pt x="12" y="117"/>
                  </a:cubicBezTo>
                  <a:cubicBezTo>
                    <a:pt x="58" y="1"/>
                    <a:pt x="163" y="12"/>
                    <a:pt x="244" y="12"/>
                  </a:cubicBezTo>
                  <a:cubicBezTo>
                    <a:pt x="372" y="1"/>
                    <a:pt x="465" y="59"/>
                    <a:pt x="453" y="129"/>
                  </a:cubicBezTo>
                  <a:cubicBezTo>
                    <a:pt x="453" y="210"/>
                    <a:pt x="372" y="233"/>
                    <a:pt x="256" y="233"/>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
            <p:cNvSpPr/>
            <p:nvPr/>
          </p:nvSpPr>
          <p:spPr>
            <a:xfrm>
              <a:off x="2056125" y="3703075"/>
              <a:ext cx="9025" cy="5825"/>
            </a:xfrm>
            <a:custGeom>
              <a:avLst/>
              <a:gdLst/>
              <a:ahLst/>
              <a:cxnLst/>
              <a:rect l="l" t="t" r="r" b="b"/>
              <a:pathLst>
                <a:path w="361" h="233" extrusionOk="0">
                  <a:moveTo>
                    <a:pt x="186" y="233"/>
                  </a:moveTo>
                  <a:cubicBezTo>
                    <a:pt x="140" y="221"/>
                    <a:pt x="93" y="221"/>
                    <a:pt x="58" y="198"/>
                  </a:cubicBezTo>
                  <a:cubicBezTo>
                    <a:pt x="24" y="175"/>
                    <a:pt x="0" y="140"/>
                    <a:pt x="0" y="105"/>
                  </a:cubicBezTo>
                  <a:cubicBezTo>
                    <a:pt x="0" y="70"/>
                    <a:pt x="47" y="35"/>
                    <a:pt x="70" y="12"/>
                  </a:cubicBezTo>
                  <a:cubicBezTo>
                    <a:pt x="140" y="0"/>
                    <a:pt x="221" y="0"/>
                    <a:pt x="279" y="12"/>
                  </a:cubicBezTo>
                  <a:cubicBezTo>
                    <a:pt x="302" y="35"/>
                    <a:pt x="360" y="70"/>
                    <a:pt x="360" y="116"/>
                  </a:cubicBezTo>
                  <a:cubicBezTo>
                    <a:pt x="360" y="163"/>
                    <a:pt x="314" y="198"/>
                    <a:pt x="291" y="221"/>
                  </a:cubicBezTo>
                  <a:cubicBezTo>
                    <a:pt x="256" y="233"/>
                    <a:pt x="233" y="233"/>
                    <a:pt x="186" y="233"/>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
            <p:cNvSpPr/>
            <p:nvPr/>
          </p:nvSpPr>
          <p:spPr>
            <a:xfrm>
              <a:off x="2057275" y="3732100"/>
              <a:ext cx="8150" cy="6400"/>
            </a:xfrm>
            <a:custGeom>
              <a:avLst/>
              <a:gdLst/>
              <a:ahLst/>
              <a:cxnLst/>
              <a:rect l="l" t="t" r="r" b="b"/>
              <a:pathLst>
                <a:path w="326" h="256" extrusionOk="0">
                  <a:moveTo>
                    <a:pt x="152" y="256"/>
                  </a:moveTo>
                  <a:cubicBezTo>
                    <a:pt x="140" y="256"/>
                    <a:pt x="94" y="232"/>
                    <a:pt x="70" y="209"/>
                  </a:cubicBezTo>
                  <a:cubicBezTo>
                    <a:pt x="1" y="163"/>
                    <a:pt x="12" y="58"/>
                    <a:pt x="82" y="35"/>
                  </a:cubicBezTo>
                  <a:cubicBezTo>
                    <a:pt x="117" y="12"/>
                    <a:pt x="152" y="0"/>
                    <a:pt x="198" y="0"/>
                  </a:cubicBezTo>
                  <a:cubicBezTo>
                    <a:pt x="268" y="0"/>
                    <a:pt x="314" y="47"/>
                    <a:pt x="314" y="116"/>
                  </a:cubicBezTo>
                  <a:cubicBezTo>
                    <a:pt x="326" y="198"/>
                    <a:pt x="256" y="256"/>
                    <a:pt x="152" y="256"/>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
            <p:cNvSpPr/>
            <p:nvPr/>
          </p:nvSpPr>
          <p:spPr>
            <a:xfrm>
              <a:off x="2060775" y="3804075"/>
              <a:ext cx="7550" cy="6125"/>
            </a:xfrm>
            <a:custGeom>
              <a:avLst/>
              <a:gdLst/>
              <a:ahLst/>
              <a:cxnLst/>
              <a:rect l="l" t="t" r="r" b="b"/>
              <a:pathLst>
                <a:path w="302" h="245" extrusionOk="0">
                  <a:moveTo>
                    <a:pt x="174" y="244"/>
                  </a:moveTo>
                  <a:cubicBezTo>
                    <a:pt x="58" y="233"/>
                    <a:pt x="0" y="186"/>
                    <a:pt x="0" y="116"/>
                  </a:cubicBezTo>
                  <a:cubicBezTo>
                    <a:pt x="0" y="47"/>
                    <a:pt x="70" y="0"/>
                    <a:pt x="163" y="12"/>
                  </a:cubicBezTo>
                  <a:cubicBezTo>
                    <a:pt x="232" y="12"/>
                    <a:pt x="302" y="82"/>
                    <a:pt x="279" y="140"/>
                  </a:cubicBezTo>
                  <a:cubicBezTo>
                    <a:pt x="244" y="198"/>
                    <a:pt x="186" y="233"/>
                    <a:pt x="174" y="244"/>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a:off x="2058150" y="3762575"/>
              <a:ext cx="5550" cy="6700"/>
            </a:xfrm>
            <a:custGeom>
              <a:avLst/>
              <a:gdLst/>
              <a:ahLst/>
              <a:cxnLst/>
              <a:rect l="l" t="t" r="r" b="b"/>
              <a:pathLst>
                <a:path w="222" h="268" extrusionOk="0">
                  <a:moveTo>
                    <a:pt x="105" y="267"/>
                  </a:moveTo>
                  <a:cubicBezTo>
                    <a:pt x="82" y="221"/>
                    <a:pt x="35" y="174"/>
                    <a:pt x="12" y="140"/>
                  </a:cubicBezTo>
                  <a:cubicBezTo>
                    <a:pt x="1" y="82"/>
                    <a:pt x="35" y="35"/>
                    <a:pt x="93" y="23"/>
                  </a:cubicBezTo>
                  <a:cubicBezTo>
                    <a:pt x="152" y="0"/>
                    <a:pt x="221" y="35"/>
                    <a:pt x="221" y="93"/>
                  </a:cubicBezTo>
                  <a:cubicBezTo>
                    <a:pt x="221" y="163"/>
                    <a:pt x="198" y="221"/>
                    <a:pt x="105" y="267"/>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p:nvPr/>
          </p:nvSpPr>
          <p:spPr>
            <a:xfrm>
              <a:off x="2065125" y="3819450"/>
              <a:ext cx="6100" cy="5250"/>
            </a:xfrm>
            <a:custGeom>
              <a:avLst/>
              <a:gdLst/>
              <a:ahLst/>
              <a:cxnLst/>
              <a:rect l="l" t="t" r="r" b="b"/>
              <a:pathLst>
                <a:path w="244" h="210" extrusionOk="0">
                  <a:moveTo>
                    <a:pt x="244" y="82"/>
                  </a:moveTo>
                  <a:cubicBezTo>
                    <a:pt x="232" y="163"/>
                    <a:pt x="163" y="210"/>
                    <a:pt x="93" y="198"/>
                  </a:cubicBezTo>
                  <a:cubicBezTo>
                    <a:pt x="35" y="175"/>
                    <a:pt x="0" y="140"/>
                    <a:pt x="12" y="94"/>
                  </a:cubicBezTo>
                  <a:cubicBezTo>
                    <a:pt x="47" y="24"/>
                    <a:pt x="105" y="1"/>
                    <a:pt x="163" y="24"/>
                  </a:cubicBezTo>
                  <a:cubicBezTo>
                    <a:pt x="186" y="12"/>
                    <a:pt x="221" y="47"/>
                    <a:pt x="244" y="82"/>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 name="Google Shape;208;p3"/>
          <p:cNvGrpSpPr/>
          <p:nvPr/>
        </p:nvGrpSpPr>
        <p:grpSpPr>
          <a:xfrm rot="897778">
            <a:off x="7790034" y="1701916"/>
            <a:ext cx="540259" cy="223794"/>
            <a:chOff x="2333000" y="3750375"/>
            <a:chExt cx="157050" cy="65050"/>
          </a:xfrm>
        </p:grpSpPr>
        <p:sp>
          <p:nvSpPr>
            <p:cNvPr id="209" name="Google Shape;209;p3"/>
            <p:cNvSpPr/>
            <p:nvPr/>
          </p:nvSpPr>
          <p:spPr>
            <a:xfrm>
              <a:off x="2337650" y="3767800"/>
              <a:ext cx="81875" cy="45300"/>
            </a:xfrm>
            <a:custGeom>
              <a:avLst/>
              <a:gdLst/>
              <a:ahLst/>
              <a:cxnLst/>
              <a:rect l="l" t="t" r="r" b="b"/>
              <a:pathLst>
                <a:path w="3275" h="1812" extrusionOk="0">
                  <a:moveTo>
                    <a:pt x="1509" y="1231"/>
                  </a:moveTo>
                  <a:cubicBezTo>
                    <a:pt x="1266" y="1242"/>
                    <a:pt x="999" y="1242"/>
                    <a:pt x="778" y="1126"/>
                  </a:cubicBezTo>
                  <a:cubicBezTo>
                    <a:pt x="581" y="1022"/>
                    <a:pt x="430" y="836"/>
                    <a:pt x="395" y="627"/>
                  </a:cubicBezTo>
                  <a:cubicBezTo>
                    <a:pt x="349" y="407"/>
                    <a:pt x="407" y="174"/>
                    <a:pt x="546" y="0"/>
                  </a:cubicBezTo>
                  <a:cubicBezTo>
                    <a:pt x="407" y="116"/>
                    <a:pt x="151" y="186"/>
                    <a:pt x="0" y="302"/>
                  </a:cubicBezTo>
                  <a:cubicBezTo>
                    <a:pt x="0" y="650"/>
                    <a:pt x="140" y="987"/>
                    <a:pt x="291" y="1300"/>
                  </a:cubicBezTo>
                  <a:cubicBezTo>
                    <a:pt x="372" y="1475"/>
                    <a:pt x="534" y="1614"/>
                    <a:pt x="708" y="1684"/>
                  </a:cubicBezTo>
                  <a:cubicBezTo>
                    <a:pt x="883" y="1753"/>
                    <a:pt x="1092" y="1765"/>
                    <a:pt x="1277" y="1788"/>
                  </a:cubicBezTo>
                  <a:cubicBezTo>
                    <a:pt x="1893" y="1811"/>
                    <a:pt x="2601" y="1695"/>
                    <a:pt x="3216" y="1614"/>
                  </a:cubicBezTo>
                  <a:cubicBezTo>
                    <a:pt x="3251" y="1451"/>
                    <a:pt x="3251" y="1242"/>
                    <a:pt x="3274" y="1091"/>
                  </a:cubicBezTo>
                  <a:cubicBezTo>
                    <a:pt x="2694" y="1161"/>
                    <a:pt x="2102" y="1208"/>
                    <a:pt x="1509" y="123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
            <p:cNvSpPr/>
            <p:nvPr/>
          </p:nvSpPr>
          <p:spPr>
            <a:xfrm>
              <a:off x="2420950" y="3757625"/>
              <a:ext cx="60975" cy="47050"/>
            </a:xfrm>
            <a:custGeom>
              <a:avLst/>
              <a:gdLst/>
              <a:ahLst/>
              <a:cxnLst/>
              <a:rect l="l" t="t" r="r" b="b"/>
              <a:pathLst>
                <a:path w="2439" h="1882" extrusionOk="0">
                  <a:moveTo>
                    <a:pt x="0" y="24"/>
                  </a:moveTo>
                  <a:cubicBezTo>
                    <a:pt x="441" y="24"/>
                    <a:pt x="871" y="1"/>
                    <a:pt x="1300" y="47"/>
                  </a:cubicBezTo>
                  <a:cubicBezTo>
                    <a:pt x="1567" y="59"/>
                    <a:pt x="1846" y="140"/>
                    <a:pt x="2113" y="256"/>
                  </a:cubicBezTo>
                  <a:cubicBezTo>
                    <a:pt x="2183" y="291"/>
                    <a:pt x="2241" y="349"/>
                    <a:pt x="2287" y="419"/>
                  </a:cubicBezTo>
                  <a:cubicBezTo>
                    <a:pt x="2322" y="512"/>
                    <a:pt x="2368" y="581"/>
                    <a:pt x="2403" y="663"/>
                  </a:cubicBezTo>
                  <a:cubicBezTo>
                    <a:pt x="2426" y="721"/>
                    <a:pt x="2438" y="814"/>
                    <a:pt x="2426" y="872"/>
                  </a:cubicBezTo>
                  <a:cubicBezTo>
                    <a:pt x="2415" y="999"/>
                    <a:pt x="2368" y="1127"/>
                    <a:pt x="2322" y="1243"/>
                  </a:cubicBezTo>
                  <a:cubicBezTo>
                    <a:pt x="2287" y="1359"/>
                    <a:pt x="2241" y="1475"/>
                    <a:pt x="2125" y="1533"/>
                  </a:cubicBezTo>
                  <a:cubicBezTo>
                    <a:pt x="2020" y="1591"/>
                    <a:pt x="1939" y="1673"/>
                    <a:pt x="1788" y="1626"/>
                  </a:cubicBezTo>
                  <a:cubicBezTo>
                    <a:pt x="1649" y="1591"/>
                    <a:pt x="1486" y="1615"/>
                    <a:pt x="1335" y="1696"/>
                  </a:cubicBezTo>
                  <a:cubicBezTo>
                    <a:pt x="1300" y="1731"/>
                    <a:pt x="1219" y="1742"/>
                    <a:pt x="1161" y="1754"/>
                  </a:cubicBezTo>
                  <a:cubicBezTo>
                    <a:pt x="871" y="1754"/>
                    <a:pt x="615" y="1870"/>
                    <a:pt x="325" y="1858"/>
                  </a:cubicBezTo>
                  <a:cubicBezTo>
                    <a:pt x="256" y="1858"/>
                    <a:pt x="163" y="1870"/>
                    <a:pt x="93" y="1882"/>
                  </a:cubicBezTo>
                  <a:cubicBezTo>
                    <a:pt x="47" y="1789"/>
                    <a:pt x="81" y="1707"/>
                    <a:pt x="116" y="1638"/>
                  </a:cubicBezTo>
                  <a:cubicBezTo>
                    <a:pt x="232" y="1475"/>
                    <a:pt x="232" y="1301"/>
                    <a:pt x="232" y="1115"/>
                  </a:cubicBezTo>
                  <a:cubicBezTo>
                    <a:pt x="232" y="605"/>
                    <a:pt x="232" y="605"/>
                    <a:pt x="23" y="117"/>
                  </a:cubicBezTo>
                  <a:cubicBezTo>
                    <a:pt x="12" y="105"/>
                    <a:pt x="12" y="71"/>
                    <a:pt x="0" y="24"/>
                  </a:cubicBezTo>
                  <a:close/>
                  <a:moveTo>
                    <a:pt x="1951" y="488"/>
                  </a:moveTo>
                  <a:cubicBezTo>
                    <a:pt x="1858" y="361"/>
                    <a:pt x="1788" y="291"/>
                    <a:pt x="1672" y="291"/>
                  </a:cubicBezTo>
                  <a:cubicBezTo>
                    <a:pt x="1382" y="291"/>
                    <a:pt x="1091" y="303"/>
                    <a:pt x="801" y="314"/>
                  </a:cubicBezTo>
                  <a:cubicBezTo>
                    <a:pt x="778" y="314"/>
                    <a:pt x="720" y="338"/>
                    <a:pt x="732" y="419"/>
                  </a:cubicBezTo>
                  <a:cubicBezTo>
                    <a:pt x="755" y="430"/>
                    <a:pt x="801" y="454"/>
                    <a:pt x="848" y="465"/>
                  </a:cubicBezTo>
                  <a:cubicBezTo>
                    <a:pt x="987" y="477"/>
                    <a:pt x="1126" y="477"/>
                    <a:pt x="1266" y="477"/>
                  </a:cubicBezTo>
                  <a:cubicBezTo>
                    <a:pt x="1440" y="477"/>
                    <a:pt x="1625" y="465"/>
                    <a:pt x="1800" y="535"/>
                  </a:cubicBezTo>
                  <a:cubicBezTo>
                    <a:pt x="1846" y="535"/>
                    <a:pt x="1892" y="512"/>
                    <a:pt x="1951" y="488"/>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
            <p:cNvSpPr/>
            <p:nvPr/>
          </p:nvSpPr>
          <p:spPr>
            <a:xfrm>
              <a:off x="2333000" y="3750375"/>
              <a:ext cx="157050" cy="65050"/>
            </a:xfrm>
            <a:custGeom>
              <a:avLst/>
              <a:gdLst/>
              <a:ahLst/>
              <a:cxnLst/>
              <a:rect l="l" t="t" r="r" b="b"/>
              <a:pathLst>
                <a:path w="6282" h="2602" extrusionOk="0">
                  <a:moveTo>
                    <a:pt x="3774" y="12"/>
                  </a:moveTo>
                  <a:cubicBezTo>
                    <a:pt x="4017" y="12"/>
                    <a:pt x="4261" y="24"/>
                    <a:pt x="4505" y="12"/>
                  </a:cubicBezTo>
                  <a:cubicBezTo>
                    <a:pt x="4842" y="1"/>
                    <a:pt x="5167" y="59"/>
                    <a:pt x="5469" y="152"/>
                  </a:cubicBezTo>
                  <a:cubicBezTo>
                    <a:pt x="5492" y="175"/>
                    <a:pt x="5527" y="186"/>
                    <a:pt x="5550" y="186"/>
                  </a:cubicBezTo>
                  <a:cubicBezTo>
                    <a:pt x="5817" y="198"/>
                    <a:pt x="5956" y="361"/>
                    <a:pt x="6072" y="570"/>
                  </a:cubicBezTo>
                  <a:cubicBezTo>
                    <a:pt x="6177" y="720"/>
                    <a:pt x="6281" y="895"/>
                    <a:pt x="6246" y="1104"/>
                  </a:cubicBezTo>
                  <a:cubicBezTo>
                    <a:pt x="6235" y="1301"/>
                    <a:pt x="6177" y="1498"/>
                    <a:pt x="6119" y="1696"/>
                  </a:cubicBezTo>
                  <a:cubicBezTo>
                    <a:pt x="6061" y="1881"/>
                    <a:pt x="5898" y="2021"/>
                    <a:pt x="5747" y="2114"/>
                  </a:cubicBezTo>
                  <a:cubicBezTo>
                    <a:pt x="5701" y="2148"/>
                    <a:pt x="5631" y="2160"/>
                    <a:pt x="5585" y="2206"/>
                  </a:cubicBezTo>
                  <a:cubicBezTo>
                    <a:pt x="5515" y="2276"/>
                    <a:pt x="5422" y="2288"/>
                    <a:pt x="5318" y="2264"/>
                  </a:cubicBezTo>
                  <a:cubicBezTo>
                    <a:pt x="5225" y="2218"/>
                    <a:pt x="5120" y="2253"/>
                    <a:pt x="5016" y="2264"/>
                  </a:cubicBezTo>
                  <a:cubicBezTo>
                    <a:pt x="4842" y="2288"/>
                    <a:pt x="4679" y="2346"/>
                    <a:pt x="4505" y="2381"/>
                  </a:cubicBezTo>
                  <a:cubicBezTo>
                    <a:pt x="4412" y="2392"/>
                    <a:pt x="4296" y="2404"/>
                    <a:pt x="4180" y="2404"/>
                  </a:cubicBezTo>
                  <a:cubicBezTo>
                    <a:pt x="4017" y="2404"/>
                    <a:pt x="3866" y="2404"/>
                    <a:pt x="3727" y="2450"/>
                  </a:cubicBezTo>
                  <a:cubicBezTo>
                    <a:pt x="3553" y="2497"/>
                    <a:pt x="3367" y="2508"/>
                    <a:pt x="3170" y="2508"/>
                  </a:cubicBezTo>
                  <a:cubicBezTo>
                    <a:pt x="3054" y="2508"/>
                    <a:pt x="2926" y="2508"/>
                    <a:pt x="2810" y="2555"/>
                  </a:cubicBezTo>
                  <a:cubicBezTo>
                    <a:pt x="2740" y="2578"/>
                    <a:pt x="2647" y="2578"/>
                    <a:pt x="2566" y="2578"/>
                  </a:cubicBezTo>
                  <a:cubicBezTo>
                    <a:pt x="2171" y="2578"/>
                    <a:pt x="1765" y="2601"/>
                    <a:pt x="1370" y="2578"/>
                  </a:cubicBezTo>
                  <a:cubicBezTo>
                    <a:pt x="1022" y="2578"/>
                    <a:pt x="720" y="2462"/>
                    <a:pt x="430" y="2276"/>
                  </a:cubicBezTo>
                  <a:cubicBezTo>
                    <a:pt x="360" y="2230"/>
                    <a:pt x="302" y="2172"/>
                    <a:pt x="256" y="2102"/>
                  </a:cubicBezTo>
                  <a:cubicBezTo>
                    <a:pt x="117" y="1847"/>
                    <a:pt x="1" y="1568"/>
                    <a:pt x="35" y="1266"/>
                  </a:cubicBezTo>
                  <a:cubicBezTo>
                    <a:pt x="59" y="1162"/>
                    <a:pt x="93" y="1045"/>
                    <a:pt x="151" y="953"/>
                  </a:cubicBezTo>
                  <a:cubicBezTo>
                    <a:pt x="291" y="767"/>
                    <a:pt x="442" y="593"/>
                    <a:pt x="662" y="477"/>
                  </a:cubicBezTo>
                  <a:cubicBezTo>
                    <a:pt x="778" y="419"/>
                    <a:pt x="906" y="372"/>
                    <a:pt x="1022" y="303"/>
                  </a:cubicBezTo>
                  <a:cubicBezTo>
                    <a:pt x="1161" y="210"/>
                    <a:pt x="1301" y="175"/>
                    <a:pt x="1463" y="186"/>
                  </a:cubicBezTo>
                  <a:lnTo>
                    <a:pt x="1521" y="186"/>
                  </a:lnTo>
                  <a:cubicBezTo>
                    <a:pt x="1754" y="105"/>
                    <a:pt x="1986" y="105"/>
                    <a:pt x="2218" y="117"/>
                  </a:cubicBezTo>
                  <a:cubicBezTo>
                    <a:pt x="2241" y="117"/>
                    <a:pt x="2276" y="117"/>
                    <a:pt x="2299" y="105"/>
                  </a:cubicBezTo>
                  <a:cubicBezTo>
                    <a:pt x="2473" y="1"/>
                    <a:pt x="2659" y="24"/>
                    <a:pt x="2845" y="24"/>
                  </a:cubicBezTo>
                  <a:cubicBezTo>
                    <a:pt x="3147" y="12"/>
                    <a:pt x="3460" y="12"/>
                    <a:pt x="3774" y="12"/>
                  </a:cubicBezTo>
                  <a:close/>
                  <a:moveTo>
                    <a:pt x="3263" y="2218"/>
                  </a:moveTo>
                  <a:cubicBezTo>
                    <a:pt x="3321" y="2055"/>
                    <a:pt x="3379" y="1916"/>
                    <a:pt x="3437" y="1788"/>
                  </a:cubicBezTo>
                  <a:cubicBezTo>
                    <a:pt x="3541" y="1568"/>
                    <a:pt x="3541" y="1162"/>
                    <a:pt x="3448" y="918"/>
                  </a:cubicBezTo>
                  <a:cubicBezTo>
                    <a:pt x="3402" y="813"/>
                    <a:pt x="3390" y="697"/>
                    <a:pt x="3321" y="604"/>
                  </a:cubicBezTo>
                  <a:cubicBezTo>
                    <a:pt x="3135" y="361"/>
                    <a:pt x="2856" y="244"/>
                    <a:pt x="2566" y="337"/>
                  </a:cubicBezTo>
                  <a:cubicBezTo>
                    <a:pt x="2357" y="395"/>
                    <a:pt x="2160" y="395"/>
                    <a:pt x="1951" y="407"/>
                  </a:cubicBezTo>
                  <a:cubicBezTo>
                    <a:pt x="1916" y="407"/>
                    <a:pt x="1846" y="407"/>
                    <a:pt x="1812" y="419"/>
                  </a:cubicBezTo>
                  <a:cubicBezTo>
                    <a:pt x="1649" y="488"/>
                    <a:pt x="1487" y="465"/>
                    <a:pt x="1336" y="511"/>
                  </a:cubicBezTo>
                  <a:cubicBezTo>
                    <a:pt x="1173" y="546"/>
                    <a:pt x="1022" y="686"/>
                    <a:pt x="871" y="720"/>
                  </a:cubicBezTo>
                  <a:cubicBezTo>
                    <a:pt x="709" y="767"/>
                    <a:pt x="604" y="871"/>
                    <a:pt x="500" y="987"/>
                  </a:cubicBezTo>
                  <a:cubicBezTo>
                    <a:pt x="384" y="1104"/>
                    <a:pt x="302" y="1243"/>
                    <a:pt x="326" y="1417"/>
                  </a:cubicBezTo>
                  <a:cubicBezTo>
                    <a:pt x="360" y="1626"/>
                    <a:pt x="418" y="1847"/>
                    <a:pt x="546" y="2021"/>
                  </a:cubicBezTo>
                  <a:cubicBezTo>
                    <a:pt x="558" y="2032"/>
                    <a:pt x="581" y="2044"/>
                    <a:pt x="593" y="2044"/>
                  </a:cubicBezTo>
                  <a:cubicBezTo>
                    <a:pt x="836" y="2206"/>
                    <a:pt x="1115" y="2276"/>
                    <a:pt x="1405" y="2288"/>
                  </a:cubicBezTo>
                  <a:cubicBezTo>
                    <a:pt x="1777" y="2323"/>
                    <a:pt x="2160" y="2311"/>
                    <a:pt x="2531" y="2311"/>
                  </a:cubicBezTo>
                  <a:cubicBezTo>
                    <a:pt x="2578" y="2311"/>
                    <a:pt x="2624" y="2311"/>
                    <a:pt x="2647" y="2288"/>
                  </a:cubicBezTo>
                  <a:cubicBezTo>
                    <a:pt x="2856" y="2218"/>
                    <a:pt x="3042" y="2218"/>
                    <a:pt x="3263" y="2218"/>
                  </a:cubicBezTo>
                  <a:close/>
                  <a:moveTo>
                    <a:pt x="3518" y="314"/>
                  </a:moveTo>
                  <a:cubicBezTo>
                    <a:pt x="3541" y="361"/>
                    <a:pt x="3541" y="395"/>
                    <a:pt x="3553" y="419"/>
                  </a:cubicBezTo>
                  <a:cubicBezTo>
                    <a:pt x="3774" y="895"/>
                    <a:pt x="3774" y="895"/>
                    <a:pt x="3774" y="1417"/>
                  </a:cubicBezTo>
                  <a:cubicBezTo>
                    <a:pt x="3774" y="1614"/>
                    <a:pt x="3750" y="1788"/>
                    <a:pt x="3657" y="1939"/>
                  </a:cubicBezTo>
                  <a:cubicBezTo>
                    <a:pt x="3611" y="2021"/>
                    <a:pt x="3565" y="2090"/>
                    <a:pt x="3623" y="2195"/>
                  </a:cubicBezTo>
                  <a:cubicBezTo>
                    <a:pt x="3692" y="2172"/>
                    <a:pt x="3785" y="2160"/>
                    <a:pt x="3855" y="2160"/>
                  </a:cubicBezTo>
                  <a:cubicBezTo>
                    <a:pt x="4145" y="2172"/>
                    <a:pt x="4412" y="2055"/>
                    <a:pt x="4702" y="2055"/>
                  </a:cubicBezTo>
                  <a:cubicBezTo>
                    <a:pt x="4760" y="2055"/>
                    <a:pt x="4830" y="2044"/>
                    <a:pt x="4876" y="1997"/>
                  </a:cubicBezTo>
                  <a:cubicBezTo>
                    <a:pt x="5016" y="1916"/>
                    <a:pt x="5178" y="1905"/>
                    <a:pt x="5318" y="1928"/>
                  </a:cubicBezTo>
                  <a:cubicBezTo>
                    <a:pt x="5469" y="1963"/>
                    <a:pt x="5550" y="1881"/>
                    <a:pt x="5654" y="1847"/>
                  </a:cubicBezTo>
                  <a:cubicBezTo>
                    <a:pt x="5782" y="1788"/>
                    <a:pt x="5817" y="1672"/>
                    <a:pt x="5863" y="1556"/>
                  </a:cubicBezTo>
                  <a:cubicBezTo>
                    <a:pt x="5898" y="1417"/>
                    <a:pt x="5933" y="1301"/>
                    <a:pt x="5956" y="1173"/>
                  </a:cubicBezTo>
                  <a:cubicBezTo>
                    <a:pt x="5979" y="1104"/>
                    <a:pt x="5956" y="1022"/>
                    <a:pt x="5933" y="976"/>
                  </a:cubicBezTo>
                  <a:cubicBezTo>
                    <a:pt x="5898" y="883"/>
                    <a:pt x="5840" y="813"/>
                    <a:pt x="5817" y="720"/>
                  </a:cubicBezTo>
                  <a:cubicBezTo>
                    <a:pt x="5782" y="639"/>
                    <a:pt x="5724" y="593"/>
                    <a:pt x="5643" y="558"/>
                  </a:cubicBezTo>
                  <a:cubicBezTo>
                    <a:pt x="5376" y="442"/>
                    <a:pt x="5109" y="361"/>
                    <a:pt x="4830" y="349"/>
                  </a:cubicBezTo>
                  <a:cubicBezTo>
                    <a:pt x="4389" y="291"/>
                    <a:pt x="3959" y="314"/>
                    <a:pt x="3518" y="314"/>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
            <p:cNvSpPr/>
            <p:nvPr/>
          </p:nvSpPr>
          <p:spPr>
            <a:xfrm>
              <a:off x="2361150" y="3766925"/>
              <a:ext cx="45600" cy="9025"/>
            </a:xfrm>
            <a:custGeom>
              <a:avLst/>
              <a:gdLst/>
              <a:ahLst/>
              <a:cxnLst/>
              <a:rect l="l" t="t" r="r" b="b"/>
              <a:pathLst>
                <a:path w="1824" h="361" extrusionOk="0">
                  <a:moveTo>
                    <a:pt x="1823" y="267"/>
                  </a:moveTo>
                  <a:cubicBezTo>
                    <a:pt x="1684" y="325"/>
                    <a:pt x="1580" y="314"/>
                    <a:pt x="1498" y="267"/>
                  </a:cubicBezTo>
                  <a:cubicBezTo>
                    <a:pt x="1266" y="140"/>
                    <a:pt x="1080" y="198"/>
                    <a:pt x="883" y="349"/>
                  </a:cubicBezTo>
                  <a:cubicBezTo>
                    <a:pt x="697" y="279"/>
                    <a:pt x="523" y="256"/>
                    <a:pt x="326" y="325"/>
                  </a:cubicBezTo>
                  <a:cubicBezTo>
                    <a:pt x="233" y="349"/>
                    <a:pt x="117" y="349"/>
                    <a:pt x="1" y="360"/>
                  </a:cubicBezTo>
                  <a:cubicBezTo>
                    <a:pt x="47" y="279"/>
                    <a:pt x="70" y="221"/>
                    <a:pt x="163" y="186"/>
                  </a:cubicBezTo>
                  <a:cubicBezTo>
                    <a:pt x="361" y="128"/>
                    <a:pt x="569" y="58"/>
                    <a:pt x="778" y="70"/>
                  </a:cubicBezTo>
                  <a:cubicBezTo>
                    <a:pt x="860" y="70"/>
                    <a:pt x="941" y="47"/>
                    <a:pt x="1011" y="35"/>
                  </a:cubicBezTo>
                  <a:cubicBezTo>
                    <a:pt x="1115" y="24"/>
                    <a:pt x="1220" y="0"/>
                    <a:pt x="1324" y="0"/>
                  </a:cubicBezTo>
                  <a:cubicBezTo>
                    <a:pt x="1359" y="0"/>
                    <a:pt x="1429" y="35"/>
                    <a:pt x="1452" y="58"/>
                  </a:cubicBezTo>
                  <a:cubicBezTo>
                    <a:pt x="1510" y="163"/>
                    <a:pt x="1591" y="186"/>
                    <a:pt x="1707" y="186"/>
                  </a:cubicBezTo>
                  <a:cubicBezTo>
                    <a:pt x="1730" y="209"/>
                    <a:pt x="1754" y="233"/>
                    <a:pt x="1823" y="267"/>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p:nvPr/>
          </p:nvSpPr>
          <p:spPr>
            <a:xfrm>
              <a:off x="2439225" y="3764600"/>
              <a:ext cx="30500" cy="6400"/>
            </a:xfrm>
            <a:custGeom>
              <a:avLst/>
              <a:gdLst/>
              <a:ahLst/>
              <a:cxnLst/>
              <a:rect l="l" t="t" r="r" b="b"/>
              <a:pathLst>
                <a:path w="1220" h="256" extrusionOk="0">
                  <a:moveTo>
                    <a:pt x="1220" y="209"/>
                  </a:moveTo>
                  <a:cubicBezTo>
                    <a:pt x="1161" y="233"/>
                    <a:pt x="1115" y="256"/>
                    <a:pt x="1092" y="244"/>
                  </a:cubicBezTo>
                  <a:cubicBezTo>
                    <a:pt x="918" y="175"/>
                    <a:pt x="720" y="198"/>
                    <a:pt x="546" y="186"/>
                  </a:cubicBezTo>
                  <a:cubicBezTo>
                    <a:pt x="407" y="186"/>
                    <a:pt x="256" y="186"/>
                    <a:pt x="128" y="175"/>
                  </a:cubicBezTo>
                  <a:cubicBezTo>
                    <a:pt x="82" y="175"/>
                    <a:pt x="47" y="140"/>
                    <a:pt x="12" y="128"/>
                  </a:cubicBezTo>
                  <a:cubicBezTo>
                    <a:pt x="1" y="59"/>
                    <a:pt x="47" y="24"/>
                    <a:pt x="82" y="24"/>
                  </a:cubicBezTo>
                  <a:cubicBezTo>
                    <a:pt x="372" y="12"/>
                    <a:pt x="662" y="1"/>
                    <a:pt x="952" y="1"/>
                  </a:cubicBezTo>
                  <a:cubicBezTo>
                    <a:pt x="1057" y="12"/>
                    <a:pt x="1127" y="82"/>
                    <a:pt x="1220" y="209"/>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1"/>
        </a:solidFill>
        <a:effectLst/>
      </p:bgPr>
    </p:bg>
    <p:spTree>
      <p:nvGrpSpPr>
        <p:cNvPr id="1" name="Shape 214"/>
        <p:cNvGrpSpPr/>
        <p:nvPr/>
      </p:nvGrpSpPr>
      <p:grpSpPr>
        <a:xfrm>
          <a:off x="0" y="0"/>
          <a:ext cx="0" cy="0"/>
          <a:chOff x="0" y="0"/>
          <a:chExt cx="0" cy="0"/>
        </a:xfrm>
      </p:grpSpPr>
      <p:sp>
        <p:nvSpPr>
          <p:cNvPr id="215" name="Google Shape;215;p4"/>
          <p:cNvSpPr txBox="1">
            <a:spLocks noGrp="1"/>
          </p:cNvSpPr>
          <p:nvPr>
            <p:ph type="subTitle" idx="1"/>
          </p:nvPr>
        </p:nvSpPr>
        <p:spPr>
          <a:xfrm>
            <a:off x="3017550" y="2996692"/>
            <a:ext cx="3108900" cy="91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2pPr>
            <a:lvl3pPr lvl="2"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3pPr>
            <a:lvl4pPr lvl="3"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4pPr>
            <a:lvl5pPr lvl="4"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5pPr>
            <a:lvl6pPr lvl="5"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6pPr>
            <a:lvl7pPr lvl="6"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7pPr>
            <a:lvl8pPr lvl="7"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8pPr>
            <a:lvl9pPr lvl="8"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9pPr>
          </a:lstStyle>
          <a:p>
            <a:endParaRPr/>
          </a:p>
        </p:txBody>
      </p:sp>
      <p:sp>
        <p:nvSpPr>
          <p:cNvPr id="216" name="Google Shape;216;p4"/>
          <p:cNvSpPr txBox="1">
            <a:spLocks noGrp="1"/>
          </p:cNvSpPr>
          <p:nvPr>
            <p:ph type="ctrTitle"/>
          </p:nvPr>
        </p:nvSpPr>
        <p:spPr>
          <a:xfrm>
            <a:off x="2220750" y="2480250"/>
            <a:ext cx="4702500" cy="640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000"/>
              <a:buFont typeface="Neucha"/>
              <a:buNone/>
              <a:defRPr sz="4000" b="1">
                <a:latin typeface="Neucha"/>
                <a:ea typeface="Neucha"/>
                <a:cs typeface="Neucha"/>
                <a:sym typeface="Neucha"/>
              </a:defRPr>
            </a:lvl1pPr>
            <a:lvl2pPr lvl="1" algn="ctr" rtl="0">
              <a:spcBef>
                <a:spcPts val="0"/>
              </a:spcBef>
              <a:spcAft>
                <a:spcPts val="0"/>
              </a:spcAft>
              <a:buClr>
                <a:schemeClr val="lt1"/>
              </a:buClr>
              <a:buSzPts val="3000"/>
              <a:buFont typeface="Patrick Hand"/>
              <a:buNone/>
              <a:defRPr sz="3000" b="1">
                <a:solidFill>
                  <a:schemeClr val="lt1"/>
                </a:solidFill>
                <a:highlight>
                  <a:schemeClr val="dk1"/>
                </a:highlight>
                <a:latin typeface="Patrick Hand"/>
                <a:ea typeface="Patrick Hand"/>
                <a:cs typeface="Patrick Hand"/>
                <a:sym typeface="Patrick Hand"/>
              </a:defRPr>
            </a:lvl2pPr>
            <a:lvl3pPr lvl="2" algn="ctr" rtl="0">
              <a:spcBef>
                <a:spcPts val="0"/>
              </a:spcBef>
              <a:spcAft>
                <a:spcPts val="0"/>
              </a:spcAft>
              <a:buClr>
                <a:schemeClr val="lt1"/>
              </a:buClr>
              <a:buSzPts val="3000"/>
              <a:buFont typeface="Patrick Hand"/>
              <a:buNone/>
              <a:defRPr sz="3000" b="1">
                <a:solidFill>
                  <a:schemeClr val="lt1"/>
                </a:solidFill>
                <a:highlight>
                  <a:schemeClr val="dk1"/>
                </a:highlight>
                <a:latin typeface="Patrick Hand"/>
                <a:ea typeface="Patrick Hand"/>
                <a:cs typeface="Patrick Hand"/>
                <a:sym typeface="Patrick Hand"/>
              </a:defRPr>
            </a:lvl3pPr>
            <a:lvl4pPr lvl="3" algn="ctr" rtl="0">
              <a:spcBef>
                <a:spcPts val="0"/>
              </a:spcBef>
              <a:spcAft>
                <a:spcPts val="0"/>
              </a:spcAft>
              <a:buClr>
                <a:schemeClr val="lt1"/>
              </a:buClr>
              <a:buSzPts val="3000"/>
              <a:buFont typeface="Patrick Hand"/>
              <a:buNone/>
              <a:defRPr sz="3000" b="1">
                <a:solidFill>
                  <a:schemeClr val="lt1"/>
                </a:solidFill>
                <a:highlight>
                  <a:schemeClr val="dk1"/>
                </a:highlight>
                <a:latin typeface="Patrick Hand"/>
                <a:ea typeface="Patrick Hand"/>
                <a:cs typeface="Patrick Hand"/>
                <a:sym typeface="Patrick Hand"/>
              </a:defRPr>
            </a:lvl4pPr>
            <a:lvl5pPr lvl="4" algn="ctr" rtl="0">
              <a:spcBef>
                <a:spcPts val="0"/>
              </a:spcBef>
              <a:spcAft>
                <a:spcPts val="0"/>
              </a:spcAft>
              <a:buClr>
                <a:schemeClr val="lt1"/>
              </a:buClr>
              <a:buSzPts val="3000"/>
              <a:buFont typeface="Patrick Hand"/>
              <a:buNone/>
              <a:defRPr sz="3000" b="1">
                <a:solidFill>
                  <a:schemeClr val="lt1"/>
                </a:solidFill>
                <a:highlight>
                  <a:schemeClr val="dk1"/>
                </a:highlight>
                <a:latin typeface="Patrick Hand"/>
                <a:ea typeface="Patrick Hand"/>
                <a:cs typeface="Patrick Hand"/>
                <a:sym typeface="Patrick Hand"/>
              </a:defRPr>
            </a:lvl5pPr>
            <a:lvl6pPr lvl="5" algn="ctr" rtl="0">
              <a:spcBef>
                <a:spcPts val="0"/>
              </a:spcBef>
              <a:spcAft>
                <a:spcPts val="0"/>
              </a:spcAft>
              <a:buClr>
                <a:schemeClr val="lt1"/>
              </a:buClr>
              <a:buSzPts val="3000"/>
              <a:buFont typeface="Patrick Hand"/>
              <a:buNone/>
              <a:defRPr sz="3000" b="1">
                <a:solidFill>
                  <a:schemeClr val="lt1"/>
                </a:solidFill>
                <a:highlight>
                  <a:schemeClr val="dk1"/>
                </a:highlight>
                <a:latin typeface="Patrick Hand"/>
                <a:ea typeface="Patrick Hand"/>
                <a:cs typeface="Patrick Hand"/>
                <a:sym typeface="Patrick Hand"/>
              </a:defRPr>
            </a:lvl6pPr>
            <a:lvl7pPr lvl="6" algn="ctr" rtl="0">
              <a:spcBef>
                <a:spcPts val="0"/>
              </a:spcBef>
              <a:spcAft>
                <a:spcPts val="0"/>
              </a:spcAft>
              <a:buClr>
                <a:schemeClr val="lt1"/>
              </a:buClr>
              <a:buSzPts val="3000"/>
              <a:buFont typeface="Patrick Hand"/>
              <a:buNone/>
              <a:defRPr sz="3000" b="1">
                <a:solidFill>
                  <a:schemeClr val="lt1"/>
                </a:solidFill>
                <a:highlight>
                  <a:schemeClr val="dk1"/>
                </a:highlight>
                <a:latin typeface="Patrick Hand"/>
                <a:ea typeface="Patrick Hand"/>
                <a:cs typeface="Patrick Hand"/>
                <a:sym typeface="Patrick Hand"/>
              </a:defRPr>
            </a:lvl7pPr>
            <a:lvl8pPr lvl="7" algn="ctr" rtl="0">
              <a:spcBef>
                <a:spcPts val="0"/>
              </a:spcBef>
              <a:spcAft>
                <a:spcPts val="0"/>
              </a:spcAft>
              <a:buClr>
                <a:schemeClr val="lt1"/>
              </a:buClr>
              <a:buSzPts val="3000"/>
              <a:buFont typeface="Patrick Hand"/>
              <a:buNone/>
              <a:defRPr sz="3000" b="1">
                <a:solidFill>
                  <a:schemeClr val="lt1"/>
                </a:solidFill>
                <a:highlight>
                  <a:schemeClr val="dk1"/>
                </a:highlight>
                <a:latin typeface="Patrick Hand"/>
                <a:ea typeface="Patrick Hand"/>
                <a:cs typeface="Patrick Hand"/>
                <a:sym typeface="Patrick Hand"/>
              </a:defRPr>
            </a:lvl8pPr>
            <a:lvl9pPr lvl="8" algn="ctr" rtl="0">
              <a:spcBef>
                <a:spcPts val="0"/>
              </a:spcBef>
              <a:spcAft>
                <a:spcPts val="0"/>
              </a:spcAft>
              <a:buClr>
                <a:schemeClr val="lt1"/>
              </a:buClr>
              <a:buSzPts val="3000"/>
              <a:buFont typeface="Patrick Hand"/>
              <a:buNone/>
              <a:defRPr sz="3000" b="1">
                <a:solidFill>
                  <a:schemeClr val="lt1"/>
                </a:solidFill>
                <a:highlight>
                  <a:schemeClr val="dk1"/>
                </a:highlight>
                <a:latin typeface="Patrick Hand"/>
                <a:ea typeface="Patrick Hand"/>
                <a:cs typeface="Patrick Hand"/>
                <a:sym typeface="Patrick Hand"/>
              </a:defRPr>
            </a:lvl9pPr>
          </a:lstStyle>
          <a:p>
            <a:endParaRPr/>
          </a:p>
        </p:txBody>
      </p:sp>
      <p:grpSp>
        <p:nvGrpSpPr>
          <p:cNvPr id="217" name="Google Shape;217;p4"/>
          <p:cNvGrpSpPr/>
          <p:nvPr/>
        </p:nvGrpSpPr>
        <p:grpSpPr>
          <a:xfrm rot="-2700065">
            <a:off x="5167" y="1112073"/>
            <a:ext cx="598768" cy="1110833"/>
            <a:chOff x="2369275" y="3344925"/>
            <a:chExt cx="160525" cy="297800"/>
          </a:xfrm>
        </p:grpSpPr>
        <p:sp>
          <p:nvSpPr>
            <p:cNvPr id="218" name="Google Shape;218;p4"/>
            <p:cNvSpPr/>
            <p:nvPr/>
          </p:nvSpPr>
          <p:spPr>
            <a:xfrm>
              <a:off x="2369275" y="3344925"/>
              <a:ext cx="160525" cy="297800"/>
            </a:xfrm>
            <a:custGeom>
              <a:avLst/>
              <a:gdLst/>
              <a:ahLst/>
              <a:cxnLst/>
              <a:rect l="l" t="t" r="r" b="b"/>
              <a:pathLst>
                <a:path w="6421" h="11912" extrusionOk="0">
                  <a:moveTo>
                    <a:pt x="1196" y="3170"/>
                  </a:moveTo>
                  <a:cubicBezTo>
                    <a:pt x="953" y="2949"/>
                    <a:pt x="941" y="2659"/>
                    <a:pt x="987" y="2369"/>
                  </a:cubicBezTo>
                  <a:cubicBezTo>
                    <a:pt x="999" y="2206"/>
                    <a:pt x="1069" y="2079"/>
                    <a:pt x="1231" y="1997"/>
                  </a:cubicBezTo>
                  <a:cubicBezTo>
                    <a:pt x="1289" y="1963"/>
                    <a:pt x="1347" y="1916"/>
                    <a:pt x="1417" y="1881"/>
                  </a:cubicBezTo>
                  <a:cubicBezTo>
                    <a:pt x="1417" y="1812"/>
                    <a:pt x="1417" y="1730"/>
                    <a:pt x="1405" y="1672"/>
                  </a:cubicBezTo>
                  <a:cubicBezTo>
                    <a:pt x="1336" y="1359"/>
                    <a:pt x="1347" y="1057"/>
                    <a:pt x="1347" y="732"/>
                  </a:cubicBezTo>
                  <a:cubicBezTo>
                    <a:pt x="1347" y="674"/>
                    <a:pt x="1359" y="616"/>
                    <a:pt x="1371" y="558"/>
                  </a:cubicBezTo>
                  <a:cubicBezTo>
                    <a:pt x="1417" y="430"/>
                    <a:pt x="1487" y="337"/>
                    <a:pt x="1626" y="314"/>
                  </a:cubicBezTo>
                  <a:cubicBezTo>
                    <a:pt x="1928" y="233"/>
                    <a:pt x="2218" y="163"/>
                    <a:pt x="2520" y="94"/>
                  </a:cubicBezTo>
                  <a:cubicBezTo>
                    <a:pt x="2903" y="24"/>
                    <a:pt x="3275" y="1"/>
                    <a:pt x="3658" y="24"/>
                  </a:cubicBezTo>
                  <a:cubicBezTo>
                    <a:pt x="3716" y="24"/>
                    <a:pt x="3785" y="24"/>
                    <a:pt x="3843" y="35"/>
                  </a:cubicBezTo>
                  <a:cubicBezTo>
                    <a:pt x="4099" y="94"/>
                    <a:pt x="4238" y="233"/>
                    <a:pt x="4250" y="500"/>
                  </a:cubicBezTo>
                  <a:cubicBezTo>
                    <a:pt x="4261" y="836"/>
                    <a:pt x="4250" y="1150"/>
                    <a:pt x="4250" y="1487"/>
                  </a:cubicBezTo>
                  <a:lnTo>
                    <a:pt x="4250" y="1777"/>
                  </a:lnTo>
                  <a:cubicBezTo>
                    <a:pt x="4319" y="1788"/>
                    <a:pt x="4377" y="1788"/>
                    <a:pt x="4435" y="1812"/>
                  </a:cubicBezTo>
                  <a:cubicBezTo>
                    <a:pt x="4505" y="1823"/>
                    <a:pt x="4598" y="1835"/>
                    <a:pt x="4668" y="1858"/>
                  </a:cubicBezTo>
                  <a:cubicBezTo>
                    <a:pt x="4842" y="1916"/>
                    <a:pt x="4946" y="2055"/>
                    <a:pt x="4958" y="2230"/>
                  </a:cubicBezTo>
                  <a:cubicBezTo>
                    <a:pt x="4993" y="2473"/>
                    <a:pt x="5004" y="2717"/>
                    <a:pt x="4784" y="2915"/>
                  </a:cubicBezTo>
                  <a:cubicBezTo>
                    <a:pt x="4819" y="3112"/>
                    <a:pt x="4842" y="3298"/>
                    <a:pt x="4877" y="3495"/>
                  </a:cubicBezTo>
                  <a:cubicBezTo>
                    <a:pt x="4900" y="3669"/>
                    <a:pt x="4958" y="3797"/>
                    <a:pt x="5144" y="3855"/>
                  </a:cubicBezTo>
                  <a:cubicBezTo>
                    <a:pt x="5295" y="3890"/>
                    <a:pt x="5434" y="3971"/>
                    <a:pt x="5562" y="4029"/>
                  </a:cubicBezTo>
                  <a:cubicBezTo>
                    <a:pt x="5770" y="4110"/>
                    <a:pt x="5910" y="4273"/>
                    <a:pt x="6014" y="4482"/>
                  </a:cubicBezTo>
                  <a:cubicBezTo>
                    <a:pt x="6177" y="4830"/>
                    <a:pt x="6281" y="5190"/>
                    <a:pt x="6328" y="5561"/>
                  </a:cubicBezTo>
                  <a:cubicBezTo>
                    <a:pt x="6351" y="5875"/>
                    <a:pt x="6386" y="6177"/>
                    <a:pt x="6386" y="6479"/>
                  </a:cubicBezTo>
                  <a:cubicBezTo>
                    <a:pt x="6397" y="7616"/>
                    <a:pt x="6421" y="8731"/>
                    <a:pt x="6421" y="9857"/>
                  </a:cubicBezTo>
                  <a:cubicBezTo>
                    <a:pt x="6421" y="10112"/>
                    <a:pt x="6397" y="10356"/>
                    <a:pt x="6386" y="10600"/>
                  </a:cubicBezTo>
                  <a:cubicBezTo>
                    <a:pt x="6386" y="10693"/>
                    <a:pt x="6351" y="10762"/>
                    <a:pt x="6339" y="10844"/>
                  </a:cubicBezTo>
                  <a:cubicBezTo>
                    <a:pt x="6281" y="11122"/>
                    <a:pt x="6119" y="11308"/>
                    <a:pt x="5875" y="11459"/>
                  </a:cubicBezTo>
                  <a:cubicBezTo>
                    <a:pt x="5271" y="11796"/>
                    <a:pt x="4656" y="11912"/>
                    <a:pt x="3983" y="11865"/>
                  </a:cubicBezTo>
                  <a:cubicBezTo>
                    <a:pt x="3739" y="11854"/>
                    <a:pt x="3495" y="11830"/>
                    <a:pt x="3240" y="11830"/>
                  </a:cubicBezTo>
                  <a:lnTo>
                    <a:pt x="2659" y="11830"/>
                  </a:lnTo>
                  <a:cubicBezTo>
                    <a:pt x="2334" y="11830"/>
                    <a:pt x="2009" y="11807"/>
                    <a:pt x="1696" y="11749"/>
                  </a:cubicBezTo>
                  <a:cubicBezTo>
                    <a:pt x="1545" y="11714"/>
                    <a:pt x="1382" y="11691"/>
                    <a:pt x="1255" y="11621"/>
                  </a:cubicBezTo>
                  <a:cubicBezTo>
                    <a:pt x="1185" y="11575"/>
                    <a:pt x="1092" y="11505"/>
                    <a:pt x="1069" y="11424"/>
                  </a:cubicBezTo>
                  <a:cubicBezTo>
                    <a:pt x="976" y="11250"/>
                    <a:pt x="906" y="11076"/>
                    <a:pt x="848" y="10890"/>
                  </a:cubicBezTo>
                  <a:cubicBezTo>
                    <a:pt x="686" y="10426"/>
                    <a:pt x="604" y="9950"/>
                    <a:pt x="500" y="9451"/>
                  </a:cubicBezTo>
                  <a:cubicBezTo>
                    <a:pt x="419" y="8963"/>
                    <a:pt x="314" y="8464"/>
                    <a:pt x="210" y="7976"/>
                  </a:cubicBezTo>
                  <a:lnTo>
                    <a:pt x="175" y="7663"/>
                  </a:lnTo>
                  <a:cubicBezTo>
                    <a:pt x="140" y="7291"/>
                    <a:pt x="82" y="6908"/>
                    <a:pt x="12" y="6548"/>
                  </a:cubicBezTo>
                  <a:cubicBezTo>
                    <a:pt x="1" y="6479"/>
                    <a:pt x="1" y="6386"/>
                    <a:pt x="1" y="6304"/>
                  </a:cubicBezTo>
                  <a:lnTo>
                    <a:pt x="1" y="5109"/>
                  </a:lnTo>
                  <a:cubicBezTo>
                    <a:pt x="1" y="4865"/>
                    <a:pt x="94" y="4691"/>
                    <a:pt x="291" y="4551"/>
                  </a:cubicBezTo>
                  <a:cubicBezTo>
                    <a:pt x="488" y="4401"/>
                    <a:pt x="686" y="4273"/>
                    <a:pt x="895" y="4157"/>
                  </a:cubicBezTo>
                  <a:cubicBezTo>
                    <a:pt x="953" y="4122"/>
                    <a:pt x="1022" y="4087"/>
                    <a:pt x="1080" y="4041"/>
                  </a:cubicBezTo>
                  <a:cubicBezTo>
                    <a:pt x="1185" y="3971"/>
                    <a:pt x="1231" y="3878"/>
                    <a:pt x="1231" y="3750"/>
                  </a:cubicBezTo>
                  <a:cubicBezTo>
                    <a:pt x="1196" y="3553"/>
                    <a:pt x="1196" y="3356"/>
                    <a:pt x="1196" y="3170"/>
                  </a:cubicBezTo>
                  <a:close/>
                  <a:moveTo>
                    <a:pt x="6003" y="5527"/>
                  </a:moveTo>
                  <a:cubicBezTo>
                    <a:pt x="5840" y="5770"/>
                    <a:pt x="5643" y="5817"/>
                    <a:pt x="5457" y="5875"/>
                  </a:cubicBezTo>
                  <a:cubicBezTo>
                    <a:pt x="5341" y="5910"/>
                    <a:pt x="5225" y="5921"/>
                    <a:pt x="5109" y="5968"/>
                  </a:cubicBezTo>
                  <a:cubicBezTo>
                    <a:pt x="4842" y="6072"/>
                    <a:pt x="4540" y="6026"/>
                    <a:pt x="4273" y="6142"/>
                  </a:cubicBezTo>
                  <a:cubicBezTo>
                    <a:pt x="4215" y="6177"/>
                    <a:pt x="4157" y="6142"/>
                    <a:pt x="4087" y="6142"/>
                  </a:cubicBezTo>
                  <a:lnTo>
                    <a:pt x="3565" y="6142"/>
                  </a:lnTo>
                  <a:cubicBezTo>
                    <a:pt x="3507" y="6142"/>
                    <a:pt x="3437" y="6130"/>
                    <a:pt x="3391" y="6165"/>
                  </a:cubicBezTo>
                  <a:cubicBezTo>
                    <a:pt x="3228" y="6235"/>
                    <a:pt x="3066" y="6223"/>
                    <a:pt x="2915" y="6223"/>
                  </a:cubicBezTo>
                  <a:lnTo>
                    <a:pt x="1754" y="6223"/>
                  </a:lnTo>
                  <a:cubicBezTo>
                    <a:pt x="1649" y="6223"/>
                    <a:pt x="1545" y="6200"/>
                    <a:pt x="1452" y="6188"/>
                  </a:cubicBezTo>
                  <a:cubicBezTo>
                    <a:pt x="1313" y="6177"/>
                    <a:pt x="1185" y="6142"/>
                    <a:pt x="1057" y="6142"/>
                  </a:cubicBezTo>
                  <a:cubicBezTo>
                    <a:pt x="941" y="6130"/>
                    <a:pt x="802" y="6142"/>
                    <a:pt x="686" y="6130"/>
                  </a:cubicBezTo>
                  <a:cubicBezTo>
                    <a:pt x="558" y="6119"/>
                    <a:pt x="430" y="6084"/>
                    <a:pt x="268" y="6061"/>
                  </a:cubicBezTo>
                  <a:cubicBezTo>
                    <a:pt x="256" y="6200"/>
                    <a:pt x="244" y="6339"/>
                    <a:pt x="268" y="6479"/>
                  </a:cubicBezTo>
                  <a:cubicBezTo>
                    <a:pt x="361" y="6920"/>
                    <a:pt x="442" y="7338"/>
                    <a:pt x="488" y="7767"/>
                  </a:cubicBezTo>
                  <a:cubicBezTo>
                    <a:pt x="500" y="7883"/>
                    <a:pt x="523" y="7988"/>
                    <a:pt x="546" y="8104"/>
                  </a:cubicBezTo>
                  <a:cubicBezTo>
                    <a:pt x="662" y="8673"/>
                    <a:pt x="779" y="9218"/>
                    <a:pt x="895" y="9787"/>
                  </a:cubicBezTo>
                  <a:cubicBezTo>
                    <a:pt x="895" y="9799"/>
                    <a:pt x="918" y="9822"/>
                    <a:pt x="941" y="9845"/>
                  </a:cubicBezTo>
                  <a:cubicBezTo>
                    <a:pt x="976" y="9857"/>
                    <a:pt x="1022" y="9857"/>
                    <a:pt x="1080" y="9880"/>
                  </a:cubicBezTo>
                  <a:cubicBezTo>
                    <a:pt x="1347" y="9961"/>
                    <a:pt x="1603" y="10031"/>
                    <a:pt x="1881" y="10019"/>
                  </a:cubicBezTo>
                  <a:cubicBezTo>
                    <a:pt x="1951" y="10019"/>
                    <a:pt x="2021" y="10031"/>
                    <a:pt x="2079" y="10054"/>
                  </a:cubicBezTo>
                  <a:cubicBezTo>
                    <a:pt x="2160" y="10066"/>
                    <a:pt x="2241" y="10089"/>
                    <a:pt x="2311" y="10089"/>
                  </a:cubicBezTo>
                  <a:lnTo>
                    <a:pt x="4552" y="10089"/>
                  </a:lnTo>
                  <a:cubicBezTo>
                    <a:pt x="4621" y="10089"/>
                    <a:pt x="4691" y="10077"/>
                    <a:pt x="4749" y="10054"/>
                  </a:cubicBezTo>
                  <a:cubicBezTo>
                    <a:pt x="4946" y="9915"/>
                    <a:pt x="5178" y="9892"/>
                    <a:pt x="5376" y="9845"/>
                  </a:cubicBezTo>
                  <a:cubicBezTo>
                    <a:pt x="5596" y="9799"/>
                    <a:pt x="5759" y="9706"/>
                    <a:pt x="5898" y="9555"/>
                  </a:cubicBezTo>
                  <a:cubicBezTo>
                    <a:pt x="6026" y="9427"/>
                    <a:pt x="6119" y="9265"/>
                    <a:pt x="6084" y="9067"/>
                  </a:cubicBezTo>
                  <a:cubicBezTo>
                    <a:pt x="6072" y="9021"/>
                    <a:pt x="6084" y="8963"/>
                    <a:pt x="6084" y="8905"/>
                  </a:cubicBezTo>
                  <a:cubicBezTo>
                    <a:pt x="6072" y="7988"/>
                    <a:pt x="6072" y="7059"/>
                    <a:pt x="6061" y="6142"/>
                  </a:cubicBezTo>
                  <a:cubicBezTo>
                    <a:pt x="6061" y="5968"/>
                    <a:pt x="6038" y="5782"/>
                    <a:pt x="6003" y="5527"/>
                  </a:cubicBezTo>
                  <a:close/>
                  <a:moveTo>
                    <a:pt x="1475" y="3158"/>
                  </a:moveTo>
                  <a:cubicBezTo>
                    <a:pt x="1475" y="3216"/>
                    <a:pt x="1463" y="3274"/>
                    <a:pt x="1463" y="3321"/>
                  </a:cubicBezTo>
                  <a:cubicBezTo>
                    <a:pt x="1475" y="3472"/>
                    <a:pt x="1475" y="3623"/>
                    <a:pt x="1498" y="3785"/>
                  </a:cubicBezTo>
                  <a:cubicBezTo>
                    <a:pt x="1522" y="3878"/>
                    <a:pt x="1522" y="3983"/>
                    <a:pt x="1463" y="4041"/>
                  </a:cubicBezTo>
                  <a:cubicBezTo>
                    <a:pt x="1255" y="4226"/>
                    <a:pt x="1022" y="4424"/>
                    <a:pt x="779" y="4540"/>
                  </a:cubicBezTo>
                  <a:cubicBezTo>
                    <a:pt x="604" y="4609"/>
                    <a:pt x="488" y="4726"/>
                    <a:pt x="384" y="4853"/>
                  </a:cubicBezTo>
                  <a:cubicBezTo>
                    <a:pt x="326" y="4923"/>
                    <a:pt x="279" y="5039"/>
                    <a:pt x="268" y="5132"/>
                  </a:cubicBezTo>
                  <a:cubicBezTo>
                    <a:pt x="256" y="5352"/>
                    <a:pt x="244" y="5550"/>
                    <a:pt x="291" y="5759"/>
                  </a:cubicBezTo>
                  <a:cubicBezTo>
                    <a:pt x="488" y="5852"/>
                    <a:pt x="709" y="5886"/>
                    <a:pt x="918" y="5875"/>
                  </a:cubicBezTo>
                  <a:cubicBezTo>
                    <a:pt x="1080" y="5875"/>
                    <a:pt x="1243" y="5852"/>
                    <a:pt x="1371" y="5886"/>
                  </a:cubicBezTo>
                  <a:cubicBezTo>
                    <a:pt x="1591" y="5945"/>
                    <a:pt x="1789" y="5945"/>
                    <a:pt x="2009" y="5945"/>
                  </a:cubicBezTo>
                  <a:lnTo>
                    <a:pt x="2973" y="5945"/>
                  </a:lnTo>
                  <a:cubicBezTo>
                    <a:pt x="3042" y="5945"/>
                    <a:pt x="3135" y="5956"/>
                    <a:pt x="3193" y="5921"/>
                  </a:cubicBezTo>
                  <a:cubicBezTo>
                    <a:pt x="3379" y="5840"/>
                    <a:pt x="3565" y="5852"/>
                    <a:pt x="3750" y="5852"/>
                  </a:cubicBezTo>
                  <a:cubicBezTo>
                    <a:pt x="3913" y="5852"/>
                    <a:pt x="4087" y="5875"/>
                    <a:pt x="4250" y="5840"/>
                  </a:cubicBezTo>
                  <a:cubicBezTo>
                    <a:pt x="4459" y="5805"/>
                    <a:pt x="4679" y="5736"/>
                    <a:pt x="4900" y="5689"/>
                  </a:cubicBezTo>
                  <a:cubicBezTo>
                    <a:pt x="5271" y="5608"/>
                    <a:pt x="5654" y="5503"/>
                    <a:pt x="5991" y="5260"/>
                  </a:cubicBezTo>
                  <a:cubicBezTo>
                    <a:pt x="5956" y="4981"/>
                    <a:pt x="5875" y="4737"/>
                    <a:pt x="5736" y="4505"/>
                  </a:cubicBezTo>
                  <a:cubicBezTo>
                    <a:pt x="5678" y="4377"/>
                    <a:pt x="5585" y="4296"/>
                    <a:pt x="5445" y="4238"/>
                  </a:cubicBezTo>
                  <a:cubicBezTo>
                    <a:pt x="5306" y="4180"/>
                    <a:pt x="5178" y="4110"/>
                    <a:pt x="5028" y="4064"/>
                  </a:cubicBezTo>
                  <a:cubicBezTo>
                    <a:pt x="4772" y="3983"/>
                    <a:pt x="4621" y="3808"/>
                    <a:pt x="4610" y="3530"/>
                  </a:cubicBezTo>
                  <a:cubicBezTo>
                    <a:pt x="4610" y="3391"/>
                    <a:pt x="4563" y="3228"/>
                    <a:pt x="4540" y="3065"/>
                  </a:cubicBezTo>
                  <a:lnTo>
                    <a:pt x="4401" y="3065"/>
                  </a:lnTo>
                  <a:cubicBezTo>
                    <a:pt x="4018" y="3100"/>
                    <a:pt x="3634" y="3124"/>
                    <a:pt x="3240" y="3158"/>
                  </a:cubicBezTo>
                  <a:cubicBezTo>
                    <a:pt x="2706" y="3193"/>
                    <a:pt x="2183" y="3216"/>
                    <a:pt x="1649" y="3135"/>
                  </a:cubicBezTo>
                  <a:cubicBezTo>
                    <a:pt x="1591" y="3158"/>
                    <a:pt x="1533" y="3158"/>
                    <a:pt x="1475" y="3158"/>
                  </a:cubicBezTo>
                  <a:close/>
                  <a:moveTo>
                    <a:pt x="964" y="10147"/>
                  </a:moveTo>
                  <a:cubicBezTo>
                    <a:pt x="987" y="10437"/>
                    <a:pt x="1080" y="10832"/>
                    <a:pt x="1173" y="11018"/>
                  </a:cubicBezTo>
                  <a:cubicBezTo>
                    <a:pt x="1185" y="11064"/>
                    <a:pt x="1208" y="11099"/>
                    <a:pt x="1231" y="11122"/>
                  </a:cubicBezTo>
                  <a:cubicBezTo>
                    <a:pt x="1347" y="11296"/>
                    <a:pt x="1487" y="11424"/>
                    <a:pt x="1719" y="11459"/>
                  </a:cubicBezTo>
                  <a:cubicBezTo>
                    <a:pt x="1997" y="11494"/>
                    <a:pt x="2276" y="11540"/>
                    <a:pt x="2555" y="11540"/>
                  </a:cubicBezTo>
                  <a:lnTo>
                    <a:pt x="3716" y="11540"/>
                  </a:lnTo>
                  <a:cubicBezTo>
                    <a:pt x="4157" y="11540"/>
                    <a:pt x="4610" y="11540"/>
                    <a:pt x="5051" y="11401"/>
                  </a:cubicBezTo>
                  <a:cubicBezTo>
                    <a:pt x="5295" y="11401"/>
                    <a:pt x="5492" y="11273"/>
                    <a:pt x="5701" y="11169"/>
                  </a:cubicBezTo>
                  <a:cubicBezTo>
                    <a:pt x="5887" y="11076"/>
                    <a:pt x="5991" y="10936"/>
                    <a:pt x="6014" y="10751"/>
                  </a:cubicBezTo>
                  <a:cubicBezTo>
                    <a:pt x="6049" y="10530"/>
                    <a:pt x="6072" y="10298"/>
                    <a:pt x="6096" y="10077"/>
                  </a:cubicBezTo>
                  <a:cubicBezTo>
                    <a:pt x="6096" y="10031"/>
                    <a:pt x="6072" y="9985"/>
                    <a:pt x="6061" y="9950"/>
                  </a:cubicBezTo>
                  <a:lnTo>
                    <a:pt x="5991" y="9950"/>
                  </a:lnTo>
                  <a:cubicBezTo>
                    <a:pt x="5596" y="10089"/>
                    <a:pt x="5225" y="10252"/>
                    <a:pt x="4819" y="10368"/>
                  </a:cubicBezTo>
                  <a:cubicBezTo>
                    <a:pt x="4737" y="10379"/>
                    <a:pt x="4668" y="10402"/>
                    <a:pt x="4610" y="10402"/>
                  </a:cubicBezTo>
                  <a:lnTo>
                    <a:pt x="2276" y="10402"/>
                  </a:lnTo>
                  <a:cubicBezTo>
                    <a:pt x="2206" y="10402"/>
                    <a:pt x="2125" y="10402"/>
                    <a:pt x="2067" y="10368"/>
                  </a:cubicBezTo>
                  <a:cubicBezTo>
                    <a:pt x="1939" y="10310"/>
                    <a:pt x="1812" y="10310"/>
                    <a:pt x="1684" y="10310"/>
                  </a:cubicBezTo>
                  <a:cubicBezTo>
                    <a:pt x="1626" y="10310"/>
                    <a:pt x="1568" y="10310"/>
                    <a:pt x="1487" y="10298"/>
                  </a:cubicBezTo>
                  <a:cubicBezTo>
                    <a:pt x="1313" y="10228"/>
                    <a:pt x="1138" y="10182"/>
                    <a:pt x="964" y="10147"/>
                  </a:cubicBezTo>
                  <a:close/>
                  <a:moveTo>
                    <a:pt x="3959" y="1777"/>
                  </a:moveTo>
                  <a:lnTo>
                    <a:pt x="3959" y="593"/>
                  </a:lnTo>
                  <a:cubicBezTo>
                    <a:pt x="3959" y="361"/>
                    <a:pt x="3890" y="279"/>
                    <a:pt x="3634" y="268"/>
                  </a:cubicBezTo>
                  <a:lnTo>
                    <a:pt x="3518" y="268"/>
                  </a:lnTo>
                  <a:cubicBezTo>
                    <a:pt x="3077" y="268"/>
                    <a:pt x="2624" y="326"/>
                    <a:pt x="2183" y="407"/>
                  </a:cubicBezTo>
                  <a:lnTo>
                    <a:pt x="1661" y="546"/>
                  </a:lnTo>
                  <a:cubicBezTo>
                    <a:pt x="1545" y="895"/>
                    <a:pt x="1591" y="1533"/>
                    <a:pt x="1754" y="1939"/>
                  </a:cubicBezTo>
                  <a:cubicBezTo>
                    <a:pt x="1986" y="1963"/>
                    <a:pt x="3507" y="1881"/>
                    <a:pt x="3785" y="1835"/>
                  </a:cubicBezTo>
                  <a:cubicBezTo>
                    <a:pt x="3843" y="1835"/>
                    <a:pt x="3901" y="1812"/>
                    <a:pt x="3959" y="1777"/>
                  </a:cubicBezTo>
                  <a:close/>
                  <a:moveTo>
                    <a:pt x="1289" y="2822"/>
                  </a:moveTo>
                  <a:cubicBezTo>
                    <a:pt x="1556" y="2915"/>
                    <a:pt x="1835" y="2938"/>
                    <a:pt x="2125" y="2938"/>
                  </a:cubicBezTo>
                  <a:cubicBezTo>
                    <a:pt x="2764" y="2938"/>
                    <a:pt x="3414" y="2926"/>
                    <a:pt x="4052" y="2868"/>
                  </a:cubicBezTo>
                  <a:cubicBezTo>
                    <a:pt x="4261" y="2845"/>
                    <a:pt x="4424" y="2764"/>
                    <a:pt x="4598" y="2682"/>
                  </a:cubicBezTo>
                  <a:cubicBezTo>
                    <a:pt x="4633" y="2659"/>
                    <a:pt x="4679" y="2601"/>
                    <a:pt x="4679" y="2566"/>
                  </a:cubicBezTo>
                  <a:cubicBezTo>
                    <a:pt x="4691" y="2450"/>
                    <a:pt x="4679" y="2346"/>
                    <a:pt x="4679" y="2230"/>
                  </a:cubicBezTo>
                  <a:cubicBezTo>
                    <a:pt x="4679" y="2172"/>
                    <a:pt x="4621" y="2114"/>
                    <a:pt x="4563" y="2102"/>
                  </a:cubicBezTo>
                  <a:cubicBezTo>
                    <a:pt x="4493" y="2067"/>
                    <a:pt x="4435" y="2055"/>
                    <a:pt x="4366" y="2055"/>
                  </a:cubicBezTo>
                  <a:cubicBezTo>
                    <a:pt x="4203" y="2055"/>
                    <a:pt x="4064" y="2055"/>
                    <a:pt x="3901" y="2067"/>
                  </a:cubicBezTo>
                  <a:cubicBezTo>
                    <a:pt x="3669" y="2079"/>
                    <a:pt x="3437" y="2125"/>
                    <a:pt x="3205" y="2137"/>
                  </a:cubicBezTo>
                  <a:cubicBezTo>
                    <a:pt x="2787" y="2172"/>
                    <a:pt x="2357" y="2172"/>
                    <a:pt x="1951" y="2183"/>
                  </a:cubicBezTo>
                  <a:cubicBezTo>
                    <a:pt x="1847" y="2183"/>
                    <a:pt x="1754" y="2183"/>
                    <a:pt x="1649" y="2195"/>
                  </a:cubicBezTo>
                  <a:cubicBezTo>
                    <a:pt x="1289" y="2241"/>
                    <a:pt x="1185" y="2288"/>
                    <a:pt x="1243" y="2740"/>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4"/>
            <p:cNvSpPr/>
            <p:nvPr/>
          </p:nvSpPr>
          <p:spPr>
            <a:xfrm>
              <a:off x="2413400" y="3521975"/>
              <a:ext cx="76650" cy="69100"/>
            </a:xfrm>
            <a:custGeom>
              <a:avLst/>
              <a:gdLst/>
              <a:ahLst/>
              <a:cxnLst/>
              <a:rect l="l" t="t" r="r" b="b"/>
              <a:pathLst>
                <a:path w="3066" h="2764" extrusionOk="0">
                  <a:moveTo>
                    <a:pt x="708" y="1846"/>
                  </a:moveTo>
                  <a:lnTo>
                    <a:pt x="244" y="1846"/>
                  </a:lnTo>
                  <a:cubicBezTo>
                    <a:pt x="47" y="1846"/>
                    <a:pt x="0" y="1811"/>
                    <a:pt x="0" y="1614"/>
                  </a:cubicBezTo>
                  <a:lnTo>
                    <a:pt x="0" y="1033"/>
                  </a:lnTo>
                  <a:cubicBezTo>
                    <a:pt x="0" y="894"/>
                    <a:pt x="58" y="848"/>
                    <a:pt x="198" y="836"/>
                  </a:cubicBezTo>
                  <a:lnTo>
                    <a:pt x="476" y="836"/>
                  </a:lnTo>
                  <a:cubicBezTo>
                    <a:pt x="569" y="836"/>
                    <a:pt x="639" y="824"/>
                    <a:pt x="720" y="824"/>
                  </a:cubicBezTo>
                  <a:cubicBezTo>
                    <a:pt x="813" y="557"/>
                    <a:pt x="697" y="279"/>
                    <a:pt x="801" y="35"/>
                  </a:cubicBezTo>
                  <a:cubicBezTo>
                    <a:pt x="859" y="23"/>
                    <a:pt x="917" y="0"/>
                    <a:pt x="952" y="0"/>
                  </a:cubicBezTo>
                  <a:lnTo>
                    <a:pt x="1788" y="0"/>
                  </a:lnTo>
                  <a:cubicBezTo>
                    <a:pt x="1974" y="0"/>
                    <a:pt x="2020" y="47"/>
                    <a:pt x="2020" y="256"/>
                  </a:cubicBezTo>
                  <a:lnTo>
                    <a:pt x="2020" y="557"/>
                  </a:lnTo>
                  <a:cubicBezTo>
                    <a:pt x="2020" y="720"/>
                    <a:pt x="2055" y="743"/>
                    <a:pt x="2218" y="766"/>
                  </a:cubicBezTo>
                  <a:lnTo>
                    <a:pt x="2717" y="766"/>
                  </a:lnTo>
                  <a:cubicBezTo>
                    <a:pt x="2833" y="766"/>
                    <a:pt x="2903" y="801"/>
                    <a:pt x="2949" y="917"/>
                  </a:cubicBezTo>
                  <a:cubicBezTo>
                    <a:pt x="3065" y="1150"/>
                    <a:pt x="3030" y="1382"/>
                    <a:pt x="3007" y="1602"/>
                  </a:cubicBezTo>
                  <a:cubicBezTo>
                    <a:pt x="2984" y="1718"/>
                    <a:pt x="2879" y="1776"/>
                    <a:pt x="2752" y="1788"/>
                  </a:cubicBezTo>
                  <a:lnTo>
                    <a:pt x="2392" y="1788"/>
                  </a:lnTo>
                  <a:cubicBezTo>
                    <a:pt x="2311" y="1788"/>
                    <a:pt x="2229" y="1811"/>
                    <a:pt x="2148" y="1811"/>
                  </a:cubicBezTo>
                  <a:cubicBezTo>
                    <a:pt x="2055" y="2055"/>
                    <a:pt x="2160" y="2334"/>
                    <a:pt x="2078" y="2566"/>
                  </a:cubicBezTo>
                  <a:cubicBezTo>
                    <a:pt x="1765" y="2763"/>
                    <a:pt x="1417" y="2717"/>
                    <a:pt x="1092" y="2717"/>
                  </a:cubicBezTo>
                  <a:cubicBezTo>
                    <a:pt x="1034" y="2717"/>
                    <a:pt x="975" y="2682"/>
                    <a:pt x="941" y="2636"/>
                  </a:cubicBezTo>
                  <a:cubicBezTo>
                    <a:pt x="894" y="2566"/>
                    <a:pt x="836" y="2473"/>
                    <a:pt x="836" y="2392"/>
                  </a:cubicBezTo>
                  <a:cubicBezTo>
                    <a:pt x="848" y="2183"/>
                    <a:pt x="790" y="2032"/>
                    <a:pt x="708" y="1846"/>
                  </a:cubicBezTo>
                  <a:close/>
                  <a:moveTo>
                    <a:pt x="267" y="1579"/>
                  </a:moveTo>
                  <a:cubicBezTo>
                    <a:pt x="372" y="1579"/>
                    <a:pt x="465" y="1591"/>
                    <a:pt x="558" y="1591"/>
                  </a:cubicBezTo>
                  <a:lnTo>
                    <a:pt x="825" y="1591"/>
                  </a:lnTo>
                  <a:cubicBezTo>
                    <a:pt x="929" y="1602"/>
                    <a:pt x="987" y="1637"/>
                    <a:pt x="987" y="1730"/>
                  </a:cubicBezTo>
                  <a:cubicBezTo>
                    <a:pt x="999" y="1927"/>
                    <a:pt x="1115" y="2102"/>
                    <a:pt x="1103" y="2299"/>
                  </a:cubicBezTo>
                  <a:cubicBezTo>
                    <a:pt x="1092" y="2357"/>
                    <a:pt x="1161" y="2415"/>
                    <a:pt x="1219" y="2415"/>
                  </a:cubicBezTo>
                  <a:cubicBezTo>
                    <a:pt x="1417" y="2427"/>
                    <a:pt x="1649" y="2473"/>
                    <a:pt x="1823" y="2299"/>
                  </a:cubicBezTo>
                  <a:cubicBezTo>
                    <a:pt x="1823" y="2241"/>
                    <a:pt x="1846" y="2183"/>
                    <a:pt x="1846" y="2125"/>
                  </a:cubicBezTo>
                  <a:lnTo>
                    <a:pt x="1846" y="1823"/>
                  </a:lnTo>
                  <a:cubicBezTo>
                    <a:pt x="1846" y="1533"/>
                    <a:pt x="1869" y="1509"/>
                    <a:pt x="2160" y="1509"/>
                  </a:cubicBezTo>
                  <a:lnTo>
                    <a:pt x="2554" y="1509"/>
                  </a:lnTo>
                  <a:cubicBezTo>
                    <a:pt x="2612" y="1509"/>
                    <a:pt x="2670" y="1498"/>
                    <a:pt x="2728" y="1486"/>
                  </a:cubicBezTo>
                  <a:cubicBezTo>
                    <a:pt x="2775" y="1312"/>
                    <a:pt x="2775" y="1150"/>
                    <a:pt x="2624" y="1010"/>
                  </a:cubicBezTo>
                  <a:cubicBezTo>
                    <a:pt x="2543" y="1010"/>
                    <a:pt x="2438" y="1010"/>
                    <a:pt x="2334" y="987"/>
                  </a:cubicBezTo>
                  <a:lnTo>
                    <a:pt x="2090" y="987"/>
                  </a:lnTo>
                  <a:cubicBezTo>
                    <a:pt x="1846" y="964"/>
                    <a:pt x="1753" y="859"/>
                    <a:pt x="1742" y="616"/>
                  </a:cubicBezTo>
                  <a:cubicBezTo>
                    <a:pt x="1742" y="499"/>
                    <a:pt x="1777" y="372"/>
                    <a:pt x="1684" y="232"/>
                  </a:cubicBezTo>
                  <a:lnTo>
                    <a:pt x="1115" y="232"/>
                  </a:lnTo>
                  <a:cubicBezTo>
                    <a:pt x="1080" y="232"/>
                    <a:pt x="1045" y="256"/>
                    <a:pt x="987" y="267"/>
                  </a:cubicBezTo>
                  <a:cubicBezTo>
                    <a:pt x="964" y="441"/>
                    <a:pt x="975" y="616"/>
                    <a:pt x="975" y="790"/>
                  </a:cubicBezTo>
                  <a:cubicBezTo>
                    <a:pt x="975" y="1033"/>
                    <a:pt x="929" y="1080"/>
                    <a:pt x="697" y="1092"/>
                  </a:cubicBezTo>
                  <a:lnTo>
                    <a:pt x="453" y="1092"/>
                  </a:lnTo>
                  <a:cubicBezTo>
                    <a:pt x="383" y="1092"/>
                    <a:pt x="325" y="1115"/>
                    <a:pt x="244" y="1126"/>
                  </a:cubicBezTo>
                  <a:cubicBezTo>
                    <a:pt x="267" y="1266"/>
                    <a:pt x="267" y="1405"/>
                    <a:pt x="267" y="1579"/>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4"/>
            <p:cNvSpPr/>
            <p:nvPr/>
          </p:nvSpPr>
          <p:spPr>
            <a:xfrm>
              <a:off x="2504825" y="3510075"/>
              <a:ext cx="7275" cy="60675"/>
            </a:xfrm>
            <a:custGeom>
              <a:avLst/>
              <a:gdLst/>
              <a:ahLst/>
              <a:cxnLst/>
              <a:rect l="l" t="t" r="r" b="b"/>
              <a:pathLst>
                <a:path w="291" h="2427" extrusionOk="0">
                  <a:moveTo>
                    <a:pt x="209" y="0"/>
                  </a:moveTo>
                  <a:cubicBezTo>
                    <a:pt x="221" y="58"/>
                    <a:pt x="267" y="105"/>
                    <a:pt x="267" y="163"/>
                  </a:cubicBezTo>
                  <a:cubicBezTo>
                    <a:pt x="279" y="290"/>
                    <a:pt x="279" y="430"/>
                    <a:pt x="279" y="558"/>
                  </a:cubicBezTo>
                  <a:lnTo>
                    <a:pt x="279" y="1498"/>
                  </a:lnTo>
                  <a:cubicBezTo>
                    <a:pt x="290" y="1800"/>
                    <a:pt x="232" y="2078"/>
                    <a:pt x="151" y="2369"/>
                  </a:cubicBezTo>
                  <a:cubicBezTo>
                    <a:pt x="151" y="2380"/>
                    <a:pt x="116" y="2403"/>
                    <a:pt x="105" y="2427"/>
                  </a:cubicBezTo>
                  <a:cubicBezTo>
                    <a:pt x="70" y="2403"/>
                    <a:pt x="35" y="2380"/>
                    <a:pt x="35" y="2357"/>
                  </a:cubicBezTo>
                  <a:cubicBezTo>
                    <a:pt x="35" y="2241"/>
                    <a:pt x="0" y="2125"/>
                    <a:pt x="35" y="2020"/>
                  </a:cubicBezTo>
                  <a:cubicBezTo>
                    <a:pt x="70" y="1846"/>
                    <a:pt x="70" y="1672"/>
                    <a:pt x="70" y="1498"/>
                  </a:cubicBezTo>
                  <a:cubicBezTo>
                    <a:pt x="70" y="1068"/>
                    <a:pt x="70" y="627"/>
                    <a:pt x="93" y="174"/>
                  </a:cubicBezTo>
                  <a:cubicBezTo>
                    <a:pt x="105" y="140"/>
                    <a:pt x="93" y="47"/>
                    <a:pt x="209" y="0"/>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4"/>
            <p:cNvSpPr/>
            <p:nvPr/>
          </p:nvSpPr>
          <p:spPr>
            <a:xfrm>
              <a:off x="2465050" y="3444475"/>
              <a:ext cx="18900" cy="10175"/>
            </a:xfrm>
            <a:custGeom>
              <a:avLst/>
              <a:gdLst/>
              <a:ahLst/>
              <a:cxnLst/>
              <a:rect l="l" t="t" r="r" b="b"/>
              <a:pathLst>
                <a:path w="756" h="407" extrusionOk="0">
                  <a:moveTo>
                    <a:pt x="59" y="407"/>
                  </a:moveTo>
                  <a:cubicBezTo>
                    <a:pt x="12" y="349"/>
                    <a:pt x="1" y="291"/>
                    <a:pt x="70" y="244"/>
                  </a:cubicBezTo>
                  <a:cubicBezTo>
                    <a:pt x="256" y="163"/>
                    <a:pt x="442" y="105"/>
                    <a:pt x="639" y="12"/>
                  </a:cubicBezTo>
                  <a:cubicBezTo>
                    <a:pt x="651" y="12"/>
                    <a:pt x="674" y="1"/>
                    <a:pt x="697" y="12"/>
                  </a:cubicBezTo>
                  <a:cubicBezTo>
                    <a:pt x="721" y="35"/>
                    <a:pt x="732" y="47"/>
                    <a:pt x="755" y="70"/>
                  </a:cubicBezTo>
                  <a:cubicBezTo>
                    <a:pt x="755" y="93"/>
                    <a:pt x="755" y="117"/>
                    <a:pt x="732" y="128"/>
                  </a:cubicBezTo>
                  <a:cubicBezTo>
                    <a:pt x="604" y="268"/>
                    <a:pt x="268" y="395"/>
                    <a:pt x="59" y="407"/>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4"/>
            <p:cNvSpPr/>
            <p:nvPr/>
          </p:nvSpPr>
          <p:spPr>
            <a:xfrm>
              <a:off x="2500475" y="3454925"/>
              <a:ext cx="6700" cy="7000"/>
            </a:xfrm>
            <a:custGeom>
              <a:avLst/>
              <a:gdLst/>
              <a:ahLst/>
              <a:cxnLst/>
              <a:rect l="l" t="t" r="r" b="b"/>
              <a:pathLst>
                <a:path w="268" h="280" extrusionOk="0">
                  <a:moveTo>
                    <a:pt x="47" y="1"/>
                  </a:moveTo>
                  <a:cubicBezTo>
                    <a:pt x="163" y="35"/>
                    <a:pt x="221" y="105"/>
                    <a:pt x="244" y="175"/>
                  </a:cubicBezTo>
                  <a:cubicBezTo>
                    <a:pt x="267" y="198"/>
                    <a:pt x="244" y="256"/>
                    <a:pt x="232" y="256"/>
                  </a:cubicBezTo>
                  <a:cubicBezTo>
                    <a:pt x="197" y="268"/>
                    <a:pt x="163" y="279"/>
                    <a:pt x="128" y="268"/>
                  </a:cubicBezTo>
                  <a:cubicBezTo>
                    <a:pt x="47" y="221"/>
                    <a:pt x="0" y="140"/>
                    <a:pt x="47" y="1"/>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4"/>
            <p:cNvSpPr/>
            <p:nvPr/>
          </p:nvSpPr>
          <p:spPr>
            <a:xfrm>
              <a:off x="2509750" y="3605850"/>
              <a:ext cx="6400" cy="8425"/>
            </a:xfrm>
            <a:custGeom>
              <a:avLst/>
              <a:gdLst/>
              <a:ahLst/>
              <a:cxnLst/>
              <a:rect l="l" t="t" r="r" b="b"/>
              <a:pathLst>
                <a:path w="256" h="337" extrusionOk="0">
                  <a:moveTo>
                    <a:pt x="186" y="0"/>
                  </a:moveTo>
                  <a:cubicBezTo>
                    <a:pt x="256" y="163"/>
                    <a:pt x="151" y="256"/>
                    <a:pt x="93" y="337"/>
                  </a:cubicBezTo>
                  <a:cubicBezTo>
                    <a:pt x="1" y="325"/>
                    <a:pt x="1" y="267"/>
                    <a:pt x="1" y="221"/>
                  </a:cubicBezTo>
                  <a:cubicBezTo>
                    <a:pt x="12" y="116"/>
                    <a:pt x="12" y="116"/>
                    <a:pt x="186" y="0"/>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4"/>
            <p:cNvSpPr/>
            <p:nvPr/>
          </p:nvSpPr>
          <p:spPr>
            <a:xfrm>
              <a:off x="2438925" y="3366975"/>
              <a:ext cx="7575" cy="10475"/>
            </a:xfrm>
            <a:custGeom>
              <a:avLst/>
              <a:gdLst/>
              <a:ahLst/>
              <a:cxnLst/>
              <a:rect l="l" t="t" r="r" b="b"/>
              <a:pathLst>
                <a:path w="303" h="419" extrusionOk="0">
                  <a:moveTo>
                    <a:pt x="129" y="419"/>
                  </a:moveTo>
                  <a:cubicBezTo>
                    <a:pt x="24" y="372"/>
                    <a:pt x="1" y="291"/>
                    <a:pt x="1" y="210"/>
                  </a:cubicBezTo>
                  <a:cubicBezTo>
                    <a:pt x="1" y="175"/>
                    <a:pt x="13" y="105"/>
                    <a:pt x="36" y="71"/>
                  </a:cubicBezTo>
                  <a:cubicBezTo>
                    <a:pt x="71" y="13"/>
                    <a:pt x="129" y="1"/>
                    <a:pt x="198" y="13"/>
                  </a:cubicBezTo>
                  <a:cubicBezTo>
                    <a:pt x="256" y="24"/>
                    <a:pt x="303" y="94"/>
                    <a:pt x="291" y="152"/>
                  </a:cubicBezTo>
                  <a:cubicBezTo>
                    <a:pt x="245" y="245"/>
                    <a:pt x="233" y="349"/>
                    <a:pt x="129" y="419"/>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4"/>
            <p:cNvSpPr/>
            <p:nvPr/>
          </p:nvSpPr>
          <p:spPr>
            <a:xfrm>
              <a:off x="2458100" y="3377725"/>
              <a:ext cx="6700" cy="8725"/>
            </a:xfrm>
            <a:custGeom>
              <a:avLst/>
              <a:gdLst/>
              <a:ahLst/>
              <a:cxnLst/>
              <a:rect l="l" t="t" r="r" b="b"/>
              <a:pathLst>
                <a:path w="268" h="349" extrusionOk="0">
                  <a:moveTo>
                    <a:pt x="128" y="349"/>
                  </a:moveTo>
                  <a:cubicBezTo>
                    <a:pt x="23" y="291"/>
                    <a:pt x="0" y="233"/>
                    <a:pt x="12" y="163"/>
                  </a:cubicBezTo>
                  <a:cubicBezTo>
                    <a:pt x="23" y="93"/>
                    <a:pt x="81" y="47"/>
                    <a:pt x="139" y="12"/>
                  </a:cubicBezTo>
                  <a:cubicBezTo>
                    <a:pt x="174" y="0"/>
                    <a:pt x="221" y="0"/>
                    <a:pt x="232" y="35"/>
                  </a:cubicBezTo>
                  <a:cubicBezTo>
                    <a:pt x="256" y="59"/>
                    <a:pt x="267" y="105"/>
                    <a:pt x="267" y="128"/>
                  </a:cubicBezTo>
                  <a:cubicBezTo>
                    <a:pt x="267" y="151"/>
                    <a:pt x="267" y="175"/>
                    <a:pt x="256" y="186"/>
                  </a:cubicBezTo>
                  <a:cubicBezTo>
                    <a:pt x="232" y="233"/>
                    <a:pt x="174" y="291"/>
                    <a:pt x="128" y="349"/>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4"/>
            <p:cNvSpPr/>
            <p:nvPr/>
          </p:nvSpPr>
          <p:spPr>
            <a:xfrm>
              <a:off x="2451425" y="3360300"/>
              <a:ext cx="7275" cy="6700"/>
            </a:xfrm>
            <a:custGeom>
              <a:avLst/>
              <a:gdLst/>
              <a:ahLst/>
              <a:cxnLst/>
              <a:rect l="l" t="t" r="r" b="b"/>
              <a:pathLst>
                <a:path w="291" h="268" extrusionOk="0">
                  <a:moveTo>
                    <a:pt x="0" y="245"/>
                  </a:moveTo>
                  <a:cubicBezTo>
                    <a:pt x="23" y="175"/>
                    <a:pt x="35" y="117"/>
                    <a:pt x="47" y="71"/>
                  </a:cubicBezTo>
                  <a:cubicBezTo>
                    <a:pt x="93" y="13"/>
                    <a:pt x="151" y="1"/>
                    <a:pt x="209" y="36"/>
                  </a:cubicBezTo>
                  <a:cubicBezTo>
                    <a:pt x="267" y="59"/>
                    <a:pt x="290" y="117"/>
                    <a:pt x="279" y="187"/>
                  </a:cubicBezTo>
                  <a:cubicBezTo>
                    <a:pt x="279" y="221"/>
                    <a:pt x="244" y="245"/>
                    <a:pt x="221" y="245"/>
                  </a:cubicBezTo>
                  <a:cubicBezTo>
                    <a:pt x="163" y="268"/>
                    <a:pt x="105" y="268"/>
                    <a:pt x="0" y="245"/>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4"/>
            <p:cNvSpPr/>
            <p:nvPr/>
          </p:nvSpPr>
          <p:spPr>
            <a:xfrm>
              <a:off x="2430800" y="3378600"/>
              <a:ext cx="8450" cy="5250"/>
            </a:xfrm>
            <a:custGeom>
              <a:avLst/>
              <a:gdLst/>
              <a:ahLst/>
              <a:cxnLst/>
              <a:rect l="l" t="t" r="r" b="b"/>
              <a:pathLst>
                <a:path w="338" h="210" extrusionOk="0">
                  <a:moveTo>
                    <a:pt x="94" y="198"/>
                  </a:moveTo>
                  <a:cubicBezTo>
                    <a:pt x="71" y="198"/>
                    <a:pt x="36" y="198"/>
                    <a:pt x="36" y="186"/>
                  </a:cubicBezTo>
                  <a:cubicBezTo>
                    <a:pt x="12" y="151"/>
                    <a:pt x="1" y="116"/>
                    <a:pt x="1" y="82"/>
                  </a:cubicBezTo>
                  <a:cubicBezTo>
                    <a:pt x="1" y="70"/>
                    <a:pt x="12" y="47"/>
                    <a:pt x="47" y="35"/>
                  </a:cubicBezTo>
                  <a:cubicBezTo>
                    <a:pt x="129" y="12"/>
                    <a:pt x="221" y="0"/>
                    <a:pt x="303" y="58"/>
                  </a:cubicBezTo>
                  <a:cubicBezTo>
                    <a:pt x="314" y="70"/>
                    <a:pt x="338" y="93"/>
                    <a:pt x="338" y="116"/>
                  </a:cubicBezTo>
                  <a:cubicBezTo>
                    <a:pt x="268" y="209"/>
                    <a:pt x="175" y="198"/>
                    <a:pt x="94" y="198"/>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4"/>
            <p:cNvSpPr/>
            <p:nvPr/>
          </p:nvSpPr>
          <p:spPr>
            <a:xfrm>
              <a:off x="2449100" y="3380925"/>
              <a:ext cx="6125" cy="6700"/>
            </a:xfrm>
            <a:custGeom>
              <a:avLst/>
              <a:gdLst/>
              <a:ahLst/>
              <a:cxnLst/>
              <a:rect l="l" t="t" r="r" b="b"/>
              <a:pathLst>
                <a:path w="245" h="268" extrusionOk="0">
                  <a:moveTo>
                    <a:pt x="70" y="0"/>
                  </a:moveTo>
                  <a:cubicBezTo>
                    <a:pt x="186" y="0"/>
                    <a:pt x="244" y="81"/>
                    <a:pt x="232" y="163"/>
                  </a:cubicBezTo>
                  <a:cubicBezTo>
                    <a:pt x="209" y="198"/>
                    <a:pt x="186" y="232"/>
                    <a:pt x="151" y="256"/>
                  </a:cubicBezTo>
                  <a:cubicBezTo>
                    <a:pt x="82" y="267"/>
                    <a:pt x="0" y="174"/>
                    <a:pt x="0" y="105"/>
                  </a:cubicBezTo>
                  <a:cubicBezTo>
                    <a:pt x="0" y="58"/>
                    <a:pt x="35" y="35"/>
                    <a:pt x="70" y="0"/>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4"/>
            <p:cNvSpPr/>
            <p:nvPr/>
          </p:nvSpPr>
          <p:spPr>
            <a:xfrm>
              <a:off x="2418900" y="3372200"/>
              <a:ext cx="6125" cy="6700"/>
            </a:xfrm>
            <a:custGeom>
              <a:avLst/>
              <a:gdLst/>
              <a:ahLst/>
              <a:cxnLst/>
              <a:rect l="l" t="t" r="r" b="b"/>
              <a:pathLst>
                <a:path w="245" h="268" extrusionOk="0">
                  <a:moveTo>
                    <a:pt x="163" y="268"/>
                  </a:moveTo>
                  <a:cubicBezTo>
                    <a:pt x="1" y="105"/>
                    <a:pt x="1" y="105"/>
                    <a:pt x="105" y="1"/>
                  </a:cubicBezTo>
                  <a:cubicBezTo>
                    <a:pt x="245" y="105"/>
                    <a:pt x="245" y="105"/>
                    <a:pt x="163" y="268"/>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4"/>
            <p:cNvSpPr/>
            <p:nvPr/>
          </p:nvSpPr>
          <p:spPr>
            <a:xfrm>
              <a:off x="2439525" y="3355075"/>
              <a:ext cx="4650" cy="5550"/>
            </a:xfrm>
            <a:custGeom>
              <a:avLst/>
              <a:gdLst/>
              <a:ahLst/>
              <a:cxnLst/>
              <a:rect l="l" t="t" r="r" b="b"/>
              <a:pathLst>
                <a:path w="186" h="222" extrusionOk="0">
                  <a:moveTo>
                    <a:pt x="105" y="1"/>
                  </a:moveTo>
                  <a:cubicBezTo>
                    <a:pt x="174" y="47"/>
                    <a:pt x="186" y="117"/>
                    <a:pt x="163" y="187"/>
                  </a:cubicBezTo>
                  <a:cubicBezTo>
                    <a:pt x="139" y="198"/>
                    <a:pt x="116" y="222"/>
                    <a:pt x="93" y="222"/>
                  </a:cubicBezTo>
                  <a:cubicBezTo>
                    <a:pt x="58" y="222"/>
                    <a:pt x="35" y="198"/>
                    <a:pt x="35" y="163"/>
                  </a:cubicBezTo>
                  <a:cubicBezTo>
                    <a:pt x="0" y="105"/>
                    <a:pt x="0" y="36"/>
                    <a:pt x="105" y="1"/>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4"/>
            <p:cNvSpPr/>
            <p:nvPr/>
          </p:nvSpPr>
          <p:spPr>
            <a:xfrm>
              <a:off x="2428475" y="3363225"/>
              <a:ext cx="3800" cy="5825"/>
            </a:xfrm>
            <a:custGeom>
              <a:avLst/>
              <a:gdLst/>
              <a:ahLst/>
              <a:cxnLst/>
              <a:rect l="l" t="t" r="r" b="b"/>
              <a:pathLst>
                <a:path w="152" h="233" extrusionOk="0">
                  <a:moveTo>
                    <a:pt x="24" y="221"/>
                  </a:moveTo>
                  <a:cubicBezTo>
                    <a:pt x="24" y="163"/>
                    <a:pt x="1" y="104"/>
                    <a:pt x="24" y="58"/>
                  </a:cubicBezTo>
                  <a:cubicBezTo>
                    <a:pt x="24" y="23"/>
                    <a:pt x="82" y="12"/>
                    <a:pt x="105" y="0"/>
                  </a:cubicBezTo>
                  <a:cubicBezTo>
                    <a:pt x="129" y="35"/>
                    <a:pt x="152" y="70"/>
                    <a:pt x="152" y="104"/>
                  </a:cubicBezTo>
                  <a:cubicBezTo>
                    <a:pt x="140" y="151"/>
                    <a:pt x="105" y="186"/>
                    <a:pt x="82" y="232"/>
                  </a:cubicBezTo>
                  <a:cubicBezTo>
                    <a:pt x="71" y="221"/>
                    <a:pt x="36" y="221"/>
                    <a:pt x="24" y="221"/>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4"/>
            <p:cNvSpPr/>
            <p:nvPr/>
          </p:nvSpPr>
          <p:spPr>
            <a:xfrm>
              <a:off x="2421800" y="3384700"/>
              <a:ext cx="4400" cy="4650"/>
            </a:xfrm>
            <a:custGeom>
              <a:avLst/>
              <a:gdLst/>
              <a:ahLst/>
              <a:cxnLst/>
              <a:rect l="l" t="t" r="r" b="b"/>
              <a:pathLst>
                <a:path w="176" h="186" extrusionOk="0">
                  <a:moveTo>
                    <a:pt x="105" y="186"/>
                  </a:moveTo>
                  <a:cubicBezTo>
                    <a:pt x="59" y="128"/>
                    <a:pt x="13" y="105"/>
                    <a:pt x="1" y="58"/>
                  </a:cubicBezTo>
                  <a:cubicBezTo>
                    <a:pt x="1" y="47"/>
                    <a:pt x="59" y="0"/>
                    <a:pt x="82" y="0"/>
                  </a:cubicBezTo>
                  <a:cubicBezTo>
                    <a:pt x="117" y="0"/>
                    <a:pt x="164" y="47"/>
                    <a:pt x="164" y="70"/>
                  </a:cubicBezTo>
                  <a:cubicBezTo>
                    <a:pt x="175" y="81"/>
                    <a:pt x="140" y="116"/>
                    <a:pt x="105" y="186"/>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3" name="Google Shape;233;p4"/>
          <p:cNvSpPr/>
          <p:nvPr/>
        </p:nvSpPr>
        <p:spPr>
          <a:xfrm rot="1184892">
            <a:off x="888716" y="133998"/>
            <a:ext cx="890332" cy="812016"/>
          </a:xfrm>
          <a:custGeom>
            <a:avLst/>
            <a:gdLst/>
            <a:ahLst/>
            <a:cxnLst/>
            <a:rect l="l" t="t" r="r" b="b"/>
            <a:pathLst>
              <a:path w="9977" h="8624" extrusionOk="0">
                <a:moveTo>
                  <a:pt x="6855" y="309"/>
                </a:moveTo>
                <a:cubicBezTo>
                  <a:pt x="8143" y="309"/>
                  <a:pt x="8260" y="2113"/>
                  <a:pt x="8151" y="3106"/>
                </a:cubicBezTo>
                <a:cubicBezTo>
                  <a:pt x="8139" y="3245"/>
                  <a:pt x="8104" y="3396"/>
                  <a:pt x="8081" y="3535"/>
                </a:cubicBezTo>
                <a:cubicBezTo>
                  <a:pt x="7733" y="3570"/>
                  <a:pt x="7384" y="3593"/>
                  <a:pt x="7036" y="3686"/>
                </a:cubicBezTo>
                <a:cubicBezTo>
                  <a:pt x="6978" y="3698"/>
                  <a:pt x="6932" y="3744"/>
                  <a:pt x="6932" y="3802"/>
                </a:cubicBezTo>
                <a:cubicBezTo>
                  <a:pt x="6920" y="4151"/>
                  <a:pt x="6874" y="4685"/>
                  <a:pt x="6757" y="5091"/>
                </a:cubicBezTo>
                <a:cubicBezTo>
                  <a:pt x="6653" y="4545"/>
                  <a:pt x="6641" y="3976"/>
                  <a:pt x="6525" y="3442"/>
                </a:cubicBezTo>
                <a:cubicBezTo>
                  <a:pt x="6444" y="3048"/>
                  <a:pt x="6444" y="2549"/>
                  <a:pt x="6235" y="2189"/>
                </a:cubicBezTo>
                <a:cubicBezTo>
                  <a:pt x="6212" y="2147"/>
                  <a:pt x="6172" y="2127"/>
                  <a:pt x="6131" y="2127"/>
                </a:cubicBezTo>
                <a:cubicBezTo>
                  <a:pt x="6071" y="2127"/>
                  <a:pt x="6010" y="2170"/>
                  <a:pt x="6003" y="2247"/>
                </a:cubicBezTo>
                <a:cubicBezTo>
                  <a:pt x="5933" y="2932"/>
                  <a:pt x="5817" y="3628"/>
                  <a:pt x="5806" y="4313"/>
                </a:cubicBezTo>
                <a:cubicBezTo>
                  <a:pt x="5652" y="4272"/>
                  <a:pt x="5420" y="4245"/>
                  <a:pt x="5185" y="4245"/>
                </a:cubicBezTo>
                <a:cubicBezTo>
                  <a:pt x="4887" y="4245"/>
                  <a:pt x="4585" y="4289"/>
                  <a:pt x="4436" y="4406"/>
                </a:cubicBezTo>
                <a:cubicBezTo>
                  <a:pt x="4273" y="4534"/>
                  <a:pt x="4308" y="4743"/>
                  <a:pt x="4273" y="4928"/>
                </a:cubicBezTo>
                <a:cubicBezTo>
                  <a:pt x="4250" y="5207"/>
                  <a:pt x="4250" y="5474"/>
                  <a:pt x="4238" y="5741"/>
                </a:cubicBezTo>
                <a:cubicBezTo>
                  <a:pt x="3855" y="4557"/>
                  <a:pt x="3600" y="3303"/>
                  <a:pt x="3205" y="2131"/>
                </a:cubicBezTo>
                <a:cubicBezTo>
                  <a:pt x="3180" y="2062"/>
                  <a:pt x="3114" y="2020"/>
                  <a:pt x="3051" y="2020"/>
                </a:cubicBezTo>
                <a:cubicBezTo>
                  <a:pt x="2998" y="2020"/>
                  <a:pt x="2948" y="2050"/>
                  <a:pt x="2926" y="2119"/>
                </a:cubicBezTo>
                <a:cubicBezTo>
                  <a:pt x="2694" y="2804"/>
                  <a:pt x="2694" y="3698"/>
                  <a:pt x="2764" y="4487"/>
                </a:cubicBezTo>
                <a:cubicBezTo>
                  <a:pt x="2520" y="4081"/>
                  <a:pt x="2265" y="3698"/>
                  <a:pt x="1882" y="3408"/>
                </a:cubicBezTo>
                <a:cubicBezTo>
                  <a:pt x="1865" y="3394"/>
                  <a:pt x="1847" y="3389"/>
                  <a:pt x="1831" y="3389"/>
                </a:cubicBezTo>
                <a:cubicBezTo>
                  <a:pt x="1789" y="3389"/>
                  <a:pt x="1751" y="3424"/>
                  <a:pt x="1742" y="3466"/>
                </a:cubicBezTo>
                <a:cubicBezTo>
                  <a:pt x="1638" y="3791"/>
                  <a:pt x="1707" y="4290"/>
                  <a:pt x="1464" y="4511"/>
                </a:cubicBezTo>
                <a:cubicBezTo>
                  <a:pt x="1406" y="4557"/>
                  <a:pt x="1313" y="4603"/>
                  <a:pt x="1220" y="4627"/>
                </a:cubicBezTo>
                <a:cubicBezTo>
                  <a:pt x="1046" y="4348"/>
                  <a:pt x="895" y="4058"/>
                  <a:pt x="790" y="3744"/>
                </a:cubicBezTo>
                <a:cubicBezTo>
                  <a:pt x="430" y="2583"/>
                  <a:pt x="535" y="1121"/>
                  <a:pt x="1754" y="517"/>
                </a:cubicBezTo>
                <a:cubicBezTo>
                  <a:pt x="1956" y="419"/>
                  <a:pt x="2164" y="375"/>
                  <a:pt x="2371" y="375"/>
                </a:cubicBezTo>
                <a:cubicBezTo>
                  <a:pt x="3409" y="375"/>
                  <a:pt x="4437" y="1480"/>
                  <a:pt x="4796" y="2351"/>
                </a:cubicBezTo>
                <a:cubicBezTo>
                  <a:pt x="4797" y="2355"/>
                  <a:pt x="4799" y="2357"/>
                  <a:pt x="4802" y="2357"/>
                </a:cubicBezTo>
                <a:cubicBezTo>
                  <a:pt x="4883" y="2357"/>
                  <a:pt x="5449" y="1004"/>
                  <a:pt x="5875" y="656"/>
                </a:cubicBezTo>
                <a:cubicBezTo>
                  <a:pt x="6073" y="494"/>
                  <a:pt x="6305" y="378"/>
                  <a:pt x="6595" y="331"/>
                </a:cubicBezTo>
                <a:cubicBezTo>
                  <a:pt x="6687" y="316"/>
                  <a:pt x="6773" y="309"/>
                  <a:pt x="6855" y="309"/>
                </a:cubicBezTo>
                <a:close/>
                <a:moveTo>
                  <a:pt x="3101" y="2676"/>
                </a:moveTo>
                <a:cubicBezTo>
                  <a:pt x="3530" y="3942"/>
                  <a:pt x="3716" y="5323"/>
                  <a:pt x="4203" y="6554"/>
                </a:cubicBezTo>
                <a:cubicBezTo>
                  <a:pt x="4225" y="6610"/>
                  <a:pt x="4266" y="6632"/>
                  <a:pt x="4310" y="6632"/>
                </a:cubicBezTo>
                <a:cubicBezTo>
                  <a:pt x="4384" y="6632"/>
                  <a:pt x="4468" y="6569"/>
                  <a:pt x="4482" y="6496"/>
                </a:cubicBezTo>
                <a:cubicBezTo>
                  <a:pt x="4505" y="6229"/>
                  <a:pt x="4517" y="5938"/>
                  <a:pt x="4540" y="5660"/>
                </a:cubicBezTo>
                <a:cubicBezTo>
                  <a:pt x="4552" y="5451"/>
                  <a:pt x="4494" y="5033"/>
                  <a:pt x="4587" y="4847"/>
                </a:cubicBezTo>
                <a:cubicBezTo>
                  <a:pt x="4683" y="4629"/>
                  <a:pt x="5107" y="4542"/>
                  <a:pt x="5450" y="4542"/>
                </a:cubicBezTo>
                <a:cubicBezTo>
                  <a:pt x="5563" y="4542"/>
                  <a:pt x="5667" y="4551"/>
                  <a:pt x="5747" y="4569"/>
                </a:cubicBezTo>
                <a:cubicBezTo>
                  <a:pt x="5757" y="4571"/>
                  <a:pt x="5767" y="4572"/>
                  <a:pt x="5776" y="4572"/>
                </a:cubicBezTo>
                <a:cubicBezTo>
                  <a:pt x="5821" y="4572"/>
                  <a:pt x="5858" y="4549"/>
                  <a:pt x="5887" y="4511"/>
                </a:cubicBezTo>
                <a:cubicBezTo>
                  <a:pt x="5898" y="4511"/>
                  <a:pt x="5898" y="4499"/>
                  <a:pt x="5898" y="4499"/>
                </a:cubicBezTo>
                <a:cubicBezTo>
                  <a:pt x="6131" y="4046"/>
                  <a:pt x="6177" y="3466"/>
                  <a:pt x="6189" y="2920"/>
                </a:cubicBezTo>
                <a:cubicBezTo>
                  <a:pt x="6235" y="3210"/>
                  <a:pt x="6258" y="3501"/>
                  <a:pt x="6305" y="3733"/>
                </a:cubicBezTo>
                <a:cubicBezTo>
                  <a:pt x="6421" y="4290"/>
                  <a:pt x="6479" y="4894"/>
                  <a:pt x="6641" y="5439"/>
                </a:cubicBezTo>
                <a:cubicBezTo>
                  <a:pt x="6653" y="5486"/>
                  <a:pt x="6685" y="5509"/>
                  <a:pt x="6718" y="5509"/>
                </a:cubicBezTo>
                <a:cubicBezTo>
                  <a:pt x="6752" y="5509"/>
                  <a:pt x="6787" y="5486"/>
                  <a:pt x="6804" y="5439"/>
                </a:cubicBezTo>
                <a:cubicBezTo>
                  <a:pt x="6978" y="5045"/>
                  <a:pt x="6955" y="4104"/>
                  <a:pt x="7303" y="3872"/>
                </a:cubicBezTo>
                <a:cubicBezTo>
                  <a:pt x="7466" y="3768"/>
                  <a:pt x="7733" y="3756"/>
                  <a:pt x="8000" y="3756"/>
                </a:cubicBezTo>
                <a:cubicBezTo>
                  <a:pt x="7814" y="4615"/>
                  <a:pt x="7396" y="5404"/>
                  <a:pt x="6908" y="6113"/>
                </a:cubicBezTo>
                <a:cubicBezTo>
                  <a:pt x="6386" y="6844"/>
                  <a:pt x="5678" y="7471"/>
                  <a:pt x="5167" y="8202"/>
                </a:cubicBezTo>
                <a:cubicBezTo>
                  <a:pt x="4436" y="7575"/>
                  <a:pt x="3716" y="6948"/>
                  <a:pt x="2950" y="6356"/>
                </a:cubicBezTo>
                <a:cubicBezTo>
                  <a:pt x="2369" y="5892"/>
                  <a:pt x="1777" y="5393"/>
                  <a:pt x="1348" y="4801"/>
                </a:cubicBezTo>
                <a:cubicBezTo>
                  <a:pt x="1429" y="4789"/>
                  <a:pt x="1499" y="4754"/>
                  <a:pt x="1568" y="4708"/>
                </a:cubicBezTo>
                <a:cubicBezTo>
                  <a:pt x="1870" y="4476"/>
                  <a:pt x="1754" y="4000"/>
                  <a:pt x="1858" y="3651"/>
                </a:cubicBezTo>
                <a:lnTo>
                  <a:pt x="1858" y="3651"/>
                </a:lnTo>
                <a:cubicBezTo>
                  <a:pt x="2207" y="4046"/>
                  <a:pt x="2450" y="4511"/>
                  <a:pt x="2741" y="4963"/>
                </a:cubicBezTo>
                <a:cubicBezTo>
                  <a:pt x="2764" y="4998"/>
                  <a:pt x="2810" y="5021"/>
                  <a:pt x="2857" y="5021"/>
                </a:cubicBezTo>
                <a:cubicBezTo>
                  <a:pt x="2865" y="5024"/>
                  <a:pt x="2875" y="5026"/>
                  <a:pt x="2884" y="5026"/>
                </a:cubicBezTo>
                <a:cubicBezTo>
                  <a:pt x="2916" y="5026"/>
                  <a:pt x="2950" y="5010"/>
                  <a:pt x="2950" y="4975"/>
                </a:cubicBezTo>
                <a:cubicBezTo>
                  <a:pt x="2984" y="4940"/>
                  <a:pt x="2996" y="4905"/>
                  <a:pt x="2984" y="4859"/>
                </a:cubicBezTo>
                <a:cubicBezTo>
                  <a:pt x="3101" y="4151"/>
                  <a:pt x="3031" y="3408"/>
                  <a:pt x="3101" y="2676"/>
                </a:cubicBezTo>
                <a:close/>
                <a:moveTo>
                  <a:pt x="2364" y="0"/>
                </a:moveTo>
                <a:cubicBezTo>
                  <a:pt x="1325" y="0"/>
                  <a:pt x="472" y="919"/>
                  <a:pt x="268" y="1898"/>
                </a:cubicBezTo>
                <a:cubicBezTo>
                  <a:pt x="59" y="2955"/>
                  <a:pt x="303" y="3872"/>
                  <a:pt x="814" y="4685"/>
                </a:cubicBezTo>
                <a:cubicBezTo>
                  <a:pt x="535" y="4731"/>
                  <a:pt x="256" y="4743"/>
                  <a:pt x="82" y="4789"/>
                </a:cubicBezTo>
                <a:cubicBezTo>
                  <a:pt x="1" y="4801"/>
                  <a:pt x="24" y="4917"/>
                  <a:pt x="94" y="4917"/>
                </a:cubicBezTo>
                <a:cubicBezTo>
                  <a:pt x="148" y="4926"/>
                  <a:pt x="202" y="4930"/>
                  <a:pt x="256" y="4930"/>
                </a:cubicBezTo>
                <a:cubicBezTo>
                  <a:pt x="477" y="4930"/>
                  <a:pt x="692" y="4866"/>
                  <a:pt x="906" y="4847"/>
                </a:cubicBezTo>
                <a:cubicBezTo>
                  <a:pt x="1893" y="6322"/>
                  <a:pt x="5028" y="8609"/>
                  <a:pt x="5063" y="8620"/>
                </a:cubicBezTo>
                <a:cubicBezTo>
                  <a:pt x="5066" y="8622"/>
                  <a:pt x="5071" y="8623"/>
                  <a:pt x="5076" y="8623"/>
                </a:cubicBezTo>
                <a:cubicBezTo>
                  <a:pt x="5258" y="8623"/>
                  <a:pt x="6222" y="7469"/>
                  <a:pt x="6583" y="6995"/>
                </a:cubicBezTo>
                <a:cubicBezTo>
                  <a:pt x="6990" y="6438"/>
                  <a:pt x="7384" y="5857"/>
                  <a:pt x="7675" y="5242"/>
                </a:cubicBezTo>
                <a:cubicBezTo>
                  <a:pt x="7884" y="4778"/>
                  <a:pt x="8093" y="4278"/>
                  <a:pt x="8243" y="3791"/>
                </a:cubicBezTo>
                <a:cubicBezTo>
                  <a:pt x="8383" y="3791"/>
                  <a:pt x="8534" y="3802"/>
                  <a:pt x="8650" y="3802"/>
                </a:cubicBezTo>
                <a:cubicBezTo>
                  <a:pt x="9033" y="3791"/>
                  <a:pt x="9404" y="3756"/>
                  <a:pt x="9788" y="3698"/>
                </a:cubicBezTo>
                <a:cubicBezTo>
                  <a:pt x="9977" y="3653"/>
                  <a:pt x="9910" y="3406"/>
                  <a:pt x="9751" y="3406"/>
                </a:cubicBezTo>
                <a:cubicBezTo>
                  <a:pt x="9744" y="3406"/>
                  <a:pt x="9737" y="3407"/>
                  <a:pt x="9729" y="3408"/>
                </a:cubicBezTo>
                <a:cubicBezTo>
                  <a:pt x="9265" y="3477"/>
                  <a:pt x="8789" y="3501"/>
                  <a:pt x="8325" y="3524"/>
                </a:cubicBezTo>
                <a:cubicBezTo>
                  <a:pt x="8499" y="2816"/>
                  <a:pt x="8557" y="2084"/>
                  <a:pt x="8325" y="1364"/>
                </a:cubicBezTo>
                <a:cubicBezTo>
                  <a:pt x="8103" y="629"/>
                  <a:pt x="7654" y="33"/>
                  <a:pt x="6901" y="33"/>
                </a:cubicBezTo>
                <a:cubicBezTo>
                  <a:pt x="6787" y="33"/>
                  <a:pt x="6666" y="47"/>
                  <a:pt x="6537" y="76"/>
                </a:cubicBezTo>
                <a:cubicBezTo>
                  <a:pt x="5678" y="262"/>
                  <a:pt x="5097" y="1121"/>
                  <a:pt x="4796" y="1898"/>
                </a:cubicBezTo>
                <a:cubicBezTo>
                  <a:pt x="4470" y="1028"/>
                  <a:pt x="3495" y="145"/>
                  <a:pt x="2613" y="18"/>
                </a:cubicBezTo>
                <a:cubicBezTo>
                  <a:pt x="2529" y="6"/>
                  <a:pt x="2446" y="0"/>
                  <a:pt x="23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4"/>
          <p:cNvSpPr/>
          <p:nvPr/>
        </p:nvSpPr>
        <p:spPr>
          <a:xfrm rot="290954" flipH="1">
            <a:off x="8792626" y="3491026"/>
            <a:ext cx="477421" cy="471651"/>
          </a:xfrm>
          <a:custGeom>
            <a:avLst/>
            <a:gdLst/>
            <a:ahLst/>
            <a:cxnLst/>
            <a:rect l="l" t="t" r="r" b="b"/>
            <a:pathLst>
              <a:path w="5120" h="5058" extrusionOk="0">
                <a:moveTo>
                  <a:pt x="3042" y="314"/>
                </a:moveTo>
                <a:lnTo>
                  <a:pt x="3042" y="314"/>
                </a:lnTo>
                <a:cubicBezTo>
                  <a:pt x="2984" y="883"/>
                  <a:pt x="3007" y="2044"/>
                  <a:pt x="3007" y="2056"/>
                </a:cubicBezTo>
                <a:cubicBezTo>
                  <a:pt x="3564" y="2032"/>
                  <a:pt x="4168" y="1974"/>
                  <a:pt x="4702" y="1974"/>
                </a:cubicBezTo>
                <a:cubicBezTo>
                  <a:pt x="4702" y="2172"/>
                  <a:pt x="4725" y="2392"/>
                  <a:pt x="4737" y="2590"/>
                </a:cubicBezTo>
                <a:cubicBezTo>
                  <a:pt x="4748" y="2706"/>
                  <a:pt x="4748" y="2845"/>
                  <a:pt x="4783" y="2961"/>
                </a:cubicBezTo>
                <a:lnTo>
                  <a:pt x="3042" y="2961"/>
                </a:lnTo>
                <a:cubicBezTo>
                  <a:pt x="3065" y="3495"/>
                  <a:pt x="3123" y="4145"/>
                  <a:pt x="3123" y="4691"/>
                </a:cubicBezTo>
                <a:cubicBezTo>
                  <a:pt x="2926" y="4691"/>
                  <a:pt x="2705" y="4703"/>
                  <a:pt x="2508" y="4714"/>
                </a:cubicBezTo>
                <a:cubicBezTo>
                  <a:pt x="2392" y="4726"/>
                  <a:pt x="2253" y="4726"/>
                  <a:pt x="2137" y="4760"/>
                </a:cubicBezTo>
                <a:lnTo>
                  <a:pt x="2137" y="4760"/>
                </a:lnTo>
                <a:cubicBezTo>
                  <a:pt x="2159" y="4747"/>
                  <a:pt x="2136" y="4365"/>
                  <a:pt x="2136" y="4319"/>
                </a:cubicBezTo>
                <a:cubicBezTo>
                  <a:pt x="2136" y="3960"/>
                  <a:pt x="2136" y="3576"/>
                  <a:pt x="2125" y="3217"/>
                </a:cubicBezTo>
                <a:cubicBezTo>
                  <a:pt x="2125" y="3158"/>
                  <a:pt x="2113" y="3019"/>
                  <a:pt x="2113" y="3019"/>
                </a:cubicBezTo>
                <a:lnTo>
                  <a:pt x="2101" y="3019"/>
                </a:lnTo>
                <a:cubicBezTo>
                  <a:pt x="1765" y="3031"/>
                  <a:pt x="1312" y="3054"/>
                  <a:pt x="975" y="3077"/>
                </a:cubicBezTo>
                <a:cubicBezTo>
                  <a:pt x="848" y="3089"/>
                  <a:pt x="708" y="3089"/>
                  <a:pt x="569" y="3100"/>
                </a:cubicBezTo>
                <a:cubicBezTo>
                  <a:pt x="511" y="3100"/>
                  <a:pt x="430" y="3100"/>
                  <a:pt x="383" y="3135"/>
                </a:cubicBezTo>
                <a:cubicBezTo>
                  <a:pt x="430" y="2787"/>
                  <a:pt x="372" y="2427"/>
                  <a:pt x="337" y="2079"/>
                </a:cubicBezTo>
                <a:lnTo>
                  <a:pt x="337" y="2079"/>
                </a:lnTo>
                <a:cubicBezTo>
                  <a:pt x="342" y="2102"/>
                  <a:pt x="976" y="2114"/>
                  <a:pt x="1033" y="2114"/>
                </a:cubicBezTo>
                <a:cubicBezTo>
                  <a:pt x="1324" y="2114"/>
                  <a:pt x="1602" y="2137"/>
                  <a:pt x="1893" y="2137"/>
                </a:cubicBezTo>
                <a:cubicBezTo>
                  <a:pt x="1939" y="2137"/>
                  <a:pt x="1962" y="2137"/>
                  <a:pt x="2009" y="2114"/>
                </a:cubicBezTo>
                <a:cubicBezTo>
                  <a:pt x="2125" y="2079"/>
                  <a:pt x="2101" y="1858"/>
                  <a:pt x="2078" y="1731"/>
                </a:cubicBezTo>
                <a:cubicBezTo>
                  <a:pt x="2067" y="1568"/>
                  <a:pt x="2067" y="1417"/>
                  <a:pt x="2055" y="1255"/>
                </a:cubicBezTo>
                <a:cubicBezTo>
                  <a:pt x="2032" y="953"/>
                  <a:pt x="2009" y="651"/>
                  <a:pt x="1974" y="361"/>
                </a:cubicBezTo>
                <a:lnTo>
                  <a:pt x="1974" y="361"/>
                </a:lnTo>
                <a:cubicBezTo>
                  <a:pt x="2066" y="373"/>
                  <a:pt x="2160" y="378"/>
                  <a:pt x="2255" y="378"/>
                </a:cubicBezTo>
                <a:cubicBezTo>
                  <a:pt x="2517" y="378"/>
                  <a:pt x="2786" y="340"/>
                  <a:pt x="3042" y="314"/>
                </a:cubicBezTo>
                <a:close/>
                <a:moveTo>
                  <a:pt x="2612" y="1"/>
                </a:moveTo>
                <a:cubicBezTo>
                  <a:pt x="2427" y="1"/>
                  <a:pt x="2229" y="12"/>
                  <a:pt x="2032" y="24"/>
                </a:cubicBezTo>
                <a:cubicBezTo>
                  <a:pt x="1939" y="47"/>
                  <a:pt x="1742" y="47"/>
                  <a:pt x="1730" y="175"/>
                </a:cubicBezTo>
                <a:cubicBezTo>
                  <a:pt x="1672" y="697"/>
                  <a:pt x="1672" y="1220"/>
                  <a:pt x="1672" y="1731"/>
                </a:cubicBezTo>
                <a:cubicBezTo>
                  <a:pt x="1556" y="1731"/>
                  <a:pt x="1440" y="1742"/>
                  <a:pt x="1324" y="1742"/>
                </a:cubicBezTo>
                <a:cubicBezTo>
                  <a:pt x="1103" y="1754"/>
                  <a:pt x="906" y="1765"/>
                  <a:pt x="685" y="1800"/>
                </a:cubicBezTo>
                <a:cubicBezTo>
                  <a:pt x="581" y="1812"/>
                  <a:pt x="488" y="1823"/>
                  <a:pt x="383" y="1823"/>
                </a:cubicBezTo>
                <a:cubicBezTo>
                  <a:pt x="325" y="1823"/>
                  <a:pt x="232" y="1823"/>
                  <a:pt x="163" y="1847"/>
                </a:cubicBezTo>
                <a:cubicBezTo>
                  <a:pt x="105" y="1858"/>
                  <a:pt x="58" y="1870"/>
                  <a:pt x="47" y="1916"/>
                </a:cubicBezTo>
                <a:cubicBezTo>
                  <a:pt x="12" y="1974"/>
                  <a:pt x="23" y="2090"/>
                  <a:pt x="23" y="2160"/>
                </a:cubicBezTo>
                <a:cubicBezTo>
                  <a:pt x="23" y="2265"/>
                  <a:pt x="23" y="2346"/>
                  <a:pt x="0" y="2450"/>
                </a:cubicBezTo>
                <a:cubicBezTo>
                  <a:pt x="0" y="2636"/>
                  <a:pt x="23" y="2845"/>
                  <a:pt x="35" y="3031"/>
                </a:cubicBezTo>
                <a:cubicBezTo>
                  <a:pt x="47" y="3135"/>
                  <a:pt x="47" y="3321"/>
                  <a:pt x="186" y="3333"/>
                </a:cubicBezTo>
                <a:cubicBezTo>
                  <a:pt x="708" y="3391"/>
                  <a:pt x="1242" y="3391"/>
                  <a:pt x="1765" y="3391"/>
                </a:cubicBezTo>
                <a:cubicBezTo>
                  <a:pt x="1776" y="3530"/>
                  <a:pt x="1776" y="3669"/>
                  <a:pt x="1788" y="3797"/>
                </a:cubicBezTo>
                <a:cubicBezTo>
                  <a:pt x="1811" y="4006"/>
                  <a:pt x="1823" y="4203"/>
                  <a:pt x="1823" y="4412"/>
                </a:cubicBezTo>
                <a:cubicBezTo>
                  <a:pt x="1823" y="4517"/>
                  <a:pt x="1823" y="4610"/>
                  <a:pt x="1834" y="4714"/>
                </a:cubicBezTo>
                <a:cubicBezTo>
                  <a:pt x="1834" y="4842"/>
                  <a:pt x="1834" y="4958"/>
                  <a:pt x="1962" y="5016"/>
                </a:cubicBezTo>
                <a:cubicBezTo>
                  <a:pt x="2029" y="5047"/>
                  <a:pt x="2101" y="5058"/>
                  <a:pt x="2175" y="5058"/>
                </a:cubicBezTo>
                <a:cubicBezTo>
                  <a:pt x="2293" y="5058"/>
                  <a:pt x="2417" y="5030"/>
                  <a:pt x="2531" y="5016"/>
                </a:cubicBezTo>
                <a:cubicBezTo>
                  <a:pt x="2691" y="5008"/>
                  <a:pt x="2857" y="4994"/>
                  <a:pt x="3021" y="4994"/>
                </a:cubicBezTo>
                <a:cubicBezTo>
                  <a:pt x="3094" y="4994"/>
                  <a:pt x="3167" y="4997"/>
                  <a:pt x="3239" y="5004"/>
                </a:cubicBezTo>
                <a:cubicBezTo>
                  <a:pt x="3274" y="5004"/>
                  <a:pt x="3320" y="5004"/>
                  <a:pt x="3344" y="4993"/>
                </a:cubicBezTo>
                <a:cubicBezTo>
                  <a:pt x="3390" y="4981"/>
                  <a:pt x="3413" y="4923"/>
                  <a:pt x="3413" y="4877"/>
                </a:cubicBezTo>
                <a:cubicBezTo>
                  <a:pt x="3413" y="4354"/>
                  <a:pt x="3413" y="3832"/>
                  <a:pt x="3402" y="3309"/>
                </a:cubicBezTo>
                <a:cubicBezTo>
                  <a:pt x="3553" y="3298"/>
                  <a:pt x="3680" y="3298"/>
                  <a:pt x="3820" y="3275"/>
                </a:cubicBezTo>
                <a:cubicBezTo>
                  <a:pt x="4029" y="3263"/>
                  <a:pt x="4226" y="3251"/>
                  <a:pt x="4435" y="3251"/>
                </a:cubicBezTo>
                <a:cubicBezTo>
                  <a:pt x="4539" y="3251"/>
                  <a:pt x="4632" y="3251"/>
                  <a:pt x="4737" y="3240"/>
                </a:cubicBezTo>
                <a:cubicBezTo>
                  <a:pt x="4864" y="3240"/>
                  <a:pt x="4981" y="3240"/>
                  <a:pt x="5039" y="3100"/>
                </a:cubicBezTo>
                <a:cubicBezTo>
                  <a:pt x="5120" y="2950"/>
                  <a:pt x="5062" y="2741"/>
                  <a:pt x="5039" y="2555"/>
                </a:cubicBezTo>
                <a:cubicBezTo>
                  <a:pt x="5027" y="2323"/>
                  <a:pt x="5004" y="2079"/>
                  <a:pt x="5027" y="1847"/>
                </a:cubicBezTo>
                <a:cubicBezTo>
                  <a:pt x="5027" y="1812"/>
                  <a:pt x="5027" y="1765"/>
                  <a:pt x="5015" y="1742"/>
                </a:cubicBezTo>
                <a:cubicBezTo>
                  <a:pt x="5004" y="1696"/>
                  <a:pt x="4946" y="1673"/>
                  <a:pt x="4899" y="1673"/>
                </a:cubicBezTo>
                <a:cubicBezTo>
                  <a:pt x="4377" y="1673"/>
                  <a:pt x="3866" y="1673"/>
                  <a:pt x="3344" y="1684"/>
                </a:cubicBezTo>
                <a:cubicBezTo>
                  <a:pt x="3344" y="1568"/>
                  <a:pt x="3332" y="1452"/>
                  <a:pt x="3332" y="1324"/>
                </a:cubicBezTo>
                <a:cubicBezTo>
                  <a:pt x="3320" y="1104"/>
                  <a:pt x="3297" y="895"/>
                  <a:pt x="3274" y="686"/>
                </a:cubicBezTo>
                <a:cubicBezTo>
                  <a:pt x="3262" y="581"/>
                  <a:pt x="3239" y="477"/>
                  <a:pt x="3239" y="372"/>
                </a:cubicBezTo>
                <a:cubicBezTo>
                  <a:pt x="3239" y="314"/>
                  <a:pt x="3239" y="233"/>
                  <a:pt x="3228" y="163"/>
                </a:cubicBezTo>
                <a:cubicBezTo>
                  <a:pt x="3216" y="105"/>
                  <a:pt x="3193" y="59"/>
                  <a:pt x="3158" y="47"/>
                </a:cubicBezTo>
                <a:cubicBezTo>
                  <a:pt x="3119" y="16"/>
                  <a:pt x="3055" y="11"/>
                  <a:pt x="2992" y="11"/>
                </a:cubicBezTo>
                <a:cubicBezTo>
                  <a:pt x="2961" y="11"/>
                  <a:pt x="2930" y="12"/>
                  <a:pt x="2903" y="12"/>
                </a:cubicBezTo>
                <a:cubicBezTo>
                  <a:pt x="2810" y="12"/>
                  <a:pt x="2717" y="12"/>
                  <a:pt x="26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5" name="Google Shape;235;p4"/>
          <p:cNvGrpSpPr/>
          <p:nvPr/>
        </p:nvGrpSpPr>
        <p:grpSpPr>
          <a:xfrm rot="4044333" flipH="1">
            <a:off x="7855938" y="4107598"/>
            <a:ext cx="1234481" cy="919854"/>
            <a:chOff x="1954550" y="2620525"/>
            <a:chExt cx="310850" cy="231625"/>
          </a:xfrm>
        </p:grpSpPr>
        <p:sp>
          <p:nvSpPr>
            <p:cNvPr id="236" name="Google Shape;236;p4"/>
            <p:cNvSpPr/>
            <p:nvPr/>
          </p:nvSpPr>
          <p:spPr>
            <a:xfrm>
              <a:off x="1954550" y="2620525"/>
              <a:ext cx="310850" cy="231625"/>
            </a:xfrm>
            <a:custGeom>
              <a:avLst/>
              <a:gdLst/>
              <a:ahLst/>
              <a:cxnLst/>
              <a:rect l="l" t="t" r="r" b="b"/>
              <a:pathLst>
                <a:path w="12434" h="9265" extrusionOk="0">
                  <a:moveTo>
                    <a:pt x="11783" y="2357"/>
                  </a:moveTo>
                  <a:cubicBezTo>
                    <a:pt x="11842" y="2368"/>
                    <a:pt x="11900" y="2368"/>
                    <a:pt x="11946" y="2380"/>
                  </a:cubicBezTo>
                  <a:cubicBezTo>
                    <a:pt x="12050" y="2426"/>
                    <a:pt x="12143" y="2496"/>
                    <a:pt x="12155" y="2612"/>
                  </a:cubicBezTo>
                  <a:cubicBezTo>
                    <a:pt x="12190" y="2844"/>
                    <a:pt x="12259" y="3065"/>
                    <a:pt x="12364" y="3286"/>
                  </a:cubicBezTo>
                  <a:cubicBezTo>
                    <a:pt x="12376" y="3309"/>
                    <a:pt x="12387" y="3355"/>
                    <a:pt x="12387" y="3402"/>
                  </a:cubicBezTo>
                  <a:cubicBezTo>
                    <a:pt x="12364" y="3738"/>
                    <a:pt x="12434" y="4063"/>
                    <a:pt x="12422" y="4400"/>
                  </a:cubicBezTo>
                  <a:cubicBezTo>
                    <a:pt x="12410" y="4725"/>
                    <a:pt x="12422" y="5050"/>
                    <a:pt x="12422" y="5387"/>
                  </a:cubicBezTo>
                  <a:cubicBezTo>
                    <a:pt x="12422" y="5677"/>
                    <a:pt x="12376" y="5723"/>
                    <a:pt x="12074" y="5781"/>
                  </a:cubicBezTo>
                  <a:cubicBezTo>
                    <a:pt x="12062" y="5781"/>
                    <a:pt x="12039" y="5793"/>
                    <a:pt x="12004" y="5805"/>
                  </a:cubicBezTo>
                  <a:lnTo>
                    <a:pt x="12004" y="5979"/>
                  </a:lnTo>
                  <a:cubicBezTo>
                    <a:pt x="12004" y="6559"/>
                    <a:pt x="12004" y="7140"/>
                    <a:pt x="12016" y="7720"/>
                  </a:cubicBezTo>
                  <a:cubicBezTo>
                    <a:pt x="12016" y="7894"/>
                    <a:pt x="11958" y="8045"/>
                    <a:pt x="11911" y="8208"/>
                  </a:cubicBezTo>
                  <a:cubicBezTo>
                    <a:pt x="11888" y="8301"/>
                    <a:pt x="11795" y="8382"/>
                    <a:pt x="11691" y="8394"/>
                  </a:cubicBezTo>
                  <a:cubicBezTo>
                    <a:pt x="11505" y="8417"/>
                    <a:pt x="11331" y="8510"/>
                    <a:pt x="11133" y="8510"/>
                  </a:cubicBezTo>
                  <a:cubicBezTo>
                    <a:pt x="10982" y="8510"/>
                    <a:pt x="10820" y="8568"/>
                    <a:pt x="10681" y="8591"/>
                  </a:cubicBezTo>
                  <a:cubicBezTo>
                    <a:pt x="10274" y="8672"/>
                    <a:pt x="9880" y="8742"/>
                    <a:pt x="9473" y="8811"/>
                  </a:cubicBezTo>
                  <a:cubicBezTo>
                    <a:pt x="9369" y="8823"/>
                    <a:pt x="9276" y="8846"/>
                    <a:pt x="9171" y="8846"/>
                  </a:cubicBezTo>
                  <a:cubicBezTo>
                    <a:pt x="8997" y="8846"/>
                    <a:pt x="8823" y="8858"/>
                    <a:pt x="8661" y="8904"/>
                  </a:cubicBezTo>
                  <a:cubicBezTo>
                    <a:pt x="8556" y="8928"/>
                    <a:pt x="8463" y="8928"/>
                    <a:pt x="8359" y="8928"/>
                  </a:cubicBezTo>
                  <a:lnTo>
                    <a:pt x="7256" y="8928"/>
                  </a:lnTo>
                  <a:cubicBezTo>
                    <a:pt x="7093" y="8928"/>
                    <a:pt x="6931" y="8928"/>
                    <a:pt x="6780" y="8986"/>
                  </a:cubicBezTo>
                  <a:cubicBezTo>
                    <a:pt x="6699" y="9020"/>
                    <a:pt x="6617" y="8997"/>
                    <a:pt x="6524" y="8997"/>
                  </a:cubicBezTo>
                  <a:lnTo>
                    <a:pt x="6037" y="8997"/>
                  </a:lnTo>
                  <a:cubicBezTo>
                    <a:pt x="5979" y="8997"/>
                    <a:pt x="5909" y="8986"/>
                    <a:pt x="5851" y="9020"/>
                  </a:cubicBezTo>
                  <a:cubicBezTo>
                    <a:pt x="5619" y="9113"/>
                    <a:pt x="5364" y="9078"/>
                    <a:pt x="5120" y="9090"/>
                  </a:cubicBezTo>
                  <a:cubicBezTo>
                    <a:pt x="4899" y="9090"/>
                    <a:pt x="4667" y="9078"/>
                    <a:pt x="4458" y="9160"/>
                  </a:cubicBezTo>
                  <a:cubicBezTo>
                    <a:pt x="4400" y="9195"/>
                    <a:pt x="4307" y="9171"/>
                    <a:pt x="4237" y="9171"/>
                  </a:cubicBezTo>
                  <a:lnTo>
                    <a:pt x="3657" y="9171"/>
                  </a:lnTo>
                  <a:cubicBezTo>
                    <a:pt x="3506" y="9171"/>
                    <a:pt x="3378" y="9171"/>
                    <a:pt x="3239" y="9229"/>
                  </a:cubicBezTo>
                  <a:cubicBezTo>
                    <a:pt x="3146" y="9264"/>
                    <a:pt x="3030" y="9264"/>
                    <a:pt x="2926" y="9264"/>
                  </a:cubicBezTo>
                  <a:cubicBezTo>
                    <a:pt x="2229" y="9264"/>
                    <a:pt x="1533" y="9253"/>
                    <a:pt x="836" y="9253"/>
                  </a:cubicBezTo>
                  <a:cubicBezTo>
                    <a:pt x="662" y="9253"/>
                    <a:pt x="569" y="9171"/>
                    <a:pt x="511" y="9032"/>
                  </a:cubicBezTo>
                  <a:cubicBezTo>
                    <a:pt x="430" y="8858"/>
                    <a:pt x="360" y="8672"/>
                    <a:pt x="372" y="8475"/>
                  </a:cubicBezTo>
                  <a:cubicBezTo>
                    <a:pt x="372" y="8335"/>
                    <a:pt x="372" y="8173"/>
                    <a:pt x="314" y="8034"/>
                  </a:cubicBezTo>
                  <a:cubicBezTo>
                    <a:pt x="290" y="7952"/>
                    <a:pt x="290" y="7860"/>
                    <a:pt x="290" y="7755"/>
                  </a:cubicBezTo>
                  <a:lnTo>
                    <a:pt x="290" y="6791"/>
                  </a:lnTo>
                  <a:cubicBezTo>
                    <a:pt x="290" y="6722"/>
                    <a:pt x="302" y="6652"/>
                    <a:pt x="279" y="6583"/>
                  </a:cubicBezTo>
                  <a:cubicBezTo>
                    <a:pt x="186" y="6385"/>
                    <a:pt x="232" y="6165"/>
                    <a:pt x="186" y="5979"/>
                  </a:cubicBezTo>
                  <a:cubicBezTo>
                    <a:pt x="128" y="5735"/>
                    <a:pt x="116" y="5468"/>
                    <a:pt x="116" y="5224"/>
                  </a:cubicBezTo>
                  <a:cubicBezTo>
                    <a:pt x="116" y="5213"/>
                    <a:pt x="116" y="5178"/>
                    <a:pt x="105" y="5166"/>
                  </a:cubicBezTo>
                  <a:cubicBezTo>
                    <a:pt x="0" y="4934"/>
                    <a:pt x="23" y="4690"/>
                    <a:pt x="23" y="4446"/>
                  </a:cubicBezTo>
                  <a:lnTo>
                    <a:pt x="23" y="3309"/>
                  </a:lnTo>
                  <a:cubicBezTo>
                    <a:pt x="23" y="3227"/>
                    <a:pt x="12" y="3123"/>
                    <a:pt x="58" y="3042"/>
                  </a:cubicBezTo>
                  <a:cubicBezTo>
                    <a:pt x="128" y="2868"/>
                    <a:pt x="116" y="2705"/>
                    <a:pt x="116" y="2531"/>
                  </a:cubicBezTo>
                  <a:cubicBezTo>
                    <a:pt x="116" y="2368"/>
                    <a:pt x="116" y="2229"/>
                    <a:pt x="174" y="2078"/>
                  </a:cubicBezTo>
                  <a:cubicBezTo>
                    <a:pt x="197" y="2008"/>
                    <a:pt x="186" y="1892"/>
                    <a:pt x="221" y="1800"/>
                  </a:cubicBezTo>
                  <a:cubicBezTo>
                    <a:pt x="290" y="1591"/>
                    <a:pt x="290" y="1370"/>
                    <a:pt x="314" y="1149"/>
                  </a:cubicBezTo>
                  <a:cubicBezTo>
                    <a:pt x="337" y="964"/>
                    <a:pt x="430" y="848"/>
                    <a:pt x="604" y="801"/>
                  </a:cubicBezTo>
                  <a:cubicBezTo>
                    <a:pt x="743" y="778"/>
                    <a:pt x="859" y="697"/>
                    <a:pt x="998" y="720"/>
                  </a:cubicBezTo>
                  <a:cubicBezTo>
                    <a:pt x="1057" y="720"/>
                    <a:pt x="1115" y="685"/>
                    <a:pt x="1173" y="673"/>
                  </a:cubicBezTo>
                  <a:cubicBezTo>
                    <a:pt x="1242" y="650"/>
                    <a:pt x="1335" y="627"/>
                    <a:pt x="1405" y="627"/>
                  </a:cubicBezTo>
                  <a:cubicBezTo>
                    <a:pt x="1533" y="627"/>
                    <a:pt x="1672" y="615"/>
                    <a:pt x="1800" y="569"/>
                  </a:cubicBezTo>
                  <a:cubicBezTo>
                    <a:pt x="1858" y="557"/>
                    <a:pt x="1916" y="557"/>
                    <a:pt x="1974" y="546"/>
                  </a:cubicBezTo>
                  <a:cubicBezTo>
                    <a:pt x="2055" y="523"/>
                    <a:pt x="2148" y="511"/>
                    <a:pt x="2252" y="499"/>
                  </a:cubicBezTo>
                  <a:cubicBezTo>
                    <a:pt x="2334" y="488"/>
                    <a:pt x="2403" y="464"/>
                    <a:pt x="2496" y="464"/>
                  </a:cubicBezTo>
                  <a:cubicBezTo>
                    <a:pt x="2635" y="453"/>
                    <a:pt x="2786" y="488"/>
                    <a:pt x="2902" y="383"/>
                  </a:cubicBezTo>
                  <a:cubicBezTo>
                    <a:pt x="2926" y="348"/>
                    <a:pt x="2995" y="348"/>
                    <a:pt x="3042" y="348"/>
                  </a:cubicBezTo>
                  <a:cubicBezTo>
                    <a:pt x="3274" y="348"/>
                    <a:pt x="3494" y="290"/>
                    <a:pt x="3715" y="279"/>
                  </a:cubicBezTo>
                  <a:cubicBezTo>
                    <a:pt x="3994" y="256"/>
                    <a:pt x="4261" y="256"/>
                    <a:pt x="4539" y="256"/>
                  </a:cubicBezTo>
                  <a:cubicBezTo>
                    <a:pt x="4771" y="256"/>
                    <a:pt x="5004" y="256"/>
                    <a:pt x="5236" y="197"/>
                  </a:cubicBezTo>
                  <a:cubicBezTo>
                    <a:pt x="5352" y="163"/>
                    <a:pt x="5480" y="174"/>
                    <a:pt x="5596" y="174"/>
                  </a:cubicBezTo>
                  <a:cubicBezTo>
                    <a:pt x="6118" y="197"/>
                    <a:pt x="6641" y="139"/>
                    <a:pt x="7151" y="58"/>
                  </a:cubicBezTo>
                  <a:cubicBezTo>
                    <a:pt x="7569" y="0"/>
                    <a:pt x="7987" y="35"/>
                    <a:pt x="8417" y="47"/>
                  </a:cubicBezTo>
                  <a:cubicBezTo>
                    <a:pt x="8556" y="47"/>
                    <a:pt x="8707" y="58"/>
                    <a:pt x="8835" y="58"/>
                  </a:cubicBezTo>
                  <a:cubicBezTo>
                    <a:pt x="9380" y="58"/>
                    <a:pt x="9938" y="81"/>
                    <a:pt x="10495" y="58"/>
                  </a:cubicBezTo>
                  <a:cubicBezTo>
                    <a:pt x="10727" y="58"/>
                    <a:pt x="10936" y="105"/>
                    <a:pt x="11145" y="174"/>
                  </a:cubicBezTo>
                  <a:cubicBezTo>
                    <a:pt x="11377" y="256"/>
                    <a:pt x="11493" y="453"/>
                    <a:pt x="11516" y="697"/>
                  </a:cubicBezTo>
                  <a:cubicBezTo>
                    <a:pt x="11540" y="790"/>
                    <a:pt x="11516" y="859"/>
                    <a:pt x="11516" y="952"/>
                  </a:cubicBezTo>
                  <a:cubicBezTo>
                    <a:pt x="11516" y="1045"/>
                    <a:pt x="11540" y="1149"/>
                    <a:pt x="11563" y="1254"/>
                  </a:cubicBezTo>
                  <a:cubicBezTo>
                    <a:pt x="11609" y="1382"/>
                    <a:pt x="11621" y="1533"/>
                    <a:pt x="11609" y="1672"/>
                  </a:cubicBezTo>
                  <a:cubicBezTo>
                    <a:pt x="11656" y="1892"/>
                    <a:pt x="11679" y="2113"/>
                    <a:pt x="11783" y="2357"/>
                  </a:cubicBezTo>
                  <a:close/>
                  <a:moveTo>
                    <a:pt x="1765" y="1823"/>
                  </a:moveTo>
                  <a:cubicBezTo>
                    <a:pt x="1637" y="1962"/>
                    <a:pt x="1591" y="2125"/>
                    <a:pt x="1614" y="2299"/>
                  </a:cubicBezTo>
                  <a:cubicBezTo>
                    <a:pt x="1625" y="2484"/>
                    <a:pt x="1614" y="2659"/>
                    <a:pt x="1614" y="2844"/>
                  </a:cubicBezTo>
                  <a:cubicBezTo>
                    <a:pt x="1614" y="2937"/>
                    <a:pt x="1614" y="3007"/>
                    <a:pt x="1579" y="3100"/>
                  </a:cubicBezTo>
                  <a:cubicBezTo>
                    <a:pt x="1533" y="3216"/>
                    <a:pt x="1533" y="3344"/>
                    <a:pt x="1533" y="3460"/>
                  </a:cubicBezTo>
                  <a:lnTo>
                    <a:pt x="1533" y="5247"/>
                  </a:lnTo>
                  <a:cubicBezTo>
                    <a:pt x="1533" y="5317"/>
                    <a:pt x="1521" y="5387"/>
                    <a:pt x="1556" y="5456"/>
                  </a:cubicBezTo>
                  <a:cubicBezTo>
                    <a:pt x="1637" y="5665"/>
                    <a:pt x="1614" y="5863"/>
                    <a:pt x="1625" y="6072"/>
                  </a:cubicBezTo>
                  <a:cubicBezTo>
                    <a:pt x="1625" y="6130"/>
                    <a:pt x="1614" y="6199"/>
                    <a:pt x="1637" y="6246"/>
                  </a:cubicBezTo>
                  <a:cubicBezTo>
                    <a:pt x="1730" y="6408"/>
                    <a:pt x="1707" y="6583"/>
                    <a:pt x="1695" y="6757"/>
                  </a:cubicBezTo>
                  <a:cubicBezTo>
                    <a:pt x="1683" y="7058"/>
                    <a:pt x="1811" y="7337"/>
                    <a:pt x="1811" y="7627"/>
                  </a:cubicBezTo>
                  <a:cubicBezTo>
                    <a:pt x="1811" y="7697"/>
                    <a:pt x="1858" y="7778"/>
                    <a:pt x="1869" y="7860"/>
                  </a:cubicBezTo>
                  <a:cubicBezTo>
                    <a:pt x="1881" y="7952"/>
                    <a:pt x="1916" y="8034"/>
                    <a:pt x="2020" y="8103"/>
                  </a:cubicBezTo>
                  <a:lnTo>
                    <a:pt x="2960" y="8103"/>
                  </a:lnTo>
                  <a:cubicBezTo>
                    <a:pt x="3007" y="8103"/>
                    <a:pt x="3077" y="8103"/>
                    <a:pt x="3100" y="8092"/>
                  </a:cubicBezTo>
                  <a:cubicBezTo>
                    <a:pt x="3239" y="8010"/>
                    <a:pt x="3378" y="8034"/>
                    <a:pt x="3529" y="8034"/>
                  </a:cubicBezTo>
                  <a:cubicBezTo>
                    <a:pt x="3773" y="8010"/>
                    <a:pt x="4028" y="8068"/>
                    <a:pt x="4284" y="7941"/>
                  </a:cubicBezTo>
                  <a:cubicBezTo>
                    <a:pt x="4307" y="7929"/>
                    <a:pt x="4365" y="7929"/>
                    <a:pt x="4400" y="7929"/>
                  </a:cubicBezTo>
                  <a:cubicBezTo>
                    <a:pt x="4725" y="7906"/>
                    <a:pt x="5062" y="7929"/>
                    <a:pt x="5398" y="7860"/>
                  </a:cubicBezTo>
                  <a:cubicBezTo>
                    <a:pt x="5689" y="7801"/>
                    <a:pt x="5979" y="7836"/>
                    <a:pt x="6281" y="7767"/>
                  </a:cubicBezTo>
                  <a:cubicBezTo>
                    <a:pt x="6443" y="7720"/>
                    <a:pt x="6606" y="7755"/>
                    <a:pt x="6757" y="7697"/>
                  </a:cubicBezTo>
                  <a:cubicBezTo>
                    <a:pt x="6815" y="7662"/>
                    <a:pt x="6873" y="7674"/>
                    <a:pt x="6931" y="7662"/>
                  </a:cubicBezTo>
                  <a:cubicBezTo>
                    <a:pt x="7012" y="7651"/>
                    <a:pt x="7082" y="7662"/>
                    <a:pt x="7151" y="7639"/>
                  </a:cubicBezTo>
                  <a:cubicBezTo>
                    <a:pt x="7279" y="7581"/>
                    <a:pt x="7407" y="7593"/>
                    <a:pt x="7546" y="7581"/>
                  </a:cubicBezTo>
                  <a:cubicBezTo>
                    <a:pt x="7767" y="7581"/>
                    <a:pt x="7999" y="7604"/>
                    <a:pt x="8208" y="7523"/>
                  </a:cubicBezTo>
                  <a:cubicBezTo>
                    <a:pt x="8266" y="7488"/>
                    <a:pt x="8324" y="7523"/>
                    <a:pt x="8405" y="7511"/>
                  </a:cubicBezTo>
                  <a:cubicBezTo>
                    <a:pt x="8463" y="7511"/>
                    <a:pt x="8533" y="7511"/>
                    <a:pt x="8579" y="7476"/>
                  </a:cubicBezTo>
                  <a:cubicBezTo>
                    <a:pt x="8719" y="7418"/>
                    <a:pt x="8870" y="7418"/>
                    <a:pt x="9020" y="7418"/>
                  </a:cubicBezTo>
                  <a:cubicBezTo>
                    <a:pt x="9160" y="7418"/>
                    <a:pt x="9299" y="7430"/>
                    <a:pt x="9415" y="7395"/>
                  </a:cubicBezTo>
                  <a:cubicBezTo>
                    <a:pt x="9566" y="7349"/>
                    <a:pt x="9717" y="7349"/>
                    <a:pt x="9868" y="7337"/>
                  </a:cubicBezTo>
                  <a:cubicBezTo>
                    <a:pt x="9972" y="7337"/>
                    <a:pt x="10065" y="7337"/>
                    <a:pt x="10170" y="7314"/>
                  </a:cubicBezTo>
                  <a:cubicBezTo>
                    <a:pt x="10356" y="7105"/>
                    <a:pt x="10274" y="6873"/>
                    <a:pt x="10286" y="6652"/>
                  </a:cubicBezTo>
                  <a:cubicBezTo>
                    <a:pt x="10042" y="6524"/>
                    <a:pt x="10042" y="6524"/>
                    <a:pt x="10042" y="6269"/>
                  </a:cubicBezTo>
                  <a:lnTo>
                    <a:pt x="10042" y="5944"/>
                  </a:lnTo>
                  <a:cubicBezTo>
                    <a:pt x="10042" y="5886"/>
                    <a:pt x="10042" y="5805"/>
                    <a:pt x="10030" y="5770"/>
                  </a:cubicBezTo>
                  <a:cubicBezTo>
                    <a:pt x="9972" y="5654"/>
                    <a:pt x="9972" y="5538"/>
                    <a:pt x="9972" y="5398"/>
                  </a:cubicBezTo>
                  <a:cubicBezTo>
                    <a:pt x="9972" y="5201"/>
                    <a:pt x="9984" y="4992"/>
                    <a:pt x="9891" y="4806"/>
                  </a:cubicBezTo>
                  <a:cubicBezTo>
                    <a:pt x="9880" y="4760"/>
                    <a:pt x="9880" y="4702"/>
                    <a:pt x="9880" y="4667"/>
                  </a:cubicBezTo>
                  <a:lnTo>
                    <a:pt x="9833" y="4354"/>
                  </a:lnTo>
                  <a:cubicBezTo>
                    <a:pt x="9822" y="4284"/>
                    <a:pt x="9810" y="4214"/>
                    <a:pt x="9810" y="4133"/>
                  </a:cubicBezTo>
                  <a:cubicBezTo>
                    <a:pt x="9810" y="3936"/>
                    <a:pt x="9822" y="3727"/>
                    <a:pt x="9740" y="3529"/>
                  </a:cubicBezTo>
                  <a:cubicBezTo>
                    <a:pt x="9705" y="3471"/>
                    <a:pt x="9717" y="3413"/>
                    <a:pt x="9717" y="3344"/>
                  </a:cubicBezTo>
                  <a:lnTo>
                    <a:pt x="9717" y="1962"/>
                  </a:lnTo>
                  <a:cubicBezTo>
                    <a:pt x="9717" y="1800"/>
                    <a:pt x="9763" y="1683"/>
                    <a:pt x="9914" y="1602"/>
                  </a:cubicBezTo>
                  <a:cubicBezTo>
                    <a:pt x="9938" y="1579"/>
                    <a:pt x="9961" y="1556"/>
                    <a:pt x="9996" y="1521"/>
                  </a:cubicBezTo>
                  <a:cubicBezTo>
                    <a:pt x="9961" y="1451"/>
                    <a:pt x="9938" y="1405"/>
                    <a:pt x="9926" y="1358"/>
                  </a:cubicBezTo>
                  <a:cubicBezTo>
                    <a:pt x="9891" y="1300"/>
                    <a:pt x="9880" y="1254"/>
                    <a:pt x="9856" y="1196"/>
                  </a:cubicBezTo>
                  <a:lnTo>
                    <a:pt x="8788" y="1196"/>
                  </a:lnTo>
                  <a:cubicBezTo>
                    <a:pt x="8603" y="1196"/>
                    <a:pt x="8428" y="1173"/>
                    <a:pt x="8243" y="1254"/>
                  </a:cubicBezTo>
                  <a:cubicBezTo>
                    <a:pt x="8185" y="1277"/>
                    <a:pt x="8092" y="1266"/>
                    <a:pt x="8022" y="1266"/>
                  </a:cubicBezTo>
                  <a:cubicBezTo>
                    <a:pt x="7802" y="1266"/>
                    <a:pt x="7604" y="1277"/>
                    <a:pt x="7384" y="1312"/>
                  </a:cubicBezTo>
                  <a:cubicBezTo>
                    <a:pt x="7209" y="1335"/>
                    <a:pt x="7035" y="1335"/>
                    <a:pt x="6861" y="1358"/>
                  </a:cubicBezTo>
                  <a:cubicBezTo>
                    <a:pt x="6780" y="1370"/>
                    <a:pt x="6675" y="1358"/>
                    <a:pt x="6583" y="1382"/>
                  </a:cubicBezTo>
                  <a:cubicBezTo>
                    <a:pt x="6432" y="1440"/>
                    <a:pt x="6269" y="1440"/>
                    <a:pt x="6107" y="1440"/>
                  </a:cubicBezTo>
                  <a:lnTo>
                    <a:pt x="5340" y="1440"/>
                  </a:lnTo>
                  <a:cubicBezTo>
                    <a:pt x="5247" y="1440"/>
                    <a:pt x="5166" y="1440"/>
                    <a:pt x="5097" y="1451"/>
                  </a:cubicBezTo>
                  <a:cubicBezTo>
                    <a:pt x="4888" y="1521"/>
                    <a:pt x="4690" y="1509"/>
                    <a:pt x="4481" y="1509"/>
                  </a:cubicBezTo>
                  <a:cubicBezTo>
                    <a:pt x="4365" y="1509"/>
                    <a:pt x="4226" y="1498"/>
                    <a:pt x="4121" y="1544"/>
                  </a:cubicBezTo>
                  <a:cubicBezTo>
                    <a:pt x="3947" y="1614"/>
                    <a:pt x="3761" y="1602"/>
                    <a:pt x="3587" y="1602"/>
                  </a:cubicBezTo>
                  <a:cubicBezTo>
                    <a:pt x="3332" y="1614"/>
                    <a:pt x="3077" y="1567"/>
                    <a:pt x="2833" y="1672"/>
                  </a:cubicBezTo>
                  <a:cubicBezTo>
                    <a:pt x="2775" y="1695"/>
                    <a:pt x="2717" y="1683"/>
                    <a:pt x="2635" y="1683"/>
                  </a:cubicBezTo>
                  <a:cubicBezTo>
                    <a:pt x="2403" y="1683"/>
                    <a:pt x="2171" y="1672"/>
                    <a:pt x="1939" y="1776"/>
                  </a:cubicBezTo>
                  <a:cubicBezTo>
                    <a:pt x="1881" y="1823"/>
                    <a:pt x="1823" y="1823"/>
                    <a:pt x="1765" y="1823"/>
                  </a:cubicBezTo>
                  <a:close/>
                  <a:moveTo>
                    <a:pt x="1695" y="8277"/>
                  </a:moveTo>
                  <a:cubicBezTo>
                    <a:pt x="1567" y="7987"/>
                    <a:pt x="1474" y="7709"/>
                    <a:pt x="1498" y="7418"/>
                  </a:cubicBezTo>
                  <a:cubicBezTo>
                    <a:pt x="1498" y="7360"/>
                    <a:pt x="1498" y="7291"/>
                    <a:pt x="1463" y="7244"/>
                  </a:cubicBezTo>
                  <a:cubicBezTo>
                    <a:pt x="1405" y="7105"/>
                    <a:pt x="1405" y="6942"/>
                    <a:pt x="1405" y="6791"/>
                  </a:cubicBezTo>
                  <a:cubicBezTo>
                    <a:pt x="1405" y="6675"/>
                    <a:pt x="1416" y="6559"/>
                    <a:pt x="1382" y="6466"/>
                  </a:cubicBezTo>
                  <a:cubicBezTo>
                    <a:pt x="1324" y="6316"/>
                    <a:pt x="1324" y="6153"/>
                    <a:pt x="1324" y="6014"/>
                  </a:cubicBezTo>
                  <a:cubicBezTo>
                    <a:pt x="1324" y="5898"/>
                    <a:pt x="1300" y="5793"/>
                    <a:pt x="1289" y="5677"/>
                  </a:cubicBezTo>
                  <a:cubicBezTo>
                    <a:pt x="1277" y="5573"/>
                    <a:pt x="1242" y="5480"/>
                    <a:pt x="1242" y="5375"/>
                  </a:cubicBezTo>
                  <a:lnTo>
                    <a:pt x="1242" y="3344"/>
                  </a:lnTo>
                  <a:cubicBezTo>
                    <a:pt x="1242" y="3251"/>
                    <a:pt x="1265" y="3146"/>
                    <a:pt x="1277" y="3065"/>
                  </a:cubicBezTo>
                  <a:cubicBezTo>
                    <a:pt x="1289" y="2960"/>
                    <a:pt x="1324" y="2868"/>
                    <a:pt x="1324" y="2763"/>
                  </a:cubicBezTo>
                  <a:cubicBezTo>
                    <a:pt x="1324" y="2601"/>
                    <a:pt x="1335" y="2450"/>
                    <a:pt x="1324" y="2299"/>
                  </a:cubicBezTo>
                  <a:cubicBezTo>
                    <a:pt x="1300" y="2067"/>
                    <a:pt x="1358" y="1858"/>
                    <a:pt x="1474" y="1660"/>
                  </a:cubicBezTo>
                  <a:cubicBezTo>
                    <a:pt x="1533" y="1556"/>
                    <a:pt x="1591" y="1498"/>
                    <a:pt x="1707" y="1498"/>
                  </a:cubicBezTo>
                  <a:cubicBezTo>
                    <a:pt x="1765" y="1498"/>
                    <a:pt x="1846" y="1509"/>
                    <a:pt x="1881" y="1486"/>
                  </a:cubicBezTo>
                  <a:cubicBezTo>
                    <a:pt x="2078" y="1382"/>
                    <a:pt x="2264" y="1405"/>
                    <a:pt x="2450" y="1405"/>
                  </a:cubicBezTo>
                  <a:cubicBezTo>
                    <a:pt x="2577" y="1405"/>
                    <a:pt x="2717" y="1405"/>
                    <a:pt x="2844" y="1358"/>
                  </a:cubicBezTo>
                  <a:cubicBezTo>
                    <a:pt x="2914" y="1324"/>
                    <a:pt x="3007" y="1324"/>
                    <a:pt x="3088" y="1324"/>
                  </a:cubicBezTo>
                  <a:lnTo>
                    <a:pt x="3669" y="1324"/>
                  </a:lnTo>
                  <a:cubicBezTo>
                    <a:pt x="3738" y="1324"/>
                    <a:pt x="3820" y="1335"/>
                    <a:pt x="3889" y="1312"/>
                  </a:cubicBezTo>
                  <a:cubicBezTo>
                    <a:pt x="4063" y="1231"/>
                    <a:pt x="4249" y="1254"/>
                    <a:pt x="4423" y="1254"/>
                  </a:cubicBezTo>
                  <a:cubicBezTo>
                    <a:pt x="4632" y="1254"/>
                    <a:pt x="4830" y="1254"/>
                    <a:pt x="5039" y="1184"/>
                  </a:cubicBezTo>
                  <a:cubicBezTo>
                    <a:pt x="5108" y="1149"/>
                    <a:pt x="5189" y="1149"/>
                    <a:pt x="5282" y="1149"/>
                  </a:cubicBezTo>
                  <a:lnTo>
                    <a:pt x="5770" y="1149"/>
                  </a:lnTo>
                  <a:cubicBezTo>
                    <a:pt x="6049" y="1149"/>
                    <a:pt x="6327" y="1184"/>
                    <a:pt x="6606" y="1080"/>
                  </a:cubicBezTo>
                  <a:cubicBezTo>
                    <a:pt x="6664" y="1045"/>
                    <a:pt x="6745" y="1068"/>
                    <a:pt x="6815" y="1068"/>
                  </a:cubicBezTo>
                  <a:cubicBezTo>
                    <a:pt x="7024" y="1068"/>
                    <a:pt x="7221" y="1068"/>
                    <a:pt x="7430" y="1022"/>
                  </a:cubicBezTo>
                  <a:cubicBezTo>
                    <a:pt x="7511" y="998"/>
                    <a:pt x="7616" y="987"/>
                    <a:pt x="7709" y="987"/>
                  </a:cubicBezTo>
                  <a:cubicBezTo>
                    <a:pt x="7918" y="987"/>
                    <a:pt x="8150" y="1010"/>
                    <a:pt x="8370" y="917"/>
                  </a:cubicBezTo>
                  <a:cubicBezTo>
                    <a:pt x="8428" y="906"/>
                    <a:pt x="8486" y="906"/>
                    <a:pt x="8556" y="906"/>
                  </a:cubicBezTo>
                  <a:lnTo>
                    <a:pt x="9856" y="906"/>
                  </a:lnTo>
                  <a:lnTo>
                    <a:pt x="9972" y="906"/>
                  </a:lnTo>
                  <a:cubicBezTo>
                    <a:pt x="10089" y="917"/>
                    <a:pt x="10147" y="964"/>
                    <a:pt x="10147" y="1080"/>
                  </a:cubicBezTo>
                  <a:cubicBezTo>
                    <a:pt x="10158" y="1254"/>
                    <a:pt x="10239" y="1405"/>
                    <a:pt x="10332" y="1556"/>
                  </a:cubicBezTo>
                  <a:cubicBezTo>
                    <a:pt x="10402" y="1556"/>
                    <a:pt x="10472" y="1567"/>
                    <a:pt x="10553" y="1567"/>
                  </a:cubicBezTo>
                  <a:cubicBezTo>
                    <a:pt x="10820" y="1591"/>
                    <a:pt x="10971" y="1741"/>
                    <a:pt x="10982" y="2020"/>
                  </a:cubicBezTo>
                  <a:cubicBezTo>
                    <a:pt x="10982" y="2125"/>
                    <a:pt x="10959" y="2229"/>
                    <a:pt x="11017" y="2322"/>
                  </a:cubicBezTo>
                  <a:cubicBezTo>
                    <a:pt x="11145" y="2357"/>
                    <a:pt x="11273" y="2345"/>
                    <a:pt x="11389" y="2310"/>
                  </a:cubicBezTo>
                  <a:cubicBezTo>
                    <a:pt x="11400" y="2183"/>
                    <a:pt x="11424" y="1451"/>
                    <a:pt x="11389" y="1382"/>
                  </a:cubicBezTo>
                  <a:cubicBezTo>
                    <a:pt x="11307" y="1196"/>
                    <a:pt x="11319" y="1010"/>
                    <a:pt x="11319" y="813"/>
                  </a:cubicBezTo>
                  <a:cubicBezTo>
                    <a:pt x="11319" y="627"/>
                    <a:pt x="11226" y="511"/>
                    <a:pt x="11052" y="441"/>
                  </a:cubicBezTo>
                  <a:cubicBezTo>
                    <a:pt x="10913" y="383"/>
                    <a:pt x="10750" y="337"/>
                    <a:pt x="10576" y="337"/>
                  </a:cubicBezTo>
                  <a:cubicBezTo>
                    <a:pt x="9972" y="348"/>
                    <a:pt x="9369" y="337"/>
                    <a:pt x="8765" y="337"/>
                  </a:cubicBezTo>
                  <a:cubicBezTo>
                    <a:pt x="8544" y="337"/>
                    <a:pt x="8312" y="383"/>
                    <a:pt x="8115" y="279"/>
                  </a:cubicBezTo>
                  <a:cubicBezTo>
                    <a:pt x="8092" y="267"/>
                    <a:pt x="8069" y="267"/>
                    <a:pt x="8057" y="267"/>
                  </a:cubicBezTo>
                  <a:cubicBezTo>
                    <a:pt x="7767" y="267"/>
                    <a:pt x="7476" y="256"/>
                    <a:pt x="7198" y="279"/>
                  </a:cubicBezTo>
                  <a:cubicBezTo>
                    <a:pt x="6838" y="314"/>
                    <a:pt x="6490" y="372"/>
                    <a:pt x="6141" y="406"/>
                  </a:cubicBezTo>
                  <a:cubicBezTo>
                    <a:pt x="5944" y="430"/>
                    <a:pt x="5747" y="441"/>
                    <a:pt x="5561" y="441"/>
                  </a:cubicBezTo>
                  <a:cubicBezTo>
                    <a:pt x="5306" y="441"/>
                    <a:pt x="5062" y="453"/>
                    <a:pt x="4830" y="488"/>
                  </a:cubicBezTo>
                  <a:cubicBezTo>
                    <a:pt x="4412" y="546"/>
                    <a:pt x="4005" y="569"/>
                    <a:pt x="3587" y="615"/>
                  </a:cubicBezTo>
                  <a:lnTo>
                    <a:pt x="3193" y="662"/>
                  </a:lnTo>
                  <a:cubicBezTo>
                    <a:pt x="2786" y="720"/>
                    <a:pt x="2403" y="871"/>
                    <a:pt x="1985" y="871"/>
                  </a:cubicBezTo>
                  <a:cubicBezTo>
                    <a:pt x="1974" y="871"/>
                    <a:pt x="1939" y="871"/>
                    <a:pt x="1927" y="894"/>
                  </a:cubicBezTo>
                  <a:cubicBezTo>
                    <a:pt x="1695" y="987"/>
                    <a:pt x="1416" y="917"/>
                    <a:pt x="1184" y="1033"/>
                  </a:cubicBezTo>
                  <a:cubicBezTo>
                    <a:pt x="998" y="1022"/>
                    <a:pt x="859" y="1091"/>
                    <a:pt x="685" y="1196"/>
                  </a:cubicBezTo>
                  <a:cubicBezTo>
                    <a:pt x="650" y="1312"/>
                    <a:pt x="639" y="1440"/>
                    <a:pt x="592" y="1556"/>
                  </a:cubicBezTo>
                  <a:cubicBezTo>
                    <a:pt x="534" y="1718"/>
                    <a:pt x="546" y="1904"/>
                    <a:pt x="511" y="2067"/>
                  </a:cubicBezTo>
                  <a:cubicBezTo>
                    <a:pt x="464" y="2241"/>
                    <a:pt x="464" y="2415"/>
                    <a:pt x="453" y="2577"/>
                  </a:cubicBezTo>
                  <a:cubicBezTo>
                    <a:pt x="453" y="2705"/>
                    <a:pt x="453" y="2833"/>
                    <a:pt x="406" y="2960"/>
                  </a:cubicBezTo>
                  <a:cubicBezTo>
                    <a:pt x="372" y="3077"/>
                    <a:pt x="360" y="3181"/>
                    <a:pt x="360" y="3297"/>
                  </a:cubicBezTo>
                  <a:lnTo>
                    <a:pt x="360" y="4644"/>
                  </a:lnTo>
                  <a:cubicBezTo>
                    <a:pt x="360" y="4725"/>
                    <a:pt x="348" y="4795"/>
                    <a:pt x="372" y="4864"/>
                  </a:cubicBezTo>
                  <a:cubicBezTo>
                    <a:pt x="464" y="5050"/>
                    <a:pt x="453" y="5247"/>
                    <a:pt x="453" y="5433"/>
                  </a:cubicBezTo>
                  <a:cubicBezTo>
                    <a:pt x="453" y="5503"/>
                    <a:pt x="430" y="5573"/>
                    <a:pt x="464" y="5654"/>
                  </a:cubicBezTo>
                  <a:cubicBezTo>
                    <a:pt x="534" y="5793"/>
                    <a:pt x="523" y="5956"/>
                    <a:pt x="523" y="6095"/>
                  </a:cubicBezTo>
                  <a:cubicBezTo>
                    <a:pt x="523" y="6153"/>
                    <a:pt x="523" y="6211"/>
                    <a:pt x="534" y="6246"/>
                  </a:cubicBezTo>
                  <a:cubicBezTo>
                    <a:pt x="627" y="6420"/>
                    <a:pt x="604" y="6606"/>
                    <a:pt x="604" y="6780"/>
                  </a:cubicBezTo>
                  <a:cubicBezTo>
                    <a:pt x="604" y="7070"/>
                    <a:pt x="604" y="7349"/>
                    <a:pt x="627" y="7639"/>
                  </a:cubicBezTo>
                  <a:cubicBezTo>
                    <a:pt x="627" y="7720"/>
                    <a:pt x="627" y="7813"/>
                    <a:pt x="650" y="7883"/>
                  </a:cubicBezTo>
                  <a:cubicBezTo>
                    <a:pt x="708" y="8010"/>
                    <a:pt x="708" y="8150"/>
                    <a:pt x="708" y="8277"/>
                  </a:cubicBezTo>
                  <a:cubicBezTo>
                    <a:pt x="708" y="8475"/>
                    <a:pt x="801" y="8672"/>
                    <a:pt x="859" y="8870"/>
                  </a:cubicBezTo>
                  <a:cubicBezTo>
                    <a:pt x="998" y="8870"/>
                    <a:pt x="1149" y="8881"/>
                    <a:pt x="1289" y="8881"/>
                  </a:cubicBezTo>
                  <a:cubicBezTo>
                    <a:pt x="1416" y="8881"/>
                    <a:pt x="1556" y="8881"/>
                    <a:pt x="1683" y="8916"/>
                  </a:cubicBezTo>
                  <a:cubicBezTo>
                    <a:pt x="1823" y="8939"/>
                    <a:pt x="1962" y="8904"/>
                    <a:pt x="2101" y="8870"/>
                  </a:cubicBezTo>
                  <a:cubicBezTo>
                    <a:pt x="2159" y="8858"/>
                    <a:pt x="2217" y="8870"/>
                    <a:pt x="2287" y="8870"/>
                  </a:cubicBezTo>
                  <a:lnTo>
                    <a:pt x="2902" y="8870"/>
                  </a:lnTo>
                  <a:cubicBezTo>
                    <a:pt x="2972" y="8870"/>
                    <a:pt x="3042" y="8881"/>
                    <a:pt x="3123" y="8858"/>
                  </a:cubicBezTo>
                  <a:cubicBezTo>
                    <a:pt x="3367" y="8753"/>
                    <a:pt x="3622" y="8788"/>
                    <a:pt x="3878" y="8788"/>
                  </a:cubicBezTo>
                  <a:cubicBezTo>
                    <a:pt x="4121" y="8788"/>
                    <a:pt x="4365" y="8811"/>
                    <a:pt x="4597" y="8730"/>
                  </a:cubicBezTo>
                  <a:cubicBezTo>
                    <a:pt x="4655" y="8695"/>
                    <a:pt x="4748" y="8707"/>
                    <a:pt x="4818" y="8707"/>
                  </a:cubicBezTo>
                  <a:lnTo>
                    <a:pt x="5364" y="8707"/>
                  </a:lnTo>
                  <a:cubicBezTo>
                    <a:pt x="5445" y="8707"/>
                    <a:pt x="5514" y="8730"/>
                    <a:pt x="5584" y="8695"/>
                  </a:cubicBezTo>
                  <a:cubicBezTo>
                    <a:pt x="5793" y="8614"/>
                    <a:pt x="5990" y="8637"/>
                    <a:pt x="6199" y="8626"/>
                  </a:cubicBezTo>
                  <a:cubicBezTo>
                    <a:pt x="6432" y="8626"/>
                    <a:pt x="6664" y="8649"/>
                    <a:pt x="6896" y="8556"/>
                  </a:cubicBezTo>
                  <a:cubicBezTo>
                    <a:pt x="6966" y="8521"/>
                    <a:pt x="7047" y="8533"/>
                    <a:pt x="7140" y="8533"/>
                  </a:cubicBezTo>
                  <a:lnTo>
                    <a:pt x="8324" y="8533"/>
                  </a:lnTo>
                  <a:cubicBezTo>
                    <a:pt x="8428" y="8533"/>
                    <a:pt x="8533" y="8556"/>
                    <a:pt x="8637" y="8510"/>
                  </a:cubicBezTo>
                  <a:cubicBezTo>
                    <a:pt x="8812" y="8452"/>
                    <a:pt x="8986" y="8452"/>
                    <a:pt x="9160" y="8452"/>
                  </a:cubicBezTo>
                  <a:cubicBezTo>
                    <a:pt x="9241" y="8452"/>
                    <a:pt x="9311" y="8452"/>
                    <a:pt x="9404" y="8440"/>
                  </a:cubicBezTo>
                  <a:cubicBezTo>
                    <a:pt x="9868" y="8359"/>
                    <a:pt x="10332" y="8289"/>
                    <a:pt x="10797" y="8196"/>
                  </a:cubicBezTo>
                  <a:cubicBezTo>
                    <a:pt x="10924" y="8173"/>
                    <a:pt x="11052" y="8127"/>
                    <a:pt x="11191" y="8115"/>
                  </a:cubicBezTo>
                  <a:cubicBezTo>
                    <a:pt x="11366" y="8103"/>
                    <a:pt x="11505" y="8068"/>
                    <a:pt x="11633" y="7987"/>
                  </a:cubicBezTo>
                  <a:cubicBezTo>
                    <a:pt x="11725" y="7836"/>
                    <a:pt x="11749" y="7697"/>
                    <a:pt x="11749" y="7534"/>
                  </a:cubicBezTo>
                  <a:cubicBezTo>
                    <a:pt x="11749" y="6954"/>
                    <a:pt x="11772" y="6374"/>
                    <a:pt x="11772" y="5793"/>
                  </a:cubicBezTo>
                  <a:cubicBezTo>
                    <a:pt x="11772" y="5781"/>
                    <a:pt x="11749" y="5758"/>
                    <a:pt x="11737" y="5723"/>
                  </a:cubicBezTo>
                  <a:cubicBezTo>
                    <a:pt x="11598" y="5700"/>
                    <a:pt x="11447" y="5677"/>
                    <a:pt x="11284" y="5747"/>
                  </a:cubicBezTo>
                  <a:lnTo>
                    <a:pt x="11284" y="6083"/>
                  </a:lnTo>
                  <a:cubicBezTo>
                    <a:pt x="11307" y="6269"/>
                    <a:pt x="11249" y="6443"/>
                    <a:pt x="11099" y="6594"/>
                  </a:cubicBezTo>
                  <a:cubicBezTo>
                    <a:pt x="10959" y="6606"/>
                    <a:pt x="10797" y="6617"/>
                    <a:pt x="10623" y="6629"/>
                  </a:cubicBezTo>
                  <a:cubicBezTo>
                    <a:pt x="10623" y="6722"/>
                    <a:pt x="10611" y="6791"/>
                    <a:pt x="10611" y="6873"/>
                  </a:cubicBezTo>
                  <a:cubicBezTo>
                    <a:pt x="10623" y="7058"/>
                    <a:pt x="10576" y="7233"/>
                    <a:pt x="10506" y="7407"/>
                  </a:cubicBezTo>
                  <a:cubicBezTo>
                    <a:pt x="10472" y="7488"/>
                    <a:pt x="10414" y="7534"/>
                    <a:pt x="10332" y="7546"/>
                  </a:cubicBezTo>
                  <a:lnTo>
                    <a:pt x="10216" y="7546"/>
                  </a:lnTo>
                  <a:cubicBezTo>
                    <a:pt x="9949" y="7546"/>
                    <a:pt x="9682" y="7523"/>
                    <a:pt x="9427" y="7616"/>
                  </a:cubicBezTo>
                  <a:cubicBezTo>
                    <a:pt x="9404" y="7639"/>
                    <a:pt x="9346" y="7616"/>
                    <a:pt x="9311" y="7616"/>
                  </a:cubicBezTo>
                  <a:cubicBezTo>
                    <a:pt x="9079" y="7616"/>
                    <a:pt x="8846" y="7604"/>
                    <a:pt x="8614" y="7697"/>
                  </a:cubicBezTo>
                  <a:cubicBezTo>
                    <a:pt x="8579" y="7709"/>
                    <a:pt x="8521" y="7697"/>
                    <a:pt x="8475" y="7709"/>
                  </a:cubicBezTo>
                  <a:cubicBezTo>
                    <a:pt x="8417" y="7709"/>
                    <a:pt x="8347" y="7709"/>
                    <a:pt x="8301" y="7743"/>
                  </a:cubicBezTo>
                  <a:cubicBezTo>
                    <a:pt x="8138" y="7813"/>
                    <a:pt x="7964" y="7825"/>
                    <a:pt x="7790" y="7790"/>
                  </a:cubicBezTo>
                  <a:cubicBezTo>
                    <a:pt x="7488" y="7767"/>
                    <a:pt x="7198" y="7894"/>
                    <a:pt x="6873" y="7894"/>
                  </a:cubicBezTo>
                  <a:cubicBezTo>
                    <a:pt x="6733" y="7964"/>
                    <a:pt x="6559" y="7987"/>
                    <a:pt x="6397" y="7964"/>
                  </a:cubicBezTo>
                  <a:cubicBezTo>
                    <a:pt x="6350" y="7964"/>
                    <a:pt x="6292" y="7964"/>
                    <a:pt x="6257" y="7999"/>
                  </a:cubicBezTo>
                  <a:cubicBezTo>
                    <a:pt x="6118" y="8057"/>
                    <a:pt x="5979" y="8057"/>
                    <a:pt x="5828" y="8057"/>
                  </a:cubicBezTo>
                  <a:cubicBezTo>
                    <a:pt x="5712" y="8057"/>
                    <a:pt x="5573" y="8022"/>
                    <a:pt x="5468" y="8068"/>
                  </a:cubicBezTo>
                  <a:cubicBezTo>
                    <a:pt x="5224" y="8161"/>
                    <a:pt x="4992" y="8127"/>
                    <a:pt x="4748" y="8138"/>
                  </a:cubicBezTo>
                  <a:cubicBezTo>
                    <a:pt x="4644" y="8138"/>
                    <a:pt x="4528" y="8115"/>
                    <a:pt x="4435" y="8161"/>
                  </a:cubicBezTo>
                  <a:cubicBezTo>
                    <a:pt x="4191" y="8277"/>
                    <a:pt x="3936" y="8231"/>
                    <a:pt x="3680" y="8231"/>
                  </a:cubicBezTo>
                  <a:cubicBezTo>
                    <a:pt x="3587" y="8231"/>
                    <a:pt x="3471" y="8219"/>
                    <a:pt x="3378" y="8243"/>
                  </a:cubicBezTo>
                  <a:cubicBezTo>
                    <a:pt x="3216" y="8324"/>
                    <a:pt x="3065" y="8289"/>
                    <a:pt x="2902" y="8277"/>
                  </a:cubicBezTo>
                  <a:lnTo>
                    <a:pt x="2508" y="8231"/>
                  </a:lnTo>
                  <a:cubicBezTo>
                    <a:pt x="2194" y="8324"/>
                    <a:pt x="1939" y="8289"/>
                    <a:pt x="1695" y="8277"/>
                  </a:cubicBezTo>
                  <a:close/>
                  <a:moveTo>
                    <a:pt x="11865" y="2670"/>
                  </a:moveTo>
                  <a:cubicBezTo>
                    <a:pt x="11540" y="2601"/>
                    <a:pt x="10994" y="2601"/>
                    <a:pt x="10739" y="2659"/>
                  </a:cubicBezTo>
                  <a:cubicBezTo>
                    <a:pt x="10739" y="2891"/>
                    <a:pt x="10692" y="3123"/>
                    <a:pt x="10785" y="3344"/>
                  </a:cubicBezTo>
                  <a:cubicBezTo>
                    <a:pt x="10808" y="3413"/>
                    <a:pt x="10808" y="3506"/>
                    <a:pt x="10808" y="3587"/>
                  </a:cubicBezTo>
                  <a:cubicBezTo>
                    <a:pt x="10843" y="3820"/>
                    <a:pt x="10843" y="4052"/>
                    <a:pt x="10913" y="4284"/>
                  </a:cubicBezTo>
                  <a:cubicBezTo>
                    <a:pt x="10971" y="4470"/>
                    <a:pt x="10971" y="4644"/>
                    <a:pt x="10982" y="4818"/>
                  </a:cubicBezTo>
                  <a:cubicBezTo>
                    <a:pt x="10982" y="5004"/>
                    <a:pt x="10959" y="5178"/>
                    <a:pt x="10994" y="5352"/>
                  </a:cubicBezTo>
                  <a:cubicBezTo>
                    <a:pt x="11099" y="5398"/>
                    <a:pt x="11191" y="5445"/>
                    <a:pt x="11273" y="5491"/>
                  </a:cubicBezTo>
                  <a:cubicBezTo>
                    <a:pt x="11400" y="5445"/>
                    <a:pt x="11540" y="5410"/>
                    <a:pt x="11691" y="5468"/>
                  </a:cubicBezTo>
                  <a:cubicBezTo>
                    <a:pt x="11807" y="5514"/>
                    <a:pt x="11958" y="5503"/>
                    <a:pt x="12085" y="5456"/>
                  </a:cubicBezTo>
                  <a:cubicBezTo>
                    <a:pt x="12097" y="5410"/>
                    <a:pt x="12120" y="5375"/>
                    <a:pt x="12120" y="5340"/>
                  </a:cubicBezTo>
                  <a:cubicBezTo>
                    <a:pt x="12120" y="5004"/>
                    <a:pt x="12097" y="4690"/>
                    <a:pt x="12132" y="4354"/>
                  </a:cubicBezTo>
                  <a:cubicBezTo>
                    <a:pt x="12155" y="4017"/>
                    <a:pt x="12027" y="3692"/>
                    <a:pt x="12074" y="3355"/>
                  </a:cubicBezTo>
                  <a:cubicBezTo>
                    <a:pt x="12074" y="3320"/>
                    <a:pt x="12039" y="3297"/>
                    <a:pt x="12027" y="3262"/>
                  </a:cubicBezTo>
                  <a:cubicBezTo>
                    <a:pt x="12016" y="3227"/>
                    <a:pt x="11981" y="3181"/>
                    <a:pt x="11969" y="3123"/>
                  </a:cubicBezTo>
                  <a:cubicBezTo>
                    <a:pt x="11946" y="3007"/>
                    <a:pt x="11911" y="2844"/>
                    <a:pt x="11865" y="2670"/>
                  </a:cubicBezTo>
                  <a:close/>
                  <a:moveTo>
                    <a:pt x="9984" y="1916"/>
                  </a:moveTo>
                  <a:cubicBezTo>
                    <a:pt x="9961" y="2020"/>
                    <a:pt x="9961" y="2090"/>
                    <a:pt x="9961" y="2183"/>
                  </a:cubicBezTo>
                  <a:lnTo>
                    <a:pt x="9961" y="3135"/>
                  </a:lnTo>
                  <a:cubicBezTo>
                    <a:pt x="9961" y="3309"/>
                    <a:pt x="9949" y="3483"/>
                    <a:pt x="10019" y="3645"/>
                  </a:cubicBezTo>
                  <a:cubicBezTo>
                    <a:pt x="10054" y="3703"/>
                    <a:pt x="10054" y="3761"/>
                    <a:pt x="10042" y="3820"/>
                  </a:cubicBezTo>
                  <a:cubicBezTo>
                    <a:pt x="9996" y="4145"/>
                    <a:pt x="10158" y="4446"/>
                    <a:pt x="10147" y="4760"/>
                  </a:cubicBezTo>
                  <a:cubicBezTo>
                    <a:pt x="10228" y="4957"/>
                    <a:pt x="10205" y="5143"/>
                    <a:pt x="10216" y="5329"/>
                  </a:cubicBezTo>
                  <a:cubicBezTo>
                    <a:pt x="10216" y="5422"/>
                    <a:pt x="10216" y="5514"/>
                    <a:pt x="10251" y="5607"/>
                  </a:cubicBezTo>
                  <a:cubicBezTo>
                    <a:pt x="10297" y="5723"/>
                    <a:pt x="10309" y="5840"/>
                    <a:pt x="10309" y="5967"/>
                  </a:cubicBezTo>
                  <a:cubicBezTo>
                    <a:pt x="10309" y="6083"/>
                    <a:pt x="10297" y="6211"/>
                    <a:pt x="10344" y="6316"/>
                  </a:cubicBezTo>
                  <a:cubicBezTo>
                    <a:pt x="10506" y="6420"/>
                    <a:pt x="10646" y="6443"/>
                    <a:pt x="10820" y="6432"/>
                  </a:cubicBezTo>
                  <a:cubicBezTo>
                    <a:pt x="10913" y="6420"/>
                    <a:pt x="10948" y="6374"/>
                    <a:pt x="10948" y="6304"/>
                  </a:cubicBezTo>
                  <a:lnTo>
                    <a:pt x="10948" y="5828"/>
                  </a:lnTo>
                  <a:cubicBezTo>
                    <a:pt x="10704" y="5712"/>
                    <a:pt x="10704" y="5712"/>
                    <a:pt x="10704" y="5480"/>
                  </a:cubicBezTo>
                  <a:lnTo>
                    <a:pt x="10704" y="5201"/>
                  </a:lnTo>
                  <a:cubicBezTo>
                    <a:pt x="10692" y="4911"/>
                    <a:pt x="10750" y="4632"/>
                    <a:pt x="10634" y="4354"/>
                  </a:cubicBezTo>
                  <a:cubicBezTo>
                    <a:pt x="10623" y="4319"/>
                    <a:pt x="10634" y="4261"/>
                    <a:pt x="10623" y="4214"/>
                  </a:cubicBezTo>
                  <a:cubicBezTo>
                    <a:pt x="10623" y="4156"/>
                    <a:pt x="10599" y="4087"/>
                    <a:pt x="10588" y="4040"/>
                  </a:cubicBezTo>
                  <a:cubicBezTo>
                    <a:pt x="10530" y="3912"/>
                    <a:pt x="10530" y="3773"/>
                    <a:pt x="10530" y="3645"/>
                  </a:cubicBezTo>
                  <a:cubicBezTo>
                    <a:pt x="10530" y="3587"/>
                    <a:pt x="10530" y="3518"/>
                    <a:pt x="10518" y="3460"/>
                  </a:cubicBezTo>
                  <a:cubicBezTo>
                    <a:pt x="10402" y="3135"/>
                    <a:pt x="10472" y="2810"/>
                    <a:pt x="10460" y="2484"/>
                  </a:cubicBezTo>
                  <a:cubicBezTo>
                    <a:pt x="10460" y="2415"/>
                    <a:pt x="10506" y="2357"/>
                    <a:pt x="10576" y="2322"/>
                  </a:cubicBezTo>
                  <a:cubicBezTo>
                    <a:pt x="10623" y="2310"/>
                    <a:pt x="10657" y="2287"/>
                    <a:pt x="10692" y="2264"/>
                  </a:cubicBezTo>
                  <a:cubicBezTo>
                    <a:pt x="10739" y="2113"/>
                    <a:pt x="10692" y="2008"/>
                    <a:pt x="10576" y="1904"/>
                  </a:cubicBezTo>
                  <a:cubicBezTo>
                    <a:pt x="10402" y="1881"/>
                    <a:pt x="10216" y="1858"/>
                    <a:pt x="9984" y="1916"/>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4"/>
            <p:cNvSpPr/>
            <p:nvPr/>
          </p:nvSpPr>
          <p:spPr>
            <a:xfrm>
              <a:off x="2115625" y="2668975"/>
              <a:ext cx="62700" cy="44450"/>
            </a:xfrm>
            <a:custGeom>
              <a:avLst/>
              <a:gdLst/>
              <a:ahLst/>
              <a:cxnLst/>
              <a:rect l="l" t="t" r="r" b="b"/>
              <a:pathLst>
                <a:path w="2508" h="1778" extrusionOk="0">
                  <a:moveTo>
                    <a:pt x="1579" y="12"/>
                  </a:moveTo>
                  <a:lnTo>
                    <a:pt x="2043" y="12"/>
                  </a:lnTo>
                  <a:cubicBezTo>
                    <a:pt x="2148" y="12"/>
                    <a:pt x="2218" y="36"/>
                    <a:pt x="2310" y="94"/>
                  </a:cubicBezTo>
                  <a:cubicBezTo>
                    <a:pt x="2380" y="152"/>
                    <a:pt x="2415" y="210"/>
                    <a:pt x="2415" y="303"/>
                  </a:cubicBezTo>
                  <a:cubicBezTo>
                    <a:pt x="2415" y="430"/>
                    <a:pt x="2461" y="558"/>
                    <a:pt x="2473" y="697"/>
                  </a:cubicBezTo>
                  <a:cubicBezTo>
                    <a:pt x="2508" y="953"/>
                    <a:pt x="2496" y="1220"/>
                    <a:pt x="2496" y="1487"/>
                  </a:cubicBezTo>
                  <a:cubicBezTo>
                    <a:pt x="2496" y="1580"/>
                    <a:pt x="2415" y="1603"/>
                    <a:pt x="2345" y="1615"/>
                  </a:cubicBezTo>
                  <a:cubicBezTo>
                    <a:pt x="2276" y="1615"/>
                    <a:pt x="2206" y="1638"/>
                    <a:pt x="2125" y="1638"/>
                  </a:cubicBezTo>
                  <a:lnTo>
                    <a:pt x="1393" y="1638"/>
                  </a:lnTo>
                  <a:cubicBezTo>
                    <a:pt x="1312" y="1638"/>
                    <a:pt x="1242" y="1615"/>
                    <a:pt x="1173" y="1661"/>
                  </a:cubicBezTo>
                  <a:cubicBezTo>
                    <a:pt x="952" y="1777"/>
                    <a:pt x="732" y="1719"/>
                    <a:pt x="499" y="1742"/>
                  </a:cubicBezTo>
                  <a:cubicBezTo>
                    <a:pt x="418" y="1742"/>
                    <a:pt x="348" y="1707"/>
                    <a:pt x="302" y="1638"/>
                  </a:cubicBezTo>
                  <a:cubicBezTo>
                    <a:pt x="198" y="1475"/>
                    <a:pt x="81" y="1313"/>
                    <a:pt x="116" y="1115"/>
                  </a:cubicBezTo>
                  <a:cubicBezTo>
                    <a:pt x="116" y="1069"/>
                    <a:pt x="116" y="1022"/>
                    <a:pt x="93" y="999"/>
                  </a:cubicBezTo>
                  <a:cubicBezTo>
                    <a:pt x="0" y="802"/>
                    <a:pt x="35" y="616"/>
                    <a:pt x="35" y="430"/>
                  </a:cubicBezTo>
                  <a:cubicBezTo>
                    <a:pt x="35" y="291"/>
                    <a:pt x="81" y="256"/>
                    <a:pt x="244" y="210"/>
                  </a:cubicBezTo>
                  <a:cubicBezTo>
                    <a:pt x="430" y="152"/>
                    <a:pt x="650" y="140"/>
                    <a:pt x="836" y="94"/>
                  </a:cubicBezTo>
                  <a:cubicBezTo>
                    <a:pt x="1022" y="47"/>
                    <a:pt x="1196" y="36"/>
                    <a:pt x="1382" y="36"/>
                  </a:cubicBezTo>
                  <a:cubicBezTo>
                    <a:pt x="1440" y="1"/>
                    <a:pt x="1509" y="12"/>
                    <a:pt x="1579" y="12"/>
                  </a:cubicBezTo>
                  <a:close/>
                  <a:moveTo>
                    <a:pt x="2206" y="1359"/>
                  </a:moveTo>
                  <a:cubicBezTo>
                    <a:pt x="2310" y="988"/>
                    <a:pt x="2171" y="651"/>
                    <a:pt x="2148" y="314"/>
                  </a:cubicBezTo>
                  <a:cubicBezTo>
                    <a:pt x="1974" y="291"/>
                    <a:pt x="1184" y="268"/>
                    <a:pt x="1068" y="303"/>
                  </a:cubicBezTo>
                  <a:cubicBezTo>
                    <a:pt x="1057" y="303"/>
                    <a:pt x="1033" y="314"/>
                    <a:pt x="1010" y="314"/>
                  </a:cubicBezTo>
                  <a:cubicBezTo>
                    <a:pt x="894" y="372"/>
                    <a:pt x="778" y="384"/>
                    <a:pt x="650" y="372"/>
                  </a:cubicBezTo>
                  <a:cubicBezTo>
                    <a:pt x="523" y="372"/>
                    <a:pt x="418" y="407"/>
                    <a:pt x="302" y="500"/>
                  </a:cubicBezTo>
                  <a:cubicBezTo>
                    <a:pt x="314" y="593"/>
                    <a:pt x="337" y="697"/>
                    <a:pt x="348" y="790"/>
                  </a:cubicBezTo>
                  <a:cubicBezTo>
                    <a:pt x="360" y="872"/>
                    <a:pt x="395" y="941"/>
                    <a:pt x="395" y="999"/>
                  </a:cubicBezTo>
                  <a:cubicBezTo>
                    <a:pt x="395" y="1162"/>
                    <a:pt x="453" y="1289"/>
                    <a:pt x="569" y="1417"/>
                  </a:cubicBezTo>
                  <a:cubicBezTo>
                    <a:pt x="697" y="1417"/>
                    <a:pt x="836" y="1440"/>
                    <a:pt x="952" y="1406"/>
                  </a:cubicBezTo>
                  <a:cubicBezTo>
                    <a:pt x="1115" y="1348"/>
                    <a:pt x="1277" y="1348"/>
                    <a:pt x="1440" y="1348"/>
                  </a:cubicBezTo>
                  <a:cubicBezTo>
                    <a:pt x="1684" y="1359"/>
                    <a:pt x="1939" y="1359"/>
                    <a:pt x="2206" y="1359"/>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4"/>
            <p:cNvSpPr/>
            <p:nvPr/>
          </p:nvSpPr>
          <p:spPr>
            <a:xfrm>
              <a:off x="2021300" y="2692200"/>
              <a:ext cx="10750" cy="104500"/>
            </a:xfrm>
            <a:custGeom>
              <a:avLst/>
              <a:gdLst/>
              <a:ahLst/>
              <a:cxnLst/>
              <a:rect l="l" t="t" r="r" b="b"/>
              <a:pathLst>
                <a:path w="430" h="4180" extrusionOk="0">
                  <a:moveTo>
                    <a:pt x="430" y="4145"/>
                  </a:moveTo>
                  <a:cubicBezTo>
                    <a:pt x="302" y="4180"/>
                    <a:pt x="244" y="4099"/>
                    <a:pt x="221" y="4017"/>
                  </a:cubicBezTo>
                  <a:cubicBezTo>
                    <a:pt x="198" y="3924"/>
                    <a:pt x="198" y="3832"/>
                    <a:pt x="198" y="3739"/>
                  </a:cubicBezTo>
                  <a:cubicBezTo>
                    <a:pt x="198" y="3565"/>
                    <a:pt x="198" y="3390"/>
                    <a:pt x="140" y="3216"/>
                  </a:cubicBezTo>
                  <a:cubicBezTo>
                    <a:pt x="116" y="3112"/>
                    <a:pt x="116" y="3019"/>
                    <a:pt x="116" y="2914"/>
                  </a:cubicBezTo>
                  <a:lnTo>
                    <a:pt x="116" y="2055"/>
                  </a:lnTo>
                  <a:cubicBezTo>
                    <a:pt x="116" y="1916"/>
                    <a:pt x="105" y="1754"/>
                    <a:pt x="58" y="1603"/>
                  </a:cubicBezTo>
                  <a:cubicBezTo>
                    <a:pt x="0" y="1394"/>
                    <a:pt x="0" y="1161"/>
                    <a:pt x="128" y="953"/>
                  </a:cubicBezTo>
                  <a:cubicBezTo>
                    <a:pt x="232" y="813"/>
                    <a:pt x="232" y="651"/>
                    <a:pt x="163" y="488"/>
                  </a:cubicBezTo>
                  <a:cubicBezTo>
                    <a:pt x="105" y="360"/>
                    <a:pt x="105" y="233"/>
                    <a:pt x="140" y="93"/>
                  </a:cubicBezTo>
                  <a:cubicBezTo>
                    <a:pt x="163" y="70"/>
                    <a:pt x="186" y="35"/>
                    <a:pt x="221" y="1"/>
                  </a:cubicBezTo>
                  <a:cubicBezTo>
                    <a:pt x="244" y="24"/>
                    <a:pt x="290" y="35"/>
                    <a:pt x="290" y="59"/>
                  </a:cubicBezTo>
                  <a:cubicBezTo>
                    <a:pt x="337" y="256"/>
                    <a:pt x="372" y="442"/>
                    <a:pt x="407" y="651"/>
                  </a:cubicBezTo>
                  <a:cubicBezTo>
                    <a:pt x="418" y="790"/>
                    <a:pt x="407" y="941"/>
                    <a:pt x="337" y="1069"/>
                  </a:cubicBezTo>
                  <a:cubicBezTo>
                    <a:pt x="232" y="1243"/>
                    <a:pt x="221" y="1417"/>
                    <a:pt x="302" y="1591"/>
                  </a:cubicBezTo>
                  <a:cubicBezTo>
                    <a:pt x="337" y="1684"/>
                    <a:pt x="348" y="1765"/>
                    <a:pt x="348" y="1870"/>
                  </a:cubicBezTo>
                  <a:cubicBezTo>
                    <a:pt x="348" y="2160"/>
                    <a:pt x="348" y="2439"/>
                    <a:pt x="360" y="2729"/>
                  </a:cubicBezTo>
                  <a:cubicBezTo>
                    <a:pt x="360" y="2926"/>
                    <a:pt x="348" y="3135"/>
                    <a:pt x="418" y="3332"/>
                  </a:cubicBezTo>
                  <a:cubicBezTo>
                    <a:pt x="430" y="3390"/>
                    <a:pt x="430" y="3449"/>
                    <a:pt x="430" y="3518"/>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4"/>
            <p:cNvSpPr/>
            <p:nvPr/>
          </p:nvSpPr>
          <p:spPr>
            <a:xfrm>
              <a:off x="2053800" y="2689300"/>
              <a:ext cx="13950" cy="108000"/>
            </a:xfrm>
            <a:custGeom>
              <a:avLst/>
              <a:gdLst/>
              <a:ahLst/>
              <a:cxnLst/>
              <a:rect l="l" t="t" r="r" b="b"/>
              <a:pathLst>
                <a:path w="558" h="4320" extrusionOk="0">
                  <a:moveTo>
                    <a:pt x="291" y="1417"/>
                  </a:moveTo>
                  <a:lnTo>
                    <a:pt x="291" y="1928"/>
                  </a:lnTo>
                  <a:cubicBezTo>
                    <a:pt x="291" y="2055"/>
                    <a:pt x="314" y="2183"/>
                    <a:pt x="337" y="2322"/>
                  </a:cubicBezTo>
                  <a:cubicBezTo>
                    <a:pt x="384" y="2462"/>
                    <a:pt x="395" y="2624"/>
                    <a:pt x="384" y="2763"/>
                  </a:cubicBezTo>
                  <a:cubicBezTo>
                    <a:pt x="384" y="3042"/>
                    <a:pt x="453" y="3286"/>
                    <a:pt x="500" y="3553"/>
                  </a:cubicBezTo>
                  <a:cubicBezTo>
                    <a:pt x="546" y="3750"/>
                    <a:pt x="546" y="3971"/>
                    <a:pt x="558" y="4191"/>
                  </a:cubicBezTo>
                  <a:cubicBezTo>
                    <a:pt x="558" y="4215"/>
                    <a:pt x="546" y="4261"/>
                    <a:pt x="523" y="4273"/>
                  </a:cubicBezTo>
                  <a:cubicBezTo>
                    <a:pt x="500" y="4307"/>
                    <a:pt x="453" y="4319"/>
                    <a:pt x="430" y="4319"/>
                  </a:cubicBezTo>
                  <a:cubicBezTo>
                    <a:pt x="395" y="4319"/>
                    <a:pt x="372" y="4296"/>
                    <a:pt x="372" y="4261"/>
                  </a:cubicBezTo>
                  <a:cubicBezTo>
                    <a:pt x="349" y="4191"/>
                    <a:pt x="337" y="4122"/>
                    <a:pt x="349" y="4040"/>
                  </a:cubicBezTo>
                  <a:cubicBezTo>
                    <a:pt x="395" y="3797"/>
                    <a:pt x="337" y="3565"/>
                    <a:pt x="256" y="3344"/>
                  </a:cubicBezTo>
                  <a:cubicBezTo>
                    <a:pt x="175" y="3147"/>
                    <a:pt x="163" y="2961"/>
                    <a:pt x="175" y="2752"/>
                  </a:cubicBezTo>
                  <a:cubicBezTo>
                    <a:pt x="175" y="2578"/>
                    <a:pt x="209" y="2404"/>
                    <a:pt x="117" y="2241"/>
                  </a:cubicBezTo>
                  <a:cubicBezTo>
                    <a:pt x="93" y="2183"/>
                    <a:pt x="105" y="2125"/>
                    <a:pt x="105" y="2067"/>
                  </a:cubicBezTo>
                  <a:lnTo>
                    <a:pt x="105" y="1219"/>
                  </a:lnTo>
                  <a:cubicBezTo>
                    <a:pt x="105" y="1010"/>
                    <a:pt x="105" y="813"/>
                    <a:pt x="47" y="604"/>
                  </a:cubicBezTo>
                  <a:cubicBezTo>
                    <a:pt x="0" y="476"/>
                    <a:pt x="24" y="326"/>
                    <a:pt x="24" y="186"/>
                  </a:cubicBezTo>
                  <a:cubicBezTo>
                    <a:pt x="24" y="140"/>
                    <a:pt x="47" y="82"/>
                    <a:pt x="82" y="35"/>
                  </a:cubicBezTo>
                  <a:cubicBezTo>
                    <a:pt x="105" y="0"/>
                    <a:pt x="198" y="12"/>
                    <a:pt x="209" y="59"/>
                  </a:cubicBezTo>
                  <a:cubicBezTo>
                    <a:pt x="221" y="82"/>
                    <a:pt x="233" y="117"/>
                    <a:pt x="233" y="140"/>
                  </a:cubicBezTo>
                  <a:cubicBezTo>
                    <a:pt x="221" y="558"/>
                    <a:pt x="349" y="999"/>
                    <a:pt x="291" y="1417"/>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4"/>
            <p:cNvSpPr/>
            <p:nvPr/>
          </p:nvSpPr>
          <p:spPr>
            <a:xfrm>
              <a:off x="2081375" y="2683500"/>
              <a:ext cx="15700" cy="113500"/>
            </a:xfrm>
            <a:custGeom>
              <a:avLst/>
              <a:gdLst/>
              <a:ahLst/>
              <a:cxnLst/>
              <a:rect l="l" t="t" r="r" b="b"/>
              <a:pathLst>
                <a:path w="628" h="4540" extrusionOk="0">
                  <a:moveTo>
                    <a:pt x="453" y="4539"/>
                  </a:moveTo>
                  <a:cubicBezTo>
                    <a:pt x="349" y="4389"/>
                    <a:pt x="325" y="4272"/>
                    <a:pt x="430" y="4145"/>
                  </a:cubicBezTo>
                  <a:cubicBezTo>
                    <a:pt x="500" y="4064"/>
                    <a:pt x="500" y="3947"/>
                    <a:pt x="453" y="3855"/>
                  </a:cubicBezTo>
                  <a:cubicBezTo>
                    <a:pt x="337" y="3657"/>
                    <a:pt x="337" y="3448"/>
                    <a:pt x="349" y="3228"/>
                  </a:cubicBezTo>
                  <a:cubicBezTo>
                    <a:pt x="372" y="2914"/>
                    <a:pt x="291" y="2624"/>
                    <a:pt x="221" y="2334"/>
                  </a:cubicBezTo>
                  <a:cubicBezTo>
                    <a:pt x="198" y="2218"/>
                    <a:pt x="174" y="2090"/>
                    <a:pt x="174" y="1974"/>
                  </a:cubicBezTo>
                  <a:cubicBezTo>
                    <a:pt x="174" y="1626"/>
                    <a:pt x="174" y="1277"/>
                    <a:pt x="198" y="929"/>
                  </a:cubicBezTo>
                  <a:cubicBezTo>
                    <a:pt x="198" y="767"/>
                    <a:pt x="209" y="604"/>
                    <a:pt x="93" y="465"/>
                  </a:cubicBezTo>
                  <a:cubicBezTo>
                    <a:pt x="0" y="349"/>
                    <a:pt x="0" y="186"/>
                    <a:pt x="47" y="58"/>
                  </a:cubicBezTo>
                  <a:cubicBezTo>
                    <a:pt x="47" y="24"/>
                    <a:pt x="93" y="12"/>
                    <a:pt x="105" y="0"/>
                  </a:cubicBezTo>
                  <a:cubicBezTo>
                    <a:pt x="140" y="0"/>
                    <a:pt x="163" y="12"/>
                    <a:pt x="174" y="35"/>
                  </a:cubicBezTo>
                  <a:cubicBezTo>
                    <a:pt x="198" y="70"/>
                    <a:pt x="209" y="93"/>
                    <a:pt x="209" y="128"/>
                  </a:cubicBezTo>
                  <a:cubicBezTo>
                    <a:pt x="209" y="256"/>
                    <a:pt x="233" y="383"/>
                    <a:pt x="325" y="499"/>
                  </a:cubicBezTo>
                  <a:cubicBezTo>
                    <a:pt x="349" y="546"/>
                    <a:pt x="372" y="616"/>
                    <a:pt x="372" y="674"/>
                  </a:cubicBezTo>
                  <a:cubicBezTo>
                    <a:pt x="383" y="1010"/>
                    <a:pt x="395" y="1347"/>
                    <a:pt x="395" y="1695"/>
                  </a:cubicBezTo>
                  <a:cubicBezTo>
                    <a:pt x="395" y="1997"/>
                    <a:pt x="395" y="2287"/>
                    <a:pt x="488" y="2566"/>
                  </a:cubicBezTo>
                  <a:cubicBezTo>
                    <a:pt x="569" y="2856"/>
                    <a:pt x="558" y="3146"/>
                    <a:pt x="558" y="3437"/>
                  </a:cubicBezTo>
                  <a:cubicBezTo>
                    <a:pt x="558" y="3576"/>
                    <a:pt x="558" y="3715"/>
                    <a:pt x="581" y="3855"/>
                  </a:cubicBezTo>
                  <a:cubicBezTo>
                    <a:pt x="627" y="4075"/>
                    <a:pt x="604" y="4296"/>
                    <a:pt x="453" y="4539"/>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4"/>
            <p:cNvSpPr/>
            <p:nvPr/>
          </p:nvSpPr>
          <p:spPr>
            <a:xfrm>
              <a:off x="2165550" y="2722975"/>
              <a:ext cx="12200" cy="58650"/>
            </a:xfrm>
            <a:custGeom>
              <a:avLst/>
              <a:gdLst/>
              <a:ahLst/>
              <a:cxnLst/>
              <a:rect l="l" t="t" r="r" b="b"/>
              <a:pathLst>
                <a:path w="488" h="2346" extrusionOk="0">
                  <a:moveTo>
                    <a:pt x="93" y="929"/>
                  </a:moveTo>
                  <a:cubicBezTo>
                    <a:pt x="93" y="766"/>
                    <a:pt x="116" y="697"/>
                    <a:pt x="221" y="650"/>
                  </a:cubicBezTo>
                  <a:cubicBezTo>
                    <a:pt x="313" y="604"/>
                    <a:pt x="313" y="523"/>
                    <a:pt x="255" y="453"/>
                  </a:cubicBezTo>
                  <a:cubicBezTo>
                    <a:pt x="209" y="395"/>
                    <a:pt x="139" y="360"/>
                    <a:pt x="93" y="302"/>
                  </a:cubicBezTo>
                  <a:cubicBezTo>
                    <a:pt x="58" y="256"/>
                    <a:pt x="35" y="198"/>
                    <a:pt x="23" y="139"/>
                  </a:cubicBezTo>
                  <a:cubicBezTo>
                    <a:pt x="0" y="81"/>
                    <a:pt x="58" y="12"/>
                    <a:pt x="116" y="12"/>
                  </a:cubicBezTo>
                  <a:cubicBezTo>
                    <a:pt x="174" y="0"/>
                    <a:pt x="267" y="12"/>
                    <a:pt x="279" y="70"/>
                  </a:cubicBezTo>
                  <a:cubicBezTo>
                    <a:pt x="290" y="186"/>
                    <a:pt x="372" y="279"/>
                    <a:pt x="406" y="360"/>
                  </a:cubicBezTo>
                  <a:cubicBezTo>
                    <a:pt x="488" y="511"/>
                    <a:pt x="488" y="662"/>
                    <a:pt x="383" y="801"/>
                  </a:cubicBezTo>
                  <a:cubicBezTo>
                    <a:pt x="325" y="882"/>
                    <a:pt x="290" y="975"/>
                    <a:pt x="337" y="1091"/>
                  </a:cubicBezTo>
                  <a:cubicBezTo>
                    <a:pt x="383" y="1208"/>
                    <a:pt x="372" y="1324"/>
                    <a:pt x="430" y="1440"/>
                  </a:cubicBezTo>
                  <a:cubicBezTo>
                    <a:pt x="464" y="1509"/>
                    <a:pt x="453" y="1614"/>
                    <a:pt x="453" y="1707"/>
                  </a:cubicBezTo>
                  <a:cubicBezTo>
                    <a:pt x="453" y="1869"/>
                    <a:pt x="453" y="2020"/>
                    <a:pt x="441" y="2171"/>
                  </a:cubicBezTo>
                  <a:cubicBezTo>
                    <a:pt x="441" y="2276"/>
                    <a:pt x="395" y="2345"/>
                    <a:pt x="337" y="2334"/>
                  </a:cubicBezTo>
                  <a:cubicBezTo>
                    <a:pt x="255" y="2322"/>
                    <a:pt x="267" y="2241"/>
                    <a:pt x="267" y="2194"/>
                  </a:cubicBezTo>
                  <a:cubicBezTo>
                    <a:pt x="267" y="2067"/>
                    <a:pt x="255" y="1950"/>
                    <a:pt x="267" y="1858"/>
                  </a:cubicBezTo>
                  <a:cubicBezTo>
                    <a:pt x="279" y="1614"/>
                    <a:pt x="221" y="1370"/>
                    <a:pt x="139" y="1149"/>
                  </a:cubicBezTo>
                  <a:cubicBezTo>
                    <a:pt x="116" y="1057"/>
                    <a:pt x="104" y="975"/>
                    <a:pt x="93" y="929"/>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4"/>
            <p:cNvSpPr/>
            <p:nvPr/>
          </p:nvSpPr>
          <p:spPr>
            <a:xfrm>
              <a:off x="2140575" y="2727600"/>
              <a:ext cx="13100" cy="56925"/>
            </a:xfrm>
            <a:custGeom>
              <a:avLst/>
              <a:gdLst/>
              <a:ahLst/>
              <a:cxnLst/>
              <a:rect l="l" t="t" r="r" b="b"/>
              <a:pathLst>
                <a:path w="524" h="2277" extrusionOk="0">
                  <a:moveTo>
                    <a:pt x="128" y="1"/>
                  </a:moveTo>
                  <a:cubicBezTo>
                    <a:pt x="314" y="59"/>
                    <a:pt x="314" y="59"/>
                    <a:pt x="442" y="175"/>
                  </a:cubicBezTo>
                  <a:cubicBezTo>
                    <a:pt x="395" y="210"/>
                    <a:pt x="349" y="245"/>
                    <a:pt x="291" y="291"/>
                  </a:cubicBezTo>
                  <a:cubicBezTo>
                    <a:pt x="256" y="419"/>
                    <a:pt x="186" y="581"/>
                    <a:pt x="198" y="744"/>
                  </a:cubicBezTo>
                  <a:cubicBezTo>
                    <a:pt x="221" y="906"/>
                    <a:pt x="244" y="1057"/>
                    <a:pt x="337" y="1208"/>
                  </a:cubicBezTo>
                  <a:cubicBezTo>
                    <a:pt x="395" y="1290"/>
                    <a:pt x="442" y="1382"/>
                    <a:pt x="477" y="1464"/>
                  </a:cubicBezTo>
                  <a:cubicBezTo>
                    <a:pt x="523" y="1545"/>
                    <a:pt x="523" y="1626"/>
                    <a:pt x="465" y="1696"/>
                  </a:cubicBezTo>
                  <a:cubicBezTo>
                    <a:pt x="349" y="1835"/>
                    <a:pt x="361" y="1974"/>
                    <a:pt x="395" y="2137"/>
                  </a:cubicBezTo>
                  <a:cubicBezTo>
                    <a:pt x="407" y="2160"/>
                    <a:pt x="395" y="2207"/>
                    <a:pt x="372" y="2276"/>
                  </a:cubicBezTo>
                  <a:cubicBezTo>
                    <a:pt x="314" y="2241"/>
                    <a:pt x="291" y="2218"/>
                    <a:pt x="279" y="2195"/>
                  </a:cubicBezTo>
                  <a:cubicBezTo>
                    <a:pt x="163" y="2067"/>
                    <a:pt x="140" y="1905"/>
                    <a:pt x="163" y="1731"/>
                  </a:cubicBezTo>
                  <a:cubicBezTo>
                    <a:pt x="163" y="1673"/>
                    <a:pt x="186" y="1615"/>
                    <a:pt x="244" y="1580"/>
                  </a:cubicBezTo>
                  <a:cubicBezTo>
                    <a:pt x="279" y="1568"/>
                    <a:pt x="314" y="1545"/>
                    <a:pt x="349" y="1510"/>
                  </a:cubicBezTo>
                  <a:cubicBezTo>
                    <a:pt x="314" y="1440"/>
                    <a:pt x="291" y="1371"/>
                    <a:pt x="244" y="1313"/>
                  </a:cubicBezTo>
                  <a:cubicBezTo>
                    <a:pt x="128" y="1173"/>
                    <a:pt x="105" y="999"/>
                    <a:pt x="24" y="848"/>
                  </a:cubicBezTo>
                  <a:cubicBezTo>
                    <a:pt x="1" y="790"/>
                    <a:pt x="1" y="686"/>
                    <a:pt x="24" y="639"/>
                  </a:cubicBezTo>
                  <a:cubicBezTo>
                    <a:pt x="117" y="512"/>
                    <a:pt x="105" y="361"/>
                    <a:pt x="82" y="221"/>
                  </a:cubicBezTo>
                  <a:cubicBezTo>
                    <a:pt x="117" y="163"/>
                    <a:pt x="117" y="105"/>
                    <a:pt x="128" y="1"/>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4"/>
            <p:cNvSpPr/>
            <p:nvPr/>
          </p:nvSpPr>
          <p:spPr>
            <a:xfrm>
              <a:off x="2121125" y="2724125"/>
              <a:ext cx="9900" cy="43850"/>
            </a:xfrm>
            <a:custGeom>
              <a:avLst/>
              <a:gdLst/>
              <a:ahLst/>
              <a:cxnLst/>
              <a:rect l="l" t="t" r="r" b="b"/>
              <a:pathLst>
                <a:path w="396" h="1754" extrusionOk="0">
                  <a:moveTo>
                    <a:pt x="1" y="59"/>
                  </a:moveTo>
                  <a:cubicBezTo>
                    <a:pt x="94" y="1"/>
                    <a:pt x="175" y="35"/>
                    <a:pt x="187" y="93"/>
                  </a:cubicBezTo>
                  <a:cubicBezTo>
                    <a:pt x="256" y="372"/>
                    <a:pt x="396" y="616"/>
                    <a:pt x="384" y="906"/>
                  </a:cubicBezTo>
                  <a:cubicBezTo>
                    <a:pt x="372" y="1185"/>
                    <a:pt x="372" y="1475"/>
                    <a:pt x="372" y="1754"/>
                  </a:cubicBezTo>
                  <a:cubicBezTo>
                    <a:pt x="279" y="1754"/>
                    <a:pt x="279" y="1696"/>
                    <a:pt x="268" y="1649"/>
                  </a:cubicBezTo>
                  <a:cubicBezTo>
                    <a:pt x="245" y="1521"/>
                    <a:pt x="198" y="1370"/>
                    <a:pt x="198" y="1231"/>
                  </a:cubicBezTo>
                  <a:cubicBezTo>
                    <a:pt x="198" y="906"/>
                    <a:pt x="187" y="604"/>
                    <a:pt x="47" y="314"/>
                  </a:cubicBezTo>
                  <a:cubicBezTo>
                    <a:pt x="12" y="244"/>
                    <a:pt x="12" y="152"/>
                    <a:pt x="1" y="59"/>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4"/>
            <p:cNvSpPr/>
            <p:nvPr/>
          </p:nvSpPr>
          <p:spPr>
            <a:xfrm>
              <a:off x="2126075" y="2779275"/>
              <a:ext cx="4075" cy="3800"/>
            </a:xfrm>
            <a:custGeom>
              <a:avLst/>
              <a:gdLst/>
              <a:ahLst/>
              <a:cxnLst/>
              <a:rect l="l" t="t" r="r" b="b"/>
              <a:pathLst>
                <a:path w="163" h="152" extrusionOk="0">
                  <a:moveTo>
                    <a:pt x="163" y="35"/>
                  </a:moveTo>
                  <a:cubicBezTo>
                    <a:pt x="163" y="58"/>
                    <a:pt x="151" y="82"/>
                    <a:pt x="151" y="82"/>
                  </a:cubicBezTo>
                  <a:cubicBezTo>
                    <a:pt x="105" y="116"/>
                    <a:pt x="70" y="151"/>
                    <a:pt x="12" y="116"/>
                  </a:cubicBezTo>
                  <a:cubicBezTo>
                    <a:pt x="12" y="116"/>
                    <a:pt x="0" y="93"/>
                    <a:pt x="0" y="82"/>
                  </a:cubicBezTo>
                  <a:cubicBezTo>
                    <a:pt x="12" y="24"/>
                    <a:pt x="58" y="0"/>
                    <a:pt x="105" y="0"/>
                  </a:cubicBezTo>
                  <a:cubicBezTo>
                    <a:pt x="128" y="12"/>
                    <a:pt x="151" y="24"/>
                    <a:pt x="163" y="35"/>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 name="Google Shape;245;p4"/>
          <p:cNvGrpSpPr/>
          <p:nvPr/>
        </p:nvGrpSpPr>
        <p:grpSpPr>
          <a:xfrm rot="1012302" flipH="1">
            <a:off x="8582303" y="2740849"/>
            <a:ext cx="417388" cy="653682"/>
            <a:chOff x="683900" y="3612800"/>
            <a:chExt cx="105100" cy="164600"/>
          </a:xfrm>
        </p:grpSpPr>
        <p:sp>
          <p:nvSpPr>
            <p:cNvPr id="246" name="Google Shape;246;p4"/>
            <p:cNvSpPr/>
            <p:nvPr/>
          </p:nvSpPr>
          <p:spPr>
            <a:xfrm>
              <a:off x="683900" y="3612800"/>
              <a:ext cx="105100" cy="164600"/>
            </a:xfrm>
            <a:custGeom>
              <a:avLst/>
              <a:gdLst/>
              <a:ahLst/>
              <a:cxnLst/>
              <a:rect l="l" t="t" r="r" b="b"/>
              <a:pathLst>
                <a:path w="4204" h="6584" extrusionOk="0">
                  <a:moveTo>
                    <a:pt x="488" y="2079"/>
                  </a:moveTo>
                  <a:cubicBezTo>
                    <a:pt x="94" y="2009"/>
                    <a:pt x="24" y="1916"/>
                    <a:pt x="24" y="1522"/>
                  </a:cubicBezTo>
                  <a:cubicBezTo>
                    <a:pt x="24" y="1208"/>
                    <a:pt x="36" y="883"/>
                    <a:pt x="24" y="570"/>
                  </a:cubicBezTo>
                  <a:cubicBezTo>
                    <a:pt x="1" y="361"/>
                    <a:pt x="152" y="245"/>
                    <a:pt x="221" y="105"/>
                  </a:cubicBezTo>
                  <a:cubicBezTo>
                    <a:pt x="233" y="71"/>
                    <a:pt x="279" y="47"/>
                    <a:pt x="326" y="47"/>
                  </a:cubicBezTo>
                  <a:cubicBezTo>
                    <a:pt x="396" y="36"/>
                    <a:pt x="488" y="13"/>
                    <a:pt x="570" y="13"/>
                  </a:cubicBezTo>
                  <a:cubicBezTo>
                    <a:pt x="1208" y="1"/>
                    <a:pt x="1858" y="1"/>
                    <a:pt x="2497" y="47"/>
                  </a:cubicBezTo>
                  <a:cubicBezTo>
                    <a:pt x="2868" y="71"/>
                    <a:pt x="3240" y="71"/>
                    <a:pt x="3600" y="94"/>
                  </a:cubicBezTo>
                  <a:lnTo>
                    <a:pt x="3716" y="94"/>
                  </a:lnTo>
                  <a:cubicBezTo>
                    <a:pt x="4064" y="94"/>
                    <a:pt x="4203" y="198"/>
                    <a:pt x="4203" y="570"/>
                  </a:cubicBezTo>
                  <a:lnTo>
                    <a:pt x="4203" y="1417"/>
                  </a:lnTo>
                  <a:cubicBezTo>
                    <a:pt x="4203" y="1533"/>
                    <a:pt x="4180" y="1649"/>
                    <a:pt x="4110" y="1742"/>
                  </a:cubicBezTo>
                  <a:cubicBezTo>
                    <a:pt x="4029" y="1847"/>
                    <a:pt x="4029" y="1974"/>
                    <a:pt x="4029" y="2091"/>
                  </a:cubicBezTo>
                  <a:cubicBezTo>
                    <a:pt x="4052" y="2555"/>
                    <a:pt x="4087" y="3008"/>
                    <a:pt x="4110" y="3472"/>
                  </a:cubicBezTo>
                  <a:cubicBezTo>
                    <a:pt x="4157" y="4203"/>
                    <a:pt x="4169" y="4935"/>
                    <a:pt x="4099" y="5678"/>
                  </a:cubicBezTo>
                  <a:cubicBezTo>
                    <a:pt x="4087" y="5840"/>
                    <a:pt x="4041" y="5991"/>
                    <a:pt x="3971" y="6154"/>
                  </a:cubicBezTo>
                  <a:cubicBezTo>
                    <a:pt x="3890" y="6340"/>
                    <a:pt x="3762" y="6456"/>
                    <a:pt x="3576" y="6502"/>
                  </a:cubicBezTo>
                  <a:cubicBezTo>
                    <a:pt x="3449" y="6548"/>
                    <a:pt x="3298" y="6572"/>
                    <a:pt x="3159" y="6572"/>
                  </a:cubicBezTo>
                  <a:cubicBezTo>
                    <a:pt x="2810" y="6583"/>
                    <a:pt x="2462" y="6572"/>
                    <a:pt x="2114" y="6572"/>
                  </a:cubicBezTo>
                  <a:cubicBezTo>
                    <a:pt x="1905" y="6572"/>
                    <a:pt x="1707" y="6514"/>
                    <a:pt x="1510" y="6444"/>
                  </a:cubicBezTo>
                  <a:cubicBezTo>
                    <a:pt x="1266" y="6351"/>
                    <a:pt x="1104" y="6189"/>
                    <a:pt x="1011" y="5945"/>
                  </a:cubicBezTo>
                  <a:cubicBezTo>
                    <a:pt x="871" y="5620"/>
                    <a:pt x="755" y="5283"/>
                    <a:pt x="697" y="4923"/>
                  </a:cubicBezTo>
                  <a:cubicBezTo>
                    <a:pt x="570" y="4064"/>
                    <a:pt x="465" y="3193"/>
                    <a:pt x="500" y="2323"/>
                  </a:cubicBezTo>
                  <a:lnTo>
                    <a:pt x="500" y="2137"/>
                  </a:lnTo>
                  <a:cubicBezTo>
                    <a:pt x="512" y="2149"/>
                    <a:pt x="500" y="2125"/>
                    <a:pt x="488" y="2079"/>
                  </a:cubicBezTo>
                  <a:close/>
                  <a:moveTo>
                    <a:pt x="790" y="2009"/>
                  </a:moveTo>
                  <a:cubicBezTo>
                    <a:pt x="790" y="2091"/>
                    <a:pt x="779" y="2183"/>
                    <a:pt x="779" y="2253"/>
                  </a:cubicBezTo>
                  <a:cubicBezTo>
                    <a:pt x="744" y="3066"/>
                    <a:pt x="848" y="3867"/>
                    <a:pt x="964" y="4656"/>
                  </a:cubicBezTo>
                  <a:cubicBezTo>
                    <a:pt x="1022" y="5051"/>
                    <a:pt x="1127" y="5411"/>
                    <a:pt x="1255" y="5782"/>
                  </a:cubicBezTo>
                  <a:cubicBezTo>
                    <a:pt x="1336" y="6014"/>
                    <a:pt x="1498" y="6154"/>
                    <a:pt x="1731" y="6212"/>
                  </a:cubicBezTo>
                  <a:cubicBezTo>
                    <a:pt x="1847" y="6247"/>
                    <a:pt x="1974" y="6270"/>
                    <a:pt x="2090" y="6281"/>
                  </a:cubicBezTo>
                  <a:cubicBezTo>
                    <a:pt x="2462" y="6305"/>
                    <a:pt x="2810" y="6305"/>
                    <a:pt x="3170" y="6281"/>
                  </a:cubicBezTo>
                  <a:cubicBezTo>
                    <a:pt x="3275" y="6281"/>
                    <a:pt x="3367" y="6258"/>
                    <a:pt x="3472" y="6223"/>
                  </a:cubicBezTo>
                  <a:cubicBezTo>
                    <a:pt x="3588" y="6200"/>
                    <a:pt x="3658" y="6131"/>
                    <a:pt x="3716" y="6014"/>
                  </a:cubicBezTo>
                  <a:cubicBezTo>
                    <a:pt x="3809" y="5817"/>
                    <a:pt x="3832" y="5620"/>
                    <a:pt x="3832" y="5411"/>
                  </a:cubicBezTo>
                  <a:lnTo>
                    <a:pt x="3832" y="3518"/>
                  </a:lnTo>
                  <a:cubicBezTo>
                    <a:pt x="3832" y="3182"/>
                    <a:pt x="3809" y="2857"/>
                    <a:pt x="3774" y="2543"/>
                  </a:cubicBezTo>
                  <a:cubicBezTo>
                    <a:pt x="3774" y="2439"/>
                    <a:pt x="3762" y="2334"/>
                    <a:pt x="3751" y="2241"/>
                  </a:cubicBezTo>
                  <a:cubicBezTo>
                    <a:pt x="3739" y="2137"/>
                    <a:pt x="3762" y="2033"/>
                    <a:pt x="3704" y="1951"/>
                  </a:cubicBezTo>
                  <a:lnTo>
                    <a:pt x="3298" y="1951"/>
                  </a:lnTo>
                  <a:cubicBezTo>
                    <a:pt x="3019" y="1951"/>
                    <a:pt x="2752" y="1963"/>
                    <a:pt x="2474" y="1974"/>
                  </a:cubicBezTo>
                  <a:cubicBezTo>
                    <a:pt x="2183" y="2009"/>
                    <a:pt x="1882" y="1974"/>
                    <a:pt x="1591" y="1963"/>
                  </a:cubicBezTo>
                  <a:cubicBezTo>
                    <a:pt x="1324" y="1963"/>
                    <a:pt x="1057" y="1963"/>
                    <a:pt x="790" y="2009"/>
                  </a:cubicBezTo>
                  <a:close/>
                  <a:moveTo>
                    <a:pt x="2114" y="1673"/>
                  </a:moveTo>
                  <a:lnTo>
                    <a:pt x="2114" y="976"/>
                  </a:lnTo>
                  <a:cubicBezTo>
                    <a:pt x="2114" y="883"/>
                    <a:pt x="2114" y="814"/>
                    <a:pt x="2125" y="721"/>
                  </a:cubicBezTo>
                  <a:cubicBezTo>
                    <a:pt x="2125" y="709"/>
                    <a:pt x="2172" y="686"/>
                    <a:pt x="2195" y="686"/>
                  </a:cubicBezTo>
                  <a:cubicBezTo>
                    <a:pt x="2218" y="686"/>
                    <a:pt x="2265" y="697"/>
                    <a:pt x="2265" y="709"/>
                  </a:cubicBezTo>
                  <a:cubicBezTo>
                    <a:pt x="2299" y="767"/>
                    <a:pt x="2311" y="825"/>
                    <a:pt x="2311" y="883"/>
                  </a:cubicBezTo>
                  <a:cubicBezTo>
                    <a:pt x="2323" y="1081"/>
                    <a:pt x="2323" y="1278"/>
                    <a:pt x="2346" y="1464"/>
                  </a:cubicBezTo>
                  <a:cubicBezTo>
                    <a:pt x="2346" y="1545"/>
                    <a:pt x="2369" y="1603"/>
                    <a:pt x="2369" y="1673"/>
                  </a:cubicBezTo>
                  <a:cubicBezTo>
                    <a:pt x="2508" y="1684"/>
                    <a:pt x="2648" y="1800"/>
                    <a:pt x="2799" y="1684"/>
                  </a:cubicBezTo>
                  <a:cubicBezTo>
                    <a:pt x="2787" y="1580"/>
                    <a:pt x="2787" y="1487"/>
                    <a:pt x="2775" y="1382"/>
                  </a:cubicBezTo>
                  <a:cubicBezTo>
                    <a:pt x="2764" y="1173"/>
                    <a:pt x="2752" y="976"/>
                    <a:pt x="2752" y="767"/>
                  </a:cubicBezTo>
                  <a:cubicBezTo>
                    <a:pt x="2752" y="709"/>
                    <a:pt x="2764" y="651"/>
                    <a:pt x="2775" y="593"/>
                  </a:cubicBezTo>
                  <a:cubicBezTo>
                    <a:pt x="2775" y="581"/>
                    <a:pt x="2799" y="570"/>
                    <a:pt x="2822" y="570"/>
                  </a:cubicBezTo>
                  <a:cubicBezTo>
                    <a:pt x="2833" y="570"/>
                    <a:pt x="2868" y="570"/>
                    <a:pt x="2880" y="581"/>
                  </a:cubicBezTo>
                  <a:cubicBezTo>
                    <a:pt x="2892" y="616"/>
                    <a:pt x="2926" y="651"/>
                    <a:pt x="2926" y="697"/>
                  </a:cubicBezTo>
                  <a:cubicBezTo>
                    <a:pt x="2938" y="883"/>
                    <a:pt x="2950" y="1057"/>
                    <a:pt x="2961" y="1243"/>
                  </a:cubicBezTo>
                  <a:cubicBezTo>
                    <a:pt x="2984" y="1406"/>
                    <a:pt x="2996" y="1568"/>
                    <a:pt x="3077" y="1707"/>
                  </a:cubicBezTo>
                  <a:lnTo>
                    <a:pt x="3240" y="1707"/>
                  </a:lnTo>
                  <a:cubicBezTo>
                    <a:pt x="3251" y="1707"/>
                    <a:pt x="3275" y="1696"/>
                    <a:pt x="3286" y="1684"/>
                  </a:cubicBezTo>
                  <a:cubicBezTo>
                    <a:pt x="3333" y="1452"/>
                    <a:pt x="3333" y="605"/>
                    <a:pt x="3298" y="407"/>
                  </a:cubicBezTo>
                  <a:cubicBezTo>
                    <a:pt x="3019" y="396"/>
                    <a:pt x="2729" y="361"/>
                    <a:pt x="2462" y="349"/>
                  </a:cubicBezTo>
                  <a:cubicBezTo>
                    <a:pt x="2172" y="338"/>
                    <a:pt x="1882" y="291"/>
                    <a:pt x="1591" y="338"/>
                  </a:cubicBezTo>
                  <a:cubicBezTo>
                    <a:pt x="1545" y="651"/>
                    <a:pt x="1603" y="1336"/>
                    <a:pt x="1719" y="1707"/>
                  </a:cubicBezTo>
                  <a:cubicBezTo>
                    <a:pt x="1847" y="1742"/>
                    <a:pt x="1963" y="1719"/>
                    <a:pt x="2114" y="1673"/>
                  </a:cubicBezTo>
                  <a:close/>
                  <a:moveTo>
                    <a:pt x="697" y="1754"/>
                  </a:moveTo>
                  <a:cubicBezTo>
                    <a:pt x="604" y="1429"/>
                    <a:pt x="616" y="1092"/>
                    <a:pt x="628" y="767"/>
                  </a:cubicBezTo>
                  <a:cubicBezTo>
                    <a:pt x="628" y="686"/>
                    <a:pt x="639" y="616"/>
                    <a:pt x="663" y="523"/>
                  </a:cubicBezTo>
                  <a:cubicBezTo>
                    <a:pt x="674" y="465"/>
                    <a:pt x="721" y="430"/>
                    <a:pt x="779" y="454"/>
                  </a:cubicBezTo>
                  <a:cubicBezTo>
                    <a:pt x="837" y="465"/>
                    <a:pt x="860" y="512"/>
                    <a:pt x="860" y="570"/>
                  </a:cubicBezTo>
                  <a:cubicBezTo>
                    <a:pt x="860" y="779"/>
                    <a:pt x="848" y="1011"/>
                    <a:pt x="848" y="1231"/>
                  </a:cubicBezTo>
                  <a:cubicBezTo>
                    <a:pt x="848" y="1417"/>
                    <a:pt x="895" y="1591"/>
                    <a:pt x="964" y="1754"/>
                  </a:cubicBezTo>
                  <a:cubicBezTo>
                    <a:pt x="1220" y="1789"/>
                    <a:pt x="1220" y="1789"/>
                    <a:pt x="1440" y="1719"/>
                  </a:cubicBezTo>
                  <a:cubicBezTo>
                    <a:pt x="1440" y="1684"/>
                    <a:pt x="1452" y="1661"/>
                    <a:pt x="1452" y="1626"/>
                  </a:cubicBezTo>
                  <a:cubicBezTo>
                    <a:pt x="1429" y="1255"/>
                    <a:pt x="1394" y="872"/>
                    <a:pt x="1359" y="500"/>
                  </a:cubicBezTo>
                  <a:cubicBezTo>
                    <a:pt x="1336" y="396"/>
                    <a:pt x="1278" y="326"/>
                    <a:pt x="1185" y="326"/>
                  </a:cubicBezTo>
                  <a:cubicBezTo>
                    <a:pt x="906" y="291"/>
                    <a:pt x="616" y="280"/>
                    <a:pt x="337" y="303"/>
                  </a:cubicBezTo>
                  <a:cubicBezTo>
                    <a:pt x="314" y="709"/>
                    <a:pt x="326" y="1522"/>
                    <a:pt x="372" y="1719"/>
                  </a:cubicBezTo>
                  <a:cubicBezTo>
                    <a:pt x="454" y="1754"/>
                    <a:pt x="546" y="1800"/>
                    <a:pt x="697" y="1754"/>
                  </a:cubicBezTo>
                  <a:close/>
                  <a:moveTo>
                    <a:pt x="3565" y="1673"/>
                  </a:moveTo>
                  <a:cubicBezTo>
                    <a:pt x="3739" y="1684"/>
                    <a:pt x="3774" y="1684"/>
                    <a:pt x="3820" y="1638"/>
                  </a:cubicBezTo>
                  <a:cubicBezTo>
                    <a:pt x="3878" y="1580"/>
                    <a:pt x="3890" y="1498"/>
                    <a:pt x="3890" y="1406"/>
                  </a:cubicBezTo>
                  <a:lnTo>
                    <a:pt x="3890" y="547"/>
                  </a:lnTo>
                  <a:cubicBezTo>
                    <a:pt x="3890" y="512"/>
                    <a:pt x="3867" y="465"/>
                    <a:pt x="3855" y="407"/>
                  </a:cubicBezTo>
                  <a:lnTo>
                    <a:pt x="3542" y="407"/>
                  </a:lnTo>
                  <a:cubicBezTo>
                    <a:pt x="3518" y="674"/>
                    <a:pt x="3530" y="1464"/>
                    <a:pt x="3565" y="1673"/>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4"/>
            <p:cNvSpPr/>
            <p:nvPr/>
          </p:nvSpPr>
          <p:spPr>
            <a:xfrm>
              <a:off x="717875" y="3678100"/>
              <a:ext cx="53700" cy="69400"/>
            </a:xfrm>
            <a:custGeom>
              <a:avLst/>
              <a:gdLst/>
              <a:ahLst/>
              <a:cxnLst/>
              <a:rect l="l" t="t" r="r" b="b"/>
              <a:pathLst>
                <a:path w="2148" h="2776" extrusionOk="0">
                  <a:moveTo>
                    <a:pt x="1463" y="860"/>
                  </a:moveTo>
                  <a:cubicBezTo>
                    <a:pt x="1567" y="872"/>
                    <a:pt x="1649" y="883"/>
                    <a:pt x="1741" y="918"/>
                  </a:cubicBezTo>
                  <a:cubicBezTo>
                    <a:pt x="1811" y="930"/>
                    <a:pt x="1881" y="930"/>
                    <a:pt x="1939" y="965"/>
                  </a:cubicBezTo>
                  <a:cubicBezTo>
                    <a:pt x="2055" y="999"/>
                    <a:pt x="2125" y="1092"/>
                    <a:pt x="2125" y="1220"/>
                  </a:cubicBezTo>
                  <a:cubicBezTo>
                    <a:pt x="2125" y="1348"/>
                    <a:pt x="2148" y="1475"/>
                    <a:pt x="2125" y="1615"/>
                  </a:cubicBezTo>
                  <a:cubicBezTo>
                    <a:pt x="2125" y="1731"/>
                    <a:pt x="2067" y="1777"/>
                    <a:pt x="1950" y="1789"/>
                  </a:cubicBezTo>
                  <a:cubicBezTo>
                    <a:pt x="1834" y="1812"/>
                    <a:pt x="1707" y="1835"/>
                    <a:pt x="1591" y="1847"/>
                  </a:cubicBezTo>
                  <a:cubicBezTo>
                    <a:pt x="1544" y="1986"/>
                    <a:pt x="1567" y="2137"/>
                    <a:pt x="1591" y="2276"/>
                  </a:cubicBezTo>
                  <a:cubicBezTo>
                    <a:pt x="1602" y="2381"/>
                    <a:pt x="1602" y="2485"/>
                    <a:pt x="1591" y="2590"/>
                  </a:cubicBezTo>
                  <a:cubicBezTo>
                    <a:pt x="1579" y="2706"/>
                    <a:pt x="1486" y="2764"/>
                    <a:pt x="1370" y="2776"/>
                  </a:cubicBezTo>
                  <a:lnTo>
                    <a:pt x="1010" y="2776"/>
                  </a:lnTo>
                  <a:cubicBezTo>
                    <a:pt x="871" y="2776"/>
                    <a:pt x="778" y="2706"/>
                    <a:pt x="731" y="2567"/>
                  </a:cubicBezTo>
                  <a:cubicBezTo>
                    <a:pt x="673" y="2427"/>
                    <a:pt x="639" y="2276"/>
                    <a:pt x="592" y="2125"/>
                  </a:cubicBezTo>
                  <a:cubicBezTo>
                    <a:pt x="488" y="2091"/>
                    <a:pt x="383" y="2067"/>
                    <a:pt x="267" y="2033"/>
                  </a:cubicBezTo>
                  <a:cubicBezTo>
                    <a:pt x="93" y="1975"/>
                    <a:pt x="0" y="1858"/>
                    <a:pt x="12" y="1673"/>
                  </a:cubicBezTo>
                  <a:lnTo>
                    <a:pt x="12" y="1359"/>
                  </a:lnTo>
                  <a:cubicBezTo>
                    <a:pt x="12" y="1255"/>
                    <a:pt x="70" y="1174"/>
                    <a:pt x="174" y="1127"/>
                  </a:cubicBezTo>
                  <a:cubicBezTo>
                    <a:pt x="244" y="1104"/>
                    <a:pt x="325" y="1092"/>
                    <a:pt x="418" y="1057"/>
                  </a:cubicBezTo>
                  <a:cubicBezTo>
                    <a:pt x="464" y="918"/>
                    <a:pt x="430" y="756"/>
                    <a:pt x="430" y="605"/>
                  </a:cubicBezTo>
                  <a:cubicBezTo>
                    <a:pt x="430" y="431"/>
                    <a:pt x="476" y="291"/>
                    <a:pt x="557" y="140"/>
                  </a:cubicBezTo>
                  <a:cubicBezTo>
                    <a:pt x="604" y="71"/>
                    <a:pt x="673" y="24"/>
                    <a:pt x="766" y="13"/>
                  </a:cubicBezTo>
                  <a:cubicBezTo>
                    <a:pt x="906" y="13"/>
                    <a:pt x="1057" y="1"/>
                    <a:pt x="1196" y="13"/>
                  </a:cubicBezTo>
                  <a:cubicBezTo>
                    <a:pt x="1347" y="24"/>
                    <a:pt x="1428" y="82"/>
                    <a:pt x="1451" y="245"/>
                  </a:cubicBezTo>
                  <a:cubicBezTo>
                    <a:pt x="1463" y="361"/>
                    <a:pt x="1463" y="489"/>
                    <a:pt x="1463" y="605"/>
                  </a:cubicBezTo>
                  <a:cubicBezTo>
                    <a:pt x="1440" y="674"/>
                    <a:pt x="1440" y="756"/>
                    <a:pt x="1463" y="860"/>
                  </a:cubicBezTo>
                  <a:close/>
                  <a:moveTo>
                    <a:pt x="1393" y="1568"/>
                  </a:moveTo>
                  <a:cubicBezTo>
                    <a:pt x="1463" y="1557"/>
                    <a:pt x="1533" y="1545"/>
                    <a:pt x="1602" y="1545"/>
                  </a:cubicBezTo>
                  <a:cubicBezTo>
                    <a:pt x="1683" y="1522"/>
                    <a:pt x="1765" y="1522"/>
                    <a:pt x="1858" y="1510"/>
                  </a:cubicBezTo>
                  <a:lnTo>
                    <a:pt x="1858" y="1220"/>
                  </a:lnTo>
                  <a:cubicBezTo>
                    <a:pt x="1800" y="1208"/>
                    <a:pt x="1753" y="1174"/>
                    <a:pt x="1695" y="1174"/>
                  </a:cubicBezTo>
                  <a:cubicBezTo>
                    <a:pt x="1591" y="1162"/>
                    <a:pt x="1486" y="1162"/>
                    <a:pt x="1393" y="1150"/>
                  </a:cubicBezTo>
                  <a:cubicBezTo>
                    <a:pt x="1231" y="1127"/>
                    <a:pt x="1184" y="1069"/>
                    <a:pt x="1184" y="930"/>
                  </a:cubicBezTo>
                  <a:lnTo>
                    <a:pt x="1184" y="686"/>
                  </a:lnTo>
                  <a:cubicBezTo>
                    <a:pt x="1184" y="547"/>
                    <a:pt x="1196" y="419"/>
                    <a:pt x="1173" y="303"/>
                  </a:cubicBezTo>
                  <a:cubicBezTo>
                    <a:pt x="1126" y="280"/>
                    <a:pt x="1115" y="256"/>
                    <a:pt x="1103" y="256"/>
                  </a:cubicBezTo>
                  <a:cubicBezTo>
                    <a:pt x="1045" y="256"/>
                    <a:pt x="987" y="245"/>
                    <a:pt x="906" y="245"/>
                  </a:cubicBezTo>
                  <a:cubicBezTo>
                    <a:pt x="755" y="245"/>
                    <a:pt x="708" y="291"/>
                    <a:pt x="662" y="419"/>
                  </a:cubicBezTo>
                  <a:cubicBezTo>
                    <a:pt x="650" y="489"/>
                    <a:pt x="639" y="570"/>
                    <a:pt x="639" y="639"/>
                  </a:cubicBezTo>
                  <a:cubicBezTo>
                    <a:pt x="639" y="802"/>
                    <a:pt x="650" y="976"/>
                    <a:pt x="639" y="1127"/>
                  </a:cubicBezTo>
                  <a:cubicBezTo>
                    <a:pt x="639" y="1185"/>
                    <a:pt x="615" y="1243"/>
                    <a:pt x="604" y="1301"/>
                  </a:cubicBezTo>
                  <a:cubicBezTo>
                    <a:pt x="488" y="1336"/>
                    <a:pt x="372" y="1348"/>
                    <a:pt x="267" y="1359"/>
                  </a:cubicBezTo>
                  <a:cubicBezTo>
                    <a:pt x="255" y="1406"/>
                    <a:pt x="255" y="1441"/>
                    <a:pt x="255" y="1464"/>
                  </a:cubicBezTo>
                  <a:cubicBezTo>
                    <a:pt x="255" y="1719"/>
                    <a:pt x="267" y="1742"/>
                    <a:pt x="534" y="1719"/>
                  </a:cubicBezTo>
                  <a:lnTo>
                    <a:pt x="557" y="1719"/>
                  </a:lnTo>
                  <a:cubicBezTo>
                    <a:pt x="697" y="1696"/>
                    <a:pt x="790" y="1754"/>
                    <a:pt x="813" y="1916"/>
                  </a:cubicBezTo>
                  <a:cubicBezTo>
                    <a:pt x="824" y="2102"/>
                    <a:pt x="848" y="2311"/>
                    <a:pt x="952" y="2485"/>
                  </a:cubicBezTo>
                  <a:cubicBezTo>
                    <a:pt x="1068" y="2509"/>
                    <a:pt x="1196" y="2520"/>
                    <a:pt x="1335" y="2485"/>
                  </a:cubicBezTo>
                  <a:cubicBezTo>
                    <a:pt x="1405" y="2195"/>
                    <a:pt x="1335" y="1882"/>
                    <a:pt x="1393" y="1568"/>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 name="Google Shape;248;p4"/>
          <p:cNvGrpSpPr/>
          <p:nvPr/>
        </p:nvGrpSpPr>
        <p:grpSpPr>
          <a:xfrm rot="-2203129" flipH="1">
            <a:off x="7526524" y="4432354"/>
            <a:ext cx="239083" cy="580024"/>
            <a:chOff x="1282375" y="3450000"/>
            <a:chExt cx="64725" cy="157025"/>
          </a:xfrm>
        </p:grpSpPr>
        <p:sp>
          <p:nvSpPr>
            <p:cNvPr id="249" name="Google Shape;249;p4"/>
            <p:cNvSpPr/>
            <p:nvPr/>
          </p:nvSpPr>
          <p:spPr>
            <a:xfrm>
              <a:off x="1282375" y="3450000"/>
              <a:ext cx="64725" cy="157025"/>
            </a:xfrm>
            <a:custGeom>
              <a:avLst/>
              <a:gdLst/>
              <a:ahLst/>
              <a:cxnLst/>
              <a:rect l="l" t="t" r="r" b="b"/>
              <a:pathLst>
                <a:path w="2589" h="6281" extrusionOk="0">
                  <a:moveTo>
                    <a:pt x="2577" y="3773"/>
                  </a:moveTo>
                  <a:cubicBezTo>
                    <a:pt x="2577" y="4017"/>
                    <a:pt x="2566" y="4261"/>
                    <a:pt x="2577" y="4516"/>
                  </a:cubicBezTo>
                  <a:cubicBezTo>
                    <a:pt x="2589" y="4841"/>
                    <a:pt x="2531" y="5166"/>
                    <a:pt x="2438" y="5468"/>
                  </a:cubicBezTo>
                  <a:cubicBezTo>
                    <a:pt x="2415" y="5503"/>
                    <a:pt x="2403" y="5526"/>
                    <a:pt x="2403" y="5561"/>
                  </a:cubicBezTo>
                  <a:cubicBezTo>
                    <a:pt x="2392" y="5816"/>
                    <a:pt x="2229" y="5967"/>
                    <a:pt x="2032" y="6083"/>
                  </a:cubicBezTo>
                  <a:cubicBezTo>
                    <a:pt x="1869" y="6176"/>
                    <a:pt x="1695" y="6281"/>
                    <a:pt x="1486" y="6258"/>
                  </a:cubicBezTo>
                  <a:cubicBezTo>
                    <a:pt x="1289" y="6234"/>
                    <a:pt x="1103" y="6176"/>
                    <a:pt x="894" y="6118"/>
                  </a:cubicBezTo>
                  <a:cubicBezTo>
                    <a:pt x="708" y="6060"/>
                    <a:pt x="581" y="5909"/>
                    <a:pt x="476" y="5747"/>
                  </a:cubicBezTo>
                  <a:cubicBezTo>
                    <a:pt x="441" y="5700"/>
                    <a:pt x="430" y="5631"/>
                    <a:pt x="383" y="5584"/>
                  </a:cubicBezTo>
                  <a:cubicBezTo>
                    <a:pt x="314" y="5515"/>
                    <a:pt x="302" y="5422"/>
                    <a:pt x="325" y="5329"/>
                  </a:cubicBezTo>
                  <a:cubicBezTo>
                    <a:pt x="372" y="5224"/>
                    <a:pt x="348" y="5120"/>
                    <a:pt x="325" y="5015"/>
                  </a:cubicBezTo>
                  <a:cubicBezTo>
                    <a:pt x="302" y="4841"/>
                    <a:pt x="244" y="4690"/>
                    <a:pt x="209" y="4516"/>
                  </a:cubicBezTo>
                  <a:cubicBezTo>
                    <a:pt x="197" y="4412"/>
                    <a:pt x="186" y="4296"/>
                    <a:pt x="186" y="4179"/>
                  </a:cubicBezTo>
                  <a:cubicBezTo>
                    <a:pt x="186" y="4017"/>
                    <a:pt x="186" y="3878"/>
                    <a:pt x="139" y="3727"/>
                  </a:cubicBezTo>
                  <a:cubicBezTo>
                    <a:pt x="93" y="3553"/>
                    <a:pt x="81" y="3367"/>
                    <a:pt x="81" y="3181"/>
                  </a:cubicBezTo>
                  <a:cubicBezTo>
                    <a:pt x="81" y="3065"/>
                    <a:pt x="81" y="2926"/>
                    <a:pt x="35" y="2810"/>
                  </a:cubicBezTo>
                  <a:cubicBezTo>
                    <a:pt x="12" y="2740"/>
                    <a:pt x="12" y="2659"/>
                    <a:pt x="12" y="2566"/>
                  </a:cubicBezTo>
                  <a:cubicBezTo>
                    <a:pt x="12" y="2171"/>
                    <a:pt x="0" y="1765"/>
                    <a:pt x="12" y="1382"/>
                  </a:cubicBezTo>
                  <a:cubicBezTo>
                    <a:pt x="12" y="1033"/>
                    <a:pt x="128" y="720"/>
                    <a:pt x="314" y="430"/>
                  </a:cubicBezTo>
                  <a:cubicBezTo>
                    <a:pt x="360" y="360"/>
                    <a:pt x="418" y="302"/>
                    <a:pt x="488" y="256"/>
                  </a:cubicBezTo>
                  <a:cubicBezTo>
                    <a:pt x="755" y="116"/>
                    <a:pt x="1022" y="0"/>
                    <a:pt x="1335" y="47"/>
                  </a:cubicBezTo>
                  <a:cubicBezTo>
                    <a:pt x="1428" y="58"/>
                    <a:pt x="1544" y="105"/>
                    <a:pt x="1637" y="163"/>
                  </a:cubicBezTo>
                  <a:cubicBezTo>
                    <a:pt x="1823" y="290"/>
                    <a:pt x="1997" y="453"/>
                    <a:pt x="2113" y="662"/>
                  </a:cubicBezTo>
                  <a:cubicBezTo>
                    <a:pt x="2171" y="778"/>
                    <a:pt x="2217" y="917"/>
                    <a:pt x="2287" y="1033"/>
                  </a:cubicBezTo>
                  <a:cubicBezTo>
                    <a:pt x="2380" y="1161"/>
                    <a:pt x="2415" y="1300"/>
                    <a:pt x="2403" y="1463"/>
                  </a:cubicBezTo>
                  <a:lnTo>
                    <a:pt x="2403" y="1521"/>
                  </a:lnTo>
                  <a:cubicBezTo>
                    <a:pt x="2496" y="1753"/>
                    <a:pt x="2496" y="1985"/>
                    <a:pt x="2473" y="2218"/>
                  </a:cubicBezTo>
                  <a:cubicBezTo>
                    <a:pt x="2473" y="2252"/>
                    <a:pt x="2473" y="2276"/>
                    <a:pt x="2496" y="2299"/>
                  </a:cubicBezTo>
                  <a:cubicBezTo>
                    <a:pt x="2589" y="2485"/>
                    <a:pt x="2566" y="2670"/>
                    <a:pt x="2566" y="2844"/>
                  </a:cubicBezTo>
                  <a:cubicBezTo>
                    <a:pt x="2577" y="3158"/>
                    <a:pt x="2577" y="3460"/>
                    <a:pt x="2577" y="3773"/>
                  </a:cubicBezTo>
                  <a:close/>
                  <a:moveTo>
                    <a:pt x="383" y="3274"/>
                  </a:moveTo>
                  <a:cubicBezTo>
                    <a:pt x="546" y="3332"/>
                    <a:pt x="697" y="3390"/>
                    <a:pt x="824" y="3448"/>
                  </a:cubicBezTo>
                  <a:cubicBezTo>
                    <a:pt x="1045" y="3553"/>
                    <a:pt x="1451" y="3553"/>
                    <a:pt x="1695" y="3471"/>
                  </a:cubicBezTo>
                  <a:cubicBezTo>
                    <a:pt x="1800" y="3425"/>
                    <a:pt x="1916" y="3413"/>
                    <a:pt x="1997" y="3332"/>
                  </a:cubicBezTo>
                  <a:cubicBezTo>
                    <a:pt x="2241" y="3146"/>
                    <a:pt x="2357" y="2868"/>
                    <a:pt x="2275" y="2577"/>
                  </a:cubicBezTo>
                  <a:cubicBezTo>
                    <a:pt x="2217" y="2380"/>
                    <a:pt x="2217" y="2171"/>
                    <a:pt x="2206" y="1974"/>
                  </a:cubicBezTo>
                  <a:cubicBezTo>
                    <a:pt x="2206" y="1927"/>
                    <a:pt x="2206" y="1869"/>
                    <a:pt x="2183" y="1823"/>
                  </a:cubicBezTo>
                  <a:cubicBezTo>
                    <a:pt x="2113" y="1672"/>
                    <a:pt x="2136" y="1509"/>
                    <a:pt x="2101" y="1347"/>
                  </a:cubicBezTo>
                  <a:cubicBezTo>
                    <a:pt x="2055" y="1184"/>
                    <a:pt x="1927" y="1045"/>
                    <a:pt x="1881" y="882"/>
                  </a:cubicBezTo>
                  <a:cubicBezTo>
                    <a:pt x="1834" y="720"/>
                    <a:pt x="1730" y="627"/>
                    <a:pt x="1614" y="523"/>
                  </a:cubicBezTo>
                  <a:cubicBezTo>
                    <a:pt x="1498" y="406"/>
                    <a:pt x="1358" y="314"/>
                    <a:pt x="1184" y="348"/>
                  </a:cubicBezTo>
                  <a:cubicBezTo>
                    <a:pt x="975" y="372"/>
                    <a:pt x="766" y="430"/>
                    <a:pt x="592" y="557"/>
                  </a:cubicBezTo>
                  <a:cubicBezTo>
                    <a:pt x="569" y="581"/>
                    <a:pt x="557" y="592"/>
                    <a:pt x="557" y="604"/>
                  </a:cubicBezTo>
                  <a:cubicBezTo>
                    <a:pt x="395" y="848"/>
                    <a:pt x="325" y="1126"/>
                    <a:pt x="314" y="1416"/>
                  </a:cubicBezTo>
                  <a:cubicBezTo>
                    <a:pt x="279" y="1800"/>
                    <a:pt x="302" y="2171"/>
                    <a:pt x="302" y="2554"/>
                  </a:cubicBezTo>
                  <a:cubicBezTo>
                    <a:pt x="302" y="2589"/>
                    <a:pt x="302" y="2635"/>
                    <a:pt x="314" y="2670"/>
                  </a:cubicBezTo>
                  <a:cubicBezTo>
                    <a:pt x="383" y="2856"/>
                    <a:pt x="383" y="3042"/>
                    <a:pt x="383" y="3274"/>
                  </a:cubicBezTo>
                  <a:close/>
                  <a:moveTo>
                    <a:pt x="2287" y="3529"/>
                  </a:moveTo>
                  <a:cubicBezTo>
                    <a:pt x="2241" y="3541"/>
                    <a:pt x="2217" y="3541"/>
                    <a:pt x="2183" y="3553"/>
                  </a:cubicBezTo>
                  <a:cubicBezTo>
                    <a:pt x="1707" y="3773"/>
                    <a:pt x="1707" y="3773"/>
                    <a:pt x="1184" y="3773"/>
                  </a:cubicBezTo>
                  <a:cubicBezTo>
                    <a:pt x="998" y="3773"/>
                    <a:pt x="824" y="3762"/>
                    <a:pt x="662" y="3657"/>
                  </a:cubicBezTo>
                  <a:cubicBezTo>
                    <a:pt x="592" y="3611"/>
                    <a:pt x="522" y="3564"/>
                    <a:pt x="418" y="3622"/>
                  </a:cubicBezTo>
                  <a:cubicBezTo>
                    <a:pt x="430" y="3703"/>
                    <a:pt x="441" y="3785"/>
                    <a:pt x="441" y="3854"/>
                  </a:cubicBezTo>
                  <a:cubicBezTo>
                    <a:pt x="430" y="4145"/>
                    <a:pt x="546" y="4412"/>
                    <a:pt x="546" y="4702"/>
                  </a:cubicBezTo>
                  <a:cubicBezTo>
                    <a:pt x="546" y="4760"/>
                    <a:pt x="557" y="4830"/>
                    <a:pt x="604" y="4876"/>
                  </a:cubicBezTo>
                  <a:cubicBezTo>
                    <a:pt x="697" y="5015"/>
                    <a:pt x="708" y="5178"/>
                    <a:pt x="673" y="5329"/>
                  </a:cubicBezTo>
                  <a:cubicBezTo>
                    <a:pt x="650" y="5468"/>
                    <a:pt x="720" y="5561"/>
                    <a:pt x="766" y="5654"/>
                  </a:cubicBezTo>
                  <a:cubicBezTo>
                    <a:pt x="824" y="5793"/>
                    <a:pt x="940" y="5816"/>
                    <a:pt x="1057" y="5863"/>
                  </a:cubicBezTo>
                  <a:cubicBezTo>
                    <a:pt x="1184" y="5909"/>
                    <a:pt x="1300" y="5932"/>
                    <a:pt x="1428" y="5967"/>
                  </a:cubicBezTo>
                  <a:cubicBezTo>
                    <a:pt x="1509" y="5979"/>
                    <a:pt x="1579" y="5967"/>
                    <a:pt x="1637" y="5932"/>
                  </a:cubicBezTo>
                  <a:cubicBezTo>
                    <a:pt x="1718" y="5909"/>
                    <a:pt x="1800" y="5851"/>
                    <a:pt x="1881" y="5816"/>
                  </a:cubicBezTo>
                  <a:cubicBezTo>
                    <a:pt x="1974" y="5793"/>
                    <a:pt x="2008" y="5735"/>
                    <a:pt x="2043" y="5642"/>
                  </a:cubicBezTo>
                  <a:cubicBezTo>
                    <a:pt x="2159" y="5387"/>
                    <a:pt x="2241" y="5108"/>
                    <a:pt x="2264" y="4830"/>
                  </a:cubicBezTo>
                  <a:cubicBezTo>
                    <a:pt x="2322" y="4400"/>
                    <a:pt x="2287" y="3971"/>
                    <a:pt x="2287" y="3529"/>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4"/>
            <p:cNvSpPr/>
            <p:nvPr/>
          </p:nvSpPr>
          <p:spPr>
            <a:xfrm>
              <a:off x="1321825" y="3478150"/>
              <a:ext cx="9025" cy="45875"/>
            </a:xfrm>
            <a:custGeom>
              <a:avLst/>
              <a:gdLst/>
              <a:ahLst/>
              <a:cxnLst/>
              <a:rect l="l" t="t" r="r" b="b"/>
              <a:pathLst>
                <a:path w="361" h="1835" extrusionOk="0">
                  <a:moveTo>
                    <a:pt x="94" y="1835"/>
                  </a:moveTo>
                  <a:cubicBezTo>
                    <a:pt x="47" y="1684"/>
                    <a:pt x="59" y="1579"/>
                    <a:pt x="94" y="1498"/>
                  </a:cubicBezTo>
                  <a:cubicBezTo>
                    <a:pt x="233" y="1266"/>
                    <a:pt x="175" y="1080"/>
                    <a:pt x="13" y="883"/>
                  </a:cubicBezTo>
                  <a:cubicBezTo>
                    <a:pt x="82" y="697"/>
                    <a:pt x="117" y="523"/>
                    <a:pt x="36" y="325"/>
                  </a:cubicBezTo>
                  <a:cubicBezTo>
                    <a:pt x="13" y="232"/>
                    <a:pt x="13" y="116"/>
                    <a:pt x="1" y="0"/>
                  </a:cubicBezTo>
                  <a:cubicBezTo>
                    <a:pt x="82" y="47"/>
                    <a:pt x="140" y="70"/>
                    <a:pt x="175" y="163"/>
                  </a:cubicBezTo>
                  <a:cubicBezTo>
                    <a:pt x="233" y="360"/>
                    <a:pt x="303" y="569"/>
                    <a:pt x="291" y="790"/>
                  </a:cubicBezTo>
                  <a:cubicBezTo>
                    <a:pt x="291" y="859"/>
                    <a:pt x="314" y="941"/>
                    <a:pt x="326" y="1022"/>
                  </a:cubicBezTo>
                  <a:cubicBezTo>
                    <a:pt x="349" y="1126"/>
                    <a:pt x="361" y="1219"/>
                    <a:pt x="361" y="1324"/>
                  </a:cubicBezTo>
                  <a:cubicBezTo>
                    <a:pt x="361" y="1370"/>
                    <a:pt x="326" y="1428"/>
                    <a:pt x="303" y="1451"/>
                  </a:cubicBezTo>
                  <a:cubicBezTo>
                    <a:pt x="198" y="1509"/>
                    <a:pt x="175" y="1602"/>
                    <a:pt x="175" y="1718"/>
                  </a:cubicBezTo>
                  <a:cubicBezTo>
                    <a:pt x="140" y="1742"/>
                    <a:pt x="129" y="1753"/>
                    <a:pt x="94" y="1835"/>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4"/>
            <p:cNvSpPr/>
            <p:nvPr/>
          </p:nvSpPr>
          <p:spPr>
            <a:xfrm>
              <a:off x="1326775" y="3556225"/>
              <a:ext cx="6700" cy="30500"/>
            </a:xfrm>
            <a:custGeom>
              <a:avLst/>
              <a:gdLst/>
              <a:ahLst/>
              <a:cxnLst/>
              <a:rect l="l" t="t" r="r" b="b"/>
              <a:pathLst>
                <a:path w="268" h="1220" extrusionOk="0">
                  <a:moveTo>
                    <a:pt x="47" y="1219"/>
                  </a:moveTo>
                  <a:cubicBezTo>
                    <a:pt x="35" y="1161"/>
                    <a:pt x="0" y="1115"/>
                    <a:pt x="24" y="1091"/>
                  </a:cubicBezTo>
                  <a:cubicBezTo>
                    <a:pt x="93" y="917"/>
                    <a:pt x="58" y="732"/>
                    <a:pt x="70" y="557"/>
                  </a:cubicBezTo>
                  <a:cubicBezTo>
                    <a:pt x="70" y="406"/>
                    <a:pt x="70" y="267"/>
                    <a:pt x="93" y="128"/>
                  </a:cubicBezTo>
                  <a:cubicBezTo>
                    <a:pt x="93" y="93"/>
                    <a:pt x="116" y="47"/>
                    <a:pt x="140" y="12"/>
                  </a:cubicBezTo>
                  <a:cubicBezTo>
                    <a:pt x="209" y="0"/>
                    <a:pt x="232" y="47"/>
                    <a:pt x="232" y="93"/>
                  </a:cubicBezTo>
                  <a:cubicBezTo>
                    <a:pt x="256" y="383"/>
                    <a:pt x="267" y="673"/>
                    <a:pt x="267" y="964"/>
                  </a:cubicBezTo>
                  <a:cubicBezTo>
                    <a:pt x="256" y="1057"/>
                    <a:pt x="174" y="1138"/>
                    <a:pt x="47" y="1219"/>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 name="Google Shape;252;p4"/>
          <p:cNvGrpSpPr/>
          <p:nvPr/>
        </p:nvGrpSpPr>
        <p:grpSpPr>
          <a:xfrm rot="-2161832">
            <a:off x="146056" y="237764"/>
            <a:ext cx="546806" cy="912618"/>
            <a:chOff x="1980950" y="3649100"/>
            <a:chExt cx="146600" cy="244675"/>
          </a:xfrm>
        </p:grpSpPr>
        <p:sp>
          <p:nvSpPr>
            <p:cNvPr id="253" name="Google Shape;253;p4"/>
            <p:cNvSpPr/>
            <p:nvPr/>
          </p:nvSpPr>
          <p:spPr>
            <a:xfrm>
              <a:off x="1980950" y="3649100"/>
              <a:ext cx="146600" cy="244675"/>
            </a:xfrm>
            <a:custGeom>
              <a:avLst/>
              <a:gdLst/>
              <a:ahLst/>
              <a:cxnLst/>
              <a:rect l="l" t="t" r="r" b="b"/>
              <a:pathLst>
                <a:path w="5864" h="9787" extrusionOk="0">
                  <a:moveTo>
                    <a:pt x="3936" y="1405"/>
                  </a:moveTo>
                  <a:cubicBezTo>
                    <a:pt x="3936" y="1451"/>
                    <a:pt x="3924" y="1486"/>
                    <a:pt x="3924" y="1509"/>
                  </a:cubicBezTo>
                  <a:cubicBezTo>
                    <a:pt x="3890" y="2252"/>
                    <a:pt x="3866" y="2972"/>
                    <a:pt x="3936" y="3715"/>
                  </a:cubicBezTo>
                  <a:cubicBezTo>
                    <a:pt x="3936" y="3808"/>
                    <a:pt x="3948" y="3878"/>
                    <a:pt x="3936" y="3959"/>
                  </a:cubicBezTo>
                  <a:cubicBezTo>
                    <a:pt x="3901" y="4330"/>
                    <a:pt x="4041" y="4655"/>
                    <a:pt x="4133" y="5004"/>
                  </a:cubicBezTo>
                  <a:cubicBezTo>
                    <a:pt x="4157" y="5062"/>
                    <a:pt x="4180" y="5120"/>
                    <a:pt x="4226" y="5166"/>
                  </a:cubicBezTo>
                  <a:cubicBezTo>
                    <a:pt x="4308" y="5271"/>
                    <a:pt x="4389" y="5387"/>
                    <a:pt x="4389" y="5526"/>
                  </a:cubicBezTo>
                  <a:cubicBezTo>
                    <a:pt x="4389" y="5572"/>
                    <a:pt x="4424" y="5619"/>
                    <a:pt x="4458" y="5665"/>
                  </a:cubicBezTo>
                  <a:cubicBezTo>
                    <a:pt x="4679" y="6014"/>
                    <a:pt x="4865" y="6362"/>
                    <a:pt x="5004" y="6745"/>
                  </a:cubicBezTo>
                  <a:cubicBezTo>
                    <a:pt x="5027" y="6803"/>
                    <a:pt x="5062" y="6861"/>
                    <a:pt x="5085" y="6908"/>
                  </a:cubicBezTo>
                  <a:cubicBezTo>
                    <a:pt x="5178" y="7093"/>
                    <a:pt x="5271" y="7291"/>
                    <a:pt x="5329" y="7500"/>
                  </a:cubicBezTo>
                  <a:cubicBezTo>
                    <a:pt x="5352" y="7604"/>
                    <a:pt x="5434" y="7674"/>
                    <a:pt x="5468" y="7767"/>
                  </a:cubicBezTo>
                  <a:cubicBezTo>
                    <a:pt x="5503" y="7813"/>
                    <a:pt x="5527" y="7848"/>
                    <a:pt x="5550" y="7894"/>
                  </a:cubicBezTo>
                  <a:cubicBezTo>
                    <a:pt x="5619" y="8068"/>
                    <a:pt x="5689" y="8231"/>
                    <a:pt x="5759" y="8405"/>
                  </a:cubicBezTo>
                  <a:cubicBezTo>
                    <a:pt x="5840" y="8533"/>
                    <a:pt x="5863" y="8661"/>
                    <a:pt x="5817" y="8811"/>
                  </a:cubicBezTo>
                  <a:cubicBezTo>
                    <a:pt x="5794" y="8916"/>
                    <a:pt x="5794" y="9032"/>
                    <a:pt x="5794" y="9148"/>
                  </a:cubicBezTo>
                  <a:cubicBezTo>
                    <a:pt x="5805" y="9299"/>
                    <a:pt x="5735" y="9415"/>
                    <a:pt x="5608" y="9508"/>
                  </a:cubicBezTo>
                  <a:cubicBezTo>
                    <a:pt x="5445" y="9612"/>
                    <a:pt x="5294" y="9694"/>
                    <a:pt x="5109" y="9729"/>
                  </a:cubicBezTo>
                  <a:cubicBezTo>
                    <a:pt x="4888" y="9752"/>
                    <a:pt x="4691" y="9787"/>
                    <a:pt x="4470" y="9787"/>
                  </a:cubicBezTo>
                  <a:cubicBezTo>
                    <a:pt x="4075" y="9787"/>
                    <a:pt x="3669" y="9787"/>
                    <a:pt x="3286" y="9763"/>
                  </a:cubicBezTo>
                  <a:cubicBezTo>
                    <a:pt x="3089" y="9763"/>
                    <a:pt x="2891" y="9740"/>
                    <a:pt x="2705" y="9729"/>
                  </a:cubicBezTo>
                  <a:cubicBezTo>
                    <a:pt x="2613" y="9705"/>
                    <a:pt x="2508" y="9705"/>
                    <a:pt x="2427" y="9705"/>
                  </a:cubicBezTo>
                  <a:cubicBezTo>
                    <a:pt x="2160" y="9705"/>
                    <a:pt x="1916" y="9705"/>
                    <a:pt x="1661" y="9729"/>
                  </a:cubicBezTo>
                  <a:cubicBezTo>
                    <a:pt x="1498" y="9729"/>
                    <a:pt x="1324" y="9740"/>
                    <a:pt x="1173" y="9671"/>
                  </a:cubicBezTo>
                  <a:cubicBezTo>
                    <a:pt x="1150" y="9647"/>
                    <a:pt x="1115" y="9647"/>
                    <a:pt x="1092" y="9647"/>
                  </a:cubicBezTo>
                  <a:cubicBezTo>
                    <a:pt x="825" y="9671"/>
                    <a:pt x="593" y="9554"/>
                    <a:pt x="349" y="9473"/>
                  </a:cubicBezTo>
                  <a:cubicBezTo>
                    <a:pt x="128" y="9404"/>
                    <a:pt x="12" y="9229"/>
                    <a:pt x="1" y="8997"/>
                  </a:cubicBezTo>
                  <a:cubicBezTo>
                    <a:pt x="1" y="8835"/>
                    <a:pt x="12" y="8684"/>
                    <a:pt x="70" y="8521"/>
                  </a:cubicBezTo>
                  <a:cubicBezTo>
                    <a:pt x="175" y="8277"/>
                    <a:pt x="268" y="8022"/>
                    <a:pt x="384" y="7778"/>
                  </a:cubicBezTo>
                  <a:cubicBezTo>
                    <a:pt x="535" y="7430"/>
                    <a:pt x="685" y="7082"/>
                    <a:pt x="860" y="6768"/>
                  </a:cubicBezTo>
                  <a:cubicBezTo>
                    <a:pt x="941" y="6594"/>
                    <a:pt x="1034" y="6420"/>
                    <a:pt x="1115" y="6257"/>
                  </a:cubicBezTo>
                  <a:cubicBezTo>
                    <a:pt x="1138" y="6223"/>
                    <a:pt x="1161" y="6199"/>
                    <a:pt x="1196" y="6153"/>
                  </a:cubicBezTo>
                  <a:cubicBezTo>
                    <a:pt x="1254" y="6083"/>
                    <a:pt x="1336" y="6014"/>
                    <a:pt x="1382" y="5921"/>
                  </a:cubicBezTo>
                  <a:cubicBezTo>
                    <a:pt x="1579" y="5584"/>
                    <a:pt x="1788" y="5236"/>
                    <a:pt x="1986" y="4888"/>
                  </a:cubicBezTo>
                  <a:cubicBezTo>
                    <a:pt x="2044" y="4783"/>
                    <a:pt x="2102" y="4702"/>
                    <a:pt x="2067" y="4574"/>
                  </a:cubicBezTo>
                  <a:cubicBezTo>
                    <a:pt x="2044" y="4539"/>
                    <a:pt x="2067" y="4481"/>
                    <a:pt x="2067" y="4458"/>
                  </a:cubicBezTo>
                  <a:cubicBezTo>
                    <a:pt x="2160" y="4063"/>
                    <a:pt x="2125" y="3669"/>
                    <a:pt x="2102" y="3262"/>
                  </a:cubicBezTo>
                  <a:cubicBezTo>
                    <a:pt x="2090" y="2844"/>
                    <a:pt x="2032" y="2426"/>
                    <a:pt x="2125" y="2020"/>
                  </a:cubicBezTo>
                  <a:cubicBezTo>
                    <a:pt x="2137" y="1974"/>
                    <a:pt x="2125" y="1927"/>
                    <a:pt x="2125" y="1904"/>
                  </a:cubicBezTo>
                  <a:cubicBezTo>
                    <a:pt x="2102" y="1753"/>
                    <a:pt x="2079" y="1625"/>
                    <a:pt x="2044" y="1451"/>
                  </a:cubicBezTo>
                  <a:cubicBezTo>
                    <a:pt x="1962" y="1393"/>
                    <a:pt x="1858" y="1324"/>
                    <a:pt x="1742" y="1254"/>
                  </a:cubicBezTo>
                  <a:cubicBezTo>
                    <a:pt x="1730" y="940"/>
                    <a:pt x="1730" y="639"/>
                    <a:pt x="1742" y="337"/>
                  </a:cubicBezTo>
                  <a:cubicBezTo>
                    <a:pt x="1754" y="174"/>
                    <a:pt x="1951" y="12"/>
                    <a:pt x="2090" y="12"/>
                  </a:cubicBezTo>
                  <a:cubicBezTo>
                    <a:pt x="2276" y="12"/>
                    <a:pt x="2473" y="0"/>
                    <a:pt x="2671" y="0"/>
                  </a:cubicBezTo>
                  <a:lnTo>
                    <a:pt x="3228" y="0"/>
                  </a:lnTo>
                  <a:lnTo>
                    <a:pt x="3808" y="0"/>
                  </a:lnTo>
                  <a:lnTo>
                    <a:pt x="4017" y="0"/>
                  </a:lnTo>
                  <a:cubicBezTo>
                    <a:pt x="4122" y="12"/>
                    <a:pt x="4180" y="58"/>
                    <a:pt x="4180" y="163"/>
                  </a:cubicBezTo>
                  <a:lnTo>
                    <a:pt x="4180" y="1173"/>
                  </a:lnTo>
                  <a:cubicBezTo>
                    <a:pt x="4180" y="1219"/>
                    <a:pt x="4157" y="1277"/>
                    <a:pt x="4122" y="1300"/>
                  </a:cubicBezTo>
                  <a:cubicBezTo>
                    <a:pt x="4064" y="1300"/>
                    <a:pt x="3994" y="1347"/>
                    <a:pt x="3936" y="1405"/>
                  </a:cubicBezTo>
                  <a:close/>
                  <a:moveTo>
                    <a:pt x="2473" y="4470"/>
                  </a:moveTo>
                  <a:cubicBezTo>
                    <a:pt x="2322" y="4690"/>
                    <a:pt x="2195" y="4911"/>
                    <a:pt x="2125" y="5166"/>
                  </a:cubicBezTo>
                  <a:cubicBezTo>
                    <a:pt x="2125" y="5201"/>
                    <a:pt x="2090" y="5224"/>
                    <a:pt x="2079" y="5259"/>
                  </a:cubicBezTo>
                  <a:cubicBezTo>
                    <a:pt x="1951" y="5503"/>
                    <a:pt x="1812" y="5735"/>
                    <a:pt x="1672" y="5979"/>
                  </a:cubicBezTo>
                  <a:cubicBezTo>
                    <a:pt x="1603" y="6095"/>
                    <a:pt x="1545" y="6211"/>
                    <a:pt x="1463" y="6315"/>
                  </a:cubicBezTo>
                  <a:cubicBezTo>
                    <a:pt x="1394" y="6432"/>
                    <a:pt x="1289" y="6548"/>
                    <a:pt x="1231" y="6675"/>
                  </a:cubicBezTo>
                  <a:cubicBezTo>
                    <a:pt x="1150" y="6908"/>
                    <a:pt x="999" y="7116"/>
                    <a:pt x="918" y="7325"/>
                  </a:cubicBezTo>
                  <a:cubicBezTo>
                    <a:pt x="790" y="7639"/>
                    <a:pt x="651" y="7952"/>
                    <a:pt x="535" y="8254"/>
                  </a:cubicBezTo>
                  <a:cubicBezTo>
                    <a:pt x="477" y="8405"/>
                    <a:pt x="418" y="8568"/>
                    <a:pt x="360" y="8707"/>
                  </a:cubicBezTo>
                  <a:cubicBezTo>
                    <a:pt x="291" y="8869"/>
                    <a:pt x="326" y="9055"/>
                    <a:pt x="535" y="9125"/>
                  </a:cubicBezTo>
                  <a:cubicBezTo>
                    <a:pt x="616" y="9160"/>
                    <a:pt x="697" y="9171"/>
                    <a:pt x="755" y="9229"/>
                  </a:cubicBezTo>
                  <a:cubicBezTo>
                    <a:pt x="906" y="9345"/>
                    <a:pt x="1069" y="9345"/>
                    <a:pt x="1243" y="9345"/>
                  </a:cubicBezTo>
                  <a:lnTo>
                    <a:pt x="1777" y="9345"/>
                  </a:lnTo>
                  <a:cubicBezTo>
                    <a:pt x="2079" y="9345"/>
                    <a:pt x="2380" y="9357"/>
                    <a:pt x="2682" y="9462"/>
                  </a:cubicBezTo>
                  <a:cubicBezTo>
                    <a:pt x="2775" y="9496"/>
                    <a:pt x="2856" y="9496"/>
                    <a:pt x="2961" y="9496"/>
                  </a:cubicBezTo>
                  <a:cubicBezTo>
                    <a:pt x="3495" y="9473"/>
                    <a:pt x="4052" y="9462"/>
                    <a:pt x="4586" y="9462"/>
                  </a:cubicBezTo>
                  <a:cubicBezTo>
                    <a:pt x="4830" y="9462"/>
                    <a:pt x="5027" y="9299"/>
                    <a:pt x="5271" y="9311"/>
                  </a:cubicBezTo>
                  <a:cubicBezTo>
                    <a:pt x="5306" y="9311"/>
                    <a:pt x="5376" y="9287"/>
                    <a:pt x="5410" y="9253"/>
                  </a:cubicBezTo>
                  <a:cubicBezTo>
                    <a:pt x="5457" y="9229"/>
                    <a:pt x="5503" y="9206"/>
                    <a:pt x="5527" y="9183"/>
                  </a:cubicBezTo>
                  <a:cubicBezTo>
                    <a:pt x="5585" y="8881"/>
                    <a:pt x="5538" y="8626"/>
                    <a:pt x="5399" y="8370"/>
                  </a:cubicBezTo>
                  <a:cubicBezTo>
                    <a:pt x="5283" y="8173"/>
                    <a:pt x="5225" y="7941"/>
                    <a:pt x="5097" y="7755"/>
                  </a:cubicBezTo>
                  <a:cubicBezTo>
                    <a:pt x="5062" y="7709"/>
                    <a:pt x="5039" y="7639"/>
                    <a:pt x="5016" y="7569"/>
                  </a:cubicBezTo>
                  <a:cubicBezTo>
                    <a:pt x="4900" y="7175"/>
                    <a:pt x="4714" y="6791"/>
                    <a:pt x="4540" y="6408"/>
                  </a:cubicBezTo>
                  <a:cubicBezTo>
                    <a:pt x="4377" y="6060"/>
                    <a:pt x="4191" y="5747"/>
                    <a:pt x="4017" y="5410"/>
                  </a:cubicBezTo>
                  <a:cubicBezTo>
                    <a:pt x="3913" y="5224"/>
                    <a:pt x="3832" y="5038"/>
                    <a:pt x="3646" y="4922"/>
                  </a:cubicBezTo>
                  <a:cubicBezTo>
                    <a:pt x="3623" y="4354"/>
                    <a:pt x="3657" y="3796"/>
                    <a:pt x="3611" y="3251"/>
                  </a:cubicBezTo>
                  <a:cubicBezTo>
                    <a:pt x="3588" y="2891"/>
                    <a:pt x="3611" y="2508"/>
                    <a:pt x="3623" y="2148"/>
                  </a:cubicBezTo>
                  <a:lnTo>
                    <a:pt x="3623" y="1788"/>
                  </a:lnTo>
                  <a:cubicBezTo>
                    <a:pt x="3623" y="1649"/>
                    <a:pt x="3646" y="1521"/>
                    <a:pt x="3657" y="1393"/>
                  </a:cubicBezTo>
                  <a:cubicBezTo>
                    <a:pt x="3425" y="1463"/>
                    <a:pt x="3205" y="1451"/>
                    <a:pt x="2972" y="1393"/>
                  </a:cubicBezTo>
                  <a:cubicBezTo>
                    <a:pt x="2787" y="1347"/>
                    <a:pt x="2601" y="1358"/>
                    <a:pt x="2392" y="1393"/>
                  </a:cubicBezTo>
                  <a:cubicBezTo>
                    <a:pt x="2404" y="1532"/>
                    <a:pt x="2427" y="1672"/>
                    <a:pt x="2427" y="1788"/>
                  </a:cubicBezTo>
                  <a:cubicBezTo>
                    <a:pt x="2438" y="2519"/>
                    <a:pt x="2438" y="3251"/>
                    <a:pt x="2450" y="3994"/>
                  </a:cubicBezTo>
                  <a:cubicBezTo>
                    <a:pt x="2427" y="4156"/>
                    <a:pt x="2450" y="4295"/>
                    <a:pt x="2473" y="4470"/>
                  </a:cubicBezTo>
                  <a:close/>
                  <a:moveTo>
                    <a:pt x="3843" y="987"/>
                  </a:moveTo>
                  <a:cubicBezTo>
                    <a:pt x="3843" y="743"/>
                    <a:pt x="3878" y="499"/>
                    <a:pt x="3832" y="267"/>
                  </a:cubicBezTo>
                  <a:cubicBezTo>
                    <a:pt x="3274" y="151"/>
                    <a:pt x="2740" y="209"/>
                    <a:pt x="2206" y="186"/>
                  </a:cubicBezTo>
                  <a:cubicBezTo>
                    <a:pt x="2079" y="186"/>
                    <a:pt x="1986" y="290"/>
                    <a:pt x="1974" y="441"/>
                  </a:cubicBezTo>
                  <a:cubicBezTo>
                    <a:pt x="1962" y="627"/>
                    <a:pt x="1986" y="801"/>
                    <a:pt x="2032" y="987"/>
                  </a:cubicBezTo>
                  <a:cubicBezTo>
                    <a:pt x="2044" y="1056"/>
                    <a:pt x="2102" y="1103"/>
                    <a:pt x="2171" y="1115"/>
                  </a:cubicBezTo>
                  <a:lnTo>
                    <a:pt x="2334" y="1115"/>
                  </a:lnTo>
                  <a:cubicBezTo>
                    <a:pt x="2543" y="1115"/>
                    <a:pt x="2740" y="1115"/>
                    <a:pt x="2949" y="1149"/>
                  </a:cubicBezTo>
                  <a:cubicBezTo>
                    <a:pt x="3123" y="1173"/>
                    <a:pt x="3298" y="1161"/>
                    <a:pt x="3472" y="1149"/>
                  </a:cubicBezTo>
                  <a:cubicBezTo>
                    <a:pt x="3599" y="1149"/>
                    <a:pt x="3727" y="1115"/>
                    <a:pt x="3843" y="98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4"/>
            <p:cNvSpPr/>
            <p:nvPr/>
          </p:nvSpPr>
          <p:spPr>
            <a:xfrm>
              <a:off x="2056125" y="3778250"/>
              <a:ext cx="11350" cy="9025"/>
            </a:xfrm>
            <a:custGeom>
              <a:avLst/>
              <a:gdLst/>
              <a:ahLst/>
              <a:cxnLst/>
              <a:rect l="l" t="t" r="r" b="b"/>
              <a:pathLst>
                <a:path w="454" h="361" extrusionOk="0">
                  <a:moveTo>
                    <a:pt x="453" y="360"/>
                  </a:moveTo>
                  <a:cubicBezTo>
                    <a:pt x="279" y="348"/>
                    <a:pt x="163" y="279"/>
                    <a:pt x="47" y="221"/>
                  </a:cubicBezTo>
                  <a:cubicBezTo>
                    <a:pt x="12" y="209"/>
                    <a:pt x="0" y="151"/>
                    <a:pt x="12" y="116"/>
                  </a:cubicBezTo>
                  <a:cubicBezTo>
                    <a:pt x="24" y="47"/>
                    <a:pt x="105" y="12"/>
                    <a:pt x="198" y="0"/>
                  </a:cubicBezTo>
                  <a:cubicBezTo>
                    <a:pt x="279" y="0"/>
                    <a:pt x="349" y="12"/>
                    <a:pt x="395" y="93"/>
                  </a:cubicBezTo>
                  <a:cubicBezTo>
                    <a:pt x="407" y="105"/>
                    <a:pt x="407" y="128"/>
                    <a:pt x="407" y="151"/>
                  </a:cubicBezTo>
                  <a:cubicBezTo>
                    <a:pt x="407" y="209"/>
                    <a:pt x="418" y="267"/>
                    <a:pt x="453" y="36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4"/>
            <p:cNvSpPr/>
            <p:nvPr/>
          </p:nvSpPr>
          <p:spPr>
            <a:xfrm>
              <a:off x="2060175" y="3793625"/>
              <a:ext cx="10475" cy="6700"/>
            </a:xfrm>
            <a:custGeom>
              <a:avLst/>
              <a:gdLst/>
              <a:ahLst/>
              <a:cxnLst/>
              <a:rect l="l" t="t" r="r" b="b"/>
              <a:pathLst>
                <a:path w="419" h="268" extrusionOk="0">
                  <a:moveTo>
                    <a:pt x="372" y="0"/>
                  </a:moveTo>
                  <a:cubicBezTo>
                    <a:pt x="384" y="93"/>
                    <a:pt x="407" y="151"/>
                    <a:pt x="419" y="209"/>
                  </a:cubicBezTo>
                  <a:cubicBezTo>
                    <a:pt x="303" y="267"/>
                    <a:pt x="198" y="267"/>
                    <a:pt x="82" y="233"/>
                  </a:cubicBezTo>
                  <a:cubicBezTo>
                    <a:pt x="36" y="209"/>
                    <a:pt x="1" y="151"/>
                    <a:pt x="12" y="117"/>
                  </a:cubicBezTo>
                  <a:cubicBezTo>
                    <a:pt x="12" y="70"/>
                    <a:pt x="59" y="12"/>
                    <a:pt x="94" y="12"/>
                  </a:cubicBezTo>
                  <a:cubicBezTo>
                    <a:pt x="175" y="0"/>
                    <a:pt x="268" y="0"/>
                    <a:pt x="3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4"/>
            <p:cNvSpPr/>
            <p:nvPr/>
          </p:nvSpPr>
          <p:spPr>
            <a:xfrm>
              <a:off x="2057275" y="3744000"/>
              <a:ext cx="9325" cy="9600"/>
            </a:xfrm>
            <a:custGeom>
              <a:avLst/>
              <a:gdLst/>
              <a:ahLst/>
              <a:cxnLst/>
              <a:rect l="l" t="t" r="r" b="b"/>
              <a:pathLst>
                <a:path w="373" h="384" extrusionOk="0">
                  <a:moveTo>
                    <a:pt x="245" y="383"/>
                  </a:moveTo>
                  <a:cubicBezTo>
                    <a:pt x="175" y="325"/>
                    <a:pt x="94" y="267"/>
                    <a:pt x="59" y="209"/>
                  </a:cubicBezTo>
                  <a:cubicBezTo>
                    <a:pt x="1" y="151"/>
                    <a:pt x="24" y="70"/>
                    <a:pt x="94" y="35"/>
                  </a:cubicBezTo>
                  <a:cubicBezTo>
                    <a:pt x="187" y="0"/>
                    <a:pt x="256" y="0"/>
                    <a:pt x="314" y="82"/>
                  </a:cubicBezTo>
                  <a:cubicBezTo>
                    <a:pt x="372" y="140"/>
                    <a:pt x="361" y="209"/>
                    <a:pt x="314" y="279"/>
                  </a:cubicBezTo>
                  <a:cubicBezTo>
                    <a:pt x="303" y="325"/>
                    <a:pt x="291" y="337"/>
                    <a:pt x="245" y="3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4"/>
            <p:cNvSpPr/>
            <p:nvPr/>
          </p:nvSpPr>
          <p:spPr>
            <a:xfrm>
              <a:off x="2056125" y="3717575"/>
              <a:ext cx="11625" cy="5825"/>
            </a:xfrm>
            <a:custGeom>
              <a:avLst/>
              <a:gdLst/>
              <a:ahLst/>
              <a:cxnLst/>
              <a:rect l="l" t="t" r="r" b="b"/>
              <a:pathLst>
                <a:path w="465" h="233" extrusionOk="0">
                  <a:moveTo>
                    <a:pt x="256" y="233"/>
                  </a:moveTo>
                  <a:cubicBezTo>
                    <a:pt x="93" y="233"/>
                    <a:pt x="0" y="175"/>
                    <a:pt x="12" y="117"/>
                  </a:cubicBezTo>
                  <a:cubicBezTo>
                    <a:pt x="58" y="1"/>
                    <a:pt x="163" y="12"/>
                    <a:pt x="244" y="12"/>
                  </a:cubicBezTo>
                  <a:cubicBezTo>
                    <a:pt x="372" y="1"/>
                    <a:pt x="465" y="59"/>
                    <a:pt x="453" y="129"/>
                  </a:cubicBezTo>
                  <a:cubicBezTo>
                    <a:pt x="453" y="210"/>
                    <a:pt x="372" y="233"/>
                    <a:pt x="256" y="23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4"/>
            <p:cNvSpPr/>
            <p:nvPr/>
          </p:nvSpPr>
          <p:spPr>
            <a:xfrm>
              <a:off x="2056125" y="3703075"/>
              <a:ext cx="9025" cy="5825"/>
            </a:xfrm>
            <a:custGeom>
              <a:avLst/>
              <a:gdLst/>
              <a:ahLst/>
              <a:cxnLst/>
              <a:rect l="l" t="t" r="r" b="b"/>
              <a:pathLst>
                <a:path w="361" h="233" extrusionOk="0">
                  <a:moveTo>
                    <a:pt x="186" y="233"/>
                  </a:moveTo>
                  <a:cubicBezTo>
                    <a:pt x="140" y="221"/>
                    <a:pt x="93" y="221"/>
                    <a:pt x="58" y="198"/>
                  </a:cubicBezTo>
                  <a:cubicBezTo>
                    <a:pt x="24" y="175"/>
                    <a:pt x="0" y="140"/>
                    <a:pt x="0" y="105"/>
                  </a:cubicBezTo>
                  <a:cubicBezTo>
                    <a:pt x="0" y="70"/>
                    <a:pt x="47" y="35"/>
                    <a:pt x="70" y="12"/>
                  </a:cubicBezTo>
                  <a:cubicBezTo>
                    <a:pt x="140" y="0"/>
                    <a:pt x="221" y="0"/>
                    <a:pt x="279" y="12"/>
                  </a:cubicBezTo>
                  <a:cubicBezTo>
                    <a:pt x="302" y="35"/>
                    <a:pt x="360" y="70"/>
                    <a:pt x="360" y="116"/>
                  </a:cubicBezTo>
                  <a:cubicBezTo>
                    <a:pt x="360" y="163"/>
                    <a:pt x="314" y="198"/>
                    <a:pt x="291" y="221"/>
                  </a:cubicBezTo>
                  <a:cubicBezTo>
                    <a:pt x="256" y="233"/>
                    <a:pt x="233" y="233"/>
                    <a:pt x="186" y="23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
            <p:cNvSpPr/>
            <p:nvPr/>
          </p:nvSpPr>
          <p:spPr>
            <a:xfrm>
              <a:off x="2057275" y="3732100"/>
              <a:ext cx="8150" cy="6400"/>
            </a:xfrm>
            <a:custGeom>
              <a:avLst/>
              <a:gdLst/>
              <a:ahLst/>
              <a:cxnLst/>
              <a:rect l="l" t="t" r="r" b="b"/>
              <a:pathLst>
                <a:path w="326" h="256" extrusionOk="0">
                  <a:moveTo>
                    <a:pt x="152" y="256"/>
                  </a:moveTo>
                  <a:cubicBezTo>
                    <a:pt x="140" y="256"/>
                    <a:pt x="94" y="232"/>
                    <a:pt x="70" y="209"/>
                  </a:cubicBezTo>
                  <a:cubicBezTo>
                    <a:pt x="1" y="163"/>
                    <a:pt x="12" y="58"/>
                    <a:pt x="82" y="35"/>
                  </a:cubicBezTo>
                  <a:cubicBezTo>
                    <a:pt x="117" y="12"/>
                    <a:pt x="152" y="0"/>
                    <a:pt x="198" y="0"/>
                  </a:cubicBezTo>
                  <a:cubicBezTo>
                    <a:pt x="268" y="0"/>
                    <a:pt x="314" y="47"/>
                    <a:pt x="314" y="116"/>
                  </a:cubicBezTo>
                  <a:cubicBezTo>
                    <a:pt x="326" y="198"/>
                    <a:pt x="256" y="256"/>
                    <a:pt x="152" y="2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
            <p:cNvSpPr/>
            <p:nvPr/>
          </p:nvSpPr>
          <p:spPr>
            <a:xfrm>
              <a:off x="2060775" y="3804075"/>
              <a:ext cx="7550" cy="6125"/>
            </a:xfrm>
            <a:custGeom>
              <a:avLst/>
              <a:gdLst/>
              <a:ahLst/>
              <a:cxnLst/>
              <a:rect l="l" t="t" r="r" b="b"/>
              <a:pathLst>
                <a:path w="302" h="245" extrusionOk="0">
                  <a:moveTo>
                    <a:pt x="174" y="244"/>
                  </a:moveTo>
                  <a:cubicBezTo>
                    <a:pt x="58" y="233"/>
                    <a:pt x="0" y="186"/>
                    <a:pt x="0" y="116"/>
                  </a:cubicBezTo>
                  <a:cubicBezTo>
                    <a:pt x="0" y="47"/>
                    <a:pt x="70" y="0"/>
                    <a:pt x="163" y="12"/>
                  </a:cubicBezTo>
                  <a:cubicBezTo>
                    <a:pt x="232" y="12"/>
                    <a:pt x="302" y="82"/>
                    <a:pt x="279" y="140"/>
                  </a:cubicBezTo>
                  <a:cubicBezTo>
                    <a:pt x="244" y="198"/>
                    <a:pt x="186" y="233"/>
                    <a:pt x="174" y="24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4"/>
            <p:cNvSpPr/>
            <p:nvPr/>
          </p:nvSpPr>
          <p:spPr>
            <a:xfrm>
              <a:off x="2058150" y="3762575"/>
              <a:ext cx="5550" cy="6700"/>
            </a:xfrm>
            <a:custGeom>
              <a:avLst/>
              <a:gdLst/>
              <a:ahLst/>
              <a:cxnLst/>
              <a:rect l="l" t="t" r="r" b="b"/>
              <a:pathLst>
                <a:path w="222" h="268" extrusionOk="0">
                  <a:moveTo>
                    <a:pt x="105" y="267"/>
                  </a:moveTo>
                  <a:cubicBezTo>
                    <a:pt x="82" y="221"/>
                    <a:pt x="35" y="174"/>
                    <a:pt x="12" y="140"/>
                  </a:cubicBezTo>
                  <a:cubicBezTo>
                    <a:pt x="1" y="82"/>
                    <a:pt x="35" y="35"/>
                    <a:pt x="93" y="23"/>
                  </a:cubicBezTo>
                  <a:cubicBezTo>
                    <a:pt x="152" y="0"/>
                    <a:pt x="221" y="35"/>
                    <a:pt x="221" y="93"/>
                  </a:cubicBezTo>
                  <a:cubicBezTo>
                    <a:pt x="221" y="163"/>
                    <a:pt x="198" y="221"/>
                    <a:pt x="105" y="26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
            <p:cNvSpPr/>
            <p:nvPr/>
          </p:nvSpPr>
          <p:spPr>
            <a:xfrm>
              <a:off x="2065125" y="3819450"/>
              <a:ext cx="6100" cy="5250"/>
            </a:xfrm>
            <a:custGeom>
              <a:avLst/>
              <a:gdLst/>
              <a:ahLst/>
              <a:cxnLst/>
              <a:rect l="l" t="t" r="r" b="b"/>
              <a:pathLst>
                <a:path w="244" h="210" extrusionOk="0">
                  <a:moveTo>
                    <a:pt x="244" y="82"/>
                  </a:moveTo>
                  <a:cubicBezTo>
                    <a:pt x="232" y="163"/>
                    <a:pt x="163" y="210"/>
                    <a:pt x="93" y="198"/>
                  </a:cubicBezTo>
                  <a:cubicBezTo>
                    <a:pt x="35" y="175"/>
                    <a:pt x="0" y="140"/>
                    <a:pt x="12" y="94"/>
                  </a:cubicBezTo>
                  <a:cubicBezTo>
                    <a:pt x="47" y="24"/>
                    <a:pt x="105" y="1"/>
                    <a:pt x="163" y="24"/>
                  </a:cubicBezTo>
                  <a:cubicBezTo>
                    <a:pt x="186" y="12"/>
                    <a:pt x="221" y="47"/>
                    <a:pt x="244" y="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4"/>
            <p:cNvSpPr/>
            <p:nvPr/>
          </p:nvSpPr>
          <p:spPr>
            <a:xfrm>
              <a:off x="1996325" y="3833375"/>
              <a:ext cx="112650" cy="40675"/>
            </a:xfrm>
            <a:custGeom>
              <a:avLst/>
              <a:gdLst/>
              <a:ahLst/>
              <a:cxnLst/>
              <a:rect l="l" t="t" r="r" b="b"/>
              <a:pathLst>
                <a:path w="4506" h="1627" extrusionOk="0">
                  <a:moveTo>
                    <a:pt x="2450" y="1"/>
                  </a:moveTo>
                  <a:lnTo>
                    <a:pt x="3797" y="1"/>
                  </a:lnTo>
                  <a:cubicBezTo>
                    <a:pt x="3948" y="1"/>
                    <a:pt x="4041" y="47"/>
                    <a:pt x="4099" y="187"/>
                  </a:cubicBezTo>
                  <a:cubicBezTo>
                    <a:pt x="4215" y="465"/>
                    <a:pt x="4354" y="732"/>
                    <a:pt x="4470" y="999"/>
                  </a:cubicBezTo>
                  <a:cubicBezTo>
                    <a:pt x="4505" y="1104"/>
                    <a:pt x="4494" y="1220"/>
                    <a:pt x="4482" y="1336"/>
                  </a:cubicBezTo>
                  <a:cubicBezTo>
                    <a:pt x="4470" y="1394"/>
                    <a:pt x="4412" y="1464"/>
                    <a:pt x="4366" y="1498"/>
                  </a:cubicBezTo>
                  <a:cubicBezTo>
                    <a:pt x="4250" y="1568"/>
                    <a:pt x="4134" y="1626"/>
                    <a:pt x="4006" y="1626"/>
                  </a:cubicBezTo>
                  <a:lnTo>
                    <a:pt x="2183" y="1626"/>
                  </a:lnTo>
                  <a:cubicBezTo>
                    <a:pt x="2149" y="1626"/>
                    <a:pt x="2102" y="1626"/>
                    <a:pt x="2067" y="1615"/>
                  </a:cubicBezTo>
                  <a:cubicBezTo>
                    <a:pt x="1882" y="1522"/>
                    <a:pt x="1661" y="1545"/>
                    <a:pt x="1464" y="1545"/>
                  </a:cubicBezTo>
                  <a:cubicBezTo>
                    <a:pt x="1301" y="1545"/>
                    <a:pt x="1139" y="1545"/>
                    <a:pt x="988" y="1487"/>
                  </a:cubicBezTo>
                  <a:cubicBezTo>
                    <a:pt x="895" y="1452"/>
                    <a:pt x="779" y="1464"/>
                    <a:pt x="674" y="1464"/>
                  </a:cubicBezTo>
                  <a:lnTo>
                    <a:pt x="187" y="1464"/>
                  </a:lnTo>
                  <a:cubicBezTo>
                    <a:pt x="70" y="1464"/>
                    <a:pt x="24" y="1394"/>
                    <a:pt x="12" y="1290"/>
                  </a:cubicBezTo>
                  <a:cubicBezTo>
                    <a:pt x="1" y="1162"/>
                    <a:pt x="12" y="1034"/>
                    <a:pt x="117" y="930"/>
                  </a:cubicBezTo>
                  <a:cubicBezTo>
                    <a:pt x="210" y="825"/>
                    <a:pt x="314" y="709"/>
                    <a:pt x="372" y="547"/>
                  </a:cubicBezTo>
                  <a:cubicBezTo>
                    <a:pt x="419" y="430"/>
                    <a:pt x="500" y="349"/>
                    <a:pt x="581" y="256"/>
                  </a:cubicBezTo>
                  <a:cubicBezTo>
                    <a:pt x="605" y="233"/>
                    <a:pt x="651" y="221"/>
                    <a:pt x="674" y="198"/>
                  </a:cubicBezTo>
                  <a:cubicBezTo>
                    <a:pt x="721" y="187"/>
                    <a:pt x="779" y="187"/>
                    <a:pt x="790" y="163"/>
                  </a:cubicBezTo>
                  <a:cubicBezTo>
                    <a:pt x="872" y="1"/>
                    <a:pt x="1011" y="13"/>
                    <a:pt x="1139" y="13"/>
                  </a:cubicBezTo>
                  <a:cubicBezTo>
                    <a:pt x="1568" y="13"/>
                    <a:pt x="1998" y="13"/>
                    <a:pt x="2450" y="1"/>
                  </a:cubicBezTo>
                  <a:cubicBezTo>
                    <a:pt x="2450" y="13"/>
                    <a:pt x="2450" y="1"/>
                    <a:pt x="2450" y="1"/>
                  </a:cubicBezTo>
                  <a:close/>
                  <a:moveTo>
                    <a:pt x="3751" y="268"/>
                  </a:moveTo>
                  <a:lnTo>
                    <a:pt x="1115" y="268"/>
                  </a:lnTo>
                  <a:cubicBezTo>
                    <a:pt x="988" y="268"/>
                    <a:pt x="872" y="338"/>
                    <a:pt x="813" y="419"/>
                  </a:cubicBezTo>
                  <a:cubicBezTo>
                    <a:pt x="651" y="628"/>
                    <a:pt x="523" y="860"/>
                    <a:pt x="372" y="1081"/>
                  </a:cubicBezTo>
                  <a:cubicBezTo>
                    <a:pt x="361" y="1092"/>
                    <a:pt x="372" y="1139"/>
                    <a:pt x="372" y="1173"/>
                  </a:cubicBezTo>
                  <a:lnTo>
                    <a:pt x="813" y="1173"/>
                  </a:lnTo>
                  <a:cubicBezTo>
                    <a:pt x="895" y="1173"/>
                    <a:pt x="999" y="1197"/>
                    <a:pt x="1080" y="1220"/>
                  </a:cubicBezTo>
                  <a:cubicBezTo>
                    <a:pt x="1208" y="1266"/>
                    <a:pt x="1347" y="1278"/>
                    <a:pt x="1475" y="1278"/>
                  </a:cubicBezTo>
                  <a:cubicBezTo>
                    <a:pt x="1638" y="1278"/>
                    <a:pt x="1789" y="1255"/>
                    <a:pt x="1940" y="1290"/>
                  </a:cubicBezTo>
                  <a:cubicBezTo>
                    <a:pt x="2183" y="1382"/>
                    <a:pt x="2450" y="1348"/>
                    <a:pt x="2694" y="1371"/>
                  </a:cubicBezTo>
                  <a:lnTo>
                    <a:pt x="3878" y="1371"/>
                  </a:lnTo>
                  <a:cubicBezTo>
                    <a:pt x="4029" y="1371"/>
                    <a:pt x="4145" y="1336"/>
                    <a:pt x="4261" y="1197"/>
                  </a:cubicBezTo>
                  <a:cubicBezTo>
                    <a:pt x="4064" y="918"/>
                    <a:pt x="4018" y="558"/>
                    <a:pt x="3751" y="26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4" name="Google Shape;264;p4"/>
          <p:cNvSpPr txBox="1">
            <a:spLocks noGrp="1"/>
          </p:cNvSpPr>
          <p:nvPr>
            <p:ph type="title" idx="2" hasCustomPrompt="1"/>
          </p:nvPr>
        </p:nvSpPr>
        <p:spPr>
          <a:xfrm>
            <a:off x="3963000" y="1558320"/>
            <a:ext cx="1218000" cy="746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000"/>
              <a:buFont typeface="Neucha"/>
              <a:buNone/>
              <a:defRPr sz="4000" b="1">
                <a:latin typeface="Neucha"/>
                <a:ea typeface="Neucha"/>
                <a:cs typeface="Neucha"/>
                <a:sym typeface="Neucha"/>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grpSp>
        <p:nvGrpSpPr>
          <p:cNvPr id="265" name="Google Shape;265;p4"/>
          <p:cNvGrpSpPr/>
          <p:nvPr/>
        </p:nvGrpSpPr>
        <p:grpSpPr>
          <a:xfrm rot="1596373">
            <a:off x="7444241" y="2827696"/>
            <a:ext cx="881313" cy="1208878"/>
            <a:chOff x="4590425" y="3427675"/>
            <a:chExt cx="214500" cy="294225"/>
          </a:xfrm>
        </p:grpSpPr>
        <p:sp>
          <p:nvSpPr>
            <p:cNvPr id="266" name="Google Shape;266;p4"/>
            <p:cNvSpPr/>
            <p:nvPr/>
          </p:nvSpPr>
          <p:spPr>
            <a:xfrm>
              <a:off x="4677000" y="3443900"/>
              <a:ext cx="11850" cy="14200"/>
            </a:xfrm>
            <a:custGeom>
              <a:avLst/>
              <a:gdLst/>
              <a:ahLst/>
              <a:cxnLst/>
              <a:rect l="l" t="t" r="r" b="b"/>
              <a:pathLst>
                <a:path w="474" h="568" extrusionOk="0">
                  <a:moveTo>
                    <a:pt x="315" y="1"/>
                  </a:moveTo>
                  <a:cubicBezTo>
                    <a:pt x="290" y="1"/>
                    <a:pt x="264" y="8"/>
                    <a:pt x="241" y="24"/>
                  </a:cubicBezTo>
                  <a:cubicBezTo>
                    <a:pt x="125" y="116"/>
                    <a:pt x="43" y="302"/>
                    <a:pt x="8" y="430"/>
                  </a:cubicBezTo>
                  <a:cubicBezTo>
                    <a:pt x="0" y="505"/>
                    <a:pt x="57" y="567"/>
                    <a:pt x="120" y="567"/>
                  </a:cubicBezTo>
                  <a:cubicBezTo>
                    <a:pt x="145" y="567"/>
                    <a:pt x="171" y="558"/>
                    <a:pt x="194" y="534"/>
                  </a:cubicBezTo>
                  <a:cubicBezTo>
                    <a:pt x="252" y="476"/>
                    <a:pt x="299" y="383"/>
                    <a:pt x="357" y="314"/>
                  </a:cubicBezTo>
                  <a:cubicBezTo>
                    <a:pt x="392" y="267"/>
                    <a:pt x="415" y="209"/>
                    <a:pt x="438" y="151"/>
                  </a:cubicBezTo>
                  <a:cubicBezTo>
                    <a:pt x="474" y="80"/>
                    <a:pt x="399" y="1"/>
                    <a:pt x="3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
            <p:cNvSpPr/>
            <p:nvPr/>
          </p:nvSpPr>
          <p:spPr>
            <a:xfrm>
              <a:off x="4701575" y="3434675"/>
              <a:ext cx="23525" cy="23025"/>
            </a:xfrm>
            <a:custGeom>
              <a:avLst/>
              <a:gdLst/>
              <a:ahLst/>
              <a:cxnLst/>
              <a:rect l="l" t="t" r="r" b="b"/>
              <a:pathLst>
                <a:path w="941" h="921" extrusionOk="0">
                  <a:moveTo>
                    <a:pt x="741" y="0"/>
                  </a:moveTo>
                  <a:cubicBezTo>
                    <a:pt x="562" y="0"/>
                    <a:pt x="390" y="122"/>
                    <a:pt x="279" y="253"/>
                  </a:cubicBezTo>
                  <a:cubicBezTo>
                    <a:pt x="128" y="404"/>
                    <a:pt x="1" y="625"/>
                    <a:pt x="24" y="845"/>
                  </a:cubicBezTo>
                  <a:cubicBezTo>
                    <a:pt x="31" y="887"/>
                    <a:pt x="84" y="921"/>
                    <a:pt x="127" y="921"/>
                  </a:cubicBezTo>
                  <a:cubicBezTo>
                    <a:pt x="157" y="921"/>
                    <a:pt x="182" y="906"/>
                    <a:pt x="186" y="869"/>
                  </a:cubicBezTo>
                  <a:cubicBezTo>
                    <a:pt x="233" y="741"/>
                    <a:pt x="326" y="613"/>
                    <a:pt x="419" y="509"/>
                  </a:cubicBezTo>
                  <a:cubicBezTo>
                    <a:pt x="465" y="451"/>
                    <a:pt x="523" y="404"/>
                    <a:pt x="581" y="369"/>
                  </a:cubicBezTo>
                  <a:cubicBezTo>
                    <a:pt x="651" y="323"/>
                    <a:pt x="732" y="311"/>
                    <a:pt x="813" y="276"/>
                  </a:cubicBezTo>
                  <a:cubicBezTo>
                    <a:pt x="941" y="230"/>
                    <a:pt x="941" y="56"/>
                    <a:pt x="825" y="9"/>
                  </a:cubicBezTo>
                  <a:cubicBezTo>
                    <a:pt x="797" y="3"/>
                    <a:pt x="769" y="0"/>
                    <a:pt x="7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
            <p:cNvSpPr/>
            <p:nvPr/>
          </p:nvSpPr>
          <p:spPr>
            <a:xfrm>
              <a:off x="4626875" y="3465350"/>
              <a:ext cx="66600" cy="97750"/>
            </a:xfrm>
            <a:custGeom>
              <a:avLst/>
              <a:gdLst/>
              <a:ahLst/>
              <a:cxnLst/>
              <a:rect l="l" t="t" r="r" b="b"/>
              <a:pathLst>
                <a:path w="2664" h="3910" extrusionOk="0">
                  <a:moveTo>
                    <a:pt x="2523" y="1"/>
                  </a:moveTo>
                  <a:cubicBezTo>
                    <a:pt x="2496" y="1"/>
                    <a:pt x="2469" y="13"/>
                    <a:pt x="2455" y="36"/>
                  </a:cubicBezTo>
                  <a:cubicBezTo>
                    <a:pt x="1642" y="1197"/>
                    <a:pt x="736" y="2428"/>
                    <a:pt x="75" y="3670"/>
                  </a:cubicBezTo>
                  <a:cubicBezTo>
                    <a:pt x="1" y="3810"/>
                    <a:pt x="125" y="3909"/>
                    <a:pt x="250" y="3909"/>
                  </a:cubicBezTo>
                  <a:cubicBezTo>
                    <a:pt x="300" y="3909"/>
                    <a:pt x="351" y="3893"/>
                    <a:pt x="388" y="3856"/>
                  </a:cubicBezTo>
                  <a:cubicBezTo>
                    <a:pt x="922" y="3275"/>
                    <a:pt x="1328" y="2544"/>
                    <a:pt x="1735" y="1882"/>
                  </a:cubicBezTo>
                  <a:cubicBezTo>
                    <a:pt x="2071" y="1360"/>
                    <a:pt x="2664" y="733"/>
                    <a:pt x="2606" y="83"/>
                  </a:cubicBezTo>
                  <a:cubicBezTo>
                    <a:pt x="2606" y="27"/>
                    <a:pt x="2564" y="1"/>
                    <a:pt x="25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4"/>
            <p:cNvSpPr/>
            <p:nvPr/>
          </p:nvSpPr>
          <p:spPr>
            <a:xfrm>
              <a:off x="4609475" y="3552050"/>
              <a:ext cx="12025" cy="15800"/>
            </a:xfrm>
            <a:custGeom>
              <a:avLst/>
              <a:gdLst/>
              <a:ahLst/>
              <a:cxnLst/>
              <a:rect l="l" t="t" r="r" b="b"/>
              <a:pathLst>
                <a:path w="481" h="632" extrusionOk="0">
                  <a:moveTo>
                    <a:pt x="355" y="1"/>
                  </a:moveTo>
                  <a:cubicBezTo>
                    <a:pt x="341" y="1"/>
                    <a:pt x="328" y="7"/>
                    <a:pt x="318" y="16"/>
                  </a:cubicBezTo>
                  <a:cubicBezTo>
                    <a:pt x="190" y="167"/>
                    <a:pt x="28" y="283"/>
                    <a:pt x="16" y="504"/>
                  </a:cubicBezTo>
                  <a:cubicBezTo>
                    <a:pt x="1" y="580"/>
                    <a:pt x="71" y="631"/>
                    <a:pt x="143" y="631"/>
                  </a:cubicBezTo>
                  <a:cubicBezTo>
                    <a:pt x="181" y="631"/>
                    <a:pt x="220" y="617"/>
                    <a:pt x="248" y="585"/>
                  </a:cubicBezTo>
                  <a:cubicBezTo>
                    <a:pt x="376" y="446"/>
                    <a:pt x="480" y="237"/>
                    <a:pt x="399" y="39"/>
                  </a:cubicBezTo>
                  <a:cubicBezTo>
                    <a:pt x="392" y="12"/>
                    <a:pt x="374" y="1"/>
                    <a:pt x="3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4"/>
            <p:cNvSpPr/>
            <p:nvPr/>
          </p:nvSpPr>
          <p:spPr>
            <a:xfrm>
              <a:off x="4597375" y="3621450"/>
              <a:ext cx="79275" cy="18875"/>
            </a:xfrm>
            <a:custGeom>
              <a:avLst/>
              <a:gdLst/>
              <a:ahLst/>
              <a:cxnLst/>
              <a:rect l="l" t="t" r="r" b="b"/>
              <a:pathLst>
                <a:path w="3171" h="755" extrusionOk="0">
                  <a:moveTo>
                    <a:pt x="1046" y="0"/>
                  </a:moveTo>
                  <a:cubicBezTo>
                    <a:pt x="988" y="0"/>
                    <a:pt x="930" y="1"/>
                    <a:pt x="872" y="3"/>
                  </a:cubicBezTo>
                  <a:cubicBezTo>
                    <a:pt x="465" y="15"/>
                    <a:pt x="13" y="108"/>
                    <a:pt x="36" y="479"/>
                  </a:cubicBezTo>
                  <a:cubicBezTo>
                    <a:pt x="36" y="514"/>
                    <a:pt x="13" y="537"/>
                    <a:pt x="13" y="572"/>
                  </a:cubicBezTo>
                  <a:cubicBezTo>
                    <a:pt x="1" y="630"/>
                    <a:pt x="36" y="677"/>
                    <a:pt x="71" y="700"/>
                  </a:cubicBezTo>
                  <a:lnTo>
                    <a:pt x="71" y="711"/>
                  </a:lnTo>
                  <a:cubicBezTo>
                    <a:pt x="88" y="740"/>
                    <a:pt x="117" y="755"/>
                    <a:pt x="146" y="755"/>
                  </a:cubicBezTo>
                  <a:cubicBezTo>
                    <a:pt x="175" y="755"/>
                    <a:pt x="204" y="740"/>
                    <a:pt x="221" y="711"/>
                  </a:cubicBezTo>
                  <a:cubicBezTo>
                    <a:pt x="221" y="700"/>
                    <a:pt x="221" y="700"/>
                    <a:pt x="233" y="688"/>
                  </a:cubicBezTo>
                  <a:cubicBezTo>
                    <a:pt x="280" y="653"/>
                    <a:pt x="291" y="618"/>
                    <a:pt x="291" y="560"/>
                  </a:cubicBezTo>
                  <a:lnTo>
                    <a:pt x="291" y="537"/>
                  </a:lnTo>
                  <a:cubicBezTo>
                    <a:pt x="396" y="340"/>
                    <a:pt x="512" y="351"/>
                    <a:pt x="872" y="340"/>
                  </a:cubicBezTo>
                  <a:cubicBezTo>
                    <a:pt x="918" y="338"/>
                    <a:pt x="964" y="338"/>
                    <a:pt x="1010" y="338"/>
                  </a:cubicBezTo>
                  <a:cubicBezTo>
                    <a:pt x="1321" y="338"/>
                    <a:pt x="1625" y="371"/>
                    <a:pt x="1928" y="421"/>
                  </a:cubicBezTo>
                  <a:cubicBezTo>
                    <a:pt x="2125" y="454"/>
                    <a:pt x="2397" y="531"/>
                    <a:pt x="2644" y="531"/>
                  </a:cubicBezTo>
                  <a:cubicBezTo>
                    <a:pt x="2833" y="531"/>
                    <a:pt x="3008" y="486"/>
                    <a:pt x="3124" y="340"/>
                  </a:cubicBezTo>
                  <a:cubicBezTo>
                    <a:pt x="3170" y="293"/>
                    <a:pt x="3135" y="224"/>
                    <a:pt x="3077" y="212"/>
                  </a:cubicBezTo>
                  <a:cubicBezTo>
                    <a:pt x="2717" y="119"/>
                    <a:pt x="2288" y="131"/>
                    <a:pt x="1916" y="73"/>
                  </a:cubicBezTo>
                  <a:cubicBezTo>
                    <a:pt x="1626" y="24"/>
                    <a:pt x="1336" y="0"/>
                    <a:pt x="10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
            <p:cNvSpPr/>
            <p:nvPr/>
          </p:nvSpPr>
          <p:spPr>
            <a:xfrm>
              <a:off x="4704200" y="3504850"/>
              <a:ext cx="83900" cy="69175"/>
            </a:xfrm>
            <a:custGeom>
              <a:avLst/>
              <a:gdLst/>
              <a:ahLst/>
              <a:cxnLst/>
              <a:rect l="l" t="t" r="r" b="b"/>
              <a:pathLst>
                <a:path w="3356" h="2767" extrusionOk="0">
                  <a:moveTo>
                    <a:pt x="81" y="0"/>
                  </a:moveTo>
                  <a:cubicBezTo>
                    <a:pt x="0" y="0"/>
                    <a:pt x="0" y="105"/>
                    <a:pt x="70" y="140"/>
                  </a:cubicBezTo>
                  <a:cubicBezTo>
                    <a:pt x="882" y="430"/>
                    <a:pt x="1741" y="488"/>
                    <a:pt x="2334" y="1196"/>
                  </a:cubicBezTo>
                  <a:cubicBezTo>
                    <a:pt x="2728" y="1660"/>
                    <a:pt x="2856" y="2252"/>
                    <a:pt x="3216" y="2740"/>
                  </a:cubicBezTo>
                  <a:cubicBezTo>
                    <a:pt x="3231" y="2758"/>
                    <a:pt x="3250" y="2766"/>
                    <a:pt x="3270" y="2766"/>
                  </a:cubicBezTo>
                  <a:cubicBezTo>
                    <a:pt x="3312" y="2766"/>
                    <a:pt x="3355" y="2730"/>
                    <a:pt x="3355" y="2682"/>
                  </a:cubicBezTo>
                  <a:cubicBezTo>
                    <a:pt x="3158" y="952"/>
                    <a:pt x="1753" y="12"/>
                    <a:pt x="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4"/>
            <p:cNvSpPr/>
            <p:nvPr/>
          </p:nvSpPr>
          <p:spPr>
            <a:xfrm>
              <a:off x="4654575" y="3616750"/>
              <a:ext cx="113075" cy="59350"/>
            </a:xfrm>
            <a:custGeom>
              <a:avLst/>
              <a:gdLst/>
              <a:ahLst/>
              <a:cxnLst/>
              <a:rect l="l" t="t" r="r" b="b"/>
              <a:pathLst>
                <a:path w="4523" h="2374" extrusionOk="0">
                  <a:moveTo>
                    <a:pt x="4429" y="1"/>
                  </a:moveTo>
                  <a:cubicBezTo>
                    <a:pt x="4401" y="1"/>
                    <a:pt x="4374" y="16"/>
                    <a:pt x="4365" y="52"/>
                  </a:cubicBezTo>
                  <a:cubicBezTo>
                    <a:pt x="4017" y="899"/>
                    <a:pt x="3216" y="1828"/>
                    <a:pt x="2241" y="1979"/>
                  </a:cubicBezTo>
                  <a:cubicBezTo>
                    <a:pt x="2119" y="1998"/>
                    <a:pt x="1989" y="2008"/>
                    <a:pt x="1857" y="2008"/>
                  </a:cubicBezTo>
                  <a:cubicBezTo>
                    <a:pt x="1584" y="2008"/>
                    <a:pt x="1302" y="1965"/>
                    <a:pt x="1068" y="1863"/>
                  </a:cubicBezTo>
                  <a:cubicBezTo>
                    <a:pt x="766" y="1712"/>
                    <a:pt x="534" y="1457"/>
                    <a:pt x="209" y="1329"/>
                  </a:cubicBezTo>
                  <a:cubicBezTo>
                    <a:pt x="197" y="1324"/>
                    <a:pt x="184" y="1321"/>
                    <a:pt x="170" y="1321"/>
                  </a:cubicBezTo>
                  <a:cubicBezTo>
                    <a:pt x="91" y="1321"/>
                    <a:pt x="0" y="1401"/>
                    <a:pt x="70" y="1480"/>
                  </a:cubicBezTo>
                  <a:cubicBezTo>
                    <a:pt x="540" y="2106"/>
                    <a:pt x="1161" y="2373"/>
                    <a:pt x="1792" y="2373"/>
                  </a:cubicBezTo>
                  <a:cubicBezTo>
                    <a:pt x="2996" y="2373"/>
                    <a:pt x="4234" y="1398"/>
                    <a:pt x="4516" y="87"/>
                  </a:cubicBezTo>
                  <a:cubicBezTo>
                    <a:pt x="4523" y="37"/>
                    <a:pt x="4474" y="1"/>
                    <a:pt x="44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4"/>
            <p:cNvSpPr/>
            <p:nvPr/>
          </p:nvSpPr>
          <p:spPr>
            <a:xfrm>
              <a:off x="4660075" y="3675450"/>
              <a:ext cx="87975" cy="46450"/>
            </a:xfrm>
            <a:custGeom>
              <a:avLst/>
              <a:gdLst/>
              <a:ahLst/>
              <a:cxnLst/>
              <a:rect l="l" t="t" r="r" b="b"/>
              <a:pathLst>
                <a:path w="3519" h="1858" extrusionOk="0">
                  <a:moveTo>
                    <a:pt x="2811" y="0"/>
                  </a:moveTo>
                  <a:cubicBezTo>
                    <a:pt x="2762" y="0"/>
                    <a:pt x="2717" y="33"/>
                    <a:pt x="2717" y="95"/>
                  </a:cubicBezTo>
                  <a:cubicBezTo>
                    <a:pt x="2717" y="351"/>
                    <a:pt x="2880" y="606"/>
                    <a:pt x="2961" y="850"/>
                  </a:cubicBezTo>
                  <a:cubicBezTo>
                    <a:pt x="3054" y="1071"/>
                    <a:pt x="3112" y="1280"/>
                    <a:pt x="3181" y="1500"/>
                  </a:cubicBezTo>
                  <a:cubicBezTo>
                    <a:pt x="2940" y="1462"/>
                    <a:pt x="2695" y="1449"/>
                    <a:pt x="2452" y="1449"/>
                  </a:cubicBezTo>
                  <a:cubicBezTo>
                    <a:pt x="2181" y="1449"/>
                    <a:pt x="1912" y="1465"/>
                    <a:pt x="1649" y="1477"/>
                  </a:cubicBezTo>
                  <a:cubicBezTo>
                    <a:pt x="1413" y="1477"/>
                    <a:pt x="1143" y="1444"/>
                    <a:pt x="883" y="1444"/>
                  </a:cubicBezTo>
                  <a:cubicBezTo>
                    <a:pt x="734" y="1444"/>
                    <a:pt x="588" y="1455"/>
                    <a:pt x="453" y="1488"/>
                  </a:cubicBezTo>
                  <a:cubicBezTo>
                    <a:pt x="523" y="1372"/>
                    <a:pt x="581" y="1210"/>
                    <a:pt x="627" y="1094"/>
                  </a:cubicBezTo>
                  <a:cubicBezTo>
                    <a:pt x="720" y="862"/>
                    <a:pt x="755" y="618"/>
                    <a:pt x="848" y="386"/>
                  </a:cubicBezTo>
                  <a:cubicBezTo>
                    <a:pt x="879" y="301"/>
                    <a:pt x="803" y="247"/>
                    <a:pt x="731" y="247"/>
                  </a:cubicBezTo>
                  <a:cubicBezTo>
                    <a:pt x="694" y="247"/>
                    <a:pt x="659" y="261"/>
                    <a:pt x="639" y="293"/>
                  </a:cubicBezTo>
                  <a:cubicBezTo>
                    <a:pt x="511" y="525"/>
                    <a:pt x="442" y="780"/>
                    <a:pt x="326" y="1012"/>
                  </a:cubicBezTo>
                  <a:cubicBezTo>
                    <a:pt x="244" y="1210"/>
                    <a:pt x="0" y="1547"/>
                    <a:pt x="279" y="1732"/>
                  </a:cubicBezTo>
                  <a:cubicBezTo>
                    <a:pt x="442" y="1837"/>
                    <a:pt x="674" y="1837"/>
                    <a:pt x="860" y="1837"/>
                  </a:cubicBezTo>
                  <a:cubicBezTo>
                    <a:pt x="913" y="1839"/>
                    <a:pt x="966" y="1840"/>
                    <a:pt x="1019" y="1840"/>
                  </a:cubicBezTo>
                  <a:cubicBezTo>
                    <a:pt x="1229" y="1840"/>
                    <a:pt x="1435" y="1825"/>
                    <a:pt x="1649" y="1825"/>
                  </a:cubicBezTo>
                  <a:cubicBezTo>
                    <a:pt x="1934" y="1831"/>
                    <a:pt x="2239" y="1857"/>
                    <a:pt x="2544" y="1857"/>
                  </a:cubicBezTo>
                  <a:cubicBezTo>
                    <a:pt x="2811" y="1857"/>
                    <a:pt x="3078" y="1837"/>
                    <a:pt x="3332" y="1767"/>
                  </a:cubicBezTo>
                  <a:cubicBezTo>
                    <a:pt x="3518" y="1709"/>
                    <a:pt x="3460" y="1547"/>
                    <a:pt x="3414" y="1396"/>
                  </a:cubicBezTo>
                  <a:cubicBezTo>
                    <a:pt x="3367" y="1245"/>
                    <a:pt x="3321" y="1094"/>
                    <a:pt x="3286" y="931"/>
                  </a:cubicBezTo>
                  <a:cubicBezTo>
                    <a:pt x="3193" y="629"/>
                    <a:pt x="3077" y="328"/>
                    <a:pt x="2903" y="49"/>
                  </a:cubicBezTo>
                  <a:cubicBezTo>
                    <a:pt x="2879" y="16"/>
                    <a:pt x="2844" y="0"/>
                    <a:pt x="2811" y="0"/>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
            <p:cNvSpPr/>
            <p:nvPr/>
          </p:nvSpPr>
          <p:spPr>
            <a:xfrm>
              <a:off x="4622000" y="3461175"/>
              <a:ext cx="66100" cy="98375"/>
            </a:xfrm>
            <a:custGeom>
              <a:avLst/>
              <a:gdLst/>
              <a:ahLst/>
              <a:cxnLst/>
              <a:rect l="l" t="t" r="r" b="b"/>
              <a:pathLst>
                <a:path w="2644" h="3935" extrusionOk="0">
                  <a:moveTo>
                    <a:pt x="2474" y="1"/>
                  </a:moveTo>
                  <a:cubicBezTo>
                    <a:pt x="2452" y="1"/>
                    <a:pt x="2435" y="6"/>
                    <a:pt x="2429" y="18"/>
                  </a:cubicBezTo>
                  <a:cubicBezTo>
                    <a:pt x="2034" y="586"/>
                    <a:pt x="1732" y="1109"/>
                    <a:pt x="1407" y="1631"/>
                  </a:cubicBezTo>
                  <a:cubicBezTo>
                    <a:pt x="966" y="2351"/>
                    <a:pt x="455" y="2978"/>
                    <a:pt x="49" y="3732"/>
                  </a:cubicBezTo>
                  <a:cubicBezTo>
                    <a:pt x="0" y="3831"/>
                    <a:pt x="101" y="3935"/>
                    <a:pt x="193" y="3935"/>
                  </a:cubicBezTo>
                  <a:cubicBezTo>
                    <a:pt x="232" y="3935"/>
                    <a:pt x="269" y="3916"/>
                    <a:pt x="293" y="3872"/>
                  </a:cubicBezTo>
                  <a:cubicBezTo>
                    <a:pt x="746" y="3082"/>
                    <a:pt x="1291" y="2339"/>
                    <a:pt x="1791" y="1573"/>
                  </a:cubicBezTo>
                  <a:cubicBezTo>
                    <a:pt x="2034" y="1167"/>
                    <a:pt x="2499" y="470"/>
                    <a:pt x="2626" y="87"/>
                  </a:cubicBezTo>
                  <a:cubicBezTo>
                    <a:pt x="2644" y="44"/>
                    <a:pt x="2538" y="1"/>
                    <a:pt x="2474" y="1"/>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4"/>
            <p:cNvSpPr/>
            <p:nvPr/>
          </p:nvSpPr>
          <p:spPr>
            <a:xfrm>
              <a:off x="4653250" y="3478600"/>
              <a:ext cx="66275" cy="98475"/>
            </a:xfrm>
            <a:custGeom>
              <a:avLst/>
              <a:gdLst/>
              <a:ahLst/>
              <a:cxnLst/>
              <a:rect l="l" t="t" r="r" b="b"/>
              <a:pathLst>
                <a:path w="2651" h="3939" extrusionOk="0">
                  <a:moveTo>
                    <a:pt x="2488" y="0"/>
                  </a:moveTo>
                  <a:cubicBezTo>
                    <a:pt x="2467" y="0"/>
                    <a:pt x="2450" y="5"/>
                    <a:pt x="2444" y="17"/>
                  </a:cubicBezTo>
                  <a:cubicBezTo>
                    <a:pt x="2050" y="574"/>
                    <a:pt x="1748" y="1108"/>
                    <a:pt x="1423" y="1631"/>
                  </a:cubicBezTo>
                  <a:cubicBezTo>
                    <a:pt x="970" y="2351"/>
                    <a:pt x="471" y="2977"/>
                    <a:pt x="65" y="3732"/>
                  </a:cubicBezTo>
                  <a:cubicBezTo>
                    <a:pt x="1" y="3844"/>
                    <a:pt x="90" y="3939"/>
                    <a:pt x="186" y="3939"/>
                  </a:cubicBezTo>
                  <a:cubicBezTo>
                    <a:pt x="230" y="3939"/>
                    <a:pt x="276" y="3919"/>
                    <a:pt x="308" y="3871"/>
                  </a:cubicBezTo>
                  <a:cubicBezTo>
                    <a:pt x="761" y="3082"/>
                    <a:pt x="1307" y="2339"/>
                    <a:pt x="1806" y="1573"/>
                  </a:cubicBezTo>
                  <a:cubicBezTo>
                    <a:pt x="2050" y="1155"/>
                    <a:pt x="2514" y="470"/>
                    <a:pt x="2642" y="87"/>
                  </a:cubicBezTo>
                  <a:cubicBezTo>
                    <a:pt x="2650" y="43"/>
                    <a:pt x="2549" y="0"/>
                    <a:pt x="2488" y="0"/>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4"/>
            <p:cNvSpPr/>
            <p:nvPr/>
          </p:nvSpPr>
          <p:spPr>
            <a:xfrm>
              <a:off x="4648075" y="3513825"/>
              <a:ext cx="142725" cy="153950"/>
            </a:xfrm>
            <a:custGeom>
              <a:avLst/>
              <a:gdLst/>
              <a:ahLst/>
              <a:cxnLst/>
              <a:rect l="l" t="t" r="r" b="b"/>
              <a:pathLst>
                <a:path w="5709" h="6158" extrusionOk="0">
                  <a:moveTo>
                    <a:pt x="2299" y="0"/>
                  </a:moveTo>
                  <a:cubicBezTo>
                    <a:pt x="2153" y="0"/>
                    <a:pt x="2003" y="12"/>
                    <a:pt x="1850" y="36"/>
                  </a:cubicBezTo>
                  <a:cubicBezTo>
                    <a:pt x="1746" y="71"/>
                    <a:pt x="1746" y="245"/>
                    <a:pt x="1850" y="257"/>
                  </a:cubicBezTo>
                  <a:cubicBezTo>
                    <a:pt x="2756" y="454"/>
                    <a:pt x="3557" y="512"/>
                    <a:pt x="4195" y="1290"/>
                  </a:cubicBezTo>
                  <a:cubicBezTo>
                    <a:pt x="4753" y="1975"/>
                    <a:pt x="4938" y="2927"/>
                    <a:pt x="4718" y="3774"/>
                  </a:cubicBezTo>
                  <a:cubicBezTo>
                    <a:pt x="4462" y="4715"/>
                    <a:pt x="3812" y="5446"/>
                    <a:pt x="2860" y="5736"/>
                  </a:cubicBezTo>
                  <a:cubicBezTo>
                    <a:pt x="2601" y="5817"/>
                    <a:pt x="2295" y="5865"/>
                    <a:pt x="1984" y="5865"/>
                  </a:cubicBezTo>
                  <a:cubicBezTo>
                    <a:pt x="1307" y="5865"/>
                    <a:pt x="605" y="5637"/>
                    <a:pt x="295" y="5016"/>
                  </a:cubicBezTo>
                  <a:cubicBezTo>
                    <a:pt x="271" y="4964"/>
                    <a:pt x="228" y="4943"/>
                    <a:pt x="182" y="4943"/>
                  </a:cubicBezTo>
                  <a:cubicBezTo>
                    <a:pt x="96" y="4943"/>
                    <a:pt x="1" y="5022"/>
                    <a:pt x="16" y="5121"/>
                  </a:cubicBezTo>
                  <a:cubicBezTo>
                    <a:pt x="253" y="5862"/>
                    <a:pt x="1213" y="6157"/>
                    <a:pt x="1981" y="6157"/>
                  </a:cubicBezTo>
                  <a:cubicBezTo>
                    <a:pt x="2115" y="6157"/>
                    <a:pt x="2244" y="6148"/>
                    <a:pt x="2361" y="6131"/>
                  </a:cubicBezTo>
                  <a:cubicBezTo>
                    <a:pt x="3487" y="5980"/>
                    <a:pt x="4474" y="5365"/>
                    <a:pt x="4927" y="4297"/>
                  </a:cubicBezTo>
                  <a:cubicBezTo>
                    <a:pt x="5708" y="2387"/>
                    <a:pt x="4390" y="0"/>
                    <a:pt x="2299" y="0"/>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4"/>
            <p:cNvSpPr/>
            <p:nvPr/>
          </p:nvSpPr>
          <p:spPr>
            <a:xfrm>
              <a:off x="4625950" y="3495075"/>
              <a:ext cx="178975" cy="191775"/>
            </a:xfrm>
            <a:custGeom>
              <a:avLst/>
              <a:gdLst/>
              <a:ahLst/>
              <a:cxnLst/>
              <a:rect l="l" t="t" r="r" b="b"/>
              <a:pathLst>
                <a:path w="7159" h="7671" extrusionOk="0">
                  <a:moveTo>
                    <a:pt x="3482" y="1"/>
                  </a:moveTo>
                  <a:cubicBezTo>
                    <a:pt x="3307" y="1"/>
                    <a:pt x="3143" y="48"/>
                    <a:pt x="3014" y="182"/>
                  </a:cubicBezTo>
                  <a:cubicBezTo>
                    <a:pt x="2963" y="243"/>
                    <a:pt x="3001" y="365"/>
                    <a:pt x="3073" y="365"/>
                  </a:cubicBezTo>
                  <a:cubicBezTo>
                    <a:pt x="3083" y="365"/>
                    <a:pt x="3095" y="362"/>
                    <a:pt x="3107" y="356"/>
                  </a:cubicBezTo>
                  <a:cubicBezTo>
                    <a:pt x="3197" y="318"/>
                    <a:pt x="3300" y="301"/>
                    <a:pt x="3409" y="301"/>
                  </a:cubicBezTo>
                  <a:cubicBezTo>
                    <a:pt x="3793" y="301"/>
                    <a:pt x="4260" y="502"/>
                    <a:pt x="4558" y="647"/>
                  </a:cubicBezTo>
                  <a:cubicBezTo>
                    <a:pt x="5138" y="925"/>
                    <a:pt x="5626" y="1390"/>
                    <a:pt x="5986" y="1924"/>
                  </a:cubicBezTo>
                  <a:cubicBezTo>
                    <a:pt x="6694" y="2969"/>
                    <a:pt x="6741" y="4420"/>
                    <a:pt x="6160" y="5511"/>
                  </a:cubicBezTo>
                  <a:cubicBezTo>
                    <a:pt x="5579" y="6580"/>
                    <a:pt x="4031" y="7356"/>
                    <a:pt x="2651" y="7356"/>
                  </a:cubicBezTo>
                  <a:cubicBezTo>
                    <a:pt x="1604" y="7356"/>
                    <a:pt x="653" y="6909"/>
                    <a:pt x="297" y="5801"/>
                  </a:cubicBezTo>
                  <a:cubicBezTo>
                    <a:pt x="277" y="5729"/>
                    <a:pt x="214" y="5695"/>
                    <a:pt x="152" y="5695"/>
                  </a:cubicBezTo>
                  <a:cubicBezTo>
                    <a:pt x="76" y="5695"/>
                    <a:pt x="1" y="5746"/>
                    <a:pt x="7" y="5836"/>
                  </a:cubicBezTo>
                  <a:cubicBezTo>
                    <a:pt x="53" y="7088"/>
                    <a:pt x="1617" y="7671"/>
                    <a:pt x="2674" y="7671"/>
                  </a:cubicBezTo>
                  <a:cubicBezTo>
                    <a:pt x="2695" y="7671"/>
                    <a:pt x="2715" y="7671"/>
                    <a:pt x="2735" y="7670"/>
                  </a:cubicBezTo>
                  <a:cubicBezTo>
                    <a:pt x="4639" y="7624"/>
                    <a:pt x="5823" y="6869"/>
                    <a:pt x="6497" y="5592"/>
                  </a:cubicBezTo>
                  <a:cubicBezTo>
                    <a:pt x="7159" y="4315"/>
                    <a:pt x="6996" y="2702"/>
                    <a:pt x="6114" y="1541"/>
                  </a:cubicBezTo>
                  <a:cubicBezTo>
                    <a:pt x="5626" y="902"/>
                    <a:pt x="5022" y="461"/>
                    <a:pt x="4268" y="194"/>
                  </a:cubicBezTo>
                  <a:cubicBezTo>
                    <a:pt x="4037" y="110"/>
                    <a:pt x="3747" y="1"/>
                    <a:pt x="3482" y="1"/>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4"/>
            <p:cNvSpPr/>
            <p:nvPr/>
          </p:nvSpPr>
          <p:spPr>
            <a:xfrm>
              <a:off x="4590425" y="3619600"/>
              <a:ext cx="91150" cy="24000"/>
            </a:xfrm>
            <a:custGeom>
              <a:avLst/>
              <a:gdLst/>
              <a:ahLst/>
              <a:cxnLst/>
              <a:rect l="l" t="t" r="r" b="b"/>
              <a:pathLst>
                <a:path w="3646" h="960" extrusionOk="0">
                  <a:moveTo>
                    <a:pt x="349" y="251"/>
                  </a:moveTo>
                  <a:cubicBezTo>
                    <a:pt x="619" y="284"/>
                    <a:pt x="890" y="291"/>
                    <a:pt x="1159" y="291"/>
                  </a:cubicBezTo>
                  <a:cubicBezTo>
                    <a:pt x="1374" y="291"/>
                    <a:pt x="1588" y="286"/>
                    <a:pt x="1800" y="286"/>
                  </a:cubicBezTo>
                  <a:cubicBezTo>
                    <a:pt x="2055" y="286"/>
                    <a:pt x="2311" y="292"/>
                    <a:pt x="2563" y="292"/>
                  </a:cubicBezTo>
                  <a:cubicBezTo>
                    <a:pt x="2816" y="292"/>
                    <a:pt x="3065" y="286"/>
                    <a:pt x="3309" y="263"/>
                  </a:cubicBezTo>
                  <a:lnTo>
                    <a:pt x="3309" y="263"/>
                  </a:lnTo>
                  <a:cubicBezTo>
                    <a:pt x="3297" y="414"/>
                    <a:pt x="3309" y="600"/>
                    <a:pt x="3332" y="716"/>
                  </a:cubicBezTo>
                  <a:cubicBezTo>
                    <a:pt x="3110" y="689"/>
                    <a:pt x="2889" y="682"/>
                    <a:pt x="2668" y="682"/>
                  </a:cubicBezTo>
                  <a:cubicBezTo>
                    <a:pt x="2404" y="682"/>
                    <a:pt x="2141" y="692"/>
                    <a:pt x="1881" y="692"/>
                  </a:cubicBezTo>
                  <a:cubicBezTo>
                    <a:pt x="1581" y="692"/>
                    <a:pt x="1278" y="680"/>
                    <a:pt x="975" y="680"/>
                  </a:cubicBezTo>
                  <a:cubicBezTo>
                    <a:pt x="773" y="680"/>
                    <a:pt x="571" y="686"/>
                    <a:pt x="372" y="704"/>
                  </a:cubicBezTo>
                  <a:cubicBezTo>
                    <a:pt x="383" y="553"/>
                    <a:pt x="372" y="367"/>
                    <a:pt x="349" y="251"/>
                  </a:cubicBezTo>
                  <a:close/>
                  <a:moveTo>
                    <a:pt x="2581" y="0"/>
                  </a:moveTo>
                  <a:cubicBezTo>
                    <a:pt x="2316" y="0"/>
                    <a:pt x="2051" y="8"/>
                    <a:pt x="1788" y="8"/>
                  </a:cubicBezTo>
                  <a:cubicBezTo>
                    <a:pt x="1602" y="8"/>
                    <a:pt x="1427" y="2"/>
                    <a:pt x="1248" y="2"/>
                  </a:cubicBezTo>
                  <a:cubicBezTo>
                    <a:pt x="1159" y="2"/>
                    <a:pt x="1068" y="4"/>
                    <a:pt x="975" y="8"/>
                  </a:cubicBezTo>
                  <a:cubicBezTo>
                    <a:pt x="732" y="8"/>
                    <a:pt x="488" y="31"/>
                    <a:pt x="256" y="54"/>
                  </a:cubicBezTo>
                  <a:cubicBezTo>
                    <a:pt x="151" y="66"/>
                    <a:pt x="47" y="66"/>
                    <a:pt x="35" y="182"/>
                  </a:cubicBezTo>
                  <a:cubicBezTo>
                    <a:pt x="23" y="298"/>
                    <a:pt x="23" y="425"/>
                    <a:pt x="0" y="542"/>
                  </a:cubicBezTo>
                  <a:cubicBezTo>
                    <a:pt x="35" y="576"/>
                    <a:pt x="35" y="588"/>
                    <a:pt x="35" y="588"/>
                  </a:cubicBezTo>
                  <a:cubicBezTo>
                    <a:pt x="35" y="692"/>
                    <a:pt x="35" y="785"/>
                    <a:pt x="105" y="878"/>
                  </a:cubicBezTo>
                  <a:cubicBezTo>
                    <a:pt x="116" y="890"/>
                    <a:pt x="140" y="901"/>
                    <a:pt x="151" y="901"/>
                  </a:cubicBezTo>
                  <a:cubicBezTo>
                    <a:pt x="198" y="936"/>
                    <a:pt x="279" y="925"/>
                    <a:pt x="325" y="936"/>
                  </a:cubicBezTo>
                  <a:cubicBezTo>
                    <a:pt x="395" y="948"/>
                    <a:pt x="465" y="948"/>
                    <a:pt x="546" y="948"/>
                  </a:cubicBezTo>
                  <a:cubicBezTo>
                    <a:pt x="685" y="959"/>
                    <a:pt x="836" y="959"/>
                    <a:pt x="975" y="959"/>
                  </a:cubicBezTo>
                  <a:cubicBezTo>
                    <a:pt x="1266" y="959"/>
                    <a:pt x="1568" y="948"/>
                    <a:pt x="1858" y="948"/>
                  </a:cubicBezTo>
                  <a:cubicBezTo>
                    <a:pt x="2000" y="948"/>
                    <a:pt x="2144" y="949"/>
                    <a:pt x="2288" y="949"/>
                  </a:cubicBezTo>
                  <a:cubicBezTo>
                    <a:pt x="2647" y="949"/>
                    <a:pt x="3007" y="943"/>
                    <a:pt x="3355" y="901"/>
                  </a:cubicBezTo>
                  <a:cubicBezTo>
                    <a:pt x="3460" y="890"/>
                    <a:pt x="3576" y="901"/>
                    <a:pt x="3599" y="809"/>
                  </a:cubicBezTo>
                  <a:cubicBezTo>
                    <a:pt x="3634" y="669"/>
                    <a:pt x="3634" y="542"/>
                    <a:pt x="3634" y="402"/>
                  </a:cubicBezTo>
                  <a:cubicBezTo>
                    <a:pt x="3634" y="298"/>
                    <a:pt x="3646" y="170"/>
                    <a:pt x="3564" y="89"/>
                  </a:cubicBezTo>
                  <a:cubicBezTo>
                    <a:pt x="3541" y="77"/>
                    <a:pt x="3529" y="54"/>
                    <a:pt x="3506" y="54"/>
                  </a:cubicBezTo>
                  <a:cubicBezTo>
                    <a:pt x="3200" y="10"/>
                    <a:pt x="2890" y="0"/>
                    <a:pt x="2581" y="0"/>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4"/>
            <p:cNvSpPr/>
            <p:nvPr/>
          </p:nvSpPr>
          <p:spPr>
            <a:xfrm>
              <a:off x="4604350" y="3548450"/>
              <a:ext cx="65900" cy="51950"/>
            </a:xfrm>
            <a:custGeom>
              <a:avLst/>
              <a:gdLst/>
              <a:ahLst/>
              <a:cxnLst/>
              <a:rect l="l" t="t" r="r" b="b"/>
              <a:pathLst>
                <a:path w="2636" h="2078" extrusionOk="0">
                  <a:moveTo>
                    <a:pt x="476" y="195"/>
                  </a:moveTo>
                  <a:cubicBezTo>
                    <a:pt x="755" y="427"/>
                    <a:pt x="1092" y="613"/>
                    <a:pt x="1394" y="810"/>
                  </a:cubicBezTo>
                  <a:cubicBezTo>
                    <a:pt x="1707" y="1008"/>
                    <a:pt x="2032" y="1228"/>
                    <a:pt x="2369" y="1391"/>
                  </a:cubicBezTo>
                  <a:cubicBezTo>
                    <a:pt x="2276" y="1484"/>
                    <a:pt x="2206" y="1646"/>
                    <a:pt x="2148" y="1751"/>
                  </a:cubicBezTo>
                  <a:cubicBezTo>
                    <a:pt x="1870" y="1518"/>
                    <a:pt x="1533" y="1333"/>
                    <a:pt x="1231" y="1135"/>
                  </a:cubicBezTo>
                  <a:cubicBezTo>
                    <a:pt x="918" y="950"/>
                    <a:pt x="604" y="729"/>
                    <a:pt x="256" y="555"/>
                  </a:cubicBezTo>
                  <a:cubicBezTo>
                    <a:pt x="349" y="450"/>
                    <a:pt x="418" y="300"/>
                    <a:pt x="476" y="195"/>
                  </a:cubicBezTo>
                  <a:close/>
                  <a:moveTo>
                    <a:pt x="720" y="1124"/>
                  </a:moveTo>
                  <a:cubicBezTo>
                    <a:pt x="860" y="1193"/>
                    <a:pt x="976" y="1275"/>
                    <a:pt x="1103" y="1356"/>
                  </a:cubicBezTo>
                  <a:cubicBezTo>
                    <a:pt x="1243" y="1449"/>
                    <a:pt x="1382" y="1530"/>
                    <a:pt x="1521" y="1623"/>
                  </a:cubicBezTo>
                  <a:cubicBezTo>
                    <a:pt x="1475" y="1693"/>
                    <a:pt x="1440" y="1774"/>
                    <a:pt x="1394" y="1820"/>
                  </a:cubicBezTo>
                  <a:cubicBezTo>
                    <a:pt x="1208" y="1577"/>
                    <a:pt x="894" y="1449"/>
                    <a:pt x="639" y="1251"/>
                  </a:cubicBezTo>
                  <a:lnTo>
                    <a:pt x="720" y="1124"/>
                  </a:lnTo>
                  <a:close/>
                  <a:moveTo>
                    <a:pt x="405" y="0"/>
                  </a:moveTo>
                  <a:cubicBezTo>
                    <a:pt x="375" y="0"/>
                    <a:pt x="346" y="14"/>
                    <a:pt x="314" y="56"/>
                  </a:cubicBezTo>
                  <a:cubicBezTo>
                    <a:pt x="244" y="137"/>
                    <a:pt x="186" y="241"/>
                    <a:pt x="128" y="323"/>
                  </a:cubicBezTo>
                  <a:lnTo>
                    <a:pt x="117" y="346"/>
                  </a:lnTo>
                  <a:cubicBezTo>
                    <a:pt x="59" y="427"/>
                    <a:pt x="1" y="497"/>
                    <a:pt x="12" y="601"/>
                  </a:cubicBezTo>
                  <a:cubicBezTo>
                    <a:pt x="12" y="613"/>
                    <a:pt x="12" y="636"/>
                    <a:pt x="24" y="648"/>
                  </a:cubicBezTo>
                  <a:cubicBezTo>
                    <a:pt x="35" y="683"/>
                    <a:pt x="93" y="706"/>
                    <a:pt x="128" y="729"/>
                  </a:cubicBezTo>
                  <a:cubicBezTo>
                    <a:pt x="175" y="764"/>
                    <a:pt x="209" y="810"/>
                    <a:pt x="256" y="834"/>
                  </a:cubicBezTo>
                  <a:lnTo>
                    <a:pt x="523" y="1008"/>
                  </a:lnTo>
                  <a:cubicBezTo>
                    <a:pt x="476" y="1066"/>
                    <a:pt x="430" y="1135"/>
                    <a:pt x="372" y="1182"/>
                  </a:cubicBezTo>
                  <a:cubicBezTo>
                    <a:pt x="337" y="1228"/>
                    <a:pt x="337" y="1310"/>
                    <a:pt x="372" y="1356"/>
                  </a:cubicBezTo>
                  <a:cubicBezTo>
                    <a:pt x="662" y="1623"/>
                    <a:pt x="1011" y="1774"/>
                    <a:pt x="1289" y="2041"/>
                  </a:cubicBezTo>
                  <a:cubicBezTo>
                    <a:pt x="1313" y="2065"/>
                    <a:pt x="1342" y="2077"/>
                    <a:pt x="1370" y="2077"/>
                  </a:cubicBezTo>
                  <a:cubicBezTo>
                    <a:pt x="1409" y="2077"/>
                    <a:pt x="1448" y="2053"/>
                    <a:pt x="1475" y="2006"/>
                  </a:cubicBezTo>
                  <a:cubicBezTo>
                    <a:pt x="1545" y="1913"/>
                    <a:pt x="1661" y="1832"/>
                    <a:pt x="1742" y="1739"/>
                  </a:cubicBezTo>
                  <a:cubicBezTo>
                    <a:pt x="1858" y="1809"/>
                    <a:pt x="1974" y="1867"/>
                    <a:pt x="2102" y="1925"/>
                  </a:cubicBezTo>
                  <a:cubicBezTo>
                    <a:pt x="2147" y="1940"/>
                    <a:pt x="2187" y="1970"/>
                    <a:pt x="2229" y="1970"/>
                  </a:cubicBezTo>
                  <a:cubicBezTo>
                    <a:pt x="2252" y="1970"/>
                    <a:pt x="2275" y="1961"/>
                    <a:pt x="2299" y="1936"/>
                  </a:cubicBezTo>
                  <a:cubicBezTo>
                    <a:pt x="2392" y="1855"/>
                    <a:pt x="2450" y="1739"/>
                    <a:pt x="2520" y="1635"/>
                  </a:cubicBezTo>
                  <a:cubicBezTo>
                    <a:pt x="2578" y="1565"/>
                    <a:pt x="2636" y="1460"/>
                    <a:pt x="2624" y="1368"/>
                  </a:cubicBezTo>
                  <a:cubicBezTo>
                    <a:pt x="2624" y="1356"/>
                    <a:pt x="2624" y="1333"/>
                    <a:pt x="2613" y="1310"/>
                  </a:cubicBezTo>
                  <a:cubicBezTo>
                    <a:pt x="2288" y="1019"/>
                    <a:pt x="1893" y="834"/>
                    <a:pt x="1533" y="601"/>
                  </a:cubicBezTo>
                  <a:cubicBezTo>
                    <a:pt x="1359" y="497"/>
                    <a:pt x="1185" y="381"/>
                    <a:pt x="1011" y="288"/>
                  </a:cubicBezTo>
                  <a:cubicBezTo>
                    <a:pt x="860" y="183"/>
                    <a:pt x="697" y="114"/>
                    <a:pt x="523" y="33"/>
                  </a:cubicBezTo>
                  <a:cubicBezTo>
                    <a:pt x="478" y="20"/>
                    <a:pt x="441" y="0"/>
                    <a:pt x="405" y="0"/>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4"/>
            <p:cNvSpPr/>
            <p:nvPr/>
          </p:nvSpPr>
          <p:spPr>
            <a:xfrm>
              <a:off x="4671675" y="3427675"/>
              <a:ext cx="65925" cy="61975"/>
            </a:xfrm>
            <a:custGeom>
              <a:avLst/>
              <a:gdLst/>
              <a:ahLst/>
              <a:cxnLst/>
              <a:rect l="l" t="t" r="r" b="b"/>
              <a:pathLst>
                <a:path w="2637" h="2479" extrusionOk="0">
                  <a:moveTo>
                    <a:pt x="1847" y="278"/>
                  </a:moveTo>
                  <a:cubicBezTo>
                    <a:pt x="2079" y="278"/>
                    <a:pt x="2032" y="510"/>
                    <a:pt x="2021" y="673"/>
                  </a:cubicBezTo>
                  <a:cubicBezTo>
                    <a:pt x="1998" y="835"/>
                    <a:pt x="1951" y="998"/>
                    <a:pt x="1893" y="1137"/>
                  </a:cubicBezTo>
                  <a:cubicBezTo>
                    <a:pt x="1893" y="1183"/>
                    <a:pt x="1858" y="1241"/>
                    <a:pt x="1835" y="1299"/>
                  </a:cubicBezTo>
                  <a:cubicBezTo>
                    <a:pt x="1731" y="1241"/>
                    <a:pt x="1615" y="1172"/>
                    <a:pt x="1510" y="1114"/>
                  </a:cubicBezTo>
                  <a:cubicBezTo>
                    <a:pt x="1417" y="1056"/>
                    <a:pt x="1324" y="998"/>
                    <a:pt x="1220" y="916"/>
                  </a:cubicBezTo>
                  <a:cubicBezTo>
                    <a:pt x="1324" y="742"/>
                    <a:pt x="1417" y="568"/>
                    <a:pt x="1568" y="429"/>
                  </a:cubicBezTo>
                  <a:cubicBezTo>
                    <a:pt x="1649" y="359"/>
                    <a:pt x="1731" y="278"/>
                    <a:pt x="1847" y="278"/>
                  </a:cubicBezTo>
                  <a:close/>
                  <a:moveTo>
                    <a:pt x="488" y="707"/>
                  </a:moveTo>
                  <a:cubicBezTo>
                    <a:pt x="755" y="940"/>
                    <a:pt x="1092" y="1125"/>
                    <a:pt x="1394" y="1311"/>
                  </a:cubicBezTo>
                  <a:cubicBezTo>
                    <a:pt x="1719" y="1520"/>
                    <a:pt x="2032" y="1729"/>
                    <a:pt x="2369" y="1892"/>
                  </a:cubicBezTo>
                  <a:cubicBezTo>
                    <a:pt x="2288" y="1996"/>
                    <a:pt x="2207" y="2159"/>
                    <a:pt x="2149" y="2251"/>
                  </a:cubicBezTo>
                  <a:cubicBezTo>
                    <a:pt x="1882" y="2019"/>
                    <a:pt x="1545" y="1834"/>
                    <a:pt x="1243" y="1648"/>
                  </a:cubicBezTo>
                  <a:cubicBezTo>
                    <a:pt x="918" y="1439"/>
                    <a:pt x="605" y="1230"/>
                    <a:pt x="268" y="1067"/>
                  </a:cubicBezTo>
                  <a:cubicBezTo>
                    <a:pt x="349" y="963"/>
                    <a:pt x="430" y="800"/>
                    <a:pt x="488" y="707"/>
                  </a:cubicBezTo>
                  <a:close/>
                  <a:moveTo>
                    <a:pt x="1828" y="1"/>
                  </a:moveTo>
                  <a:cubicBezTo>
                    <a:pt x="1464" y="1"/>
                    <a:pt x="1114" y="450"/>
                    <a:pt x="976" y="754"/>
                  </a:cubicBezTo>
                  <a:cubicBezTo>
                    <a:pt x="837" y="673"/>
                    <a:pt x="674" y="603"/>
                    <a:pt x="512" y="522"/>
                  </a:cubicBezTo>
                  <a:cubicBezTo>
                    <a:pt x="474" y="509"/>
                    <a:pt x="439" y="489"/>
                    <a:pt x="404" y="489"/>
                  </a:cubicBezTo>
                  <a:cubicBezTo>
                    <a:pt x="375" y="489"/>
                    <a:pt x="346" y="503"/>
                    <a:pt x="314" y="545"/>
                  </a:cubicBezTo>
                  <a:cubicBezTo>
                    <a:pt x="233" y="626"/>
                    <a:pt x="175" y="731"/>
                    <a:pt x="117" y="812"/>
                  </a:cubicBezTo>
                  <a:lnTo>
                    <a:pt x="105" y="835"/>
                  </a:lnTo>
                  <a:cubicBezTo>
                    <a:pt x="47" y="916"/>
                    <a:pt x="1" y="998"/>
                    <a:pt x="24" y="1091"/>
                  </a:cubicBezTo>
                  <a:cubicBezTo>
                    <a:pt x="24" y="1114"/>
                    <a:pt x="24" y="1125"/>
                    <a:pt x="36" y="1137"/>
                  </a:cubicBezTo>
                  <a:cubicBezTo>
                    <a:pt x="47" y="1183"/>
                    <a:pt x="105" y="1195"/>
                    <a:pt x="140" y="1218"/>
                  </a:cubicBezTo>
                  <a:cubicBezTo>
                    <a:pt x="175" y="1253"/>
                    <a:pt x="221" y="1299"/>
                    <a:pt x="268" y="1323"/>
                  </a:cubicBezTo>
                  <a:cubicBezTo>
                    <a:pt x="349" y="1404"/>
                    <a:pt x="454" y="1450"/>
                    <a:pt x="546" y="1508"/>
                  </a:cubicBezTo>
                  <a:lnTo>
                    <a:pt x="1104" y="1857"/>
                  </a:lnTo>
                  <a:cubicBezTo>
                    <a:pt x="1429" y="2066"/>
                    <a:pt x="1742" y="2263"/>
                    <a:pt x="2091" y="2426"/>
                  </a:cubicBezTo>
                  <a:cubicBezTo>
                    <a:pt x="2142" y="2447"/>
                    <a:pt x="2183" y="2478"/>
                    <a:pt x="2225" y="2478"/>
                  </a:cubicBezTo>
                  <a:cubicBezTo>
                    <a:pt x="2249" y="2478"/>
                    <a:pt x="2274" y="2467"/>
                    <a:pt x="2299" y="2437"/>
                  </a:cubicBezTo>
                  <a:cubicBezTo>
                    <a:pt x="2381" y="2356"/>
                    <a:pt x="2439" y="2240"/>
                    <a:pt x="2520" y="2135"/>
                  </a:cubicBezTo>
                  <a:cubicBezTo>
                    <a:pt x="2578" y="2066"/>
                    <a:pt x="2636" y="1961"/>
                    <a:pt x="2613" y="1880"/>
                  </a:cubicBezTo>
                  <a:cubicBezTo>
                    <a:pt x="2613" y="1857"/>
                    <a:pt x="2613" y="1834"/>
                    <a:pt x="2601" y="1822"/>
                  </a:cubicBezTo>
                  <a:cubicBezTo>
                    <a:pt x="2427" y="1671"/>
                    <a:pt x="2241" y="1543"/>
                    <a:pt x="2056" y="1427"/>
                  </a:cubicBezTo>
                  <a:cubicBezTo>
                    <a:pt x="2172" y="1276"/>
                    <a:pt x="2241" y="1021"/>
                    <a:pt x="2265" y="847"/>
                  </a:cubicBezTo>
                  <a:cubicBezTo>
                    <a:pt x="2311" y="615"/>
                    <a:pt x="2323" y="278"/>
                    <a:pt x="2114" y="104"/>
                  </a:cubicBezTo>
                  <a:cubicBezTo>
                    <a:pt x="2020" y="31"/>
                    <a:pt x="1923" y="1"/>
                    <a:pt x="1828" y="1"/>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81;p4"/>
          <p:cNvGrpSpPr/>
          <p:nvPr/>
        </p:nvGrpSpPr>
        <p:grpSpPr>
          <a:xfrm rot="1386162">
            <a:off x="1966823" y="164215"/>
            <a:ext cx="315166" cy="1059724"/>
            <a:chOff x="2370150" y="2891000"/>
            <a:chExt cx="107125" cy="360200"/>
          </a:xfrm>
        </p:grpSpPr>
        <p:sp>
          <p:nvSpPr>
            <p:cNvPr id="282" name="Google Shape;282;p4"/>
            <p:cNvSpPr/>
            <p:nvPr/>
          </p:nvSpPr>
          <p:spPr>
            <a:xfrm>
              <a:off x="2434000" y="2966475"/>
              <a:ext cx="18600" cy="98125"/>
            </a:xfrm>
            <a:custGeom>
              <a:avLst/>
              <a:gdLst/>
              <a:ahLst/>
              <a:cxnLst/>
              <a:rect l="l" t="t" r="r" b="b"/>
              <a:pathLst>
                <a:path w="744" h="3925" extrusionOk="0">
                  <a:moveTo>
                    <a:pt x="744" y="3924"/>
                  </a:moveTo>
                  <a:lnTo>
                    <a:pt x="1" y="3541"/>
                  </a:lnTo>
                  <a:lnTo>
                    <a:pt x="198" y="0"/>
                  </a:lnTo>
                  <a:lnTo>
                    <a:pt x="744" y="82"/>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4"/>
            <p:cNvSpPr/>
            <p:nvPr/>
          </p:nvSpPr>
          <p:spPr>
            <a:xfrm>
              <a:off x="2438350" y="2947600"/>
              <a:ext cx="36025" cy="25275"/>
            </a:xfrm>
            <a:custGeom>
              <a:avLst/>
              <a:gdLst/>
              <a:ahLst/>
              <a:cxnLst/>
              <a:rect l="l" t="t" r="r" b="b"/>
              <a:pathLst>
                <a:path w="1441" h="1011" extrusionOk="0">
                  <a:moveTo>
                    <a:pt x="186" y="1"/>
                  </a:moveTo>
                  <a:cubicBezTo>
                    <a:pt x="117" y="291"/>
                    <a:pt x="1" y="848"/>
                    <a:pt x="1" y="848"/>
                  </a:cubicBezTo>
                  <a:cubicBezTo>
                    <a:pt x="1" y="848"/>
                    <a:pt x="546" y="871"/>
                    <a:pt x="744" y="918"/>
                  </a:cubicBezTo>
                  <a:cubicBezTo>
                    <a:pt x="953" y="964"/>
                    <a:pt x="1185" y="1011"/>
                    <a:pt x="1371" y="895"/>
                  </a:cubicBezTo>
                  <a:cubicBezTo>
                    <a:pt x="1394" y="628"/>
                    <a:pt x="1405" y="384"/>
                    <a:pt x="1440" y="128"/>
                  </a:cubicBezTo>
                  <a:cubicBezTo>
                    <a:pt x="1162" y="82"/>
                    <a:pt x="465" y="24"/>
                    <a:pt x="1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4"/>
            <p:cNvSpPr/>
            <p:nvPr/>
          </p:nvSpPr>
          <p:spPr>
            <a:xfrm>
              <a:off x="2391625" y="3055000"/>
              <a:ext cx="57775" cy="74900"/>
            </a:xfrm>
            <a:custGeom>
              <a:avLst/>
              <a:gdLst/>
              <a:ahLst/>
              <a:cxnLst/>
              <a:rect l="l" t="t" r="r" b="b"/>
              <a:pathLst>
                <a:path w="2311" h="2996" extrusionOk="0">
                  <a:moveTo>
                    <a:pt x="2264" y="2856"/>
                  </a:moveTo>
                  <a:cubicBezTo>
                    <a:pt x="2241" y="2868"/>
                    <a:pt x="2195" y="2868"/>
                    <a:pt x="2148" y="2879"/>
                  </a:cubicBezTo>
                  <a:cubicBezTo>
                    <a:pt x="1951" y="2972"/>
                    <a:pt x="1742" y="2995"/>
                    <a:pt x="1521" y="2902"/>
                  </a:cubicBezTo>
                  <a:cubicBezTo>
                    <a:pt x="1463" y="2868"/>
                    <a:pt x="1382" y="2879"/>
                    <a:pt x="1312" y="2868"/>
                  </a:cubicBezTo>
                  <a:lnTo>
                    <a:pt x="813" y="2868"/>
                  </a:lnTo>
                  <a:cubicBezTo>
                    <a:pt x="755" y="2868"/>
                    <a:pt x="686" y="2868"/>
                    <a:pt x="628" y="2856"/>
                  </a:cubicBezTo>
                  <a:cubicBezTo>
                    <a:pt x="465" y="2821"/>
                    <a:pt x="302" y="2786"/>
                    <a:pt x="128" y="2751"/>
                  </a:cubicBezTo>
                  <a:cubicBezTo>
                    <a:pt x="70" y="2635"/>
                    <a:pt x="1" y="2508"/>
                    <a:pt x="12" y="2334"/>
                  </a:cubicBezTo>
                  <a:cubicBezTo>
                    <a:pt x="35" y="1591"/>
                    <a:pt x="35" y="871"/>
                    <a:pt x="35" y="128"/>
                  </a:cubicBezTo>
                  <a:cubicBezTo>
                    <a:pt x="35" y="93"/>
                    <a:pt x="47" y="70"/>
                    <a:pt x="47" y="23"/>
                  </a:cubicBezTo>
                  <a:cubicBezTo>
                    <a:pt x="105" y="12"/>
                    <a:pt x="163" y="0"/>
                    <a:pt x="210" y="0"/>
                  </a:cubicBezTo>
                  <a:lnTo>
                    <a:pt x="2044" y="0"/>
                  </a:lnTo>
                  <a:cubicBezTo>
                    <a:pt x="2102" y="0"/>
                    <a:pt x="2160" y="23"/>
                    <a:pt x="2218" y="23"/>
                  </a:cubicBezTo>
                  <a:cubicBezTo>
                    <a:pt x="2299" y="255"/>
                    <a:pt x="2311" y="2612"/>
                    <a:pt x="2264" y="2856"/>
                  </a:cubicBezTo>
                  <a:close/>
                  <a:moveTo>
                    <a:pt x="790" y="1869"/>
                  </a:moveTo>
                  <a:cubicBezTo>
                    <a:pt x="674" y="1869"/>
                    <a:pt x="581" y="1869"/>
                    <a:pt x="511" y="1881"/>
                  </a:cubicBezTo>
                  <a:cubicBezTo>
                    <a:pt x="477" y="1892"/>
                    <a:pt x="442" y="1939"/>
                    <a:pt x="419" y="1985"/>
                  </a:cubicBezTo>
                  <a:cubicBezTo>
                    <a:pt x="419" y="2008"/>
                    <a:pt x="453" y="2066"/>
                    <a:pt x="477" y="2066"/>
                  </a:cubicBezTo>
                  <a:cubicBezTo>
                    <a:pt x="662" y="2113"/>
                    <a:pt x="860" y="2113"/>
                    <a:pt x="1045" y="2055"/>
                  </a:cubicBezTo>
                  <a:cubicBezTo>
                    <a:pt x="1080" y="2043"/>
                    <a:pt x="1103" y="1997"/>
                    <a:pt x="1103" y="1974"/>
                  </a:cubicBezTo>
                  <a:cubicBezTo>
                    <a:pt x="1103" y="1939"/>
                    <a:pt x="1057" y="1881"/>
                    <a:pt x="1045" y="1881"/>
                  </a:cubicBezTo>
                  <a:cubicBezTo>
                    <a:pt x="964" y="1881"/>
                    <a:pt x="860" y="1881"/>
                    <a:pt x="790" y="1869"/>
                  </a:cubicBezTo>
                  <a:close/>
                  <a:moveTo>
                    <a:pt x="802" y="1393"/>
                  </a:moveTo>
                  <a:cubicBezTo>
                    <a:pt x="755" y="1393"/>
                    <a:pt x="709" y="1393"/>
                    <a:pt x="651" y="1405"/>
                  </a:cubicBezTo>
                  <a:cubicBezTo>
                    <a:pt x="593" y="1416"/>
                    <a:pt x="558" y="1451"/>
                    <a:pt x="569" y="1509"/>
                  </a:cubicBezTo>
                  <a:cubicBezTo>
                    <a:pt x="569" y="1532"/>
                    <a:pt x="604" y="1579"/>
                    <a:pt x="651" y="1579"/>
                  </a:cubicBezTo>
                  <a:cubicBezTo>
                    <a:pt x="744" y="1591"/>
                    <a:pt x="825" y="1579"/>
                    <a:pt x="918" y="1579"/>
                  </a:cubicBezTo>
                  <a:cubicBezTo>
                    <a:pt x="953" y="1579"/>
                    <a:pt x="1022" y="1544"/>
                    <a:pt x="999" y="1486"/>
                  </a:cubicBezTo>
                  <a:cubicBezTo>
                    <a:pt x="999" y="1463"/>
                    <a:pt x="941" y="1428"/>
                    <a:pt x="918" y="1416"/>
                  </a:cubicBezTo>
                  <a:cubicBezTo>
                    <a:pt x="883" y="1393"/>
                    <a:pt x="848" y="1393"/>
                    <a:pt x="802" y="1393"/>
                  </a:cubicBezTo>
                  <a:close/>
                  <a:moveTo>
                    <a:pt x="976" y="1045"/>
                  </a:moveTo>
                  <a:cubicBezTo>
                    <a:pt x="929" y="987"/>
                    <a:pt x="918" y="929"/>
                    <a:pt x="871" y="906"/>
                  </a:cubicBezTo>
                  <a:cubicBezTo>
                    <a:pt x="825" y="882"/>
                    <a:pt x="755" y="882"/>
                    <a:pt x="697" y="882"/>
                  </a:cubicBezTo>
                  <a:cubicBezTo>
                    <a:pt x="639" y="882"/>
                    <a:pt x="593" y="906"/>
                    <a:pt x="581" y="964"/>
                  </a:cubicBezTo>
                  <a:cubicBezTo>
                    <a:pt x="569" y="1022"/>
                    <a:pt x="604" y="1068"/>
                    <a:pt x="651" y="1080"/>
                  </a:cubicBezTo>
                  <a:cubicBezTo>
                    <a:pt x="755" y="1080"/>
                    <a:pt x="860" y="1103"/>
                    <a:pt x="976" y="1045"/>
                  </a:cubicBezTo>
                  <a:close/>
                  <a:moveTo>
                    <a:pt x="802" y="255"/>
                  </a:moveTo>
                  <a:cubicBezTo>
                    <a:pt x="755" y="290"/>
                    <a:pt x="697" y="314"/>
                    <a:pt x="674" y="348"/>
                  </a:cubicBezTo>
                  <a:cubicBezTo>
                    <a:pt x="639" y="383"/>
                    <a:pt x="697" y="488"/>
                    <a:pt x="767" y="499"/>
                  </a:cubicBezTo>
                  <a:cubicBezTo>
                    <a:pt x="825" y="522"/>
                    <a:pt x="883" y="499"/>
                    <a:pt x="941" y="488"/>
                  </a:cubicBezTo>
                  <a:cubicBezTo>
                    <a:pt x="976" y="476"/>
                    <a:pt x="999" y="430"/>
                    <a:pt x="999" y="383"/>
                  </a:cubicBezTo>
                  <a:cubicBezTo>
                    <a:pt x="999" y="360"/>
                    <a:pt x="987" y="302"/>
                    <a:pt x="964" y="290"/>
                  </a:cubicBezTo>
                  <a:cubicBezTo>
                    <a:pt x="918" y="290"/>
                    <a:pt x="871" y="290"/>
                    <a:pt x="802" y="255"/>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
            <p:cNvSpPr/>
            <p:nvPr/>
          </p:nvSpPr>
          <p:spPr>
            <a:xfrm>
              <a:off x="2405550" y="3132200"/>
              <a:ext cx="29050" cy="18600"/>
            </a:xfrm>
            <a:custGeom>
              <a:avLst/>
              <a:gdLst/>
              <a:ahLst/>
              <a:cxnLst/>
              <a:rect l="l" t="t" r="r" b="b"/>
              <a:pathLst>
                <a:path w="1162" h="744" extrusionOk="0">
                  <a:moveTo>
                    <a:pt x="12" y="511"/>
                  </a:moveTo>
                  <a:cubicBezTo>
                    <a:pt x="1" y="348"/>
                    <a:pt x="1" y="186"/>
                    <a:pt x="24" y="23"/>
                  </a:cubicBezTo>
                  <a:cubicBezTo>
                    <a:pt x="361" y="58"/>
                    <a:pt x="674" y="0"/>
                    <a:pt x="988" y="70"/>
                  </a:cubicBezTo>
                  <a:cubicBezTo>
                    <a:pt x="1162" y="360"/>
                    <a:pt x="1162" y="372"/>
                    <a:pt x="1104" y="697"/>
                  </a:cubicBezTo>
                  <a:cubicBezTo>
                    <a:pt x="999" y="720"/>
                    <a:pt x="872" y="743"/>
                    <a:pt x="779" y="697"/>
                  </a:cubicBezTo>
                  <a:cubicBezTo>
                    <a:pt x="628" y="627"/>
                    <a:pt x="488" y="627"/>
                    <a:pt x="326" y="627"/>
                  </a:cubicBezTo>
                  <a:cubicBezTo>
                    <a:pt x="210" y="639"/>
                    <a:pt x="117" y="604"/>
                    <a:pt x="12" y="511"/>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
            <p:cNvSpPr/>
            <p:nvPr/>
          </p:nvSpPr>
          <p:spPr>
            <a:xfrm>
              <a:off x="2370150" y="2891000"/>
              <a:ext cx="107125" cy="360200"/>
            </a:xfrm>
            <a:custGeom>
              <a:avLst/>
              <a:gdLst/>
              <a:ahLst/>
              <a:cxnLst/>
              <a:rect l="l" t="t" r="r" b="b"/>
              <a:pathLst>
                <a:path w="4285" h="14408" extrusionOk="0">
                  <a:moveTo>
                    <a:pt x="2009" y="14408"/>
                  </a:moveTo>
                  <a:cubicBezTo>
                    <a:pt x="1893" y="14315"/>
                    <a:pt x="1904" y="14222"/>
                    <a:pt x="1904" y="14118"/>
                  </a:cubicBezTo>
                  <a:cubicBezTo>
                    <a:pt x="1904" y="13758"/>
                    <a:pt x="1893" y="13409"/>
                    <a:pt x="1893" y="13038"/>
                  </a:cubicBezTo>
                  <a:cubicBezTo>
                    <a:pt x="1893" y="12330"/>
                    <a:pt x="1893" y="11610"/>
                    <a:pt x="1870" y="10890"/>
                  </a:cubicBezTo>
                  <a:cubicBezTo>
                    <a:pt x="1870" y="10774"/>
                    <a:pt x="1893" y="10681"/>
                    <a:pt x="1835" y="10542"/>
                  </a:cubicBezTo>
                  <a:cubicBezTo>
                    <a:pt x="1649" y="10542"/>
                    <a:pt x="1463" y="10519"/>
                    <a:pt x="1289" y="10461"/>
                  </a:cubicBezTo>
                  <a:cubicBezTo>
                    <a:pt x="1173" y="10414"/>
                    <a:pt x="1138" y="10345"/>
                    <a:pt x="1115" y="10240"/>
                  </a:cubicBezTo>
                  <a:lnTo>
                    <a:pt x="1115" y="9938"/>
                  </a:lnTo>
                  <a:cubicBezTo>
                    <a:pt x="1115" y="9834"/>
                    <a:pt x="1103" y="9729"/>
                    <a:pt x="1103" y="9636"/>
                  </a:cubicBezTo>
                  <a:cubicBezTo>
                    <a:pt x="1045" y="9613"/>
                    <a:pt x="987" y="9613"/>
                    <a:pt x="941" y="9602"/>
                  </a:cubicBezTo>
                  <a:cubicBezTo>
                    <a:pt x="848" y="9578"/>
                    <a:pt x="767" y="9520"/>
                    <a:pt x="744" y="9428"/>
                  </a:cubicBezTo>
                  <a:cubicBezTo>
                    <a:pt x="685" y="9265"/>
                    <a:pt x="616" y="9114"/>
                    <a:pt x="616" y="8940"/>
                  </a:cubicBezTo>
                  <a:cubicBezTo>
                    <a:pt x="616" y="7802"/>
                    <a:pt x="616" y="6676"/>
                    <a:pt x="593" y="5527"/>
                  </a:cubicBezTo>
                  <a:cubicBezTo>
                    <a:pt x="593" y="5411"/>
                    <a:pt x="627" y="5283"/>
                    <a:pt x="639" y="5167"/>
                  </a:cubicBezTo>
                  <a:cubicBezTo>
                    <a:pt x="639" y="5132"/>
                    <a:pt x="674" y="5109"/>
                    <a:pt x="674" y="5074"/>
                  </a:cubicBezTo>
                  <a:cubicBezTo>
                    <a:pt x="651" y="4772"/>
                    <a:pt x="744" y="4470"/>
                    <a:pt x="709" y="4157"/>
                  </a:cubicBezTo>
                  <a:cubicBezTo>
                    <a:pt x="697" y="3971"/>
                    <a:pt x="697" y="3797"/>
                    <a:pt x="697" y="3611"/>
                  </a:cubicBezTo>
                  <a:cubicBezTo>
                    <a:pt x="697" y="3507"/>
                    <a:pt x="685" y="3402"/>
                    <a:pt x="685" y="3286"/>
                  </a:cubicBezTo>
                  <a:cubicBezTo>
                    <a:pt x="465" y="3309"/>
                    <a:pt x="291" y="3228"/>
                    <a:pt x="151" y="3101"/>
                  </a:cubicBezTo>
                  <a:cubicBezTo>
                    <a:pt x="105" y="3054"/>
                    <a:pt x="59" y="3019"/>
                    <a:pt x="47" y="2961"/>
                  </a:cubicBezTo>
                  <a:cubicBezTo>
                    <a:pt x="1" y="2706"/>
                    <a:pt x="59" y="2462"/>
                    <a:pt x="163" y="2241"/>
                  </a:cubicBezTo>
                  <a:cubicBezTo>
                    <a:pt x="209" y="2160"/>
                    <a:pt x="279" y="2102"/>
                    <a:pt x="384" y="2102"/>
                  </a:cubicBezTo>
                  <a:cubicBezTo>
                    <a:pt x="674" y="2102"/>
                    <a:pt x="976" y="2102"/>
                    <a:pt x="1266" y="2114"/>
                  </a:cubicBezTo>
                  <a:cubicBezTo>
                    <a:pt x="1336" y="2114"/>
                    <a:pt x="1405" y="2160"/>
                    <a:pt x="1510" y="2183"/>
                  </a:cubicBezTo>
                  <a:cubicBezTo>
                    <a:pt x="1603" y="1951"/>
                    <a:pt x="1545" y="1742"/>
                    <a:pt x="1556" y="1510"/>
                  </a:cubicBezTo>
                  <a:cubicBezTo>
                    <a:pt x="1568" y="1289"/>
                    <a:pt x="1556" y="1057"/>
                    <a:pt x="1556" y="825"/>
                  </a:cubicBezTo>
                  <a:cubicBezTo>
                    <a:pt x="1487" y="825"/>
                    <a:pt x="1440" y="837"/>
                    <a:pt x="1382" y="837"/>
                  </a:cubicBezTo>
                  <a:cubicBezTo>
                    <a:pt x="1336" y="837"/>
                    <a:pt x="1289" y="848"/>
                    <a:pt x="1266" y="825"/>
                  </a:cubicBezTo>
                  <a:cubicBezTo>
                    <a:pt x="1092" y="709"/>
                    <a:pt x="906" y="651"/>
                    <a:pt x="767" y="477"/>
                  </a:cubicBezTo>
                  <a:cubicBezTo>
                    <a:pt x="685" y="361"/>
                    <a:pt x="697" y="233"/>
                    <a:pt x="744" y="94"/>
                  </a:cubicBezTo>
                  <a:cubicBezTo>
                    <a:pt x="755" y="36"/>
                    <a:pt x="813" y="1"/>
                    <a:pt x="871" y="1"/>
                  </a:cubicBezTo>
                  <a:lnTo>
                    <a:pt x="1092" y="1"/>
                  </a:lnTo>
                  <a:lnTo>
                    <a:pt x="2740" y="1"/>
                  </a:lnTo>
                  <a:cubicBezTo>
                    <a:pt x="2903" y="1"/>
                    <a:pt x="3054" y="12"/>
                    <a:pt x="3181" y="94"/>
                  </a:cubicBezTo>
                  <a:cubicBezTo>
                    <a:pt x="3251" y="140"/>
                    <a:pt x="3321" y="152"/>
                    <a:pt x="3414" y="187"/>
                  </a:cubicBezTo>
                  <a:cubicBezTo>
                    <a:pt x="3495" y="210"/>
                    <a:pt x="3553" y="268"/>
                    <a:pt x="3588" y="361"/>
                  </a:cubicBezTo>
                  <a:cubicBezTo>
                    <a:pt x="3634" y="465"/>
                    <a:pt x="3588" y="581"/>
                    <a:pt x="3472" y="605"/>
                  </a:cubicBezTo>
                  <a:cubicBezTo>
                    <a:pt x="3298" y="651"/>
                    <a:pt x="3147" y="721"/>
                    <a:pt x="2996" y="814"/>
                  </a:cubicBezTo>
                  <a:cubicBezTo>
                    <a:pt x="2938" y="837"/>
                    <a:pt x="2856" y="848"/>
                    <a:pt x="2787" y="872"/>
                  </a:cubicBezTo>
                  <a:cubicBezTo>
                    <a:pt x="2729" y="883"/>
                    <a:pt x="2671" y="906"/>
                    <a:pt x="2624" y="930"/>
                  </a:cubicBezTo>
                  <a:cubicBezTo>
                    <a:pt x="2589" y="1162"/>
                    <a:pt x="2566" y="1951"/>
                    <a:pt x="2613" y="2207"/>
                  </a:cubicBezTo>
                  <a:cubicBezTo>
                    <a:pt x="2671" y="2207"/>
                    <a:pt x="2729" y="2218"/>
                    <a:pt x="2787" y="2218"/>
                  </a:cubicBezTo>
                  <a:cubicBezTo>
                    <a:pt x="2996" y="2218"/>
                    <a:pt x="3193" y="2230"/>
                    <a:pt x="3402" y="2218"/>
                  </a:cubicBezTo>
                  <a:cubicBezTo>
                    <a:pt x="3646" y="2207"/>
                    <a:pt x="3878" y="2265"/>
                    <a:pt x="4122" y="2299"/>
                  </a:cubicBezTo>
                  <a:cubicBezTo>
                    <a:pt x="4226" y="2323"/>
                    <a:pt x="4273" y="2381"/>
                    <a:pt x="4273" y="2462"/>
                  </a:cubicBezTo>
                  <a:cubicBezTo>
                    <a:pt x="4273" y="2683"/>
                    <a:pt x="4284" y="2915"/>
                    <a:pt x="4273" y="3135"/>
                  </a:cubicBezTo>
                  <a:cubicBezTo>
                    <a:pt x="4273" y="3286"/>
                    <a:pt x="4168" y="3368"/>
                    <a:pt x="4006" y="3379"/>
                  </a:cubicBezTo>
                  <a:lnTo>
                    <a:pt x="3704" y="3379"/>
                  </a:lnTo>
                  <a:cubicBezTo>
                    <a:pt x="3634" y="3379"/>
                    <a:pt x="3576" y="3391"/>
                    <a:pt x="3483" y="3391"/>
                  </a:cubicBezTo>
                  <a:cubicBezTo>
                    <a:pt x="3483" y="3484"/>
                    <a:pt x="3472" y="3553"/>
                    <a:pt x="3472" y="3611"/>
                  </a:cubicBezTo>
                  <a:lnTo>
                    <a:pt x="3472" y="6363"/>
                  </a:lnTo>
                  <a:cubicBezTo>
                    <a:pt x="3472" y="7349"/>
                    <a:pt x="3460" y="8325"/>
                    <a:pt x="3460" y="9311"/>
                  </a:cubicBezTo>
                  <a:cubicBezTo>
                    <a:pt x="3460" y="9381"/>
                    <a:pt x="3460" y="9462"/>
                    <a:pt x="3437" y="9532"/>
                  </a:cubicBezTo>
                  <a:cubicBezTo>
                    <a:pt x="3425" y="9660"/>
                    <a:pt x="3379" y="9718"/>
                    <a:pt x="3251" y="9718"/>
                  </a:cubicBezTo>
                  <a:cubicBezTo>
                    <a:pt x="3123" y="9718"/>
                    <a:pt x="2996" y="9729"/>
                    <a:pt x="2880" y="9834"/>
                  </a:cubicBezTo>
                  <a:lnTo>
                    <a:pt x="2880" y="10252"/>
                  </a:lnTo>
                  <a:cubicBezTo>
                    <a:pt x="2880" y="10588"/>
                    <a:pt x="2798" y="10646"/>
                    <a:pt x="2485" y="10658"/>
                  </a:cubicBezTo>
                  <a:cubicBezTo>
                    <a:pt x="2427" y="10658"/>
                    <a:pt x="2369" y="10658"/>
                    <a:pt x="2299" y="10681"/>
                  </a:cubicBezTo>
                  <a:cubicBezTo>
                    <a:pt x="2276" y="10681"/>
                    <a:pt x="2253" y="10693"/>
                    <a:pt x="2218" y="10705"/>
                  </a:cubicBezTo>
                  <a:cubicBezTo>
                    <a:pt x="2206" y="10751"/>
                    <a:pt x="2195" y="10809"/>
                    <a:pt x="2195" y="10867"/>
                  </a:cubicBezTo>
                  <a:cubicBezTo>
                    <a:pt x="2195" y="11529"/>
                    <a:pt x="2183" y="12202"/>
                    <a:pt x="2195" y="12852"/>
                  </a:cubicBezTo>
                  <a:cubicBezTo>
                    <a:pt x="2195" y="13154"/>
                    <a:pt x="2218" y="13468"/>
                    <a:pt x="2241" y="13769"/>
                  </a:cubicBezTo>
                  <a:cubicBezTo>
                    <a:pt x="2241" y="13943"/>
                    <a:pt x="2218" y="14118"/>
                    <a:pt x="2206" y="14292"/>
                  </a:cubicBezTo>
                  <a:cubicBezTo>
                    <a:pt x="2183" y="14350"/>
                    <a:pt x="2113" y="14396"/>
                    <a:pt x="2009" y="14408"/>
                  </a:cubicBezTo>
                  <a:close/>
                  <a:moveTo>
                    <a:pt x="3112" y="3217"/>
                  </a:moveTo>
                  <a:lnTo>
                    <a:pt x="2787" y="3217"/>
                  </a:lnTo>
                  <a:lnTo>
                    <a:pt x="1742" y="3217"/>
                  </a:lnTo>
                  <a:cubicBezTo>
                    <a:pt x="1661" y="3217"/>
                    <a:pt x="1568" y="3217"/>
                    <a:pt x="1510" y="3193"/>
                  </a:cubicBezTo>
                  <a:cubicBezTo>
                    <a:pt x="1347" y="3077"/>
                    <a:pt x="1196" y="3112"/>
                    <a:pt x="1022" y="3159"/>
                  </a:cubicBezTo>
                  <a:cubicBezTo>
                    <a:pt x="1022" y="3217"/>
                    <a:pt x="999" y="3275"/>
                    <a:pt x="999" y="3321"/>
                  </a:cubicBezTo>
                  <a:cubicBezTo>
                    <a:pt x="987" y="3925"/>
                    <a:pt x="976" y="4552"/>
                    <a:pt x="964" y="5167"/>
                  </a:cubicBezTo>
                  <a:cubicBezTo>
                    <a:pt x="964" y="5306"/>
                    <a:pt x="929" y="5469"/>
                    <a:pt x="918" y="5608"/>
                  </a:cubicBezTo>
                  <a:cubicBezTo>
                    <a:pt x="906" y="5829"/>
                    <a:pt x="883" y="6061"/>
                    <a:pt x="952" y="6281"/>
                  </a:cubicBezTo>
                  <a:cubicBezTo>
                    <a:pt x="1103" y="6339"/>
                    <a:pt x="1278" y="6305"/>
                    <a:pt x="1440" y="6305"/>
                  </a:cubicBezTo>
                  <a:cubicBezTo>
                    <a:pt x="1475" y="6305"/>
                    <a:pt x="1510" y="6281"/>
                    <a:pt x="1545" y="6247"/>
                  </a:cubicBezTo>
                  <a:cubicBezTo>
                    <a:pt x="1684" y="6154"/>
                    <a:pt x="1707" y="6131"/>
                    <a:pt x="1800" y="6223"/>
                  </a:cubicBezTo>
                  <a:cubicBezTo>
                    <a:pt x="1904" y="6305"/>
                    <a:pt x="2009" y="6328"/>
                    <a:pt x="2113" y="6328"/>
                  </a:cubicBezTo>
                  <a:lnTo>
                    <a:pt x="2961" y="6328"/>
                  </a:lnTo>
                  <a:cubicBezTo>
                    <a:pt x="3019" y="6328"/>
                    <a:pt x="3077" y="6305"/>
                    <a:pt x="3135" y="6305"/>
                  </a:cubicBezTo>
                  <a:cubicBezTo>
                    <a:pt x="3158" y="6038"/>
                    <a:pt x="3158" y="3507"/>
                    <a:pt x="3112" y="3217"/>
                  </a:cubicBezTo>
                  <a:close/>
                  <a:moveTo>
                    <a:pt x="3123" y="9416"/>
                  </a:moveTo>
                  <a:cubicBezTo>
                    <a:pt x="3170" y="9172"/>
                    <a:pt x="3158" y="6815"/>
                    <a:pt x="3112" y="6583"/>
                  </a:cubicBezTo>
                  <a:cubicBezTo>
                    <a:pt x="3054" y="6572"/>
                    <a:pt x="2996" y="6560"/>
                    <a:pt x="2938" y="6560"/>
                  </a:cubicBezTo>
                  <a:lnTo>
                    <a:pt x="1092" y="6560"/>
                  </a:lnTo>
                  <a:cubicBezTo>
                    <a:pt x="1034" y="6560"/>
                    <a:pt x="976" y="6583"/>
                    <a:pt x="929" y="6583"/>
                  </a:cubicBezTo>
                  <a:cubicBezTo>
                    <a:pt x="918" y="6630"/>
                    <a:pt x="918" y="6653"/>
                    <a:pt x="918" y="6688"/>
                  </a:cubicBezTo>
                  <a:cubicBezTo>
                    <a:pt x="918" y="7431"/>
                    <a:pt x="906" y="8151"/>
                    <a:pt x="906" y="8894"/>
                  </a:cubicBezTo>
                  <a:cubicBezTo>
                    <a:pt x="906" y="9056"/>
                    <a:pt x="964" y="9184"/>
                    <a:pt x="1022" y="9311"/>
                  </a:cubicBezTo>
                  <a:cubicBezTo>
                    <a:pt x="1196" y="9358"/>
                    <a:pt x="1347" y="9381"/>
                    <a:pt x="1510" y="9416"/>
                  </a:cubicBezTo>
                  <a:cubicBezTo>
                    <a:pt x="1568" y="9428"/>
                    <a:pt x="1626" y="9428"/>
                    <a:pt x="1695" y="9428"/>
                  </a:cubicBezTo>
                  <a:lnTo>
                    <a:pt x="2195" y="9428"/>
                  </a:lnTo>
                  <a:cubicBezTo>
                    <a:pt x="2264" y="9428"/>
                    <a:pt x="2334" y="9428"/>
                    <a:pt x="2415" y="9451"/>
                  </a:cubicBezTo>
                  <a:cubicBezTo>
                    <a:pt x="2624" y="9555"/>
                    <a:pt x="2822" y="9532"/>
                    <a:pt x="3031" y="9439"/>
                  </a:cubicBezTo>
                  <a:cubicBezTo>
                    <a:pt x="3054" y="9428"/>
                    <a:pt x="3100" y="9428"/>
                    <a:pt x="3123" y="9416"/>
                  </a:cubicBezTo>
                  <a:close/>
                  <a:moveTo>
                    <a:pt x="4006" y="2566"/>
                  </a:moveTo>
                  <a:cubicBezTo>
                    <a:pt x="3808" y="2450"/>
                    <a:pt x="3611" y="2416"/>
                    <a:pt x="3425" y="2439"/>
                  </a:cubicBezTo>
                  <a:lnTo>
                    <a:pt x="1603" y="2439"/>
                  </a:lnTo>
                  <a:cubicBezTo>
                    <a:pt x="1510" y="2439"/>
                    <a:pt x="1417" y="2439"/>
                    <a:pt x="1324" y="2416"/>
                  </a:cubicBezTo>
                  <a:cubicBezTo>
                    <a:pt x="1034" y="2346"/>
                    <a:pt x="778" y="2346"/>
                    <a:pt x="442" y="2392"/>
                  </a:cubicBezTo>
                  <a:cubicBezTo>
                    <a:pt x="337" y="2532"/>
                    <a:pt x="256" y="2694"/>
                    <a:pt x="326" y="2903"/>
                  </a:cubicBezTo>
                  <a:cubicBezTo>
                    <a:pt x="407" y="2984"/>
                    <a:pt x="511" y="3054"/>
                    <a:pt x="639" y="3031"/>
                  </a:cubicBezTo>
                  <a:cubicBezTo>
                    <a:pt x="802" y="2857"/>
                    <a:pt x="802" y="2857"/>
                    <a:pt x="1034" y="2857"/>
                  </a:cubicBezTo>
                  <a:cubicBezTo>
                    <a:pt x="1161" y="2857"/>
                    <a:pt x="1301" y="2857"/>
                    <a:pt x="1428" y="2868"/>
                  </a:cubicBezTo>
                  <a:cubicBezTo>
                    <a:pt x="1730" y="2880"/>
                    <a:pt x="2032" y="2915"/>
                    <a:pt x="2346" y="2926"/>
                  </a:cubicBezTo>
                  <a:cubicBezTo>
                    <a:pt x="2601" y="2938"/>
                    <a:pt x="2880" y="2926"/>
                    <a:pt x="3135" y="2926"/>
                  </a:cubicBezTo>
                  <a:cubicBezTo>
                    <a:pt x="3274" y="2926"/>
                    <a:pt x="3390" y="2926"/>
                    <a:pt x="3460" y="3054"/>
                  </a:cubicBezTo>
                  <a:cubicBezTo>
                    <a:pt x="3472" y="3089"/>
                    <a:pt x="3518" y="3112"/>
                    <a:pt x="3565" y="3112"/>
                  </a:cubicBezTo>
                  <a:cubicBezTo>
                    <a:pt x="3704" y="3112"/>
                    <a:pt x="3866" y="3159"/>
                    <a:pt x="4006" y="3089"/>
                  </a:cubicBezTo>
                  <a:cubicBezTo>
                    <a:pt x="4006" y="3019"/>
                    <a:pt x="4029" y="2938"/>
                    <a:pt x="4029" y="2868"/>
                  </a:cubicBezTo>
                  <a:cubicBezTo>
                    <a:pt x="4006" y="2752"/>
                    <a:pt x="4006" y="2671"/>
                    <a:pt x="4006" y="2566"/>
                  </a:cubicBezTo>
                  <a:close/>
                  <a:moveTo>
                    <a:pt x="1428" y="10159"/>
                  </a:moveTo>
                  <a:cubicBezTo>
                    <a:pt x="1533" y="10240"/>
                    <a:pt x="1626" y="10275"/>
                    <a:pt x="1742" y="10275"/>
                  </a:cubicBezTo>
                  <a:cubicBezTo>
                    <a:pt x="1893" y="10275"/>
                    <a:pt x="2055" y="10275"/>
                    <a:pt x="2195" y="10345"/>
                  </a:cubicBezTo>
                  <a:cubicBezTo>
                    <a:pt x="2288" y="10391"/>
                    <a:pt x="2415" y="10368"/>
                    <a:pt x="2520" y="10345"/>
                  </a:cubicBezTo>
                  <a:cubicBezTo>
                    <a:pt x="2578" y="10020"/>
                    <a:pt x="2578" y="10008"/>
                    <a:pt x="2404" y="9718"/>
                  </a:cubicBezTo>
                  <a:cubicBezTo>
                    <a:pt x="2090" y="9636"/>
                    <a:pt x="1777" y="9695"/>
                    <a:pt x="1440" y="9671"/>
                  </a:cubicBezTo>
                  <a:cubicBezTo>
                    <a:pt x="1417" y="9845"/>
                    <a:pt x="1428" y="9996"/>
                    <a:pt x="1428" y="10159"/>
                  </a:cubicBezTo>
                  <a:close/>
                  <a:moveTo>
                    <a:pt x="2322" y="2149"/>
                  </a:moveTo>
                  <a:lnTo>
                    <a:pt x="2322" y="1359"/>
                  </a:lnTo>
                  <a:cubicBezTo>
                    <a:pt x="2322" y="1162"/>
                    <a:pt x="2299" y="953"/>
                    <a:pt x="2195" y="767"/>
                  </a:cubicBezTo>
                  <a:cubicBezTo>
                    <a:pt x="2079" y="755"/>
                    <a:pt x="1962" y="721"/>
                    <a:pt x="1835" y="790"/>
                  </a:cubicBezTo>
                  <a:lnTo>
                    <a:pt x="1835" y="1464"/>
                  </a:lnTo>
                  <a:cubicBezTo>
                    <a:pt x="1846" y="1696"/>
                    <a:pt x="1788" y="1928"/>
                    <a:pt x="1881" y="2160"/>
                  </a:cubicBezTo>
                  <a:cubicBezTo>
                    <a:pt x="2021" y="2172"/>
                    <a:pt x="2171" y="2183"/>
                    <a:pt x="2322" y="2149"/>
                  </a:cubicBezTo>
                  <a:close/>
                  <a:moveTo>
                    <a:pt x="3123" y="361"/>
                  </a:moveTo>
                  <a:cubicBezTo>
                    <a:pt x="3042" y="256"/>
                    <a:pt x="2926" y="233"/>
                    <a:pt x="2787" y="233"/>
                  </a:cubicBezTo>
                  <a:lnTo>
                    <a:pt x="1161" y="233"/>
                  </a:lnTo>
                  <a:cubicBezTo>
                    <a:pt x="1127" y="233"/>
                    <a:pt x="1080" y="245"/>
                    <a:pt x="1022" y="256"/>
                  </a:cubicBezTo>
                  <a:cubicBezTo>
                    <a:pt x="1138" y="384"/>
                    <a:pt x="1220" y="442"/>
                    <a:pt x="1510" y="558"/>
                  </a:cubicBezTo>
                  <a:cubicBezTo>
                    <a:pt x="1730" y="442"/>
                    <a:pt x="1730" y="442"/>
                    <a:pt x="1974" y="442"/>
                  </a:cubicBezTo>
                  <a:lnTo>
                    <a:pt x="2195" y="442"/>
                  </a:lnTo>
                  <a:cubicBezTo>
                    <a:pt x="2404" y="442"/>
                    <a:pt x="2404" y="442"/>
                    <a:pt x="2578" y="593"/>
                  </a:cubicBezTo>
                  <a:cubicBezTo>
                    <a:pt x="2764" y="581"/>
                    <a:pt x="2961" y="535"/>
                    <a:pt x="3123" y="361"/>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4"/>
            <p:cNvSpPr/>
            <p:nvPr/>
          </p:nvSpPr>
          <p:spPr>
            <a:xfrm>
              <a:off x="2404100" y="3012900"/>
              <a:ext cx="13375" cy="6425"/>
            </a:xfrm>
            <a:custGeom>
              <a:avLst/>
              <a:gdLst/>
              <a:ahLst/>
              <a:cxnLst/>
              <a:rect l="l" t="t" r="r" b="b"/>
              <a:pathLst>
                <a:path w="535" h="257" extrusionOk="0">
                  <a:moveTo>
                    <a:pt x="303" y="1"/>
                  </a:moveTo>
                  <a:cubicBezTo>
                    <a:pt x="349" y="12"/>
                    <a:pt x="419" y="24"/>
                    <a:pt x="488" y="36"/>
                  </a:cubicBezTo>
                  <a:cubicBezTo>
                    <a:pt x="523" y="36"/>
                    <a:pt x="535" y="82"/>
                    <a:pt x="535" y="117"/>
                  </a:cubicBezTo>
                  <a:cubicBezTo>
                    <a:pt x="535" y="140"/>
                    <a:pt x="512" y="175"/>
                    <a:pt x="488" y="186"/>
                  </a:cubicBezTo>
                  <a:cubicBezTo>
                    <a:pt x="349" y="256"/>
                    <a:pt x="198" y="256"/>
                    <a:pt x="59" y="186"/>
                  </a:cubicBezTo>
                  <a:cubicBezTo>
                    <a:pt x="24" y="175"/>
                    <a:pt x="1" y="117"/>
                    <a:pt x="12" y="82"/>
                  </a:cubicBezTo>
                  <a:cubicBezTo>
                    <a:pt x="12" y="59"/>
                    <a:pt x="59" y="24"/>
                    <a:pt x="94" y="12"/>
                  </a:cubicBezTo>
                  <a:cubicBezTo>
                    <a:pt x="152" y="1"/>
                    <a:pt x="210" y="12"/>
                    <a:pt x="303" y="1"/>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
            <p:cNvSpPr/>
            <p:nvPr/>
          </p:nvSpPr>
          <p:spPr>
            <a:xfrm>
              <a:off x="2405850" y="3028300"/>
              <a:ext cx="12800" cy="7850"/>
            </a:xfrm>
            <a:custGeom>
              <a:avLst/>
              <a:gdLst/>
              <a:ahLst/>
              <a:cxnLst/>
              <a:rect l="l" t="t" r="r" b="b"/>
              <a:pathLst>
                <a:path w="512" h="314" extrusionOk="0">
                  <a:moveTo>
                    <a:pt x="302" y="313"/>
                  </a:moveTo>
                  <a:cubicBezTo>
                    <a:pt x="198" y="313"/>
                    <a:pt x="117" y="232"/>
                    <a:pt x="47" y="163"/>
                  </a:cubicBezTo>
                  <a:cubicBezTo>
                    <a:pt x="0" y="116"/>
                    <a:pt x="24" y="35"/>
                    <a:pt x="82" y="23"/>
                  </a:cubicBezTo>
                  <a:cubicBezTo>
                    <a:pt x="128" y="0"/>
                    <a:pt x="175" y="0"/>
                    <a:pt x="198" y="0"/>
                  </a:cubicBezTo>
                  <a:cubicBezTo>
                    <a:pt x="279" y="35"/>
                    <a:pt x="349" y="58"/>
                    <a:pt x="418" y="104"/>
                  </a:cubicBezTo>
                  <a:cubicBezTo>
                    <a:pt x="465" y="139"/>
                    <a:pt x="511" y="174"/>
                    <a:pt x="476" y="232"/>
                  </a:cubicBezTo>
                  <a:cubicBezTo>
                    <a:pt x="465" y="267"/>
                    <a:pt x="407" y="279"/>
                    <a:pt x="360" y="302"/>
                  </a:cubicBezTo>
                  <a:cubicBezTo>
                    <a:pt x="349" y="313"/>
                    <a:pt x="326" y="290"/>
                    <a:pt x="302" y="313"/>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
            <p:cNvSpPr/>
            <p:nvPr/>
          </p:nvSpPr>
          <p:spPr>
            <a:xfrm>
              <a:off x="2406150" y="3000125"/>
              <a:ext cx="7850" cy="6425"/>
            </a:xfrm>
            <a:custGeom>
              <a:avLst/>
              <a:gdLst/>
              <a:ahLst/>
              <a:cxnLst/>
              <a:rect l="l" t="t" r="r" b="b"/>
              <a:pathLst>
                <a:path w="314" h="257" extrusionOk="0">
                  <a:moveTo>
                    <a:pt x="314" y="117"/>
                  </a:moveTo>
                  <a:cubicBezTo>
                    <a:pt x="163" y="245"/>
                    <a:pt x="81" y="256"/>
                    <a:pt x="23" y="187"/>
                  </a:cubicBezTo>
                  <a:cubicBezTo>
                    <a:pt x="0" y="163"/>
                    <a:pt x="0" y="82"/>
                    <a:pt x="12" y="59"/>
                  </a:cubicBezTo>
                  <a:cubicBezTo>
                    <a:pt x="12" y="24"/>
                    <a:pt x="81" y="1"/>
                    <a:pt x="116" y="13"/>
                  </a:cubicBezTo>
                  <a:cubicBezTo>
                    <a:pt x="174" y="24"/>
                    <a:pt x="232" y="71"/>
                    <a:pt x="314" y="117"/>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4"/>
            <p:cNvSpPr/>
            <p:nvPr/>
          </p:nvSpPr>
          <p:spPr>
            <a:xfrm>
              <a:off x="2406725" y="2980100"/>
              <a:ext cx="6125" cy="4400"/>
            </a:xfrm>
            <a:custGeom>
              <a:avLst/>
              <a:gdLst/>
              <a:ahLst/>
              <a:cxnLst/>
              <a:rect l="l" t="t" r="r" b="b"/>
              <a:pathLst>
                <a:path w="245" h="176" extrusionOk="0">
                  <a:moveTo>
                    <a:pt x="35" y="36"/>
                  </a:moveTo>
                  <a:cubicBezTo>
                    <a:pt x="70" y="36"/>
                    <a:pt x="105" y="1"/>
                    <a:pt x="151" y="12"/>
                  </a:cubicBezTo>
                  <a:cubicBezTo>
                    <a:pt x="198" y="12"/>
                    <a:pt x="244" y="105"/>
                    <a:pt x="198" y="129"/>
                  </a:cubicBezTo>
                  <a:cubicBezTo>
                    <a:pt x="163" y="163"/>
                    <a:pt x="116" y="175"/>
                    <a:pt x="93" y="163"/>
                  </a:cubicBezTo>
                  <a:cubicBezTo>
                    <a:pt x="35" y="163"/>
                    <a:pt x="0" y="105"/>
                    <a:pt x="35" y="36"/>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
            <p:cNvSpPr/>
            <p:nvPr/>
          </p:nvSpPr>
          <p:spPr>
            <a:xfrm>
              <a:off x="2402075" y="3101725"/>
              <a:ext cx="17150" cy="6400"/>
            </a:xfrm>
            <a:custGeom>
              <a:avLst/>
              <a:gdLst/>
              <a:ahLst/>
              <a:cxnLst/>
              <a:rect l="l" t="t" r="r" b="b"/>
              <a:pathLst>
                <a:path w="686" h="256" extrusionOk="0">
                  <a:moveTo>
                    <a:pt x="372" y="0"/>
                  </a:moveTo>
                  <a:cubicBezTo>
                    <a:pt x="430" y="0"/>
                    <a:pt x="523" y="12"/>
                    <a:pt x="627" y="23"/>
                  </a:cubicBezTo>
                  <a:cubicBezTo>
                    <a:pt x="662" y="23"/>
                    <a:pt x="685" y="81"/>
                    <a:pt x="685" y="116"/>
                  </a:cubicBezTo>
                  <a:cubicBezTo>
                    <a:pt x="685" y="139"/>
                    <a:pt x="651" y="197"/>
                    <a:pt x="627" y="197"/>
                  </a:cubicBezTo>
                  <a:cubicBezTo>
                    <a:pt x="442" y="256"/>
                    <a:pt x="244" y="244"/>
                    <a:pt x="59" y="221"/>
                  </a:cubicBezTo>
                  <a:cubicBezTo>
                    <a:pt x="35" y="221"/>
                    <a:pt x="1" y="139"/>
                    <a:pt x="1" y="128"/>
                  </a:cubicBezTo>
                  <a:cubicBezTo>
                    <a:pt x="24" y="81"/>
                    <a:pt x="47" y="23"/>
                    <a:pt x="93" y="23"/>
                  </a:cubicBezTo>
                  <a:cubicBezTo>
                    <a:pt x="175" y="0"/>
                    <a:pt x="256" y="12"/>
                    <a:pt x="372" y="0"/>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4"/>
            <p:cNvSpPr/>
            <p:nvPr/>
          </p:nvSpPr>
          <p:spPr>
            <a:xfrm>
              <a:off x="2405850" y="3089825"/>
              <a:ext cx="11625" cy="4650"/>
            </a:xfrm>
            <a:custGeom>
              <a:avLst/>
              <a:gdLst/>
              <a:ahLst/>
              <a:cxnLst/>
              <a:rect l="l" t="t" r="r" b="b"/>
              <a:pathLst>
                <a:path w="465" h="186" extrusionOk="0">
                  <a:moveTo>
                    <a:pt x="233" y="0"/>
                  </a:moveTo>
                  <a:cubicBezTo>
                    <a:pt x="279" y="0"/>
                    <a:pt x="314" y="0"/>
                    <a:pt x="360" y="12"/>
                  </a:cubicBezTo>
                  <a:cubicBezTo>
                    <a:pt x="395" y="23"/>
                    <a:pt x="453" y="58"/>
                    <a:pt x="453" y="81"/>
                  </a:cubicBezTo>
                  <a:cubicBezTo>
                    <a:pt x="465" y="139"/>
                    <a:pt x="407" y="174"/>
                    <a:pt x="360" y="174"/>
                  </a:cubicBezTo>
                  <a:cubicBezTo>
                    <a:pt x="279" y="186"/>
                    <a:pt x="186" y="186"/>
                    <a:pt x="105" y="174"/>
                  </a:cubicBezTo>
                  <a:cubicBezTo>
                    <a:pt x="70" y="174"/>
                    <a:pt x="24" y="128"/>
                    <a:pt x="12" y="93"/>
                  </a:cubicBezTo>
                  <a:cubicBezTo>
                    <a:pt x="0" y="35"/>
                    <a:pt x="47" y="12"/>
                    <a:pt x="105" y="0"/>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4"/>
            <p:cNvSpPr/>
            <p:nvPr/>
          </p:nvSpPr>
          <p:spPr>
            <a:xfrm>
              <a:off x="2405850" y="3076475"/>
              <a:ext cx="10175" cy="6100"/>
            </a:xfrm>
            <a:custGeom>
              <a:avLst/>
              <a:gdLst/>
              <a:ahLst/>
              <a:cxnLst/>
              <a:rect l="l" t="t" r="r" b="b"/>
              <a:pathLst>
                <a:path w="407" h="244" extrusionOk="0">
                  <a:moveTo>
                    <a:pt x="407" y="186"/>
                  </a:moveTo>
                  <a:cubicBezTo>
                    <a:pt x="291" y="244"/>
                    <a:pt x="186" y="221"/>
                    <a:pt x="82" y="209"/>
                  </a:cubicBezTo>
                  <a:cubicBezTo>
                    <a:pt x="24" y="197"/>
                    <a:pt x="0" y="151"/>
                    <a:pt x="12" y="93"/>
                  </a:cubicBezTo>
                  <a:cubicBezTo>
                    <a:pt x="24" y="35"/>
                    <a:pt x="70" y="0"/>
                    <a:pt x="128" y="0"/>
                  </a:cubicBezTo>
                  <a:cubicBezTo>
                    <a:pt x="186" y="0"/>
                    <a:pt x="256" y="0"/>
                    <a:pt x="302" y="35"/>
                  </a:cubicBezTo>
                  <a:cubicBezTo>
                    <a:pt x="349" y="70"/>
                    <a:pt x="372" y="128"/>
                    <a:pt x="407" y="186"/>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4"/>
            <p:cNvSpPr/>
            <p:nvPr/>
          </p:nvSpPr>
          <p:spPr>
            <a:xfrm>
              <a:off x="2407600" y="3061375"/>
              <a:ext cx="9025" cy="6700"/>
            </a:xfrm>
            <a:custGeom>
              <a:avLst/>
              <a:gdLst/>
              <a:ahLst/>
              <a:cxnLst/>
              <a:rect l="l" t="t" r="r" b="b"/>
              <a:pathLst>
                <a:path w="361" h="268" extrusionOk="0">
                  <a:moveTo>
                    <a:pt x="163" y="0"/>
                  </a:moveTo>
                  <a:cubicBezTo>
                    <a:pt x="232" y="12"/>
                    <a:pt x="279" y="12"/>
                    <a:pt x="325" y="47"/>
                  </a:cubicBezTo>
                  <a:cubicBezTo>
                    <a:pt x="348" y="59"/>
                    <a:pt x="360" y="117"/>
                    <a:pt x="360" y="151"/>
                  </a:cubicBezTo>
                  <a:cubicBezTo>
                    <a:pt x="360" y="175"/>
                    <a:pt x="337" y="233"/>
                    <a:pt x="302" y="244"/>
                  </a:cubicBezTo>
                  <a:cubicBezTo>
                    <a:pt x="244" y="267"/>
                    <a:pt x="186" y="267"/>
                    <a:pt x="128" y="267"/>
                  </a:cubicBezTo>
                  <a:cubicBezTo>
                    <a:pt x="70" y="244"/>
                    <a:pt x="0" y="151"/>
                    <a:pt x="23" y="105"/>
                  </a:cubicBezTo>
                  <a:cubicBezTo>
                    <a:pt x="58" y="59"/>
                    <a:pt x="116" y="35"/>
                    <a:pt x="163" y="0"/>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4"/>
            <p:cNvSpPr/>
            <p:nvPr/>
          </p:nvSpPr>
          <p:spPr>
            <a:xfrm>
              <a:off x="2434000" y="3055000"/>
              <a:ext cx="15700" cy="74300"/>
            </a:xfrm>
            <a:custGeom>
              <a:avLst/>
              <a:gdLst/>
              <a:ahLst/>
              <a:cxnLst/>
              <a:rect l="l" t="t" r="r" b="b"/>
              <a:pathLst>
                <a:path w="628" h="2972" extrusionOk="0">
                  <a:moveTo>
                    <a:pt x="395" y="0"/>
                  </a:moveTo>
                  <a:lnTo>
                    <a:pt x="1" y="0"/>
                  </a:lnTo>
                  <a:lnTo>
                    <a:pt x="163" y="2972"/>
                  </a:lnTo>
                  <a:cubicBezTo>
                    <a:pt x="268" y="2972"/>
                    <a:pt x="360" y="2926"/>
                    <a:pt x="465" y="2879"/>
                  </a:cubicBezTo>
                  <a:cubicBezTo>
                    <a:pt x="511" y="2868"/>
                    <a:pt x="546" y="2856"/>
                    <a:pt x="581" y="2856"/>
                  </a:cubicBezTo>
                  <a:cubicBezTo>
                    <a:pt x="627" y="2612"/>
                    <a:pt x="616" y="255"/>
                    <a:pt x="569" y="23"/>
                  </a:cubicBezTo>
                  <a:cubicBezTo>
                    <a:pt x="511" y="23"/>
                    <a:pt x="453" y="0"/>
                    <a:pt x="3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6" name="Google Shape;296;p4"/>
          <p:cNvGrpSpPr/>
          <p:nvPr/>
        </p:nvGrpSpPr>
        <p:grpSpPr>
          <a:xfrm rot="-1269491">
            <a:off x="930130" y="962295"/>
            <a:ext cx="815232" cy="791196"/>
            <a:chOff x="1428925" y="2779850"/>
            <a:chExt cx="216825" cy="210450"/>
          </a:xfrm>
        </p:grpSpPr>
        <p:sp>
          <p:nvSpPr>
            <p:cNvPr id="297" name="Google Shape;297;p4"/>
            <p:cNvSpPr/>
            <p:nvPr/>
          </p:nvSpPr>
          <p:spPr>
            <a:xfrm>
              <a:off x="1434150" y="2835000"/>
              <a:ext cx="200300" cy="149200"/>
            </a:xfrm>
            <a:custGeom>
              <a:avLst/>
              <a:gdLst/>
              <a:ahLst/>
              <a:cxnLst/>
              <a:rect l="l" t="t" r="r" b="b"/>
              <a:pathLst>
                <a:path w="8012" h="5968" extrusionOk="0">
                  <a:moveTo>
                    <a:pt x="860" y="0"/>
                  </a:moveTo>
                  <a:cubicBezTo>
                    <a:pt x="430" y="1451"/>
                    <a:pt x="372" y="2949"/>
                    <a:pt x="802" y="4365"/>
                  </a:cubicBezTo>
                  <a:cubicBezTo>
                    <a:pt x="918" y="4737"/>
                    <a:pt x="1243" y="4946"/>
                    <a:pt x="1614" y="5027"/>
                  </a:cubicBezTo>
                  <a:cubicBezTo>
                    <a:pt x="3356" y="5341"/>
                    <a:pt x="6119" y="5503"/>
                    <a:pt x="8011" y="5143"/>
                  </a:cubicBezTo>
                  <a:cubicBezTo>
                    <a:pt x="7837" y="5967"/>
                    <a:pt x="3008" y="5793"/>
                    <a:pt x="720" y="5329"/>
                  </a:cubicBezTo>
                  <a:cubicBezTo>
                    <a:pt x="407" y="4760"/>
                    <a:pt x="36" y="3924"/>
                    <a:pt x="36" y="3286"/>
                  </a:cubicBezTo>
                  <a:cubicBezTo>
                    <a:pt x="36" y="2496"/>
                    <a:pt x="1" y="1672"/>
                    <a:pt x="24" y="883"/>
                  </a:cubicBezTo>
                  <a:cubicBezTo>
                    <a:pt x="163" y="650"/>
                    <a:pt x="279" y="383"/>
                    <a:pt x="430" y="151"/>
                  </a:cubicBez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4"/>
            <p:cNvSpPr/>
            <p:nvPr/>
          </p:nvSpPr>
          <p:spPr>
            <a:xfrm>
              <a:off x="1501500" y="2868375"/>
              <a:ext cx="68500" cy="70550"/>
            </a:xfrm>
            <a:custGeom>
              <a:avLst/>
              <a:gdLst/>
              <a:ahLst/>
              <a:cxnLst/>
              <a:rect l="l" t="t" r="r" b="b"/>
              <a:pathLst>
                <a:path w="2740" h="2822" extrusionOk="0">
                  <a:moveTo>
                    <a:pt x="894" y="1869"/>
                  </a:moveTo>
                  <a:cubicBezTo>
                    <a:pt x="604" y="1893"/>
                    <a:pt x="360" y="1916"/>
                    <a:pt x="93" y="1858"/>
                  </a:cubicBezTo>
                  <a:cubicBezTo>
                    <a:pt x="0" y="1660"/>
                    <a:pt x="12" y="1440"/>
                    <a:pt x="12" y="1219"/>
                  </a:cubicBezTo>
                  <a:cubicBezTo>
                    <a:pt x="279" y="1173"/>
                    <a:pt x="557" y="1161"/>
                    <a:pt x="836" y="1208"/>
                  </a:cubicBezTo>
                  <a:cubicBezTo>
                    <a:pt x="929" y="1138"/>
                    <a:pt x="940" y="1022"/>
                    <a:pt x="940" y="894"/>
                  </a:cubicBezTo>
                  <a:lnTo>
                    <a:pt x="940" y="407"/>
                  </a:lnTo>
                  <a:lnTo>
                    <a:pt x="940" y="93"/>
                  </a:lnTo>
                  <a:cubicBezTo>
                    <a:pt x="1138" y="0"/>
                    <a:pt x="1347" y="35"/>
                    <a:pt x="1544" y="58"/>
                  </a:cubicBezTo>
                  <a:cubicBezTo>
                    <a:pt x="1591" y="58"/>
                    <a:pt x="1649" y="128"/>
                    <a:pt x="1660" y="186"/>
                  </a:cubicBezTo>
                  <a:cubicBezTo>
                    <a:pt x="1707" y="349"/>
                    <a:pt x="1753" y="523"/>
                    <a:pt x="1776" y="697"/>
                  </a:cubicBezTo>
                  <a:cubicBezTo>
                    <a:pt x="1799" y="755"/>
                    <a:pt x="1799" y="813"/>
                    <a:pt x="1799" y="883"/>
                  </a:cubicBezTo>
                  <a:cubicBezTo>
                    <a:pt x="1823" y="1034"/>
                    <a:pt x="1881" y="1080"/>
                    <a:pt x="2032" y="1092"/>
                  </a:cubicBezTo>
                  <a:lnTo>
                    <a:pt x="2519" y="1092"/>
                  </a:lnTo>
                  <a:cubicBezTo>
                    <a:pt x="2693" y="1092"/>
                    <a:pt x="2717" y="1150"/>
                    <a:pt x="2740" y="1324"/>
                  </a:cubicBezTo>
                  <a:lnTo>
                    <a:pt x="2740" y="1695"/>
                  </a:lnTo>
                  <a:cubicBezTo>
                    <a:pt x="2670" y="1719"/>
                    <a:pt x="2612" y="1730"/>
                    <a:pt x="2542" y="1730"/>
                  </a:cubicBezTo>
                  <a:cubicBezTo>
                    <a:pt x="2392" y="1719"/>
                    <a:pt x="2241" y="1684"/>
                    <a:pt x="2101" y="1672"/>
                  </a:cubicBezTo>
                  <a:cubicBezTo>
                    <a:pt x="1985" y="1660"/>
                    <a:pt x="1927" y="1719"/>
                    <a:pt x="1927" y="1835"/>
                  </a:cubicBezTo>
                  <a:lnTo>
                    <a:pt x="1927" y="2473"/>
                  </a:lnTo>
                  <a:cubicBezTo>
                    <a:pt x="1927" y="2566"/>
                    <a:pt x="1939" y="2670"/>
                    <a:pt x="1881" y="2775"/>
                  </a:cubicBezTo>
                  <a:cubicBezTo>
                    <a:pt x="1649" y="2821"/>
                    <a:pt x="1416" y="2798"/>
                    <a:pt x="1184" y="2705"/>
                  </a:cubicBezTo>
                  <a:cubicBezTo>
                    <a:pt x="1126" y="2427"/>
                    <a:pt x="1045" y="2136"/>
                    <a:pt x="894" y="1869"/>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4"/>
            <p:cNvSpPr/>
            <p:nvPr/>
          </p:nvSpPr>
          <p:spPr>
            <a:xfrm>
              <a:off x="1428925" y="2779850"/>
              <a:ext cx="216825" cy="210450"/>
            </a:xfrm>
            <a:custGeom>
              <a:avLst/>
              <a:gdLst/>
              <a:ahLst/>
              <a:cxnLst/>
              <a:rect l="l" t="t" r="r" b="b"/>
              <a:pathLst>
                <a:path w="8673" h="8418" extrusionOk="0">
                  <a:moveTo>
                    <a:pt x="3228" y="7988"/>
                  </a:moveTo>
                  <a:cubicBezTo>
                    <a:pt x="3042" y="8301"/>
                    <a:pt x="3042" y="8301"/>
                    <a:pt x="2671" y="8301"/>
                  </a:cubicBezTo>
                  <a:lnTo>
                    <a:pt x="2032" y="8301"/>
                  </a:lnTo>
                  <a:cubicBezTo>
                    <a:pt x="1951" y="8301"/>
                    <a:pt x="1881" y="8301"/>
                    <a:pt x="1812" y="8290"/>
                  </a:cubicBezTo>
                  <a:cubicBezTo>
                    <a:pt x="1649" y="8255"/>
                    <a:pt x="1487" y="8139"/>
                    <a:pt x="1487" y="7964"/>
                  </a:cubicBezTo>
                  <a:cubicBezTo>
                    <a:pt x="1487" y="7918"/>
                    <a:pt x="1475" y="7883"/>
                    <a:pt x="1475" y="7837"/>
                  </a:cubicBezTo>
                  <a:cubicBezTo>
                    <a:pt x="1313" y="7814"/>
                    <a:pt x="1173" y="7779"/>
                    <a:pt x="1022" y="7755"/>
                  </a:cubicBezTo>
                  <a:cubicBezTo>
                    <a:pt x="790" y="7709"/>
                    <a:pt x="639" y="7581"/>
                    <a:pt x="558" y="7338"/>
                  </a:cubicBezTo>
                  <a:cubicBezTo>
                    <a:pt x="384" y="6792"/>
                    <a:pt x="210" y="6223"/>
                    <a:pt x="70" y="5677"/>
                  </a:cubicBezTo>
                  <a:cubicBezTo>
                    <a:pt x="24" y="5503"/>
                    <a:pt x="12" y="5306"/>
                    <a:pt x="12" y="5120"/>
                  </a:cubicBezTo>
                  <a:cubicBezTo>
                    <a:pt x="1" y="4586"/>
                    <a:pt x="1" y="4064"/>
                    <a:pt x="1" y="3530"/>
                  </a:cubicBezTo>
                  <a:cubicBezTo>
                    <a:pt x="1" y="3158"/>
                    <a:pt x="117" y="2833"/>
                    <a:pt x="314" y="2508"/>
                  </a:cubicBezTo>
                  <a:cubicBezTo>
                    <a:pt x="442" y="2288"/>
                    <a:pt x="674" y="2195"/>
                    <a:pt x="906" y="2113"/>
                  </a:cubicBezTo>
                  <a:cubicBezTo>
                    <a:pt x="1046" y="2079"/>
                    <a:pt x="1173" y="2044"/>
                    <a:pt x="1301" y="2032"/>
                  </a:cubicBezTo>
                  <a:cubicBezTo>
                    <a:pt x="1475" y="1997"/>
                    <a:pt x="1649" y="1986"/>
                    <a:pt x="1823" y="1986"/>
                  </a:cubicBezTo>
                  <a:cubicBezTo>
                    <a:pt x="1974" y="1974"/>
                    <a:pt x="2114" y="1997"/>
                    <a:pt x="2276" y="1974"/>
                  </a:cubicBezTo>
                  <a:lnTo>
                    <a:pt x="2276" y="1812"/>
                  </a:lnTo>
                  <a:cubicBezTo>
                    <a:pt x="2241" y="1440"/>
                    <a:pt x="2288" y="1057"/>
                    <a:pt x="2439" y="697"/>
                  </a:cubicBezTo>
                  <a:cubicBezTo>
                    <a:pt x="2555" y="395"/>
                    <a:pt x="2764" y="221"/>
                    <a:pt x="3077" y="128"/>
                  </a:cubicBezTo>
                  <a:cubicBezTo>
                    <a:pt x="3147" y="117"/>
                    <a:pt x="3217" y="82"/>
                    <a:pt x="3275" y="82"/>
                  </a:cubicBezTo>
                  <a:cubicBezTo>
                    <a:pt x="3727" y="59"/>
                    <a:pt x="4180" y="12"/>
                    <a:pt x="4621" y="1"/>
                  </a:cubicBezTo>
                  <a:cubicBezTo>
                    <a:pt x="4842" y="1"/>
                    <a:pt x="5074" y="47"/>
                    <a:pt x="5295" y="70"/>
                  </a:cubicBezTo>
                  <a:cubicBezTo>
                    <a:pt x="5353" y="82"/>
                    <a:pt x="5411" y="105"/>
                    <a:pt x="5469" y="128"/>
                  </a:cubicBezTo>
                  <a:cubicBezTo>
                    <a:pt x="5712" y="233"/>
                    <a:pt x="5875" y="418"/>
                    <a:pt x="5887" y="685"/>
                  </a:cubicBezTo>
                  <a:cubicBezTo>
                    <a:pt x="5898" y="1069"/>
                    <a:pt x="6003" y="1463"/>
                    <a:pt x="5921" y="1870"/>
                  </a:cubicBezTo>
                  <a:cubicBezTo>
                    <a:pt x="6049" y="1939"/>
                    <a:pt x="6165" y="1916"/>
                    <a:pt x="6293" y="1916"/>
                  </a:cubicBezTo>
                  <a:cubicBezTo>
                    <a:pt x="6734" y="1916"/>
                    <a:pt x="7152" y="1939"/>
                    <a:pt x="7570" y="2032"/>
                  </a:cubicBezTo>
                  <a:cubicBezTo>
                    <a:pt x="7686" y="2055"/>
                    <a:pt x="7814" y="2090"/>
                    <a:pt x="7918" y="2137"/>
                  </a:cubicBezTo>
                  <a:cubicBezTo>
                    <a:pt x="8127" y="2218"/>
                    <a:pt x="8267" y="2369"/>
                    <a:pt x="8359" y="2578"/>
                  </a:cubicBezTo>
                  <a:cubicBezTo>
                    <a:pt x="8452" y="2868"/>
                    <a:pt x="8499" y="3181"/>
                    <a:pt x="8534" y="3483"/>
                  </a:cubicBezTo>
                  <a:cubicBezTo>
                    <a:pt x="8568" y="4087"/>
                    <a:pt x="8626" y="4702"/>
                    <a:pt x="8673" y="5306"/>
                  </a:cubicBezTo>
                  <a:lnTo>
                    <a:pt x="8673" y="5527"/>
                  </a:lnTo>
                  <a:cubicBezTo>
                    <a:pt x="8650" y="5828"/>
                    <a:pt x="8626" y="6142"/>
                    <a:pt x="8592" y="6444"/>
                  </a:cubicBezTo>
                  <a:cubicBezTo>
                    <a:pt x="8557" y="6722"/>
                    <a:pt x="8510" y="6989"/>
                    <a:pt x="8441" y="7256"/>
                  </a:cubicBezTo>
                  <a:cubicBezTo>
                    <a:pt x="8359" y="7570"/>
                    <a:pt x="8127" y="7744"/>
                    <a:pt x="7814" y="7802"/>
                  </a:cubicBezTo>
                  <a:cubicBezTo>
                    <a:pt x="7674" y="7837"/>
                    <a:pt x="7547" y="7848"/>
                    <a:pt x="7384" y="7883"/>
                  </a:cubicBezTo>
                  <a:cubicBezTo>
                    <a:pt x="7384" y="7999"/>
                    <a:pt x="7384" y="8115"/>
                    <a:pt x="7373" y="8231"/>
                  </a:cubicBezTo>
                  <a:cubicBezTo>
                    <a:pt x="7349" y="8359"/>
                    <a:pt x="7315" y="8417"/>
                    <a:pt x="7175" y="8417"/>
                  </a:cubicBezTo>
                  <a:lnTo>
                    <a:pt x="6746" y="8417"/>
                  </a:lnTo>
                  <a:lnTo>
                    <a:pt x="6188" y="8417"/>
                  </a:lnTo>
                  <a:cubicBezTo>
                    <a:pt x="5991" y="8417"/>
                    <a:pt x="5933" y="8359"/>
                    <a:pt x="5875" y="8150"/>
                  </a:cubicBezTo>
                  <a:cubicBezTo>
                    <a:pt x="5863" y="8115"/>
                    <a:pt x="5840" y="8057"/>
                    <a:pt x="5817" y="8011"/>
                  </a:cubicBezTo>
                  <a:cubicBezTo>
                    <a:pt x="5527" y="7953"/>
                    <a:pt x="5248" y="7999"/>
                    <a:pt x="4958" y="7964"/>
                  </a:cubicBezTo>
                  <a:cubicBezTo>
                    <a:pt x="4668" y="7953"/>
                    <a:pt x="4366" y="7953"/>
                    <a:pt x="4076" y="7953"/>
                  </a:cubicBezTo>
                  <a:cubicBezTo>
                    <a:pt x="3785" y="7988"/>
                    <a:pt x="3507" y="7964"/>
                    <a:pt x="3228" y="7988"/>
                  </a:cubicBezTo>
                  <a:close/>
                  <a:moveTo>
                    <a:pt x="4424" y="2218"/>
                  </a:moveTo>
                  <a:cubicBezTo>
                    <a:pt x="4424" y="2241"/>
                    <a:pt x="4424" y="2241"/>
                    <a:pt x="4424" y="2218"/>
                  </a:cubicBezTo>
                  <a:cubicBezTo>
                    <a:pt x="3983" y="2241"/>
                    <a:pt x="3542" y="2241"/>
                    <a:pt x="3100" y="2241"/>
                  </a:cubicBezTo>
                  <a:cubicBezTo>
                    <a:pt x="2741" y="2241"/>
                    <a:pt x="2392" y="2218"/>
                    <a:pt x="2032" y="2241"/>
                  </a:cubicBezTo>
                  <a:cubicBezTo>
                    <a:pt x="1823" y="2241"/>
                    <a:pt x="1626" y="2264"/>
                    <a:pt x="1417" y="2311"/>
                  </a:cubicBezTo>
                  <a:cubicBezTo>
                    <a:pt x="1289" y="2334"/>
                    <a:pt x="1173" y="2392"/>
                    <a:pt x="1046" y="2415"/>
                  </a:cubicBezTo>
                  <a:cubicBezTo>
                    <a:pt x="802" y="2438"/>
                    <a:pt x="616" y="2566"/>
                    <a:pt x="512" y="2787"/>
                  </a:cubicBezTo>
                  <a:cubicBezTo>
                    <a:pt x="395" y="3019"/>
                    <a:pt x="326" y="3251"/>
                    <a:pt x="326" y="3530"/>
                  </a:cubicBezTo>
                  <a:cubicBezTo>
                    <a:pt x="349" y="4075"/>
                    <a:pt x="349" y="4633"/>
                    <a:pt x="349" y="5178"/>
                  </a:cubicBezTo>
                  <a:cubicBezTo>
                    <a:pt x="349" y="5318"/>
                    <a:pt x="349" y="5457"/>
                    <a:pt x="384" y="5573"/>
                  </a:cubicBezTo>
                  <a:lnTo>
                    <a:pt x="871" y="7187"/>
                  </a:lnTo>
                  <a:cubicBezTo>
                    <a:pt x="906" y="7314"/>
                    <a:pt x="999" y="7384"/>
                    <a:pt x="1127" y="7419"/>
                  </a:cubicBezTo>
                  <a:lnTo>
                    <a:pt x="1347" y="7465"/>
                  </a:lnTo>
                  <a:cubicBezTo>
                    <a:pt x="1568" y="7488"/>
                    <a:pt x="1777" y="7488"/>
                    <a:pt x="1986" y="7535"/>
                  </a:cubicBezTo>
                  <a:cubicBezTo>
                    <a:pt x="2508" y="7616"/>
                    <a:pt x="3042" y="7663"/>
                    <a:pt x="3565" y="7639"/>
                  </a:cubicBezTo>
                  <a:lnTo>
                    <a:pt x="4273" y="7639"/>
                  </a:lnTo>
                  <a:cubicBezTo>
                    <a:pt x="4668" y="7651"/>
                    <a:pt x="5062" y="7651"/>
                    <a:pt x="5434" y="7663"/>
                  </a:cubicBezTo>
                  <a:cubicBezTo>
                    <a:pt x="6177" y="7697"/>
                    <a:pt x="6931" y="7697"/>
                    <a:pt x="7674" y="7558"/>
                  </a:cubicBezTo>
                  <a:cubicBezTo>
                    <a:pt x="7965" y="7523"/>
                    <a:pt x="8139" y="7372"/>
                    <a:pt x="8208" y="7082"/>
                  </a:cubicBezTo>
                  <a:cubicBezTo>
                    <a:pt x="8220" y="7036"/>
                    <a:pt x="8232" y="6978"/>
                    <a:pt x="8232" y="6943"/>
                  </a:cubicBezTo>
                  <a:cubicBezTo>
                    <a:pt x="8278" y="6595"/>
                    <a:pt x="8313" y="6246"/>
                    <a:pt x="8348" y="5910"/>
                  </a:cubicBezTo>
                  <a:cubicBezTo>
                    <a:pt x="8383" y="5619"/>
                    <a:pt x="8371" y="5341"/>
                    <a:pt x="8325" y="5051"/>
                  </a:cubicBezTo>
                  <a:cubicBezTo>
                    <a:pt x="8278" y="4795"/>
                    <a:pt x="8255" y="4528"/>
                    <a:pt x="8220" y="4273"/>
                  </a:cubicBezTo>
                  <a:cubicBezTo>
                    <a:pt x="8197" y="3890"/>
                    <a:pt x="8174" y="3518"/>
                    <a:pt x="8162" y="3135"/>
                  </a:cubicBezTo>
                  <a:cubicBezTo>
                    <a:pt x="8162" y="2972"/>
                    <a:pt x="8104" y="2833"/>
                    <a:pt x="8058" y="2682"/>
                  </a:cubicBezTo>
                  <a:cubicBezTo>
                    <a:pt x="8023" y="2543"/>
                    <a:pt x="7918" y="2473"/>
                    <a:pt x="7802" y="2415"/>
                  </a:cubicBezTo>
                  <a:cubicBezTo>
                    <a:pt x="7732" y="2380"/>
                    <a:pt x="7640" y="2357"/>
                    <a:pt x="7570" y="2334"/>
                  </a:cubicBezTo>
                  <a:cubicBezTo>
                    <a:pt x="7175" y="2241"/>
                    <a:pt x="6781" y="2218"/>
                    <a:pt x="6374" y="2218"/>
                  </a:cubicBezTo>
                  <a:close/>
                  <a:moveTo>
                    <a:pt x="2868" y="1962"/>
                  </a:moveTo>
                  <a:cubicBezTo>
                    <a:pt x="2868" y="1870"/>
                    <a:pt x="2857" y="1812"/>
                    <a:pt x="2857" y="1777"/>
                  </a:cubicBezTo>
                  <a:cubicBezTo>
                    <a:pt x="2857" y="1614"/>
                    <a:pt x="2857" y="1440"/>
                    <a:pt x="2868" y="1278"/>
                  </a:cubicBezTo>
                  <a:cubicBezTo>
                    <a:pt x="2903" y="1092"/>
                    <a:pt x="2996" y="964"/>
                    <a:pt x="3205" y="929"/>
                  </a:cubicBezTo>
                  <a:cubicBezTo>
                    <a:pt x="3286" y="918"/>
                    <a:pt x="3379" y="883"/>
                    <a:pt x="3484" y="883"/>
                  </a:cubicBezTo>
                  <a:cubicBezTo>
                    <a:pt x="3843" y="883"/>
                    <a:pt x="4192" y="871"/>
                    <a:pt x="4552" y="883"/>
                  </a:cubicBezTo>
                  <a:cubicBezTo>
                    <a:pt x="4830" y="883"/>
                    <a:pt x="5039" y="1022"/>
                    <a:pt x="5109" y="1347"/>
                  </a:cubicBezTo>
                  <a:cubicBezTo>
                    <a:pt x="5132" y="1545"/>
                    <a:pt x="5178" y="1730"/>
                    <a:pt x="5225" y="1928"/>
                  </a:cubicBezTo>
                  <a:cubicBezTo>
                    <a:pt x="5364" y="1951"/>
                    <a:pt x="5480" y="1962"/>
                    <a:pt x="5631" y="1916"/>
                  </a:cubicBezTo>
                  <a:lnTo>
                    <a:pt x="5631" y="1370"/>
                  </a:lnTo>
                  <a:cubicBezTo>
                    <a:pt x="5608" y="1173"/>
                    <a:pt x="5596" y="976"/>
                    <a:pt x="5585" y="790"/>
                  </a:cubicBezTo>
                  <a:cubicBezTo>
                    <a:pt x="5573" y="581"/>
                    <a:pt x="5469" y="465"/>
                    <a:pt x="5283" y="407"/>
                  </a:cubicBezTo>
                  <a:cubicBezTo>
                    <a:pt x="5178" y="372"/>
                    <a:pt x="5074" y="349"/>
                    <a:pt x="4969" y="337"/>
                  </a:cubicBezTo>
                  <a:cubicBezTo>
                    <a:pt x="4366" y="244"/>
                    <a:pt x="3751" y="314"/>
                    <a:pt x="3147" y="407"/>
                  </a:cubicBezTo>
                  <a:cubicBezTo>
                    <a:pt x="2915" y="430"/>
                    <a:pt x="2752" y="593"/>
                    <a:pt x="2648" y="813"/>
                  </a:cubicBezTo>
                  <a:cubicBezTo>
                    <a:pt x="2532" y="1057"/>
                    <a:pt x="2543" y="1324"/>
                    <a:pt x="2520" y="1579"/>
                  </a:cubicBezTo>
                  <a:cubicBezTo>
                    <a:pt x="2508" y="1684"/>
                    <a:pt x="2508" y="1788"/>
                    <a:pt x="2508" y="1893"/>
                  </a:cubicBezTo>
                  <a:cubicBezTo>
                    <a:pt x="2508" y="1904"/>
                    <a:pt x="2520" y="1916"/>
                    <a:pt x="2532" y="1962"/>
                  </a:cubicBezTo>
                  <a:close/>
                  <a:moveTo>
                    <a:pt x="3135" y="1951"/>
                  </a:moveTo>
                  <a:cubicBezTo>
                    <a:pt x="3193" y="1962"/>
                    <a:pt x="3217" y="1974"/>
                    <a:pt x="3251" y="1974"/>
                  </a:cubicBezTo>
                  <a:lnTo>
                    <a:pt x="4795" y="1974"/>
                  </a:lnTo>
                  <a:cubicBezTo>
                    <a:pt x="4830" y="1974"/>
                    <a:pt x="4877" y="1951"/>
                    <a:pt x="4911" y="1928"/>
                  </a:cubicBezTo>
                  <a:cubicBezTo>
                    <a:pt x="4877" y="1730"/>
                    <a:pt x="4842" y="1545"/>
                    <a:pt x="4795" y="1347"/>
                  </a:cubicBezTo>
                  <a:cubicBezTo>
                    <a:pt x="4784" y="1254"/>
                    <a:pt x="4714" y="1196"/>
                    <a:pt x="4610" y="1173"/>
                  </a:cubicBezTo>
                  <a:cubicBezTo>
                    <a:pt x="4528" y="1161"/>
                    <a:pt x="4447" y="1161"/>
                    <a:pt x="4366" y="1161"/>
                  </a:cubicBezTo>
                  <a:lnTo>
                    <a:pt x="3542" y="1161"/>
                  </a:lnTo>
                  <a:cubicBezTo>
                    <a:pt x="3460" y="1161"/>
                    <a:pt x="3391" y="1161"/>
                    <a:pt x="3321" y="1173"/>
                  </a:cubicBezTo>
                  <a:cubicBezTo>
                    <a:pt x="3170" y="1196"/>
                    <a:pt x="3112" y="1254"/>
                    <a:pt x="3100" y="1394"/>
                  </a:cubicBezTo>
                  <a:cubicBezTo>
                    <a:pt x="3112" y="1568"/>
                    <a:pt x="3135" y="1742"/>
                    <a:pt x="3135" y="1951"/>
                  </a:cubicBezTo>
                  <a:close/>
                  <a:moveTo>
                    <a:pt x="7094" y="8022"/>
                  </a:moveTo>
                  <a:cubicBezTo>
                    <a:pt x="6699" y="7988"/>
                    <a:pt x="6281" y="7988"/>
                    <a:pt x="6096" y="8057"/>
                  </a:cubicBezTo>
                  <a:cubicBezTo>
                    <a:pt x="6096" y="8139"/>
                    <a:pt x="6154" y="8185"/>
                    <a:pt x="6223" y="8185"/>
                  </a:cubicBezTo>
                  <a:lnTo>
                    <a:pt x="7024" y="8185"/>
                  </a:lnTo>
                  <a:cubicBezTo>
                    <a:pt x="7106" y="8173"/>
                    <a:pt x="7117" y="8115"/>
                    <a:pt x="7094" y="8022"/>
                  </a:cubicBezTo>
                  <a:close/>
                  <a:moveTo>
                    <a:pt x="2810" y="8022"/>
                  </a:moveTo>
                  <a:cubicBezTo>
                    <a:pt x="2799" y="7964"/>
                    <a:pt x="2752" y="7964"/>
                    <a:pt x="2729" y="7953"/>
                  </a:cubicBezTo>
                  <a:cubicBezTo>
                    <a:pt x="2474" y="7930"/>
                    <a:pt x="2218" y="7895"/>
                    <a:pt x="1974" y="7872"/>
                  </a:cubicBezTo>
                  <a:cubicBezTo>
                    <a:pt x="1928" y="7872"/>
                    <a:pt x="1870" y="7848"/>
                    <a:pt x="1823" y="7872"/>
                  </a:cubicBezTo>
                  <a:cubicBezTo>
                    <a:pt x="1800" y="7872"/>
                    <a:pt x="1765" y="7895"/>
                    <a:pt x="1765" y="7918"/>
                  </a:cubicBezTo>
                  <a:cubicBezTo>
                    <a:pt x="1765" y="7953"/>
                    <a:pt x="1777" y="7999"/>
                    <a:pt x="1800" y="7999"/>
                  </a:cubicBezTo>
                  <a:cubicBezTo>
                    <a:pt x="1858" y="8022"/>
                    <a:pt x="1928" y="8057"/>
                    <a:pt x="1998" y="8057"/>
                  </a:cubicBezTo>
                  <a:lnTo>
                    <a:pt x="2752" y="8057"/>
                  </a:lnTo>
                  <a:cubicBezTo>
                    <a:pt x="2764" y="8057"/>
                    <a:pt x="2799" y="8046"/>
                    <a:pt x="2810" y="8022"/>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4"/>
            <p:cNvSpPr/>
            <p:nvPr/>
          </p:nvSpPr>
          <p:spPr>
            <a:xfrm>
              <a:off x="1494525" y="2863725"/>
              <a:ext cx="82150" cy="81300"/>
            </a:xfrm>
            <a:custGeom>
              <a:avLst/>
              <a:gdLst/>
              <a:ahLst/>
              <a:cxnLst/>
              <a:rect l="l" t="t" r="r" b="b"/>
              <a:pathLst>
                <a:path w="3286" h="3252" extrusionOk="0">
                  <a:moveTo>
                    <a:pt x="2485" y="2148"/>
                  </a:moveTo>
                  <a:cubicBezTo>
                    <a:pt x="2462" y="2230"/>
                    <a:pt x="2462" y="2322"/>
                    <a:pt x="2462" y="2392"/>
                  </a:cubicBezTo>
                  <a:lnTo>
                    <a:pt x="2462" y="2973"/>
                  </a:lnTo>
                  <a:cubicBezTo>
                    <a:pt x="2462" y="3147"/>
                    <a:pt x="2392" y="3216"/>
                    <a:pt x="2229" y="3240"/>
                  </a:cubicBezTo>
                  <a:cubicBezTo>
                    <a:pt x="1974" y="3251"/>
                    <a:pt x="1707" y="3251"/>
                    <a:pt x="1452" y="3182"/>
                  </a:cubicBezTo>
                  <a:cubicBezTo>
                    <a:pt x="1289" y="3135"/>
                    <a:pt x="1208" y="3042"/>
                    <a:pt x="1185" y="2891"/>
                  </a:cubicBezTo>
                  <a:cubicBezTo>
                    <a:pt x="1185" y="2729"/>
                    <a:pt x="1138" y="2578"/>
                    <a:pt x="1068" y="2450"/>
                  </a:cubicBezTo>
                  <a:cubicBezTo>
                    <a:pt x="1057" y="2427"/>
                    <a:pt x="1045" y="2392"/>
                    <a:pt x="1010" y="2346"/>
                  </a:cubicBezTo>
                  <a:lnTo>
                    <a:pt x="662" y="2346"/>
                  </a:lnTo>
                  <a:lnTo>
                    <a:pt x="453" y="2346"/>
                  </a:lnTo>
                  <a:cubicBezTo>
                    <a:pt x="209" y="2322"/>
                    <a:pt x="117" y="2253"/>
                    <a:pt x="70" y="2021"/>
                  </a:cubicBezTo>
                  <a:cubicBezTo>
                    <a:pt x="47" y="1800"/>
                    <a:pt x="24" y="1591"/>
                    <a:pt x="12" y="1382"/>
                  </a:cubicBezTo>
                  <a:cubicBezTo>
                    <a:pt x="0" y="1173"/>
                    <a:pt x="58" y="1127"/>
                    <a:pt x="279" y="1127"/>
                  </a:cubicBezTo>
                  <a:lnTo>
                    <a:pt x="976" y="1127"/>
                  </a:lnTo>
                  <a:cubicBezTo>
                    <a:pt x="987" y="1069"/>
                    <a:pt x="999" y="999"/>
                    <a:pt x="999" y="929"/>
                  </a:cubicBezTo>
                  <a:lnTo>
                    <a:pt x="999" y="291"/>
                  </a:lnTo>
                  <a:cubicBezTo>
                    <a:pt x="999" y="82"/>
                    <a:pt x="1045" y="24"/>
                    <a:pt x="1243" y="12"/>
                  </a:cubicBezTo>
                  <a:cubicBezTo>
                    <a:pt x="1440" y="1"/>
                    <a:pt x="1637" y="12"/>
                    <a:pt x="1823" y="12"/>
                  </a:cubicBezTo>
                  <a:cubicBezTo>
                    <a:pt x="2020" y="12"/>
                    <a:pt x="2148" y="105"/>
                    <a:pt x="2195" y="279"/>
                  </a:cubicBezTo>
                  <a:cubicBezTo>
                    <a:pt x="2241" y="465"/>
                    <a:pt x="2287" y="651"/>
                    <a:pt x="2334" y="836"/>
                  </a:cubicBezTo>
                  <a:cubicBezTo>
                    <a:pt x="2345" y="895"/>
                    <a:pt x="2369" y="953"/>
                    <a:pt x="2369" y="1011"/>
                  </a:cubicBezTo>
                  <a:cubicBezTo>
                    <a:pt x="2520" y="1057"/>
                    <a:pt x="2682" y="1034"/>
                    <a:pt x="2821" y="1045"/>
                  </a:cubicBezTo>
                  <a:cubicBezTo>
                    <a:pt x="2914" y="1057"/>
                    <a:pt x="3019" y="1069"/>
                    <a:pt x="3088" y="1103"/>
                  </a:cubicBezTo>
                  <a:cubicBezTo>
                    <a:pt x="3216" y="1162"/>
                    <a:pt x="3286" y="1278"/>
                    <a:pt x="3286" y="1417"/>
                  </a:cubicBezTo>
                  <a:lnTo>
                    <a:pt x="3286" y="1974"/>
                  </a:lnTo>
                  <a:cubicBezTo>
                    <a:pt x="3286" y="2148"/>
                    <a:pt x="3239" y="2195"/>
                    <a:pt x="3077" y="2206"/>
                  </a:cubicBezTo>
                  <a:cubicBezTo>
                    <a:pt x="2961" y="2206"/>
                    <a:pt x="2821" y="2195"/>
                    <a:pt x="2705" y="2195"/>
                  </a:cubicBezTo>
                  <a:cubicBezTo>
                    <a:pt x="2636" y="2160"/>
                    <a:pt x="2566" y="2148"/>
                    <a:pt x="2485" y="2148"/>
                  </a:cubicBezTo>
                  <a:close/>
                  <a:moveTo>
                    <a:pt x="1173" y="2055"/>
                  </a:moveTo>
                  <a:cubicBezTo>
                    <a:pt x="1324" y="2334"/>
                    <a:pt x="1405" y="2613"/>
                    <a:pt x="1463" y="2903"/>
                  </a:cubicBezTo>
                  <a:cubicBezTo>
                    <a:pt x="1695" y="3007"/>
                    <a:pt x="1928" y="3019"/>
                    <a:pt x="2160" y="2973"/>
                  </a:cubicBezTo>
                  <a:cubicBezTo>
                    <a:pt x="2218" y="2868"/>
                    <a:pt x="2195" y="2775"/>
                    <a:pt x="2206" y="2671"/>
                  </a:cubicBezTo>
                  <a:lnTo>
                    <a:pt x="2206" y="2032"/>
                  </a:lnTo>
                  <a:cubicBezTo>
                    <a:pt x="2206" y="1916"/>
                    <a:pt x="2276" y="1858"/>
                    <a:pt x="2380" y="1870"/>
                  </a:cubicBezTo>
                  <a:cubicBezTo>
                    <a:pt x="2543" y="1881"/>
                    <a:pt x="2682" y="1916"/>
                    <a:pt x="2833" y="1928"/>
                  </a:cubicBezTo>
                  <a:cubicBezTo>
                    <a:pt x="2891" y="1928"/>
                    <a:pt x="2949" y="1916"/>
                    <a:pt x="3019" y="1905"/>
                  </a:cubicBezTo>
                  <a:lnTo>
                    <a:pt x="3019" y="1521"/>
                  </a:lnTo>
                  <a:cubicBezTo>
                    <a:pt x="3019" y="1347"/>
                    <a:pt x="2972" y="1301"/>
                    <a:pt x="2798" y="1289"/>
                  </a:cubicBezTo>
                  <a:lnTo>
                    <a:pt x="2311" y="1289"/>
                  </a:lnTo>
                  <a:cubicBezTo>
                    <a:pt x="2160" y="1289"/>
                    <a:pt x="2102" y="1231"/>
                    <a:pt x="2078" y="1080"/>
                  </a:cubicBezTo>
                  <a:cubicBezTo>
                    <a:pt x="2055" y="1034"/>
                    <a:pt x="2055" y="964"/>
                    <a:pt x="2055" y="895"/>
                  </a:cubicBezTo>
                  <a:cubicBezTo>
                    <a:pt x="2020" y="720"/>
                    <a:pt x="1986" y="558"/>
                    <a:pt x="1939" y="384"/>
                  </a:cubicBezTo>
                  <a:cubicBezTo>
                    <a:pt x="1928" y="337"/>
                    <a:pt x="1870" y="268"/>
                    <a:pt x="1823" y="256"/>
                  </a:cubicBezTo>
                  <a:cubicBezTo>
                    <a:pt x="1626" y="233"/>
                    <a:pt x="1417" y="198"/>
                    <a:pt x="1219" y="291"/>
                  </a:cubicBezTo>
                  <a:lnTo>
                    <a:pt x="1219" y="604"/>
                  </a:lnTo>
                  <a:lnTo>
                    <a:pt x="1219" y="1103"/>
                  </a:lnTo>
                  <a:cubicBezTo>
                    <a:pt x="1219" y="1220"/>
                    <a:pt x="1208" y="1312"/>
                    <a:pt x="1115" y="1405"/>
                  </a:cubicBezTo>
                  <a:cubicBezTo>
                    <a:pt x="836" y="1359"/>
                    <a:pt x="569" y="1359"/>
                    <a:pt x="291" y="1417"/>
                  </a:cubicBezTo>
                  <a:cubicBezTo>
                    <a:pt x="279" y="1649"/>
                    <a:pt x="279" y="1858"/>
                    <a:pt x="372" y="2055"/>
                  </a:cubicBezTo>
                  <a:cubicBezTo>
                    <a:pt x="639" y="2102"/>
                    <a:pt x="894" y="2079"/>
                    <a:pt x="1173" y="2055"/>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 name="Google Shape;301;p4"/>
          <p:cNvGrpSpPr/>
          <p:nvPr/>
        </p:nvGrpSpPr>
        <p:grpSpPr>
          <a:xfrm rot="-4132237">
            <a:off x="6834586" y="4145005"/>
            <a:ext cx="700435" cy="290105"/>
            <a:chOff x="2333000" y="3750375"/>
            <a:chExt cx="157050" cy="65050"/>
          </a:xfrm>
        </p:grpSpPr>
        <p:sp>
          <p:nvSpPr>
            <p:cNvPr id="302" name="Google Shape;302;p4"/>
            <p:cNvSpPr/>
            <p:nvPr/>
          </p:nvSpPr>
          <p:spPr>
            <a:xfrm>
              <a:off x="2337650" y="3767800"/>
              <a:ext cx="81875" cy="45300"/>
            </a:xfrm>
            <a:custGeom>
              <a:avLst/>
              <a:gdLst/>
              <a:ahLst/>
              <a:cxnLst/>
              <a:rect l="l" t="t" r="r" b="b"/>
              <a:pathLst>
                <a:path w="3275" h="1812" extrusionOk="0">
                  <a:moveTo>
                    <a:pt x="1509" y="1231"/>
                  </a:moveTo>
                  <a:cubicBezTo>
                    <a:pt x="1266" y="1242"/>
                    <a:pt x="999" y="1242"/>
                    <a:pt x="778" y="1126"/>
                  </a:cubicBezTo>
                  <a:cubicBezTo>
                    <a:pt x="581" y="1022"/>
                    <a:pt x="430" y="836"/>
                    <a:pt x="395" y="627"/>
                  </a:cubicBezTo>
                  <a:cubicBezTo>
                    <a:pt x="349" y="407"/>
                    <a:pt x="407" y="174"/>
                    <a:pt x="546" y="0"/>
                  </a:cubicBezTo>
                  <a:cubicBezTo>
                    <a:pt x="407" y="116"/>
                    <a:pt x="151" y="186"/>
                    <a:pt x="0" y="302"/>
                  </a:cubicBezTo>
                  <a:cubicBezTo>
                    <a:pt x="0" y="650"/>
                    <a:pt x="140" y="987"/>
                    <a:pt x="291" y="1300"/>
                  </a:cubicBezTo>
                  <a:cubicBezTo>
                    <a:pt x="372" y="1475"/>
                    <a:pt x="534" y="1614"/>
                    <a:pt x="708" y="1684"/>
                  </a:cubicBezTo>
                  <a:cubicBezTo>
                    <a:pt x="883" y="1753"/>
                    <a:pt x="1092" y="1765"/>
                    <a:pt x="1277" y="1788"/>
                  </a:cubicBezTo>
                  <a:cubicBezTo>
                    <a:pt x="1893" y="1811"/>
                    <a:pt x="2601" y="1695"/>
                    <a:pt x="3216" y="1614"/>
                  </a:cubicBezTo>
                  <a:cubicBezTo>
                    <a:pt x="3251" y="1451"/>
                    <a:pt x="3251" y="1242"/>
                    <a:pt x="3274" y="1091"/>
                  </a:cubicBezTo>
                  <a:cubicBezTo>
                    <a:pt x="2694" y="1161"/>
                    <a:pt x="2102" y="1208"/>
                    <a:pt x="1509" y="123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4"/>
            <p:cNvSpPr/>
            <p:nvPr/>
          </p:nvSpPr>
          <p:spPr>
            <a:xfrm>
              <a:off x="2420950" y="3757625"/>
              <a:ext cx="60975" cy="47050"/>
            </a:xfrm>
            <a:custGeom>
              <a:avLst/>
              <a:gdLst/>
              <a:ahLst/>
              <a:cxnLst/>
              <a:rect l="l" t="t" r="r" b="b"/>
              <a:pathLst>
                <a:path w="2439" h="1882" extrusionOk="0">
                  <a:moveTo>
                    <a:pt x="0" y="24"/>
                  </a:moveTo>
                  <a:cubicBezTo>
                    <a:pt x="441" y="24"/>
                    <a:pt x="871" y="1"/>
                    <a:pt x="1300" y="47"/>
                  </a:cubicBezTo>
                  <a:cubicBezTo>
                    <a:pt x="1567" y="59"/>
                    <a:pt x="1846" y="140"/>
                    <a:pt x="2113" y="256"/>
                  </a:cubicBezTo>
                  <a:cubicBezTo>
                    <a:pt x="2183" y="291"/>
                    <a:pt x="2241" y="349"/>
                    <a:pt x="2287" y="419"/>
                  </a:cubicBezTo>
                  <a:cubicBezTo>
                    <a:pt x="2322" y="512"/>
                    <a:pt x="2368" y="581"/>
                    <a:pt x="2403" y="663"/>
                  </a:cubicBezTo>
                  <a:cubicBezTo>
                    <a:pt x="2426" y="721"/>
                    <a:pt x="2438" y="814"/>
                    <a:pt x="2426" y="872"/>
                  </a:cubicBezTo>
                  <a:cubicBezTo>
                    <a:pt x="2415" y="999"/>
                    <a:pt x="2368" y="1127"/>
                    <a:pt x="2322" y="1243"/>
                  </a:cubicBezTo>
                  <a:cubicBezTo>
                    <a:pt x="2287" y="1359"/>
                    <a:pt x="2241" y="1475"/>
                    <a:pt x="2125" y="1533"/>
                  </a:cubicBezTo>
                  <a:cubicBezTo>
                    <a:pt x="2020" y="1591"/>
                    <a:pt x="1939" y="1673"/>
                    <a:pt x="1788" y="1626"/>
                  </a:cubicBezTo>
                  <a:cubicBezTo>
                    <a:pt x="1649" y="1591"/>
                    <a:pt x="1486" y="1615"/>
                    <a:pt x="1335" y="1696"/>
                  </a:cubicBezTo>
                  <a:cubicBezTo>
                    <a:pt x="1300" y="1731"/>
                    <a:pt x="1219" y="1742"/>
                    <a:pt x="1161" y="1754"/>
                  </a:cubicBezTo>
                  <a:cubicBezTo>
                    <a:pt x="871" y="1754"/>
                    <a:pt x="615" y="1870"/>
                    <a:pt x="325" y="1858"/>
                  </a:cubicBezTo>
                  <a:cubicBezTo>
                    <a:pt x="256" y="1858"/>
                    <a:pt x="163" y="1870"/>
                    <a:pt x="93" y="1882"/>
                  </a:cubicBezTo>
                  <a:cubicBezTo>
                    <a:pt x="47" y="1789"/>
                    <a:pt x="81" y="1707"/>
                    <a:pt x="116" y="1638"/>
                  </a:cubicBezTo>
                  <a:cubicBezTo>
                    <a:pt x="232" y="1475"/>
                    <a:pt x="232" y="1301"/>
                    <a:pt x="232" y="1115"/>
                  </a:cubicBezTo>
                  <a:cubicBezTo>
                    <a:pt x="232" y="605"/>
                    <a:pt x="232" y="605"/>
                    <a:pt x="23" y="117"/>
                  </a:cubicBezTo>
                  <a:cubicBezTo>
                    <a:pt x="12" y="105"/>
                    <a:pt x="12" y="71"/>
                    <a:pt x="0" y="24"/>
                  </a:cubicBezTo>
                  <a:close/>
                  <a:moveTo>
                    <a:pt x="1951" y="488"/>
                  </a:moveTo>
                  <a:cubicBezTo>
                    <a:pt x="1858" y="361"/>
                    <a:pt x="1788" y="291"/>
                    <a:pt x="1672" y="291"/>
                  </a:cubicBezTo>
                  <a:cubicBezTo>
                    <a:pt x="1382" y="291"/>
                    <a:pt x="1091" y="303"/>
                    <a:pt x="801" y="314"/>
                  </a:cubicBezTo>
                  <a:cubicBezTo>
                    <a:pt x="778" y="314"/>
                    <a:pt x="720" y="338"/>
                    <a:pt x="732" y="419"/>
                  </a:cubicBezTo>
                  <a:cubicBezTo>
                    <a:pt x="755" y="430"/>
                    <a:pt x="801" y="454"/>
                    <a:pt x="848" y="465"/>
                  </a:cubicBezTo>
                  <a:cubicBezTo>
                    <a:pt x="987" y="477"/>
                    <a:pt x="1126" y="477"/>
                    <a:pt x="1266" y="477"/>
                  </a:cubicBezTo>
                  <a:cubicBezTo>
                    <a:pt x="1440" y="477"/>
                    <a:pt x="1625" y="465"/>
                    <a:pt x="1800" y="535"/>
                  </a:cubicBezTo>
                  <a:cubicBezTo>
                    <a:pt x="1846" y="535"/>
                    <a:pt x="1892" y="512"/>
                    <a:pt x="1951" y="488"/>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4"/>
            <p:cNvSpPr/>
            <p:nvPr/>
          </p:nvSpPr>
          <p:spPr>
            <a:xfrm>
              <a:off x="2333000" y="3750375"/>
              <a:ext cx="157050" cy="65050"/>
            </a:xfrm>
            <a:custGeom>
              <a:avLst/>
              <a:gdLst/>
              <a:ahLst/>
              <a:cxnLst/>
              <a:rect l="l" t="t" r="r" b="b"/>
              <a:pathLst>
                <a:path w="6282" h="2602" extrusionOk="0">
                  <a:moveTo>
                    <a:pt x="3774" y="12"/>
                  </a:moveTo>
                  <a:cubicBezTo>
                    <a:pt x="4017" y="12"/>
                    <a:pt x="4261" y="24"/>
                    <a:pt x="4505" y="12"/>
                  </a:cubicBezTo>
                  <a:cubicBezTo>
                    <a:pt x="4842" y="1"/>
                    <a:pt x="5167" y="59"/>
                    <a:pt x="5469" y="152"/>
                  </a:cubicBezTo>
                  <a:cubicBezTo>
                    <a:pt x="5492" y="175"/>
                    <a:pt x="5527" y="186"/>
                    <a:pt x="5550" y="186"/>
                  </a:cubicBezTo>
                  <a:cubicBezTo>
                    <a:pt x="5817" y="198"/>
                    <a:pt x="5956" y="361"/>
                    <a:pt x="6072" y="570"/>
                  </a:cubicBezTo>
                  <a:cubicBezTo>
                    <a:pt x="6177" y="720"/>
                    <a:pt x="6281" y="895"/>
                    <a:pt x="6246" y="1104"/>
                  </a:cubicBezTo>
                  <a:cubicBezTo>
                    <a:pt x="6235" y="1301"/>
                    <a:pt x="6177" y="1498"/>
                    <a:pt x="6119" y="1696"/>
                  </a:cubicBezTo>
                  <a:cubicBezTo>
                    <a:pt x="6061" y="1881"/>
                    <a:pt x="5898" y="2021"/>
                    <a:pt x="5747" y="2114"/>
                  </a:cubicBezTo>
                  <a:cubicBezTo>
                    <a:pt x="5701" y="2148"/>
                    <a:pt x="5631" y="2160"/>
                    <a:pt x="5585" y="2206"/>
                  </a:cubicBezTo>
                  <a:cubicBezTo>
                    <a:pt x="5515" y="2276"/>
                    <a:pt x="5422" y="2288"/>
                    <a:pt x="5318" y="2264"/>
                  </a:cubicBezTo>
                  <a:cubicBezTo>
                    <a:pt x="5225" y="2218"/>
                    <a:pt x="5120" y="2253"/>
                    <a:pt x="5016" y="2264"/>
                  </a:cubicBezTo>
                  <a:cubicBezTo>
                    <a:pt x="4842" y="2288"/>
                    <a:pt x="4679" y="2346"/>
                    <a:pt x="4505" y="2381"/>
                  </a:cubicBezTo>
                  <a:cubicBezTo>
                    <a:pt x="4412" y="2392"/>
                    <a:pt x="4296" y="2404"/>
                    <a:pt x="4180" y="2404"/>
                  </a:cubicBezTo>
                  <a:cubicBezTo>
                    <a:pt x="4017" y="2404"/>
                    <a:pt x="3866" y="2404"/>
                    <a:pt x="3727" y="2450"/>
                  </a:cubicBezTo>
                  <a:cubicBezTo>
                    <a:pt x="3553" y="2497"/>
                    <a:pt x="3367" y="2508"/>
                    <a:pt x="3170" y="2508"/>
                  </a:cubicBezTo>
                  <a:cubicBezTo>
                    <a:pt x="3054" y="2508"/>
                    <a:pt x="2926" y="2508"/>
                    <a:pt x="2810" y="2555"/>
                  </a:cubicBezTo>
                  <a:cubicBezTo>
                    <a:pt x="2740" y="2578"/>
                    <a:pt x="2647" y="2578"/>
                    <a:pt x="2566" y="2578"/>
                  </a:cubicBezTo>
                  <a:cubicBezTo>
                    <a:pt x="2171" y="2578"/>
                    <a:pt x="1765" y="2601"/>
                    <a:pt x="1370" y="2578"/>
                  </a:cubicBezTo>
                  <a:cubicBezTo>
                    <a:pt x="1022" y="2578"/>
                    <a:pt x="720" y="2462"/>
                    <a:pt x="430" y="2276"/>
                  </a:cubicBezTo>
                  <a:cubicBezTo>
                    <a:pt x="360" y="2230"/>
                    <a:pt x="302" y="2172"/>
                    <a:pt x="256" y="2102"/>
                  </a:cubicBezTo>
                  <a:cubicBezTo>
                    <a:pt x="117" y="1847"/>
                    <a:pt x="1" y="1568"/>
                    <a:pt x="35" y="1266"/>
                  </a:cubicBezTo>
                  <a:cubicBezTo>
                    <a:pt x="59" y="1162"/>
                    <a:pt x="93" y="1045"/>
                    <a:pt x="151" y="953"/>
                  </a:cubicBezTo>
                  <a:cubicBezTo>
                    <a:pt x="291" y="767"/>
                    <a:pt x="442" y="593"/>
                    <a:pt x="662" y="477"/>
                  </a:cubicBezTo>
                  <a:cubicBezTo>
                    <a:pt x="778" y="419"/>
                    <a:pt x="906" y="372"/>
                    <a:pt x="1022" y="303"/>
                  </a:cubicBezTo>
                  <a:cubicBezTo>
                    <a:pt x="1161" y="210"/>
                    <a:pt x="1301" y="175"/>
                    <a:pt x="1463" y="186"/>
                  </a:cubicBezTo>
                  <a:lnTo>
                    <a:pt x="1521" y="186"/>
                  </a:lnTo>
                  <a:cubicBezTo>
                    <a:pt x="1754" y="105"/>
                    <a:pt x="1986" y="105"/>
                    <a:pt x="2218" y="117"/>
                  </a:cubicBezTo>
                  <a:cubicBezTo>
                    <a:pt x="2241" y="117"/>
                    <a:pt x="2276" y="117"/>
                    <a:pt x="2299" y="105"/>
                  </a:cubicBezTo>
                  <a:cubicBezTo>
                    <a:pt x="2473" y="1"/>
                    <a:pt x="2659" y="24"/>
                    <a:pt x="2845" y="24"/>
                  </a:cubicBezTo>
                  <a:cubicBezTo>
                    <a:pt x="3147" y="12"/>
                    <a:pt x="3460" y="12"/>
                    <a:pt x="3774" y="12"/>
                  </a:cubicBezTo>
                  <a:close/>
                  <a:moveTo>
                    <a:pt x="3263" y="2218"/>
                  </a:moveTo>
                  <a:cubicBezTo>
                    <a:pt x="3321" y="2055"/>
                    <a:pt x="3379" y="1916"/>
                    <a:pt x="3437" y="1788"/>
                  </a:cubicBezTo>
                  <a:cubicBezTo>
                    <a:pt x="3541" y="1568"/>
                    <a:pt x="3541" y="1162"/>
                    <a:pt x="3448" y="918"/>
                  </a:cubicBezTo>
                  <a:cubicBezTo>
                    <a:pt x="3402" y="813"/>
                    <a:pt x="3390" y="697"/>
                    <a:pt x="3321" y="604"/>
                  </a:cubicBezTo>
                  <a:cubicBezTo>
                    <a:pt x="3135" y="361"/>
                    <a:pt x="2856" y="244"/>
                    <a:pt x="2566" y="337"/>
                  </a:cubicBezTo>
                  <a:cubicBezTo>
                    <a:pt x="2357" y="395"/>
                    <a:pt x="2160" y="395"/>
                    <a:pt x="1951" y="407"/>
                  </a:cubicBezTo>
                  <a:cubicBezTo>
                    <a:pt x="1916" y="407"/>
                    <a:pt x="1846" y="407"/>
                    <a:pt x="1812" y="419"/>
                  </a:cubicBezTo>
                  <a:cubicBezTo>
                    <a:pt x="1649" y="488"/>
                    <a:pt x="1487" y="465"/>
                    <a:pt x="1336" y="511"/>
                  </a:cubicBezTo>
                  <a:cubicBezTo>
                    <a:pt x="1173" y="546"/>
                    <a:pt x="1022" y="686"/>
                    <a:pt x="871" y="720"/>
                  </a:cubicBezTo>
                  <a:cubicBezTo>
                    <a:pt x="709" y="767"/>
                    <a:pt x="604" y="871"/>
                    <a:pt x="500" y="987"/>
                  </a:cubicBezTo>
                  <a:cubicBezTo>
                    <a:pt x="384" y="1104"/>
                    <a:pt x="302" y="1243"/>
                    <a:pt x="326" y="1417"/>
                  </a:cubicBezTo>
                  <a:cubicBezTo>
                    <a:pt x="360" y="1626"/>
                    <a:pt x="418" y="1847"/>
                    <a:pt x="546" y="2021"/>
                  </a:cubicBezTo>
                  <a:cubicBezTo>
                    <a:pt x="558" y="2032"/>
                    <a:pt x="581" y="2044"/>
                    <a:pt x="593" y="2044"/>
                  </a:cubicBezTo>
                  <a:cubicBezTo>
                    <a:pt x="836" y="2206"/>
                    <a:pt x="1115" y="2276"/>
                    <a:pt x="1405" y="2288"/>
                  </a:cubicBezTo>
                  <a:cubicBezTo>
                    <a:pt x="1777" y="2323"/>
                    <a:pt x="2160" y="2311"/>
                    <a:pt x="2531" y="2311"/>
                  </a:cubicBezTo>
                  <a:cubicBezTo>
                    <a:pt x="2578" y="2311"/>
                    <a:pt x="2624" y="2311"/>
                    <a:pt x="2647" y="2288"/>
                  </a:cubicBezTo>
                  <a:cubicBezTo>
                    <a:pt x="2856" y="2218"/>
                    <a:pt x="3042" y="2218"/>
                    <a:pt x="3263" y="2218"/>
                  </a:cubicBezTo>
                  <a:close/>
                  <a:moveTo>
                    <a:pt x="3518" y="314"/>
                  </a:moveTo>
                  <a:cubicBezTo>
                    <a:pt x="3541" y="361"/>
                    <a:pt x="3541" y="395"/>
                    <a:pt x="3553" y="419"/>
                  </a:cubicBezTo>
                  <a:cubicBezTo>
                    <a:pt x="3774" y="895"/>
                    <a:pt x="3774" y="895"/>
                    <a:pt x="3774" y="1417"/>
                  </a:cubicBezTo>
                  <a:cubicBezTo>
                    <a:pt x="3774" y="1614"/>
                    <a:pt x="3750" y="1788"/>
                    <a:pt x="3657" y="1939"/>
                  </a:cubicBezTo>
                  <a:cubicBezTo>
                    <a:pt x="3611" y="2021"/>
                    <a:pt x="3565" y="2090"/>
                    <a:pt x="3623" y="2195"/>
                  </a:cubicBezTo>
                  <a:cubicBezTo>
                    <a:pt x="3692" y="2172"/>
                    <a:pt x="3785" y="2160"/>
                    <a:pt x="3855" y="2160"/>
                  </a:cubicBezTo>
                  <a:cubicBezTo>
                    <a:pt x="4145" y="2172"/>
                    <a:pt x="4412" y="2055"/>
                    <a:pt x="4702" y="2055"/>
                  </a:cubicBezTo>
                  <a:cubicBezTo>
                    <a:pt x="4760" y="2055"/>
                    <a:pt x="4830" y="2044"/>
                    <a:pt x="4876" y="1997"/>
                  </a:cubicBezTo>
                  <a:cubicBezTo>
                    <a:pt x="5016" y="1916"/>
                    <a:pt x="5178" y="1905"/>
                    <a:pt x="5318" y="1928"/>
                  </a:cubicBezTo>
                  <a:cubicBezTo>
                    <a:pt x="5469" y="1963"/>
                    <a:pt x="5550" y="1881"/>
                    <a:pt x="5654" y="1847"/>
                  </a:cubicBezTo>
                  <a:cubicBezTo>
                    <a:pt x="5782" y="1788"/>
                    <a:pt x="5817" y="1672"/>
                    <a:pt x="5863" y="1556"/>
                  </a:cubicBezTo>
                  <a:cubicBezTo>
                    <a:pt x="5898" y="1417"/>
                    <a:pt x="5933" y="1301"/>
                    <a:pt x="5956" y="1173"/>
                  </a:cubicBezTo>
                  <a:cubicBezTo>
                    <a:pt x="5979" y="1104"/>
                    <a:pt x="5956" y="1022"/>
                    <a:pt x="5933" y="976"/>
                  </a:cubicBezTo>
                  <a:cubicBezTo>
                    <a:pt x="5898" y="883"/>
                    <a:pt x="5840" y="813"/>
                    <a:pt x="5817" y="720"/>
                  </a:cubicBezTo>
                  <a:cubicBezTo>
                    <a:pt x="5782" y="639"/>
                    <a:pt x="5724" y="593"/>
                    <a:pt x="5643" y="558"/>
                  </a:cubicBezTo>
                  <a:cubicBezTo>
                    <a:pt x="5376" y="442"/>
                    <a:pt x="5109" y="361"/>
                    <a:pt x="4830" y="349"/>
                  </a:cubicBezTo>
                  <a:cubicBezTo>
                    <a:pt x="4389" y="291"/>
                    <a:pt x="3959" y="314"/>
                    <a:pt x="3518" y="314"/>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4"/>
            <p:cNvSpPr/>
            <p:nvPr/>
          </p:nvSpPr>
          <p:spPr>
            <a:xfrm>
              <a:off x="2361150" y="3766925"/>
              <a:ext cx="45600" cy="9025"/>
            </a:xfrm>
            <a:custGeom>
              <a:avLst/>
              <a:gdLst/>
              <a:ahLst/>
              <a:cxnLst/>
              <a:rect l="l" t="t" r="r" b="b"/>
              <a:pathLst>
                <a:path w="1824" h="361" extrusionOk="0">
                  <a:moveTo>
                    <a:pt x="1823" y="267"/>
                  </a:moveTo>
                  <a:cubicBezTo>
                    <a:pt x="1684" y="325"/>
                    <a:pt x="1580" y="314"/>
                    <a:pt x="1498" y="267"/>
                  </a:cubicBezTo>
                  <a:cubicBezTo>
                    <a:pt x="1266" y="140"/>
                    <a:pt x="1080" y="198"/>
                    <a:pt x="883" y="349"/>
                  </a:cubicBezTo>
                  <a:cubicBezTo>
                    <a:pt x="697" y="279"/>
                    <a:pt x="523" y="256"/>
                    <a:pt x="326" y="325"/>
                  </a:cubicBezTo>
                  <a:cubicBezTo>
                    <a:pt x="233" y="349"/>
                    <a:pt x="117" y="349"/>
                    <a:pt x="1" y="360"/>
                  </a:cubicBezTo>
                  <a:cubicBezTo>
                    <a:pt x="47" y="279"/>
                    <a:pt x="70" y="221"/>
                    <a:pt x="163" y="186"/>
                  </a:cubicBezTo>
                  <a:cubicBezTo>
                    <a:pt x="361" y="128"/>
                    <a:pt x="569" y="58"/>
                    <a:pt x="778" y="70"/>
                  </a:cubicBezTo>
                  <a:cubicBezTo>
                    <a:pt x="860" y="70"/>
                    <a:pt x="941" y="47"/>
                    <a:pt x="1011" y="35"/>
                  </a:cubicBezTo>
                  <a:cubicBezTo>
                    <a:pt x="1115" y="24"/>
                    <a:pt x="1220" y="0"/>
                    <a:pt x="1324" y="0"/>
                  </a:cubicBezTo>
                  <a:cubicBezTo>
                    <a:pt x="1359" y="0"/>
                    <a:pt x="1429" y="35"/>
                    <a:pt x="1452" y="58"/>
                  </a:cubicBezTo>
                  <a:cubicBezTo>
                    <a:pt x="1510" y="163"/>
                    <a:pt x="1591" y="186"/>
                    <a:pt x="1707" y="186"/>
                  </a:cubicBezTo>
                  <a:cubicBezTo>
                    <a:pt x="1730" y="209"/>
                    <a:pt x="1754" y="233"/>
                    <a:pt x="1823" y="267"/>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
            <p:cNvSpPr/>
            <p:nvPr/>
          </p:nvSpPr>
          <p:spPr>
            <a:xfrm>
              <a:off x="2439225" y="3764600"/>
              <a:ext cx="30500" cy="6400"/>
            </a:xfrm>
            <a:custGeom>
              <a:avLst/>
              <a:gdLst/>
              <a:ahLst/>
              <a:cxnLst/>
              <a:rect l="l" t="t" r="r" b="b"/>
              <a:pathLst>
                <a:path w="1220" h="256" extrusionOk="0">
                  <a:moveTo>
                    <a:pt x="1220" y="209"/>
                  </a:moveTo>
                  <a:cubicBezTo>
                    <a:pt x="1161" y="233"/>
                    <a:pt x="1115" y="256"/>
                    <a:pt x="1092" y="244"/>
                  </a:cubicBezTo>
                  <a:cubicBezTo>
                    <a:pt x="918" y="175"/>
                    <a:pt x="720" y="198"/>
                    <a:pt x="546" y="186"/>
                  </a:cubicBezTo>
                  <a:cubicBezTo>
                    <a:pt x="407" y="186"/>
                    <a:pt x="256" y="186"/>
                    <a:pt x="128" y="175"/>
                  </a:cubicBezTo>
                  <a:cubicBezTo>
                    <a:pt x="82" y="175"/>
                    <a:pt x="47" y="140"/>
                    <a:pt x="12" y="128"/>
                  </a:cubicBezTo>
                  <a:cubicBezTo>
                    <a:pt x="1" y="59"/>
                    <a:pt x="47" y="24"/>
                    <a:pt x="82" y="24"/>
                  </a:cubicBezTo>
                  <a:cubicBezTo>
                    <a:pt x="372" y="12"/>
                    <a:pt x="662" y="1"/>
                    <a:pt x="952" y="1"/>
                  </a:cubicBezTo>
                  <a:cubicBezTo>
                    <a:pt x="1057" y="12"/>
                    <a:pt x="1127" y="82"/>
                    <a:pt x="1220" y="209"/>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Resources">
  <p:cSld name="TITLE_AND_BODY_2">
    <p:bg>
      <p:bgPr>
        <a:solidFill>
          <a:schemeClr val="accent2"/>
        </a:solidFill>
        <a:effectLst/>
      </p:bgPr>
    </p:bg>
    <p:spTree>
      <p:nvGrpSpPr>
        <p:cNvPr id="1" name="Shape 381"/>
        <p:cNvGrpSpPr/>
        <p:nvPr/>
      </p:nvGrpSpPr>
      <p:grpSpPr>
        <a:xfrm>
          <a:off x="0" y="0"/>
          <a:ext cx="0" cy="0"/>
          <a:chOff x="0" y="0"/>
          <a:chExt cx="0" cy="0"/>
        </a:xfrm>
      </p:grpSpPr>
      <p:sp>
        <p:nvSpPr>
          <p:cNvPr id="382" name="Google Shape;382;p7"/>
          <p:cNvSpPr txBox="1">
            <a:spLocks noGrp="1"/>
          </p:cNvSpPr>
          <p:nvPr>
            <p:ph type="subTitle" idx="1"/>
          </p:nvPr>
        </p:nvSpPr>
        <p:spPr>
          <a:xfrm>
            <a:off x="719975" y="1244200"/>
            <a:ext cx="3543600" cy="3360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2pPr>
            <a:lvl3pPr lvl="2"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3pPr>
            <a:lvl4pPr lvl="3"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4pPr>
            <a:lvl5pPr lvl="4"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5pPr>
            <a:lvl6pPr lvl="5"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6pPr>
            <a:lvl7pPr lvl="6"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7pPr>
            <a:lvl8pPr lvl="7"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8pPr>
            <a:lvl9pPr lvl="8"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9pPr>
          </a:lstStyle>
          <a:p>
            <a:endParaRPr/>
          </a:p>
        </p:txBody>
      </p:sp>
      <p:sp>
        <p:nvSpPr>
          <p:cNvPr id="383" name="Google Shape;383;p7"/>
          <p:cNvSpPr txBox="1">
            <a:spLocks noGrp="1"/>
          </p:cNvSpPr>
          <p:nvPr>
            <p:ph type="ctrTitle"/>
          </p:nvPr>
        </p:nvSpPr>
        <p:spPr>
          <a:xfrm>
            <a:off x="720000" y="422850"/>
            <a:ext cx="7704000" cy="640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Font typeface="Neucha"/>
              <a:buNone/>
              <a:defRPr sz="4000" b="1">
                <a:latin typeface="Neucha"/>
                <a:ea typeface="Neucha"/>
                <a:cs typeface="Neucha"/>
                <a:sym typeface="Neucha"/>
              </a:defRPr>
            </a:lvl1pPr>
            <a:lvl2pPr lvl="1" algn="ctr" rtl="0">
              <a:spcBef>
                <a:spcPts val="0"/>
              </a:spcBef>
              <a:spcAft>
                <a:spcPts val="0"/>
              </a:spcAft>
              <a:buClr>
                <a:schemeClr val="lt1"/>
              </a:buClr>
              <a:buSzPts val="3000"/>
              <a:buFont typeface="Patrick Hand"/>
              <a:buNone/>
              <a:defRPr sz="3000" b="1">
                <a:solidFill>
                  <a:schemeClr val="lt1"/>
                </a:solidFill>
                <a:highlight>
                  <a:schemeClr val="dk1"/>
                </a:highlight>
                <a:latin typeface="Patrick Hand"/>
                <a:ea typeface="Patrick Hand"/>
                <a:cs typeface="Patrick Hand"/>
                <a:sym typeface="Patrick Hand"/>
              </a:defRPr>
            </a:lvl2pPr>
            <a:lvl3pPr lvl="2" algn="ctr" rtl="0">
              <a:spcBef>
                <a:spcPts val="0"/>
              </a:spcBef>
              <a:spcAft>
                <a:spcPts val="0"/>
              </a:spcAft>
              <a:buClr>
                <a:schemeClr val="lt1"/>
              </a:buClr>
              <a:buSzPts val="3000"/>
              <a:buFont typeface="Patrick Hand"/>
              <a:buNone/>
              <a:defRPr sz="3000" b="1">
                <a:solidFill>
                  <a:schemeClr val="lt1"/>
                </a:solidFill>
                <a:highlight>
                  <a:schemeClr val="dk1"/>
                </a:highlight>
                <a:latin typeface="Patrick Hand"/>
                <a:ea typeface="Patrick Hand"/>
                <a:cs typeface="Patrick Hand"/>
                <a:sym typeface="Patrick Hand"/>
              </a:defRPr>
            </a:lvl3pPr>
            <a:lvl4pPr lvl="3" algn="ctr" rtl="0">
              <a:spcBef>
                <a:spcPts val="0"/>
              </a:spcBef>
              <a:spcAft>
                <a:spcPts val="0"/>
              </a:spcAft>
              <a:buClr>
                <a:schemeClr val="lt1"/>
              </a:buClr>
              <a:buSzPts val="3000"/>
              <a:buFont typeface="Patrick Hand"/>
              <a:buNone/>
              <a:defRPr sz="3000" b="1">
                <a:solidFill>
                  <a:schemeClr val="lt1"/>
                </a:solidFill>
                <a:highlight>
                  <a:schemeClr val="dk1"/>
                </a:highlight>
                <a:latin typeface="Patrick Hand"/>
                <a:ea typeface="Patrick Hand"/>
                <a:cs typeface="Patrick Hand"/>
                <a:sym typeface="Patrick Hand"/>
              </a:defRPr>
            </a:lvl4pPr>
            <a:lvl5pPr lvl="4" algn="ctr" rtl="0">
              <a:spcBef>
                <a:spcPts val="0"/>
              </a:spcBef>
              <a:spcAft>
                <a:spcPts val="0"/>
              </a:spcAft>
              <a:buClr>
                <a:schemeClr val="lt1"/>
              </a:buClr>
              <a:buSzPts val="3000"/>
              <a:buFont typeface="Patrick Hand"/>
              <a:buNone/>
              <a:defRPr sz="3000" b="1">
                <a:solidFill>
                  <a:schemeClr val="lt1"/>
                </a:solidFill>
                <a:highlight>
                  <a:schemeClr val="dk1"/>
                </a:highlight>
                <a:latin typeface="Patrick Hand"/>
                <a:ea typeface="Patrick Hand"/>
                <a:cs typeface="Patrick Hand"/>
                <a:sym typeface="Patrick Hand"/>
              </a:defRPr>
            </a:lvl5pPr>
            <a:lvl6pPr lvl="5" algn="ctr" rtl="0">
              <a:spcBef>
                <a:spcPts val="0"/>
              </a:spcBef>
              <a:spcAft>
                <a:spcPts val="0"/>
              </a:spcAft>
              <a:buClr>
                <a:schemeClr val="lt1"/>
              </a:buClr>
              <a:buSzPts val="3000"/>
              <a:buFont typeface="Patrick Hand"/>
              <a:buNone/>
              <a:defRPr sz="3000" b="1">
                <a:solidFill>
                  <a:schemeClr val="lt1"/>
                </a:solidFill>
                <a:highlight>
                  <a:schemeClr val="dk1"/>
                </a:highlight>
                <a:latin typeface="Patrick Hand"/>
                <a:ea typeface="Patrick Hand"/>
                <a:cs typeface="Patrick Hand"/>
                <a:sym typeface="Patrick Hand"/>
              </a:defRPr>
            </a:lvl6pPr>
            <a:lvl7pPr lvl="6" algn="ctr" rtl="0">
              <a:spcBef>
                <a:spcPts val="0"/>
              </a:spcBef>
              <a:spcAft>
                <a:spcPts val="0"/>
              </a:spcAft>
              <a:buClr>
                <a:schemeClr val="lt1"/>
              </a:buClr>
              <a:buSzPts val="3000"/>
              <a:buFont typeface="Patrick Hand"/>
              <a:buNone/>
              <a:defRPr sz="3000" b="1">
                <a:solidFill>
                  <a:schemeClr val="lt1"/>
                </a:solidFill>
                <a:highlight>
                  <a:schemeClr val="dk1"/>
                </a:highlight>
                <a:latin typeface="Patrick Hand"/>
                <a:ea typeface="Patrick Hand"/>
                <a:cs typeface="Patrick Hand"/>
                <a:sym typeface="Patrick Hand"/>
              </a:defRPr>
            </a:lvl7pPr>
            <a:lvl8pPr lvl="7" algn="ctr" rtl="0">
              <a:spcBef>
                <a:spcPts val="0"/>
              </a:spcBef>
              <a:spcAft>
                <a:spcPts val="0"/>
              </a:spcAft>
              <a:buClr>
                <a:schemeClr val="lt1"/>
              </a:buClr>
              <a:buSzPts val="3000"/>
              <a:buFont typeface="Patrick Hand"/>
              <a:buNone/>
              <a:defRPr sz="3000" b="1">
                <a:solidFill>
                  <a:schemeClr val="lt1"/>
                </a:solidFill>
                <a:highlight>
                  <a:schemeClr val="dk1"/>
                </a:highlight>
                <a:latin typeface="Patrick Hand"/>
                <a:ea typeface="Patrick Hand"/>
                <a:cs typeface="Patrick Hand"/>
                <a:sym typeface="Patrick Hand"/>
              </a:defRPr>
            </a:lvl8pPr>
            <a:lvl9pPr lvl="8" algn="ctr" rtl="0">
              <a:spcBef>
                <a:spcPts val="0"/>
              </a:spcBef>
              <a:spcAft>
                <a:spcPts val="0"/>
              </a:spcAft>
              <a:buClr>
                <a:schemeClr val="lt1"/>
              </a:buClr>
              <a:buSzPts val="3000"/>
              <a:buFont typeface="Patrick Hand"/>
              <a:buNone/>
              <a:defRPr sz="3000" b="1">
                <a:solidFill>
                  <a:schemeClr val="lt1"/>
                </a:solidFill>
                <a:highlight>
                  <a:schemeClr val="dk1"/>
                </a:highlight>
                <a:latin typeface="Patrick Hand"/>
                <a:ea typeface="Patrick Hand"/>
                <a:cs typeface="Patrick Hand"/>
                <a:sym typeface="Patrick Hand"/>
              </a:defRPr>
            </a:lvl9pPr>
          </a:lstStyle>
          <a:p>
            <a:endParaRPr/>
          </a:p>
        </p:txBody>
      </p:sp>
      <p:grpSp>
        <p:nvGrpSpPr>
          <p:cNvPr id="384" name="Google Shape;384;p7"/>
          <p:cNvGrpSpPr/>
          <p:nvPr/>
        </p:nvGrpSpPr>
        <p:grpSpPr>
          <a:xfrm rot="-1403612" flipH="1">
            <a:off x="7449365" y="-167799"/>
            <a:ext cx="933827" cy="906562"/>
            <a:chOff x="1428925" y="2779850"/>
            <a:chExt cx="216825" cy="210450"/>
          </a:xfrm>
        </p:grpSpPr>
        <p:sp>
          <p:nvSpPr>
            <p:cNvPr id="385" name="Google Shape;385;p7"/>
            <p:cNvSpPr/>
            <p:nvPr/>
          </p:nvSpPr>
          <p:spPr>
            <a:xfrm>
              <a:off x="1428925" y="2779850"/>
              <a:ext cx="216825" cy="210450"/>
            </a:xfrm>
            <a:custGeom>
              <a:avLst/>
              <a:gdLst/>
              <a:ahLst/>
              <a:cxnLst/>
              <a:rect l="l" t="t" r="r" b="b"/>
              <a:pathLst>
                <a:path w="8673" h="8418" extrusionOk="0">
                  <a:moveTo>
                    <a:pt x="3228" y="7988"/>
                  </a:moveTo>
                  <a:cubicBezTo>
                    <a:pt x="3042" y="8301"/>
                    <a:pt x="3042" y="8301"/>
                    <a:pt x="2671" y="8301"/>
                  </a:cubicBezTo>
                  <a:lnTo>
                    <a:pt x="2032" y="8301"/>
                  </a:lnTo>
                  <a:cubicBezTo>
                    <a:pt x="1951" y="8301"/>
                    <a:pt x="1881" y="8301"/>
                    <a:pt x="1812" y="8290"/>
                  </a:cubicBezTo>
                  <a:cubicBezTo>
                    <a:pt x="1649" y="8255"/>
                    <a:pt x="1487" y="8139"/>
                    <a:pt x="1487" y="7964"/>
                  </a:cubicBezTo>
                  <a:cubicBezTo>
                    <a:pt x="1487" y="7918"/>
                    <a:pt x="1475" y="7883"/>
                    <a:pt x="1475" y="7837"/>
                  </a:cubicBezTo>
                  <a:cubicBezTo>
                    <a:pt x="1313" y="7814"/>
                    <a:pt x="1173" y="7779"/>
                    <a:pt x="1022" y="7755"/>
                  </a:cubicBezTo>
                  <a:cubicBezTo>
                    <a:pt x="790" y="7709"/>
                    <a:pt x="639" y="7581"/>
                    <a:pt x="558" y="7338"/>
                  </a:cubicBezTo>
                  <a:cubicBezTo>
                    <a:pt x="384" y="6792"/>
                    <a:pt x="210" y="6223"/>
                    <a:pt x="70" y="5677"/>
                  </a:cubicBezTo>
                  <a:cubicBezTo>
                    <a:pt x="24" y="5503"/>
                    <a:pt x="12" y="5306"/>
                    <a:pt x="12" y="5120"/>
                  </a:cubicBezTo>
                  <a:cubicBezTo>
                    <a:pt x="1" y="4586"/>
                    <a:pt x="1" y="4064"/>
                    <a:pt x="1" y="3530"/>
                  </a:cubicBezTo>
                  <a:cubicBezTo>
                    <a:pt x="1" y="3158"/>
                    <a:pt x="117" y="2833"/>
                    <a:pt x="314" y="2508"/>
                  </a:cubicBezTo>
                  <a:cubicBezTo>
                    <a:pt x="442" y="2288"/>
                    <a:pt x="674" y="2195"/>
                    <a:pt x="906" y="2113"/>
                  </a:cubicBezTo>
                  <a:cubicBezTo>
                    <a:pt x="1046" y="2079"/>
                    <a:pt x="1173" y="2044"/>
                    <a:pt x="1301" y="2032"/>
                  </a:cubicBezTo>
                  <a:cubicBezTo>
                    <a:pt x="1475" y="1997"/>
                    <a:pt x="1649" y="1986"/>
                    <a:pt x="1823" y="1986"/>
                  </a:cubicBezTo>
                  <a:cubicBezTo>
                    <a:pt x="1974" y="1974"/>
                    <a:pt x="2114" y="1997"/>
                    <a:pt x="2276" y="1974"/>
                  </a:cubicBezTo>
                  <a:lnTo>
                    <a:pt x="2276" y="1812"/>
                  </a:lnTo>
                  <a:cubicBezTo>
                    <a:pt x="2241" y="1440"/>
                    <a:pt x="2288" y="1057"/>
                    <a:pt x="2439" y="697"/>
                  </a:cubicBezTo>
                  <a:cubicBezTo>
                    <a:pt x="2555" y="395"/>
                    <a:pt x="2764" y="221"/>
                    <a:pt x="3077" y="128"/>
                  </a:cubicBezTo>
                  <a:cubicBezTo>
                    <a:pt x="3147" y="117"/>
                    <a:pt x="3217" y="82"/>
                    <a:pt x="3275" y="82"/>
                  </a:cubicBezTo>
                  <a:cubicBezTo>
                    <a:pt x="3727" y="59"/>
                    <a:pt x="4180" y="12"/>
                    <a:pt x="4621" y="1"/>
                  </a:cubicBezTo>
                  <a:cubicBezTo>
                    <a:pt x="4842" y="1"/>
                    <a:pt x="5074" y="47"/>
                    <a:pt x="5295" y="70"/>
                  </a:cubicBezTo>
                  <a:cubicBezTo>
                    <a:pt x="5353" y="82"/>
                    <a:pt x="5411" y="105"/>
                    <a:pt x="5469" y="128"/>
                  </a:cubicBezTo>
                  <a:cubicBezTo>
                    <a:pt x="5712" y="233"/>
                    <a:pt x="5875" y="418"/>
                    <a:pt x="5887" y="685"/>
                  </a:cubicBezTo>
                  <a:cubicBezTo>
                    <a:pt x="5898" y="1069"/>
                    <a:pt x="6003" y="1463"/>
                    <a:pt x="5921" y="1870"/>
                  </a:cubicBezTo>
                  <a:cubicBezTo>
                    <a:pt x="6049" y="1939"/>
                    <a:pt x="6165" y="1916"/>
                    <a:pt x="6293" y="1916"/>
                  </a:cubicBezTo>
                  <a:cubicBezTo>
                    <a:pt x="6734" y="1916"/>
                    <a:pt x="7152" y="1939"/>
                    <a:pt x="7570" y="2032"/>
                  </a:cubicBezTo>
                  <a:cubicBezTo>
                    <a:pt x="7686" y="2055"/>
                    <a:pt x="7814" y="2090"/>
                    <a:pt x="7918" y="2137"/>
                  </a:cubicBezTo>
                  <a:cubicBezTo>
                    <a:pt x="8127" y="2218"/>
                    <a:pt x="8267" y="2369"/>
                    <a:pt x="8359" y="2578"/>
                  </a:cubicBezTo>
                  <a:cubicBezTo>
                    <a:pt x="8452" y="2868"/>
                    <a:pt x="8499" y="3181"/>
                    <a:pt x="8534" y="3483"/>
                  </a:cubicBezTo>
                  <a:cubicBezTo>
                    <a:pt x="8568" y="4087"/>
                    <a:pt x="8626" y="4702"/>
                    <a:pt x="8673" y="5306"/>
                  </a:cubicBezTo>
                  <a:lnTo>
                    <a:pt x="8673" y="5527"/>
                  </a:lnTo>
                  <a:cubicBezTo>
                    <a:pt x="8650" y="5828"/>
                    <a:pt x="8626" y="6142"/>
                    <a:pt x="8592" y="6444"/>
                  </a:cubicBezTo>
                  <a:cubicBezTo>
                    <a:pt x="8557" y="6722"/>
                    <a:pt x="8510" y="6989"/>
                    <a:pt x="8441" y="7256"/>
                  </a:cubicBezTo>
                  <a:cubicBezTo>
                    <a:pt x="8359" y="7570"/>
                    <a:pt x="8127" y="7744"/>
                    <a:pt x="7814" y="7802"/>
                  </a:cubicBezTo>
                  <a:cubicBezTo>
                    <a:pt x="7674" y="7837"/>
                    <a:pt x="7547" y="7848"/>
                    <a:pt x="7384" y="7883"/>
                  </a:cubicBezTo>
                  <a:cubicBezTo>
                    <a:pt x="7384" y="7999"/>
                    <a:pt x="7384" y="8115"/>
                    <a:pt x="7373" y="8231"/>
                  </a:cubicBezTo>
                  <a:cubicBezTo>
                    <a:pt x="7349" y="8359"/>
                    <a:pt x="7315" y="8417"/>
                    <a:pt x="7175" y="8417"/>
                  </a:cubicBezTo>
                  <a:lnTo>
                    <a:pt x="6746" y="8417"/>
                  </a:lnTo>
                  <a:lnTo>
                    <a:pt x="6188" y="8417"/>
                  </a:lnTo>
                  <a:cubicBezTo>
                    <a:pt x="5991" y="8417"/>
                    <a:pt x="5933" y="8359"/>
                    <a:pt x="5875" y="8150"/>
                  </a:cubicBezTo>
                  <a:cubicBezTo>
                    <a:pt x="5863" y="8115"/>
                    <a:pt x="5840" y="8057"/>
                    <a:pt x="5817" y="8011"/>
                  </a:cubicBezTo>
                  <a:cubicBezTo>
                    <a:pt x="5527" y="7953"/>
                    <a:pt x="5248" y="7999"/>
                    <a:pt x="4958" y="7964"/>
                  </a:cubicBezTo>
                  <a:cubicBezTo>
                    <a:pt x="4668" y="7953"/>
                    <a:pt x="4366" y="7953"/>
                    <a:pt x="4076" y="7953"/>
                  </a:cubicBezTo>
                  <a:cubicBezTo>
                    <a:pt x="3785" y="7988"/>
                    <a:pt x="3507" y="7964"/>
                    <a:pt x="3228" y="7988"/>
                  </a:cubicBezTo>
                  <a:close/>
                  <a:moveTo>
                    <a:pt x="4424" y="2218"/>
                  </a:moveTo>
                  <a:cubicBezTo>
                    <a:pt x="4424" y="2241"/>
                    <a:pt x="4424" y="2241"/>
                    <a:pt x="4424" y="2218"/>
                  </a:cubicBezTo>
                  <a:cubicBezTo>
                    <a:pt x="3983" y="2241"/>
                    <a:pt x="3542" y="2241"/>
                    <a:pt x="3100" y="2241"/>
                  </a:cubicBezTo>
                  <a:cubicBezTo>
                    <a:pt x="2741" y="2241"/>
                    <a:pt x="2392" y="2218"/>
                    <a:pt x="2032" y="2241"/>
                  </a:cubicBezTo>
                  <a:cubicBezTo>
                    <a:pt x="1823" y="2241"/>
                    <a:pt x="1626" y="2264"/>
                    <a:pt x="1417" y="2311"/>
                  </a:cubicBezTo>
                  <a:cubicBezTo>
                    <a:pt x="1289" y="2334"/>
                    <a:pt x="1173" y="2392"/>
                    <a:pt x="1046" y="2415"/>
                  </a:cubicBezTo>
                  <a:cubicBezTo>
                    <a:pt x="802" y="2438"/>
                    <a:pt x="616" y="2566"/>
                    <a:pt x="512" y="2787"/>
                  </a:cubicBezTo>
                  <a:cubicBezTo>
                    <a:pt x="395" y="3019"/>
                    <a:pt x="326" y="3251"/>
                    <a:pt x="326" y="3530"/>
                  </a:cubicBezTo>
                  <a:cubicBezTo>
                    <a:pt x="349" y="4075"/>
                    <a:pt x="349" y="4633"/>
                    <a:pt x="349" y="5178"/>
                  </a:cubicBezTo>
                  <a:cubicBezTo>
                    <a:pt x="349" y="5318"/>
                    <a:pt x="349" y="5457"/>
                    <a:pt x="384" y="5573"/>
                  </a:cubicBezTo>
                  <a:lnTo>
                    <a:pt x="871" y="7187"/>
                  </a:lnTo>
                  <a:cubicBezTo>
                    <a:pt x="906" y="7314"/>
                    <a:pt x="999" y="7384"/>
                    <a:pt x="1127" y="7419"/>
                  </a:cubicBezTo>
                  <a:lnTo>
                    <a:pt x="1347" y="7465"/>
                  </a:lnTo>
                  <a:cubicBezTo>
                    <a:pt x="1568" y="7488"/>
                    <a:pt x="1777" y="7488"/>
                    <a:pt x="1986" y="7535"/>
                  </a:cubicBezTo>
                  <a:cubicBezTo>
                    <a:pt x="2508" y="7616"/>
                    <a:pt x="3042" y="7663"/>
                    <a:pt x="3565" y="7639"/>
                  </a:cubicBezTo>
                  <a:lnTo>
                    <a:pt x="4273" y="7639"/>
                  </a:lnTo>
                  <a:cubicBezTo>
                    <a:pt x="4668" y="7651"/>
                    <a:pt x="5062" y="7651"/>
                    <a:pt x="5434" y="7663"/>
                  </a:cubicBezTo>
                  <a:cubicBezTo>
                    <a:pt x="6177" y="7697"/>
                    <a:pt x="6931" y="7697"/>
                    <a:pt x="7674" y="7558"/>
                  </a:cubicBezTo>
                  <a:cubicBezTo>
                    <a:pt x="7965" y="7523"/>
                    <a:pt x="8139" y="7372"/>
                    <a:pt x="8208" y="7082"/>
                  </a:cubicBezTo>
                  <a:cubicBezTo>
                    <a:pt x="8220" y="7036"/>
                    <a:pt x="8232" y="6978"/>
                    <a:pt x="8232" y="6943"/>
                  </a:cubicBezTo>
                  <a:cubicBezTo>
                    <a:pt x="8278" y="6595"/>
                    <a:pt x="8313" y="6246"/>
                    <a:pt x="8348" y="5910"/>
                  </a:cubicBezTo>
                  <a:cubicBezTo>
                    <a:pt x="8383" y="5619"/>
                    <a:pt x="8371" y="5341"/>
                    <a:pt x="8325" y="5051"/>
                  </a:cubicBezTo>
                  <a:cubicBezTo>
                    <a:pt x="8278" y="4795"/>
                    <a:pt x="8255" y="4528"/>
                    <a:pt x="8220" y="4273"/>
                  </a:cubicBezTo>
                  <a:cubicBezTo>
                    <a:pt x="8197" y="3890"/>
                    <a:pt x="8174" y="3518"/>
                    <a:pt x="8162" y="3135"/>
                  </a:cubicBezTo>
                  <a:cubicBezTo>
                    <a:pt x="8162" y="2972"/>
                    <a:pt x="8104" y="2833"/>
                    <a:pt x="8058" y="2682"/>
                  </a:cubicBezTo>
                  <a:cubicBezTo>
                    <a:pt x="8023" y="2543"/>
                    <a:pt x="7918" y="2473"/>
                    <a:pt x="7802" y="2415"/>
                  </a:cubicBezTo>
                  <a:cubicBezTo>
                    <a:pt x="7732" y="2380"/>
                    <a:pt x="7640" y="2357"/>
                    <a:pt x="7570" y="2334"/>
                  </a:cubicBezTo>
                  <a:cubicBezTo>
                    <a:pt x="7175" y="2241"/>
                    <a:pt x="6781" y="2218"/>
                    <a:pt x="6374" y="2218"/>
                  </a:cubicBezTo>
                  <a:close/>
                  <a:moveTo>
                    <a:pt x="2868" y="1962"/>
                  </a:moveTo>
                  <a:cubicBezTo>
                    <a:pt x="2868" y="1870"/>
                    <a:pt x="2857" y="1812"/>
                    <a:pt x="2857" y="1777"/>
                  </a:cubicBezTo>
                  <a:cubicBezTo>
                    <a:pt x="2857" y="1614"/>
                    <a:pt x="2857" y="1440"/>
                    <a:pt x="2868" y="1278"/>
                  </a:cubicBezTo>
                  <a:cubicBezTo>
                    <a:pt x="2903" y="1092"/>
                    <a:pt x="2996" y="964"/>
                    <a:pt x="3205" y="929"/>
                  </a:cubicBezTo>
                  <a:cubicBezTo>
                    <a:pt x="3286" y="918"/>
                    <a:pt x="3379" y="883"/>
                    <a:pt x="3484" y="883"/>
                  </a:cubicBezTo>
                  <a:cubicBezTo>
                    <a:pt x="3843" y="883"/>
                    <a:pt x="4192" y="871"/>
                    <a:pt x="4552" y="883"/>
                  </a:cubicBezTo>
                  <a:cubicBezTo>
                    <a:pt x="4830" y="883"/>
                    <a:pt x="5039" y="1022"/>
                    <a:pt x="5109" y="1347"/>
                  </a:cubicBezTo>
                  <a:cubicBezTo>
                    <a:pt x="5132" y="1545"/>
                    <a:pt x="5178" y="1730"/>
                    <a:pt x="5225" y="1928"/>
                  </a:cubicBezTo>
                  <a:cubicBezTo>
                    <a:pt x="5364" y="1951"/>
                    <a:pt x="5480" y="1962"/>
                    <a:pt x="5631" y="1916"/>
                  </a:cubicBezTo>
                  <a:lnTo>
                    <a:pt x="5631" y="1370"/>
                  </a:lnTo>
                  <a:cubicBezTo>
                    <a:pt x="5608" y="1173"/>
                    <a:pt x="5596" y="976"/>
                    <a:pt x="5585" y="790"/>
                  </a:cubicBezTo>
                  <a:cubicBezTo>
                    <a:pt x="5573" y="581"/>
                    <a:pt x="5469" y="465"/>
                    <a:pt x="5283" y="407"/>
                  </a:cubicBezTo>
                  <a:cubicBezTo>
                    <a:pt x="5178" y="372"/>
                    <a:pt x="5074" y="349"/>
                    <a:pt x="4969" y="337"/>
                  </a:cubicBezTo>
                  <a:cubicBezTo>
                    <a:pt x="4366" y="244"/>
                    <a:pt x="3751" y="314"/>
                    <a:pt x="3147" y="407"/>
                  </a:cubicBezTo>
                  <a:cubicBezTo>
                    <a:pt x="2915" y="430"/>
                    <a:pt x="2752" y="593"/>
                    <a:pt x="2648" y="813"/>
                  </a:cubicBezTo>
                  <a:cubicBezTo>
                    <a:pt x="2532" y="1057"/>
                    <a:pt x="2543" y="1324"/>
                    <a:pt x="2520" y="1579"/>
                  </a:cubicBezTo>
                  <a:cubicBezTo>
                    <a:pt x="2508" y="1684"/>
                    <a:pt x="2508" y="1788"/>
                    <a:pt x="2508" y="1893"/>
                  </a:cubicBezTo>
                  <a:cubicBezTo>
                    <a:pt x="2508" y="1904"/>
                    <a:pt x="2520" y="1916"/>
                    <a:pt x="2532" y="1962"/>
                  </a:cubicBezTo>
                  <a:close/>
                  <a:moveTo>
                    <a:pt x="3135" y="1951"/>
                  </a:moveTo>
                  <a:cubicBezTo>
                    <a:pt x="3193" y="1962"/>
                    <a:pt x="3217" y="1974"/>
                    <a:pt x="3251" y="1974"/>
                  </a:cubicBezTo>
                  <a:lnTo>
                    <a:pt x="4795" y="1974"/>
                  </a:lnTo>
                  <a:cubicBezTo>
                    <a:pt x="4830" y="1974"/>
                    <a:pt x="4877" y="1951"/>
                    <a:pt x="4911" y="1928"/>
                  </a:cubicBezTo>
                  <a:cubicBezTo>
                    <a:pt x="4877" y="1730"/>
                    <a:pt x="4842" y="1545"/>
                    <a:pt x="4795" y="1347"/>
                  </a:cubicBezTo>
                  <a:cubicBezTo>
                    <a:pt x="4784" y="1254"/>
                    <a:pt x="4714" y="1196"/>
                    <a:pt x="4610" y="1173"/>
                  </a:cubicBezTo>
                  <a:cubicBezTo>
                    <a:pt x="4528" y="1161"/>
                    <a:pt x="4447" y="1161"/>
                    <a:pt x="4366" y="1161"/>
                  </a:cubicBezTo>
                  <a:lnTo>
                    <a:pt x="3542" y="1161"/>
                  </a:lnTo>
                  <a:cubicBezTo>
                    <a:pt x="3460" y="1161"/>
                    <a:pt x="3391" y="1161"/>
                    <a:pt x="3321" y="1173"/>
                  </a:cubicBezTo>
                  <a:cubicBezTo>
                    <a:pt x="3170" y="1196"/>
                    <a:pt x="3112" y="1254"/>
                    <a:pt x="3100" y="1394"/>
                  </a:cubicBezTo>
                  <a:cubicBezTo>
                    <a:pt x="3112" y="1568"/>
                    <a:pt x="3135" y="1742"/>
                    <a:pt x="3135" y="1951"/>
                  </a:cubicBezTo>
                  <a:close/>
                  <a:moveTo>
                    <a:pt x="7094" y="8022"/>
                  </a:moveTo>
                  <a:cubicBezTo>
                    <a:pt x="6699" y="7988"/>
                    <a:pt x="6281" y="7988"/>
                    <a:pt x="6096" y="8057"/>
                  </a:cubicBezTo>
                  <a:cubicBezTo>
                    <a:pt x="6096" y="8139"/>
                    <a:pt x="6154" y="8185"/>
                    <a:pt x="6223" y="8185"/>
                  </a:cubicBezTo>
                  <a:lnTo>
                    <a:pt x="7024" y="8185"/>
                  </a:lnTo>
                  <a:cubicBezTo>
                    <a:pt x="7106" y="8173"/>
                    <a:pt x="7117" y="8115"/>
                    <a:pt x="7094" y="8022"/>
                  </a:cubicBezTo>
                  <a:close/>
                  <a:moveTo>
                    <a:pt x="2810" y="8022"/>
                  </a:moveTo>
                  <a:cubicBezTo>
                    <a:pt x="2799" y="7964"/>
                    <a:pt x="2752" y="7964"/>
                    <a:pt x="2729" y="7953"/>
                  </a:cubicBezTo>
                  <a:cubicBezTo>
                    <a:pt x="2474" y="7930"/>
                    <a:pt x="2218" y="7895"/>
                    <a:pt x="1974" y="7872"/>
                  </a:cubicBezTo>
                  <a:cubicBezTo>
                    <a:pt x="1928" y="7872"/>
                    <a:pt x="1870" y="7848"/>
                    <a:pt x="1823" y="7872"/>
                  </a:cubicBezTo>
                  <a:cubicBezTo>
                    <a:pt x="1800" y="7872"/>
                    <a:pt x="1765" y="7895"/>
                    <a:pt x="1765" y="7918"/>
                  </a:cubicBezTo>
                  <a:cubicBezTo>
                    <a:pt x="1765" y="7953"/>
                    <a:pt x="1777" y="7999"/>
                    <a:pt x="1800" y="7999"/>
                  </a:cubicBezTo>
                  <a:cubicBezTo>
                    <a:pt x="1858" y="8022"/>
                    <a:pt x="1928" y="8057"/>
                    <a:pt x="1998" y="8057"/>
                  </a:cubicBezTo>
                  <a:lnTo>
                    <a:pt x="2752" y="8057"/>
                  </a:lnTo>
                  <a:cubicBezTo>
                    <a:pt x="2764" y="8057"/>
                    <a:pt x="2799" y="8046"/>
                    <a:pt x="2810" y="802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7"/>
            <p:cNvSpPr/>
            <p:nvPr/>
          </p:nvSpPr>
          <p:spPr>
            <a:xfrm>
              <a:off x="1494525" y="2863725"/>
              <a:ext cx="82150" cy="81300"/>
            </a:xfrm>
            <a:custGeom>
              <a:avLst/>
              <a:gdLst/>
              <a:ahLst/>
              <a:cxnLst/>
              <a:rect l="l" t="t" r="r" b="b"/>
              <a:pathLst>
                <a:path w="3286" h="3252" extrusionOk="0">
                  <a:moveTo>
                    <a:pt x="2485" y="2148"/>
                  </a:moveTo>
                  <a:cubicBezTo>
                    <a:pt x="2462" y="2230"/>
                    <a:pt x="2462" y="2322"/>
                    <a:pt x="2462" y="2392"/>
                  </a:cubicBezTo>
                  <a:lnTo>
                    <a:pt x="2462" y="2973"/>
                  </a:lnTo>
                  <a:cubicBezTo>
                    <a:pt x="2462" y="3147"/>
                    <a:pt x="2392" y="3216"/>
                    <a:pt x="2229" y="3240"/>
                  </a:cubicBezTo>
                  <a:cubicBezTo>
                    <a:pt x="1974" y="3251"/>
                    <a:pt x="1707" y="3251"/>
                    <a:pt x="1452" y="3182"/>
                  </a:cubicBezTo>
                  <a:cubicBezTo>
                    <a:pt x="1289" y="3135"/>
                    <a:pt x="1208" y="3042"/>
                    <a:pt x="1185" y="2891"/>
                  </a:cubicBezTo>
                  <a:cubicBezTo>
                    <a:pt x="1185" y="2729"/>
                    <a:pt x="1138" y="2578"/>
                    <a:pt x="1068" y="2450"/>
                  </a:cubicBezTo>
                  <a:cubicBezTo>
                    <a:pt x="1057" y="2427"/>
                    <a:pt x="1045" y="2392"/>
                    <a:pt x="1010" y="2346"/>
                  </a:cubicBezTo>
                  <a:lnTo>
                    <a:pt x="662" y="2346"/>
                  </a:lnTo>
                  <a:lnTo>
                    <a:pt x="453" y="2346"/>
                  </a:lnTo>
                  <a:cubicBezTo>
                    <a:pt x="209" y="2322"/>
                    <a:pt x="117" y="2253"/>
                    <a:pt x="70" y="2021"/>
                  </a:cubicBezTo>
                  <a:cubicBezTo>
                    <a:pt x="47" y="1800"/>
                    <a:pt x="24" y="1591"/>
                    <a:pt x="12" y="1382"/>
                  </a:cubicBezTo>
                  <a:cubicBezTo>
                    <a:pt x="0" y="1173"/>
                    <a:pt x="58" y="1127"/>
                    <a:pt x="279" y="1127"/>
                  </a:cubicBezTo>
                  <a:lnTo>
                    <a:pt x="976" y="1127"/>
                  </a:lnTo>
                  <a:cubicBezTo>
                    <a:pt x="987" y="1069"/>
                    <a:pt x="999" y="999"/>
                    <a:pt x="999" y="929"/>
                  </a:cubicBezTo>
                  <a:lnTo>
                    <a:pt x="999" y="291"/>
                  </a:lnTo>
                  <a:cubicBezTo>
                    <a:pt x="999" y="82"/>
                    <a:pt x="1045" y="24"/>
                    <a:pt x="1243" y="12"/>
                  </a:cubicBezTo>
                  <a:cubicBezTo>
                    <a:pt x="1440" y="1"/>
                    <a:pt x="1637" y="12"/>
                    <a:pt x="1823" y="12"/>
                  </a:cubicBezTo>
                  <a:cubicBezTo>
                    <a:pt x="2020" y="12"/>
                    <a:pt x="2148" y="105"/>
                    <a:pt x="2195" y="279"/>
                  </a:cubicBezTo>
                  <a:cubicBezTo>
                    <a:pt x="2241" y="465"/>
                    <a:pt x="2287" y="651"/>
                    <a:pt x="2334" y="836"/>
                  </a:cubicBezTo>
                  <a:cubicBezTo>
                    <a:pt x="2345" y="895"/>
                    <a:pt x="2369" y="953"/>
                    <a:pt x="2369" y="1011"/>
                  </a:cubicBezTo>
                  <a:cubicBezTo>
                    <a:pt x="2520" y="1057"/>
                    <a:pt x="2682" y="1034"/>
                    <a:pt x="2821" y="1045"/>
                  </a:cubicBezTo>
                  <a:cubicBezTo>
                    <a:pt x="2914" y="1057"/>
                    <a:pt x="3019" y="1069"/>
                    <a:pt x="3088" y="1103"/>
                  </a:cubicBezTo>
                  <a:cubicBezTo>
                    <a:pt x="3216" y="1162"/>
                    <a:pt x="3286" y="1278"/>
                    <a:pt x="3286" y="1417"/>
                  </a:cubicBezTo>
                  <a:lnTo>
                    <a:pt x="3286" y="1974"/>
                  </a:lnTo>
                  <a:cubicBezTo>
                    <a:pt x="3286" y="2148"/>
                    <a:pt x="3239" y="2195"/>
                    <a:pt x="3077" y="2206"/>
                  </a:cubicBezTo>
                  <a:cubicBezTo>
                    <a:pt x="2961" y="2206"/>
                    <a:pt x="2821" y="2195"/>
                    <a:pt x="2705" y="2195"/>
                  </a:cubicBezTo>
                  <a:cubicBezTo>
                    <a:pt x="2636" y="2160"/>
                    <a:pt x="2566" y="2148"/>
                    <a:pt x="2485" y="2148"/>
                  </a:cubicBezTo>
                  <a:close/>
                  <a:moveTo>
                    <a:pt x="1173" y="2055"/>
                  </a:moveTo>
                  <a:cubicBezTo>
                    <a:pt x="1324" y="2334"/>
                    <a:pt x="1405" y="2613"/>
                    <a:pt x="1463" y="2903"/>
                  </a:cubicBezTo>
                  <a:cubicBezTo>
                    <a:pt x="1695" y="3007"/>
                    <a:pt x="1928" y="3019"/>
                    <a:pt x="2160" y="2973"/>
                  </a:cubicBezTo>
                  <a:cubicBezTo>
                    <a:pt x="2218" y="2868"/>
                    <a:pt x="2195" y="2775"/>
                    <a:pt x="2206" y="2671"/>
                  </a:cubicBezTo>
                  <a:lnTo>
                    <a:pt x="2206" y="2032"/>
                  </a:lnTo>
                  <a:cubicBezTo>
                    <a:pt x="2206" y="1916"/>
                    <a:pt x="2276" y="1858"/>
                    <a:pt x="2380" y="1870"/>
                  </a:cubicBezTo>
                  <a:cubicBezTo>
                    <a:pt x="2543" y="1881"/>
                    <a:pt x="2682" y="1916"/>
                    <a:pt x="2833" y="1928"/>
                  </a:cubicBezTo>
                  <a:cubicBezTo>
                    <a:pt x="2891" y="1928"/>
                    <a:pt x="2949" y="1916"/>
                    <a:pt x="3019" y="1905"/>
                  </a:cubicBezTo>
                  <a:lnTo>
                    <a:pt x="3019" y="1521"/>
                  </a:lnTo>
                  <a:cubicBezTo>
                    <a:pt x="3019" y="1347"/>
                    <a:pt x="2972" y="1301"/>
                    <a:pt x="2798" y="1289"/>
                  </a:cubicBezTo>
                  <a:lnTo>
                    <a:pt x="2311" y="1289"/>
                  </a:lnTo>
                  <a:cubicBezTo>
                    <a:pt x="2160" y="1289"/>
                    <a:pt x="2102" y="1231"/>
                    <a:pt x="2078" y="1080"/>
                  </a:cubicBezTo>
                  <a:cubicBezTo>
                    <a:pt x="2055" y="1034"/>
                    <a:pt x="2055" y="964"/>
                    <a:pt x="2055" y="895"/>
                  </a:cubicBezTo>
                  <a:cubicBezTo>
                    <a:pt x="2020" y="720"/>
                    <a:pt x="1986" y="558"/>
                    <a:pt x="1939" y="384"/>
                  </a:cubicBezTo>
                  <a:cubicBezTo>
                    <a:pt x="1928" y="337"/>
                    <a:pt x="1870" y="268"/>
                    <a:pt x="1823" y="256"/>
                  </a:cubicBezTo>
                  <a:cubicBezTo>
                    <a:pt x="1626" y="233"/>
                    <a:pt x="1417" y="198"/>
                    <a:pt x="1219" y="291"/>
                  </a:cubicBezTo>
                  <a:lnTo>
                    <a:pt x="1219" y="604"/>
                  </a:lnTo>
                  <a:lnTo>
                    <a:pt x="1219" y="1103"/>
                  </a:lnTo>
                  <a:cubicBezTo>
                    <a:pt x="1219" y="1220"/>
                    <a:pt x="1208" y="1312"/>
                    <a:pt x="1115" y="1405"/>
                  </a:cubicBezTo>
                  <a:cubicBezTo>
                    <a:pt x="836" y="1359"/>
                    <a:pt x="569" y="1359"/>
                    <a:pt x="291" y="1417"/>
                  </a:cubicBezTo>
                  <a:cubicBezTo>
                    <a:pt x="279" y="1649"/>
                    <a:pt x="279" y="1858"/>
                    <a:pt x="372" y="2055"/>
                  </a:cubicBezTo>
                  <a:cubicBezTo>
                    <a:pt x="639" y="2102"/>
                    <a:pt x="894" y="2079"/>
                    <a:pt x="1173" y="205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7" name="Google Shape;387;p7"/>
          <p:cNvGrpSpPr/>
          <p:nvPr/>
        </p:nvGrpSpPr>
        <p:grpSpPr>
          <a:xfrm rot="1184074" flipH="1">
            <a:off x="8073789" y="853954"/>
            <a:ext cx="946251" cy="568145"/>
            <a:chOff x="3404153" y="3858690"/>
            <a:chExt cx="195697" cy="117494"/>
          </a:xfrm>
        </p:grpSpPr>
        <p:sp>
          <p:nvSpPr>
            <p:cNvPr id="388" name="Google Shape;388;p7"/>
            <p:cNvSpPr/>
            <p:nvPr/>
          </p:nvSpPr>
          <p:spPr>
            <a:xfrm rot="2215357">
              <a:off x="3427764" y="3867620"/>
              <a:ext cx="62996" cy="99633"/>
            </a:xfrm>
            <a:custGeom>
              <a:avLst/>
              <a:gdLst/>
              <a:ahLst/>
              <a:cxnLst/>
              <a:rect l="l" t="t" r="r" b="b"/>
              <a:pathLst>
                <a:path w="2520" h="3985" extrusionOk="0">
                  <a:moveTo>
                    <a:pt x="1670" y="258"/>
                  </a:moveTo>
                  <a:cubicBezTo>
                    <a:pt x="1904" y="258"/>
                    <a:pt x="2092" y="457"/>
                    <a:pt x="2113" y="778"/>
                  </a:cubicBezTo>
                  <a:cubicBezTo>
                    <a:pt x="2136" y="1045"/>
                    <a:pt x="2067" y="1242"/>
                    <a:pt x="2020" y="1439"/>
                  </a:cubicBezTo>
                  <a:lnTo>
                    <a:pt x="1939" y="1823"/>
                  </a:lnTo>
                  <a:cubicBezTo>
                    <a:pt x="1846" y="1741"/>
                    <a:pt x="1742" y="1648"/>
                    <a:pt x="1649" y="1614"/>
                  </a:cubicBezTo>
                  <a:cubicBezTo>
                    <a:pt x="1460" y="1507"/>
                    <a:pt x="1219" y="1435"/>
                    <a:pt x="991" y="1435"/>
                  </a:cubicBezTo>
                  <a:cubicBezTo>
                    <a:pt x="897" y="1435"/>
                    <a:pt x="805" y="1447"/>
                    <a:pt x="720" y="1474"/>
                  </a:cubicBezTo>
                  <a:cubicBezTo>
                    <a:pt x="813" y="1161"/>
                    <a:pt x="975" y="778"/>
                    <a:pt x="1208" y="511"/>
                  </a:cubicBezTo>
                  <a:cubicBezTo>
                    <a:pt x="1360" y="336"/>
                    <a:pt x="1524" y="258"/>
                    <a:pt x="1670" y="258"/>
                  </a:cubicBezTo>
                  <a:close/>
                  <a:moveTo>
                    <a:pt x="963" y="1738"/>
                  </a:moveTo>
                  <a:cubicBezTo>
                    <a:pt x="990" y="1738"/>
                    <a:pt x="1017" y="1739"/>
                    <a:pt x="1045" y="1741"/>
                  </a:cubicBezTo>
                  <a:cubicBezTo>
                    <a:pt x="1231" y="1753"/>
                    <a:pt x="1428" y="1811"/>
                    <a:pt x="1568" y="1927"/>
                  </a:cubicBezTo>
                  <a:cubicBezTo>
                    <a:pt x="1718" y="2032"/>
                    <a:pt x="1765" y="2113"/>
                    <a:pt x="1800" y="2275"/>
                  </a:cubicBezTo>
                  <a:cubicBezTo>
                    <a:pt x="1730" y="2542"/>
                    <a:pt x="1626" y="2786"/>
                    <a:pt x="1533" y="3030"/>
                  </a:cubicBezTo>
                  <a:cubicBezTo>
                    <a:pt x="1475" y="3146"/>
                    <a:pt x="1440" y="3274"/>
                    <a:pt x="1359" y="3378"/>
                  </a:cubicBezTo>
                  <a:cubicBezTo>
                    <a:pt x="1146" y="3651"/>
                    <a:pt x="964" y="3749"/>
                    <a:pt x="815" y="3749"/>
                  </a:cubicBezTo>
                  <a:cubicBezTo>
                    <a:pt x="533" y="3749"/>
                    <a:pt x="371" y="3398"/>
                    <a:pt x="349" y="3216"/>
                  </a:cubicBezTo>
                  <a:cubicBezTo>
                    <a:pt x="314" y="2786"/>
                    <a:pt x="499" y="2275"/>
                    <a:pt x="558" y="2090"/>
                  </a:cubicBezTo>
                  <a:cubicBezTo>
                    <a:pt x="581" y="2020"/>
                    <a:pt x="616" y="1904"/>
                    <a:pt x="639" y="1753"/>
                  </a:cubicBezTo>
                  <a:cubicBezTo>
                    <a:pt x="750" y="1753"/>
                    <a:pt x="854" y="1738"/>
                    <a:pt x="963" y="1738"/>
                  </a:cubicBezTo>
                  <a:close/>
                  <a:moveTo>
                    <a:pt x="1746" y="1"/>
                  </a:moveTo>
                  <a:cubicBezTo>
                    <a:pt x="1661" y="1"/>
                    <a:pt x="1574" y="19"/>
                    <a:pt x="1486" y="58"/>
                  </a:cubicBezTo>
                  <a:cubicBezTo>
                    <a:pt x="1161" y="197"/>
                    <a:pt x="952" y="464"/>
                    <a:pt x="790" y="754"/>
                  </a:cubicBezTo>
                  <a:cubicBezTo>
                    <a:pt x="581" y="1114"/>
                    <a:pt x="465" y="1532"/>
                    <a:pt x="349" y="1892"/>
                  </a:cubicBezTo>
                  <a:cubicBezTo>
                    <a:pt x="209" y="2345"/>
                    <a:pt x="0" y="2983"/>
                    <a:pt x="163" y="3459"/>
                  </a:cubicBezTo>
                  <a:cubicBezTo>
                    <a:pt x="279" y="3837"/>
                    <a:pt x="506" y="3984"/>
                    <a:pt x="754" y="3984"/>
                  </a:cubicBezTo>
                  <a:cubicBezTo>
                    <a:pt x="1101" y="3984"/>
                    <a:pt x="1489" y="3695"/>
                    <a:pt x="1672" y="3343"/>
                  </a:cubicBezTo>
                  <a:cubicBezTo>
                    <a:pt x="1974" y="2786"/>
                    <a:pt x="2148" y="2136"/>
                    <a:pt x="2287" y="1509"/>
                  </a:cubicBezTo>
                  <a:cubicBezTo>
                    <a:pt x="2380" y="1126"/>
                    <a:pt x="2519" y="627"/>
                    <a:pt x="2252" y="279"/>
                  </a:cubicBezTo>
                  <a:cubicBezTo>
                    <a:pt x="2123" y="100"/>
                    <a:pt x="1942" y="1"/>
                    <a:pt x="1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7"/>
            <p:cNvSpPr/>
            <p:nvPr/>
          </p:nvSpPr>
          <p:spPr>
            <a:xfrm>
              <a:off x="3538050" y="3867325"/>
              <a:ext cx="61800" cy="99475"/>
            </a:xfrm>
            <a:custGeom>
              <a:avLst/>
              <a:gdLst/>
              <a:ahLst/>
              <a:cxnLst/>
              <a:rect l="l" t="t" r="r" b="b"/>
              <a:pathLst>
                <a:path w="2472" h="3979" extrusionOk="0">
                  <a:moveTo>
                    <a:pt x="698" y="281"/>
                  </a:moveTo>
                  <a:cubicBezTo>
                    <a:pt x="841" y="281"/>
                    <a:pt x="998" y="352"/>
                    <a:pt x="1138" y="500"/>
                  </a:cubicBezTo>
                  <a:cubicBezTo>
                    <a:pt x="1312" y="686"/>
                    <a:pt x="1370" y="895"/>
                    <a:pt x="1451" y="1069"/>
                  </a:cubicBezTo>
                  <a:cubicBezTo>
                    <a:pt x="1544" y="1232"/>
                    <a:pt x="1614" y="1394"/>
                    <a:pt x="1683" y="1580"/>
                  </a:cubicBezTo>
                  <a:cubicBezTo>
                    <a:pt x="1613" y="1562"/>
                    <a:pt x="1535" y="1555"/>
                    <a:pt x="1457" y="1555"/>
                  </a:cubicBezTo>
                  <a:cubicBezTo>
                    <a:pt x="1332" y="1555"/>
                    <a:pt x="1208" y="1575"/>
                    <a:pt x="1115" y="1603"/>
                  </a:cubicBezTo>
                  <a:cubicBezTo>
                    <a:pt x="824" y="1696"/>
                    <a:pt x="650" y="1882"/>
                    <a:pt x="557" y="2137"/>
                  </a:cubicBezTo>
                  <a:cubicBezTo>
                    <a:pt x="406" y="1789"/>
                    <a:pt x="232" y="1301"/>
                    <a:pt x="244" y="849"/>
                  </a:cubicBezTo>
                  <a:cubicBezTo>
                    <a:pt x="258" y="479"/>
                    <a:pt x="459" y="281"/>
                    <a:pt x="698" y="281"/>
                  </a:cubicBezTo>
                  <a:close/>
                  <a:moveTo>
                    <a:pt x="1289" y="1766"/>
                  </a:moveTo>
                  <a:cubicBezTo>
                    <a:pt x="1405" y="1766"/>
                    <a:pt x="1521" y="1766"/>
                    <a:pt x="1637" y="1812"/>
                  </a:cubicBezTo>
                  <a:cubicBezTo>
                    <a:pt x="1718" y="1835"/>
                    <a:pt x="1742" y="1847"/>
                    <a:pt x="1788" y="1870"/>
                  </a:cubicBezTo>
                  <a:cubicBezTo>
                    <a:pt x="1892" y="2114"/>
                    <a:pt x="1962" y="2369"/>
                    <a:pt x="2032" y="2636"/>
                  </a:cubicBezTo>
                  <a:cubicBezTo>
                    <a:pt x="2067" y="2764"/>
                    <a:pt x="2125" y="2880"/>
                    <a:pt x="2125" y="3008"/>
                  </a:cubicBezTo>
                  <a:cubicBezTo>
                    <a:pt x="2131" y="3554"/>
                    <a:pt x="1930" y="3713"/>
                    <a:pt x="1712" y="3713"/>
                  </a:cubicBezTo>
                  <a:cubicBezTo>
                    <a:pt x="1526" y="3713"/>
                    <a:pt x="1327" y="3598"/>
                    <a:pt x="1231" y="3507"/>
                  </a:cubicBezTo>
                  <a:cubicBezTo>
                    <a:pt x="929" y="3182"/>
                    <a:pt x="755" y="2683"/>
                    <a:pt x="685" y="2486"/>
                  </a:cubicBezTo>
                  <a:cubicBezTo>
                    <a:pt x="673" y="2451"/>
                    <a:pt x="639" y="2369"/>
                    <a:pt x="592" y="2288"/>
                  </a:cubicBezTo>
                  <a:cubicBezTo>
                    <a:pt x="708" y="1998"/>
                    <a:pt x="975" y="1777"/>
                    <a:pt x="1289" y="1766"/>
                  </a:cubicBezTo>
                  <a:close/>
                  <a:moveTo>
                    <a:pt x="705" y="1"/>
                  </a:moveTo>
                  <a:cubicBezTo>
                    <a:pt x="480" y="1"/>
                    <a:pt x="292" y="100"/>
                    <a:pt x="174" y="326"/>
                  </a:cubicBezTo>
                  <a:cubicBezTo>
                    <a:pt x="12" y="651"/>
                    <a:pt x="0" y="965"/>
                    <a:pt x="58" y="1301"/>
                  </a:cubicBezTo>
                  <a:cubicBezTo>
                    <a:pt x="128" y="1708"/>
                    <a:pt x="302" y="2114"/>
                    <a:pt x="441" y="2474"/>
                  </a:cubicBezTo>
                  <a:cubicBezTo>
                    <a:pt x="592" y="2927"/>
                    <a:pt x="848" y="3554"/>
                    <a:pt x="1266" y="3821"/>
                  </a:cubicBezTo>
                  <a:cubicBezTo>
                    <a:pt x="1430" y="3931"/>
                    <a:pt x="1581" y="3979"/>
                    <a:pt x="1714" y="3979"/>
                  </a:cubicBezTo>
                  <a:cubicBezTo>
                    <a:pt x="2210" y="3979"/>
                    <a:pt x="2472" y="3320"/>
                    <a:pt x="2380" y="2799"/>
                  </a:cubicBezTo>
                  <a:cubicBezTo>
                    <a:pt x="2264" y="2172"/>
                    <a:pt x="2009" y="1545"/>
                    <a:pt x="1718" y="965"/>
                  </a:cubicBezTo>
                  <a:cubicBezTo>
                    <a:pt x="1544" y="616"/>
                    <a:pt x="1335" y="129"/>
                    <a:pt x="906" y="24"/>
                  </a:cubicBezTo>
                  <a:cubicBezTo>
                    <a:pt x="836" y="9"/>
                    <a:pt x="769" y="1"/>
                    <a:pt x="7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0" name="Google Shape;390;p7"/>
          <p:cNvSpPr/>
          <p:nvPr/>
        </p:nvSpPr>
        <p:spPr>
          <a:xfrm rot="-1076836">
            <a:off x="8665835" y="124950"/>
            <a:ext cx="733306" cy="1031368"/>
          </a:xfrm>
          <a:custGeom>
            <a:avLst/>
            <a:gdLst/>
            <a:ahLst/>
            <a:cxnLst/>
            <a:rect l="l" t="t" r="r" b="b"/>
            <a:pathLst>
              <a:path w="7024" h="9879" extrusionOk="0">
                <a:moveTo>
                  <a:pt x="2616" y="277"/>
                </a:moveTo>
                <a:cubicBezTo>
                  <a:pt x="2726" y="277"/>
                  <a:pt x="2878" y="311"/>
                  <a:pt x="2868" y="430"/>
                </a:cubicBezTo>
                <a:cubicBezTo>
                  <a:pt x="2845" y="581"/>
                  <a:pt x="2578" y="720"/>
                  <a:pt x="2438" y="779"/>
                </a:cubicBezTo>
                <a:cubicBezTo>
                  <a:pt x="1997" y="987"/>
                  <a:pt x="1510" y="1173"/>
                  <a:pt x="1045" y="1313"/>
                </a:cubicBezTo>
                <a:cubicBezTo>
                  <a:pt x="958" y="1337"/>
                  <a:pt x="806" y="1389"/>
                  <a:pt x="676" y="1389"/>
                </a:cubicBezTo>
                <a:cubicBezTo>
                  <a:pt x="564" y="1389"/>
                  <a:pt x="469" y="1350"/>
                  <a:pt x="453" y="1220"/>
                </a:cubicBezTo>
                <a:cubicBezTo>
                  <a:pt x="418" y="1034"/>
                  <a:pt x="894" y="802"/>
                  <a:pt x="1034" y="744"/>
                </a:cubicBezTo>
                <a:cubicBezTo>
                  <a:pt x="1510" y="546"/>
                  <a:pt x="1986" y="337"/>
                  <a:pt x="2566" y="279"/>
                </a:cubicBezTo>
                <a:cubicBezTo>
                  <a:pt x="2581" y="278"/>
                  <a:pt x="2598" y="277"/>
                  <a:pt x="2616" y="277"/>
                </a:cubicBezTo>
                <a:close/>
                <a:moveTo>
                  <a:pt x="3088" y="697"/>
                </a:moveTo>
                <a:cubicBezTo>
                  <a:pt x="3147" y="825"/>
                  <a:pt x="3205" y="964"/>
                  <a:pt x="3251" y="1080"/>
                </a:cubicBezTo>
                <a:cubicBezTo>
                  <a:pt x="3332" y="1313"/>
                  <a:pt x="3379" y="1591"/>
                  <a:pt x="3483" y="1835"/>
                </a:cubicBezTo>
                <a:cubicBezTo>
                  <a:pt x="3379" y="1951"/>
                  <a:pt x="3274" y="2032"/>
                  <a:pt x="3181" y="2137"/>
                </a:cubicBezTo>
                <a:cubicBezTo>
                  <a:pt x="3135" y="1951"/>
                  <a:pt x="3042" y="1754"/>
                  <a:pt x="2984" y="1603"/>
                </a:cubicBezTo>
                <a:lnTo>
                  <a:pt x="2775" y="941"/>
                </a:lnTo>
                <a:cubicBezTo>
                  <a:pt x="2891" y="871"/>
                  <a:pt x="3007" y="802"/>
                  <a:pt x="3088" y="697"/>
                </a:cubicBezTo>
                <a:close/>
                <a:moveTo>
                  <a:pt x="2659" y="1011"/>
                </a:moveTo>
                <a:cubicBezTo>
                  <a:pt x="2787" y="1394"/>
                  <a:pt x="2914" y="1835"/>
                  <a:pt x="3100" y="2206"/>
                </a:cubicBezTo>
                <a:cubicBezTo>
                  <a:pt x="3019" y="2288"/>
                  <a:pt x="2949" y="2334"/>
                  <a:pt x="2845" y="2381"/>
                </a:cubicBezTo>
                <a:cubicBezTo>
                  <a:pt x="2845" y="2206"/>
                  <a:pt x="2775" y="2044"/>
                  <a:pt x="2717" y="1881"/>
                </a:cubicBezTo>
                <a:cubicBezTo>
                  <a:pt x="2612" y="1626"/>
                  <a:pt x="2508" y="1371"/>
                  <a:pt x="2392" y="1138"/>
                </a:cubicBezTo>
                <a:lnTo>
                  <a:pt x="2380" y="1138"/>
                </a:lnTo>
                <a:cubicBezTo>
                  <a:pt x="2438" y="1104"/>
                  <a:pt x="2496" y="1080"/>
                  <a:pt x="2566" y="1046"/>
                </a:cubicBezTo>
                <a:lnTo>
                  <a:pt x="2659" y="1011"/>
                </a:lnTo>
                <a:close/>
                <a:moveTo>
                  <a:pt x="674" y="1707"/>
                </a:moveTo>
                <a:cubicBezTo>
                  <a:pt x="674" y="1881"/>
                  <a:pt x="813" y="2044"/>
                  <a:pt x="871" y="2206"/>
                </a:cubicBezTo>
                <a:cubicBezTo>
                  <a:pt x="941" y="2392"/>
                  <a:pt x="987" y="2648"/>
                  <a:pt x="1068" y="2833"/>
                </a:cubicBezTo>
                <a:cubicBezTo>
                  <a:pt x="999" y="2822"/>
                  <a:pt x="929" y="2787"/>
                  <a:pt x="871" y="2764"/>
                </a:cubicBezTo>
                <a:cubicBezTo>
                  <a:pt x="848" y="2740"/>
                  <a:pt x="825" y="2740"/>
                  <a:pt x="813" y="2729"/>
                </a:cubicBezTo>
                <a:cubicBezTo>
                  <a:pt x="732" y="2543"/>
                  <a:pt x="662" y="2357"/>
                  <a:pt x="604" y="2183"/>
                </a:cubicBezTo>
                <a:cubicBezTo>
                  <a:pt x="558" y="2032"/>
                  <a:pt x="534" y="1858"/>
                  <a:pt x="488" y="1707"/>
                </a:cubicBezTo>
                <a:close/>
                <a:moveTo>
                  <a:pt x="2311" y="1150"/>
                </a:moveTo>
                <a:cubicBezTo>
                  <a:pt x="2345" y="1533"/>
                  <a:pt x="2496" y="2090"/>
                  <a:pt x="2729" y="2427"/>
                </a:cubicBezTo>
                <a:cubicBezTo>
                  <a:pt x="2624" y="2485"/>
                  <a:pt x="2508" y="2543"/>
                  <a:pt x="2392" y="2590"/>
                </a:cubicBezTo>
                <a:cubicBezTo>
                  <a:pt x="2229" y="2648"/>
                  <a:pt x="1986" y="2729"/>
                  <a:pt x="1742" y="2787"/>
                </a:cubicBezTo>
                <a:lnTo>
                  <a:pt x="1695" y="2706"/>
                </a:lnTo>
                <a:cubicBezTo>
                  <a:pt x="1672" y="2613"/>
                  <a:pt x="1637" y="2532"/>
                  <a:pt x="1614" y="2450"/>
                </a:cubicBezTo>
                <a:cubicBezTo>
                  <a:pt x="1606" y="2439"/>
                  <a:pt x="1592" y="2433"/>
                  <a:pt x="1578" y="2433"/>
                </a:cubicBezTo>
                <a:cubicBezTo>
                  <a:pt x="1548" y="2433"/>
                  <a:pt x="1517" y="2454"/>
                  <a:pt x="1533" y="2485"/>
                </a:cubicBezTo>
                <a:cubicBezTo>
                  <a:pt x="1568" y="2578"/>
                  <a:pt x="1579" y="2671"/>
                  <a:pt x="1614" y="2775"/>
                </a:cubicBezTo>
                <a:cubicBezTo>
                  <a:pt x="1614" y="2787"/>
                  <a:pt x="1626" y="2810"/>
                  <a:pt x="1626" y="2822"/>
                </a:cubicBezTo>
                <a:cubicBezTo>
                  <a:pt x="1498" y="2833"/>
                  <a:pt x="1382" y="2845"/>
                  <a:pt x="1266" y="2845"/>
                </a:cubicBezTo>
                <a:cubicBezTo>
                  <a:pt x="1243" y="2613"/>
                  <a:pt x="1103" y="2381"/>
                  <a:pt x="1010" y="2183"/>
                </a:cubicBezTo>
                <a:cubicBezTo>
                  <a:pt x="987" y="2044"/>
                  <a:pt x="976" y="1800"/>
                  <a:pt x="871" y="1672"/>
                </a:cubicBezTo>
                <a:cubicBezTo>
                  <a:pt x="952" y="1661"/>
                  <a:pt x="1034" y="1626"/>
                  <a:pt x="1092" y="1614"/>
                </a:cubicBezTo>
                <a:lnTo>
                  <a:pt x="1219" y="1568"/>
                </a:lnTo>
                <a:cubicBezTo>
                  <a:pt x="1266" y="1684"/>
                  <a:pt x="1301" y="1823"/>
                  <a:pt x="1347" y="1939"/>
                </a:cubicBezTo>
                <a:cubicBezTo>
                  <a:pt x="1394" y="2067"/>
                  <a:pt x="1405" y="2241"/>
                  <a:pt x="1510" y="2357"/>
                </a:cubicBezTo>
                <a:cubicBezTo>
                  <a:pt x="1514" y="2362"/>
                  <a:pt x="1525" y="2365"/>
                  <a:pt x="1536" y="2365"/>
                </a:cubicBezTo>
                <a:cubicBezTo>
                  <a:pt x="1552" y="2365"/>
                  <a:pt x="1568" y="2359"/>
                  <a:pt x="1568" y="2346"/>
                </a:cubicBezTo>
                <a:cubicBezTo>
                  <a:pt x="1614" y="2195"/>
                  <a:pt x="1533" y="2021"/>
                  <a:pt x="1510" y="1881"/>
                </a:cubicBezTo>
                <a:cubicBezTo>
                  <a:pt x="1475" y="1742"/>
                  <a:pt x="1440" y="1626"/>
                  <a:pt x="1394" y="1510"/>
                </a:cubicBezTo>
                <a:cubicBezTo>
                  <a:pt x="1707" y="1417"/>
                  <a:pt x="2020" y="1278"/>
                  <a:pt x="2311" y="1150"/>
                </a:cubicBezTo>
                <a:close/>
                <a:moveTo>
                  <a:pt x="3402" y="2392"/>
                </a:moveTo>
                <a:cubicBezTo>
                  <a:pt x="3448" y="2613"/>
                  <a:pt x="3611" y="2775"/>
                  <a:pt x="3831" y="2915"/>
                </a:cubicBezTo>
                <a:cubicBezTo>
                  <a:pt x="4377" y="3286"/>
                  <a:pt x="4841" y="3205"/>
                  <a:pt x="5201" y="3867"/>
                </a:cubicBezTo>
                <a:cubicBezTo>
                  <a:pt x="5201" y="3878"/>
                  <a:pt x="5225" y="3890"/>
                  <a:pt x="5225" y="3890"/>
                </a:cubicBezTo>
                <a:cubicBezTo>
                  <a:pt x="4717" y="4876"/>
                  <a:pt x="3328" y="5422"/>
                  <a:pt x="2140" y="5422"/>
                </a:cubicBezTo>
                <a:cubicBezTo>
                  <a:pt x="1860" y="5422"/>
                  <a:pt x="1591" y="5391"/>
                  <a:pt x="1347" y="5329"/>
                </a:cubicBezTo>
                <a:cubicBezTo>
                  <a:pt x="1347" y="4552"/>
                  <a:pt x="1823" y="3832"/>
                  <a:pt x="1417" y="3135"/>
                </a:cubicBezTo>
                <a:cubicBezTo>
                  <a:pt x="1811" y="3124"/>
                  <a:pt x="2253" y="2996"/>
                  <a:pt x="2520" y="2891"/>
                </a:cubicBezTo>
                <a:cubicBezTo>
                  <a:pt x="2798" y="2787"/>
                  <a:pt x="3147" y="2624"/>
                  <a:pt x="3402" y="2392"/>
                </a:cubicBezTo>
                <a:close/>
                <a:moveTo>
                  <a:pt x="5329" y="4064"/>
                </a:moveTo>
                <a:cubicBezTo>
                  <a:pt x="5747" y="4877"/>
                  <a:pt x="5991" y="5782"/>
                  <a:pt x="6293" y="6641"/>
                </a:cubicBezTo>
                <a:cubicBezTo>
                  <a:pt x="5635" y="7768"/>
                  <a:pt x="4424" y="8307"/>
                  <a:pt x="3193" y="8307"/>
                </a:cubicBezTo>
                <a:cubicBezTo>
                  <a:pt x="2838" y="8307"/>
                  <a:pt x="2482" y="8262"/>
                  <a:pt x="2137" y="8174"/>
                </a:cubicBezTo>
                <a:cubicBezTo>
                  <a:pt x="1800" y="7349"/>
                  <a:pt x="1510" y="6479"/>
                  <a:pt x="1382" y="5608"/>
                </a:cubicBezTo>
                <a:lnTo>
                  <a:pt x="1382" y="5608"/>
                </a:lnTo>
                <a:cubicBezTo>
                  <a:pt x="1625" y="5675"/>
                  <a:pt x="1891" y="5707"/>
                  <a:pt x="2168" y="5707"/>
                </a:cubicBezTo>
                <a:cubicBezTo>
                  <a:pt x="3386" y="5707"/>
                  <a:pt x="4809" y="5086"/>
                  <a:pt x="5329" y="4064"/>
                </a:cubicBezTo>
                <a:close/>
                <a:moveTo>
                  <a:pt x="6385" y="6908"/>
                </a:moveTo>
                <a:cubicBezTo>
                  <a:pt x="6490" y="7198"/>
                  <a:pt x="6606" y="7477"/>
                  <a:pt x="6734" y="7756"/>
                </a:cubicBezTo>
                <a:cubicBezTo>
                  <a:pt x="6745" y="7779"/>
                  <a:pt x="6757" y="7790"/>
                  <a:pt x="6792" y="7814"/>
                </a:cubicBezTo>
                <a:cubicBezTo>
                  <a:pt x="6170" y="8958"/>
                  <a:pt x="4708" y="9487"/>
                  <a:pt x="3515" y="9487"/>
                </a:cubicBezTo>
                <a:cubicBezTo>
                  <a:pt x="3172" y="9487"/>
                  <a:pt x="2850" y="9443"/>
                  <a:pt x="2578" y="9358"/>
                </a:cubicBezTo>
                <a:cubicBezTo>
                  <a:pt x="2462" y="9091"/>
                  <a:pt x="2345" y="8812"/>
                  <a:pt x="2253" y="8522"/>
                </a:cubicBezTo>
                <a:lnTo>
                  <a:pt x="2253" y="8522"/>
                </a:lnTo>
                <a:cubicBezTo>
                  <a:pt x="2490" y="8608"/>
                  <a:pt x="2758" y="8642"/>
                  <a:pt x="3033" y="8642"/>
                </a:cubicBezTo>
                <a:cubicBezTo>
                  <a:pt x="3578" y="8642"/>
                  <a:pt x="4154" y="8506"/>
                  <a:pt x="4586" y="8359"/>
                </a:cubicBezTo>
                <a:cubicBezTo>
                  <a:pt x="5341" y="8092"/>
                  <a:pt x="6002" y="7616"/>
                  <a:pt x="6385" y="6908"/>
                </a:cubicBezTo>
                <a:close/>
                <a:moveTo>
                  <a:pt x="2661" y="1"/>
                </a:moveTo>
                <a:cubicBezTo>
                  <a:pt x="2126" y="1"/>
                  <a:pt x="1341" y="324"/>
                  <a:pt x="1127" y="407"/>
                </a:cubicBezTo>
                <a:cubicBezTo>
                  <a:pt x="813" y="546"/>
                  <a:pt x="465" y="674"/>
                  <a:pt x="233" y="953"/>
                </a:cubicBezTo>
                <a:cubicBezTo>
                  <a:pt x="93" y="1092"/>
                  <a:pt x="0" y="1313"/>
                  <a:pt x="117" y="1487"/>
                </a:cubicBezTo>
                <a:cubicBezTo>
                  <a:pt x="128" y="1742"/>
                  <a:pt x="302" y="2021"/>
                  <a:pt x="384" y="2253"/>
                </a:cubicBezTo>
                <a:cubicBezTo>
                  <a:pt x="465" y="2439"/>
                  <a:pt x="500" y="2636"/>
                  <a:pt x="581" y="2810"/>
                </a:cubicBezTo>
                <a:cubicBezTo>
                  <a:pt x="592" y="2845"/>
                  <a:pt x="604" y="2880"/>
                  <a:pt x="639" y="2903"/>
                </a:cubicBezTo>
                <a:cubicBezTo>
                  <a:pt x="662" y="2961"/>
                  <a:pt x="697" y="2984"/>
                  <a:pt x="720" y="3007"/>
                </a:cubicBezTo>
                <a:cubicBezTo>
                  <a:pt x="871" y="3100"/>
                  <a:pt x="1045" y="3124"/>
                  <a:pt x="1231" y="3135"/>
                </a:cubicBezTo>
                <a:cubicBezTo>
                  <a:pt x="1289" y="3483"/>
                  <a:pt x="1359" y="3762"/>
                  <a:pt x="1243" y="4134"/>
                </a:cubicBezTo>
                <a:cubicBezTo>
                  <a:pt x="1161" y="4389"/>
                  <a:pt x="1045" y="4621"/>
                  <a:pt x="1010" y="4877"/>
                </a:cubicBezTo>
                <a:cubicBezTo>
                  <a:pt x="952" y="5295"/>
                  <a:pt x="1057" y="5736"/>
                  <a:pt x="1161" y="6142"/>
                </a:cubicBezTo>
                <a:cubicBezTo>
                  <a:pt x="1417" y="7314"/>
                  <a:pt x="1858" y="8464"/>
                  <a:pt x="2276" y="9578"/>
                </a:cubicBezTo>
                <a:cubicBezTo>
                  <a:pt x="2334" y="9741"/>
                  <a:pt x="3181" y="9845"/>
                  <a:pt x="3506" y="9869"/>
                </a:cubicBezTo>
                <a:cubicBezTo>
                  <a:pt x="3576" y="9875"/>
                  <a:pt x="3649" y="9879"/>
                  <a:pt x="3724" y="9879"/>
                </a:cubicBezTo>
                <a:cubicBezTo>
                  <a:pt x="4928" y="9879"/>
                  <a:pt x="6706" y="9012"/>
                  <a:pt x="7012" y="7744"/>
                </a:cubicBezTo>
                <a:cubicBezTo>
                  <a:pt x="7024" y="7709"/>
                  <a:pt x="7024" y="7686"/>
                  <a:pt x="7024" y="7651"/>
                </a:cubicBezTo>
                <a:lnTo>
                  <a:pt x="7024" y="7640"/>
                </a:lnTo>
                <a:cubicBezTo>
                  <a:pt x="7024" y="7605"/>
                  <a:pt x="7024" y="7582"/>
                  <a:pt x="6989" y="7558"/>
                </a:cubicBezTo>
                <a:cubicBezTo>
                  <a:pt x="6420" y="6328"/>
                  <a:pt x="6177" y="4969"/>
                  <a:pt x="5538" y="3750"/>
                </a:cubicBezTo>
                <a:cubicBezTo>
                  <a:pt x="5364" y="3402"/>
                  <a:pt x="5190" y="3135"/>
                  <a:pt x="4830" y="2961"/>
                </a:cubicBezTo>
                <a:cubicBezTo>
                  <a:pt x="4656" y="2880"/>
                  <a:pt x="4470" y="2845"/>
                  <a:pt x="4273" y="2775"/>
                </a:cubicBezTo>
                <a:cubicBezTo>
                  <a:pt x="3959" y="2648"/>
                  <a:pt x="3750" y="2427"/>
                  <a:pt x="3553" y="2172"/>
                </a:cubicBezTo>
                <a:cubicBezTo>
                  <a:pt x="3611" y="2090"/>
                  <a:pt x="3657" y="2009"/>
                  <a:pt x="3669" y="1905"/>
                </a:cubicBezTo>
                <a:cubicBezTo>
                  <a:pt x="3681" y="1893"/>
                  <a:pt x="3692" y="1858"/>
                  <a:pt x="3715" y="1835"/>
                </a:cubicBezTo>
                <a:cubicBezTo>
                  <a:pt x="3715" y="1510"/>
                  <a:pt x="3564" y="1162"/>
                  <a:pt x="3460" y="860"/>
                </a:cubicBezTo>
                <a:cubicBezTo>
                  <a:pt x="3390" y="639"/>
                  <a:pt x="3321" y="372"/>
                  <a:pt x="3135" y="198"/>
                </a:cubicBezTo>
                <a:cubicBezTo>
                  <a:pt x="3055" y="54"/>
                  <a:pt x="2878" y="1"/>
                  <a:pt x="26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7"/>
          <p:cNvSpPr txBox="1">
            <a:spLocks noGrp="1"/>
          </p:cNvSpPr>
          <p:nvPr>
            <p:ph type="subTitle" idx="2"/>
          </p:nvPr>
        </p:nvSpPr>
        <p:spPr>
          <a:xfrm>
            <a:off x="4875888" y="1244200"/>
            <a:ext cx="3543600" cy="3360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2pPr>
            <a:lvl3pPr lvl="2"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3pPr>
            <a:lvl4pPr lvl="3"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4pPr>
            <a:lvl5pPr lvl="4"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5pPr>
            <a:lvl6pPr lvl="5"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6pPr>
            <a:lvl7pPr lvl="6"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7pPr>
            <a:lvl8pPr lvl="7"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8pPr>
            <a:lvl9pPr lvl="8"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TITLE_AND_BODY_1">
    <p:bg>
      <p:bgPr>
        <a:solidFill>
          <a:schemeClr val="accent1"/>
        </a:solidFill>
        <a:effectLst/>
      </p:bgPr>
    </p:bg>
    <p:spTree>
      <p:nvGrpSpPr>
        <p:cNvPr id="1" name="Shape 392"/>
        <p:cNvGrpSpPr/>
        <p:nvPr/>
      </p:nvGrpSpPr>
      <p:grpSpPr>
        <a:xfrm>
          <a:off x="0" y="0"/>
          <a:ext cx="0" cy="0"/>
          <a:chOff x="0" y="0"/>
          <a:chExt cx="0" cy="0"/>
        </a:xfrm>
      </p:grpSpPr>
      <p:sp>
        <p:nvSpPr>
          <p:cNvPr id="393" name="Google Shape;393;p8"/>
          <p:cNvSpPr txBox="1">
            <a:spLocks noGrp="1"/>
          </p:cNvSpPr>
          <p:nvPr>
            <p:ph type="subTitle" idx="1"/>
          </p:nvPr>
        </p:nvSpPr>
        <p:spPr>
          <a:xfrm>
            <a:off x="871980" y="2181727"/>
            <a:ext cx="2279400" cy="62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2pPr>
            <a:lvl3pPr lvl="2"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3pPr>
            <a:lvl4pPr lvl="3"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4pPr>
            <a:lvl5pPr lvl="4"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5pPr>
            <a:lvl6pPr lvl="5"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6pPr>
            <a:lvl7pPr lvl="6"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7pPr>
            <a:lvl8pPr lvl="7"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8pPr>
            <a:lvl9pPr lvl="8"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9pPr>
          </a:lstStyle>
          <a:p>
            <a:endParaRPr/>
          </a:p>
        </p:txBody>
      </p:sp>
      <p:sp>
        <p:nvSpPr>
          <p:cNvPr id="394" name="Google Shape;394;p8"/>
          <p:cNvSpPr txBox="1">
            <a:spLocks noGrp="1"/>
          </p:cNvSpPr>
          <p:nvPr>
            <p:ph type="title" hasCustomPrompt="1"/>
          </p:nvPr>
        </p:nvSpPr>
        <p:spPr>
          <a:xfrm>
            <a:off x="1596968" y="1427025"/>
            <a:ext cx="829200" cy="446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Font typeface="Neucha"/>
              <a:buNone/>
              <a:defRPr sz="3000" b="1">
                <a:latin typeface="Neucha"/>
                <a:ea typeface="Neucha"/>
                <a:cs typeface="Neucha"/>
                <a:sym typeface="Neucha"/>
              </a:defRPr>
            </a:lvl1pPr>
            <a:lvl2pPr lvl="1" algn="ctr" rtl="0">
              <a:spcBef>
                <a:spcPts val="0"/>
              </a:spcBef>
              <a:spcAft>
                <a:spcPts val="0"/>
              </a:spcAft>
              <a:buSzPts val="3000"/>
              <a:buFont typeface="Neucha"/>
              <a:buNone/>
              <a:defRPr sz="3000" b="1">
                <a:latin typeface="Neucha"/>
                <a:ea typeface="Neucha"/>
                <a:cs typeface="Neucha"/>
                <a:sym typeface="Neucha"/>
              </a:defRPr>
            </a:lvl2pPr>
            <a:lvl3pPr lvl="2" algn="ctr" rtl="0">
              <a:spcBef>
                <a:spcPts val="0"/>
              </a:spcBef>
              <a:spcAft>
                <a:spcPts val="0"/>
              </a:spcAft>
              <a:buSzPts val="3000"/>
              <a:buFont typeface="Neucha"/>
              <a:buNone/>
              <a:defRPr sz="3000" b="1">
                <a:latin typeface="Neucha"/>
                <a:ea typeface="Neucha"/>
                <a:cs typeface="Neucha"/>
                <a:sym typeface="Neucha"/>
              </a:defRPr>
            </a:lvl3pPr>
            <a:lvl4pPr lvl="3" algn="ctr" rtl="0">
              <a:spcBef>
                <a:spcPts val="0"/>
              </a:spcBef>
              <a:spcAft>
                <a:spcPts val="0"/>
              </a:spcAft>
              <a:buSzPts val="3000"/>
              <a:buFont typeface="Neucha"/>
              <a:buNone/>
              <a:defRPr sz="3000" b="1">
                <a:latin typeface="Neucha"/>
                <a:ea typeface="Neucha"/>
                <a:cs typeface="Neucha"/>
                <a:sym typeface="Neucha"/>
              </a:defRPr>
            </a:lvl4pPr>
            <a:lvl5pPr lvl="4" algn="ctr" rtl="0">
              <a:spcBef>
                <a:spcPts val="0"/>
              </a:spcBef>
              <a:spcAft>
                <a:spcPts val="0"/>
              </a:spcAft>
              <a:buSzPts val="3000"/>
              <a:buFont typeface="Neucha"/>
              <a:buNone/>
              <a:defRPr sz="3000" b="1">
                <a:latin typeface="Neucha"/>
                <a:ea typeface="Neucha"/>
                <a:cs typeface="Neucha"/>
                <a:sym typeface="Neucha"/>
              </a:defRPr>
            </a:lvl5pPr>
            <a:lvl6pPr lvl="5" algn="ctr" rtl="0">
              <a:spcBef>
                <a:spcPts val="0"/>
              </a:spcBef>
              <a:spcAft>
                <a:spcPts val="0"/>
              </a:spcAft>
              <a:buSzPts val="3000"/>
              <a:buFont typeface="Neucha"/>
              <a:buNone/>
              <a:defRPr sz="3000" b="1">
                <a:latin typeface="Neucha"/>
                <a:ea typeface="Neucha"/>
                <a:cs typeface="Neucha"/>
                <a:sym typeface="Neucha"/>
              </a:defRPr>
            </a:lvl6pPr>
            <a:lvl7pPr lvl="6" algn="ctr" rtl="0">
              <a:spcBef>
                <a:spcPts val="0"/>
              </a:spcBef>
              <a:spcAft>
                <a:spcPts val="0"/>
              </a:spcAft>
              <a:buSzPts val="3000"/>
              <a:buFont typeface="Neucha"/>
              <a:buNone/>
              <a:defRPr sz="3000" b="1">
                <a:latin typeface="Neucha"/>
                <a:ea typeface="Neucha"/>
                <a:cs typeface="Neucha"/>
                <a:sym typeface="Neucha"/>
              </a:defRPr>
            </a:lvl7pPr>
            <a:lvl8pPr lvl="7" algn="ctr" rtl="0">
              <a:spcBef>
                <a:spcPts val="0"/>
              </a:spcBef>
              <a:spcAft>
                <a:spcPts val="0"/>
              </a:spcAft>
              <a:buSzPts val="3000"/>
              <a:buFont typeface="Neucha"/>
              <a:buNone/>
              <a:defRPr sz="3000" b="1">
                <a:latin typeface="Neucha"/>
                <a:ea typeface="Neucha"/>
                <a:cs typeface="Neucha"/>
                <a:sym typeface="Neucha"/>
              </a:defRPr>
            </a:lvl8pPr>
            <a:lvl9pPr lvl="8" algn="ctr" rtl="0">
              <a:spcBef>
                <a:spcPts val="0"/>
              </a:spcBef>
              <a:spcAft>
                <a:spcPts val="0"/>
              </a:spcAft>
              <a:buSzPts val="3000"/>
              <a:buFont typeface="Neucha"/>
              <a:buNone/>
              <a:defRPr sz="3000" b="1">
                <a:latin typeface="Neucha"/>
                <a:ea typeface="Neucha"/>
                <a:cs typeface="Neucha"/>
                <a:sym typeface="Neucha"/>
              </a:defRPr>
            </a:lvl9pPr>
          </a:lstStyle>
          <a:p>
            <a:r>
              <a:t>xx%</a:t>
            </a:r>
          </a:p>
        </p:txBody>
      </p:sp>
      <p:sp>
        <p:nvSpPr>
          <p:cNvPr id="395" name="Google Shape;395;p8"/>
          <p:cNvSpPr txBox="1">
            <a:spLocks noGrp="1"/>
          </p:cNvSpPr>
          <p:nvPr>
            <p:ph type="ctrTitle" idx="2"/>
          </p:nvPr>
        </p:nvSpPr>
        <p:spPr>
          <a:xfrm>
            <a:off x="2377500" y="422850"/>
            <a:ext cx="4389000" cy="640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Font typeface="Neucha"/>
              <a:buNone/>
              <a:defRPr sz="4000" b="1">
                <a:latin typeface="Neucha"/>
                <a:ea typeface="Neucha"/>
                <a:cs typeface="Neucha"/>
                <a:sym typeface="Neucha"/>
              </a:defRPr>
            </a:lvl1pPr>
            <a:lvl2pPr lvl="1" algn="ctr" rtl="0">
              <a:spcBef>
                <a:spcPts val="0"/>
              </a:spcBef>
              <a:spcAft>
                <a:spcPts val="0"/>
              </a:spcAft>
              <a:buClr>
                <a:schemeClr val="lt1"/>
              </a:buClr>
              <a:buSzPts val="3000"/>
              <a:buFont typeface="Patrick Hand"/>
              <a:buNone/>
              <a:defRPr sz="3000" b="1">
                <a:solidFill>
                  <a:schemeClr val="lt1"/>
                </a:solidFill>
                <a:highlight>
                  <a:schemeClr val="dk1"/>
                </a:highlight>
                <a:latin typeface="Patrick Hand"/>
                <a:ea typeface="Patrick Hand"/>
                <a:cs typeface="Patrick Hand"/>
                <a:sym typeface="Patrick Hand"/>
              </a:defRPr>
            </a:lvl2pPr>
            <a:lvl3pPr lvl="2" algn="ctr" rtl="0">
              <a:spcBef>
                <a:spcPts val="0"/>
              </a:spcBef>
              <a:spcAft>
                <a:spcPts val="0"/>
              </a:spcAft>
              <a:buClr>
                <a:schemeClr val="lt1"/>
              </a:buClr>
              <a:buSzPts val="3000"/>
              <a:buFont typeface="Patrick Hand"/>
              <a:buNone/>
              <a:defRPr sz="3000" b="1">
                <a:solidFill>
                  <a:schemeClr val="lt1"/>
                </a:solidFill>
                <a:highlight>
                  <a:schemeClr val="dk1"/>
                </a:highlight>
                <a:latin typeface="Patrick Hand"/>
                <a:ea typeface="Patrick Hand"/>
                <a:cs typeface="Patrick Hand"/>
                <a:sym typeface="Patrick Hand"/>
              </a:defRPr>
            </a:lvl3pPr>
            <a:lvl4pPr lvl="3" algn="ctr" rtl="0">
              <a:spcBef>
                <a:spcPts val="0"/>
              </a:spcBef>
              <a:spcAft>
                <a:spcPts val="0"/>
              </a:spcAft>
              <a:buClr>
                <a:schemeClr val="lt1"/>
              </a:buClr>
              <a:buSzPts val="3000"/>
              <a:buFont typeface="Patrick Hand"/>
              <a:buNone/>
              <a:defRPr sz="3000" b="1">
                <a:solidFill>
                  <a:schemeClr val="lt1"/>
                </a:solidFill>
                <a:highlight>
                  <a:schemeClr val="dk1"/>
                </a:highlight>
                <a:latin typeface="Patrick Hand"/>
                <a:ea typeface="Patrick Hand"/>
                <a:cs typeface="Patrick Hand"/>
                <a:sym typeface="Patrick Hand"/>
              </a:defRPr>
            </a:lvl4pPr>
            <a:lvl5pPr lvl="4" algn="ctr" rtl="0">
              <a:spcBef>
                <a:spcPts val="0"/>
              </a:spcBef>
              <a:spcAft>
                <a:spcPts val="0"/>
              </a:spcAft>
              <a:buClr>
                <a:schemeClr val="lt1"/>
              </a:buClr>
              <a:buSzPts val="3000"/>
              <a:buFont typeface="Patrick Hand"/>
              <a:buNone/>
              <a:defRPr sz="3000" b="1">
                <a:solidFill>
                  <a:schemeClr val="lt1"/>
                </a:solidFill>
                <a:highlight>
                  <a:schemeClr val="dk1"/>
                </a:highlight>
                <a:latin typeface="Patrick Hand"/>
                <a:ea typeface="Patrick Hand"/>
                <a:cs typeface="Patrick Hand"/>
                <a:sym typeface="Patrick Hand"/>
              </a:defRPr>
            </a:lvl5pPr>
            <a:lvl6pPr lvl="5" algn="ctr" rtl="0">
              <a:spcBef>
                <a:spcPts val="0"/>
              </a:spcBef>
              <a:spcAft>
                <a:spcPts val="0"/>
              </a:spcAft>
              <a:buClr>
                <a:schemeClr val="lt1"/>
              </a:buClr>
              <a:buSzPts val="3000"/>
              <a:buFont typeface="Patrick Hand"/>
              <a:buNone/>
              <a:defRPr sz="3000" b="1">
                <a:solidFill>
                  <a:schemeClr val="lt1"/>
                </a:solidFill>
                <a:highlight>
                  <a:schemeClr val="dk1"/>
                </a:highlight>
                <a:latin typeface="Patrick Hand"/>
                <a:ea typeface="Patrick Hand"/>
                <a:cs typeface="Patrick Hand"/>
                <a:sym typeface="Patrick Hand"/>
              </a:defRPr>
            </a:lvl6pPr>
            <a:lvl7pPr lvl="6" algn="ctr" rtl="0">
              <a:spcBef>
                <a:spcPts val="0"/>
              </a:spcBef>
              <a:spcAft>
                <a:spcPts val="0"/>
              </a:spcAft>
              <a:buClr>
                <a:schemeClr val="lt1"/>
              </a:buClr>
              <a:buSzPts val="3000"/>
              <a:buFont typeface="Patrick Hand"/>
              <a:buNone/>
              <a:defRPr sz="3000" b="1">
                <a:solidFill>
                  <a:schemeClr val="lt1"/>
                </a:solidFill>
                <a:highlight>
                  <a:schemeClr val="dk1"/>
                </a:highlight>
                <a:latin typeface="Patrick Hand"/>
                <a:ea typeface="Patrick Hand"/>
                <a:cs typeface="Patrick Hand"/>
                <a:sym typeface="Patrick Hand"/>
              </a:defRPr>
            </a:lvl7pPr>
            <a:lvl8pPr lvl="7" algn="ctr" rtl="0">
              <a:spcBef>
                <a:spcPts val="0"/>
              </a:spcBef>
              <a:spcAft>
                <a:spcPts val="0"/>
              </a:spcAft>
              <a:buClr>
                <a:schemeClr val="lt1"/>
              </a:buClr>
              <a:buSzPts val="3000"/>
              <a:buFont typeface="Patrick Hand"/>
              <a:buNone/>
              <a:defRPr sz="3000" b="1">
                <a:solidFill>
                  <a:schemeClr val="lt1"/>
                </a:solidFill>
                <a:highlight>
                  <a:schemeClr val="dk1"/>
                </a:highlight>
                <a:latin typeface="Patrick Hand"/>
                <a:ea typeface="Patrick Hand"/>
                <a:cs typeface="Patrick Hand"/>
                <a:sym typeface="Patrick Hand"/>
              </a:defRPr>
            </a:lvl8pPr>
            <a:lvl9pPr lvl="8" algn="ctr" rtl="0">
              <a:spcBef>
                <a:spcPts val="0"/>
              </a:spcBef>
              <a:spcAft>
                <a:spcPts val="0"/>
              </a:spcAft>
              <a:buClr>
                <a:schemeClr val="lt1"/>
              </a:buClr>
              <a:buSzPts val="3000"/>
              <a:buFont typeface="Patrick Hand"/>
              <a:buNone/>
              <a:defRPr sz="3000" b="1">
                <a:solidFill>
                  <a:schemeClr val="lt1"/>
                </a:solidFill>
                <a:highlight>
                  <a:schemeClr val="dk1"/>
                </a:highlight>
                <a:latin typeface="Patrick Hand"/>
                <a:ea typeface="Patrick Hand"/>
                <a:cs typeface="Patrick Hand"/>
                <a:sym typeface="Patrick Hand"/>
              </a:defRPr>
            </a:lvl9pPr>
          </a:lstStyle>
          <a:p>
            <a:endParaRPr/>
          </a:p>
        </p:txBody>
      </p:sp>
      <p:sp>
        <p:nvSpPr>
          <p:cNvPr id="396" name="Google Shape;396;p8"/>
          <p:cNvSpPr txBox="1">
            <a:spLocks noGrp="1"/>
          </p:cNvSpPr>
          <p:nvPr>
            <p:ph type="subTitle" idx="3"/>
          </p:nvPr>
        </p:nvSpPr>
        <p:spPr>
          <a:xfrm>
            <a:off x="946380" y="1922291"/>
            <a:ext cx="2130600" cy="446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000"/>
              <a:buFont typeface="Roboto Condensed"/>
              <a:buNone/>
              <a:defRPr sz="2000" b="1">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Clr>
                <a:schemeClr val="dk1"/>
              </a:buClr>
              <a:buSzPts val="2000"/>
              <a:buFont typeface="Patrick Hand"/>
              <a:buNone/>
              <a:defRPr sz="2000">
                <a:solidFill>
                  <a:schemeClr val="dk1"/>
                </a:solidFill>
                <a:latin typeface="Patrick Hand"/>
                <a:ea typeface="Patrick Hand"/>
                <a:cs typeface="Patrick Hand"/>
                <a:sym typeface="Patrick Hand"/>
              </a:defRPr>
            </a:lvl2pPr>
            <a:lvl3pPr lvl="2" algn="ctr" rtl="0">
              <a:lnSpc>
                <a:spcPct val="100000"/>
              </a:lnSpc>
              <a:spcBef>
                <a:spcPts val="0"/>
              </a:spcBef>
              <a:spcAft>
                <a:spcPts val="0"/>
              </a:spcAft>
              <a:buClr>
                <a:schemeClr val="dk1"/>
              </a:buClr>
              <a:buSzPts val="2000"/>
              <a:buFont typeface="Patrick Hand"/>
              <a:buNone/>
              <a:defRPr sz="2000">
                <a:solidFill>
                  <a:schemeClr val="dk1"/>
                </a:solidFill>
                <a:latin typeface="Patrick Hand"/>
                <a:ea typeface="Patrick Hand"/>
                <a:cs typeface="Patrick Hand"/>
                <a:sym typeface="Patrick Hand"/>
              </a:defRPr>
            </a:lvl3pPr>
            <a:lvl4pPr lvl="3" algn="ctr" rtl="0">
              <a:lnSpc>
                <a:spcPct val="100000"/>
              </a:lnSpc>
              <a:spcBef>
                <a:spcPts val="0"/>
              </a:spcBef>
              <a:spcAft>
                <a:spcPts val="0"/>
              </a:spcAft>
              <a:buClr>
                <a:schemeClr val="dk1"/>
              </a:buClr>
              <a:buSzPts val="2000"/>
              <a:buFont typeface="Patrick Hand"/>
              <a:buNone/>
              <a:defRPr sz="2000">
                <a:solidFill>
                  <a:schemeClr val="dk1"/>
                </a:solidFill>
                <a:latin typeface="Patrick Hand"/>
                <a:ea typeface="Patrick Hand"/>
                <a:cs typeface="Patrick Hand"/>
                <a:sym typeface="Patrick Hand"/>
              </a:defRPr>
            </a:lvl4pPr>
            <a:lvl5pPr lvl="4" algn="ctr" rtl="0">
              <a:lnSpc>
                <a:spcPct val="100000"/>
              </a:lnSpc>
              <a:spcBef>
                <a:spcPts val="0"/>
              </a:spcBef>
              <a:spcAft>
                <a:spcPts val="0"/>
              </a:spcAft>
              <a:buClr>
                <a:schemeClr val="dk1"/>
              </a:buClr>
              <a:buSzPts val="2000"/>
              <a:buFont typeface="Patrick Hand"/>
              <a:buNone/>
              <a:defRPr sz="2000">
                <a:solidFill>
                  <a:schemeClr val="dk1"/>
                </a:solidFill>
                <a:latin typeface="Patrick Hand"/>
                <a:ea typeface="Patrick Hand"/>
                <a:cs typeface="Patrick Hand"/>
                <a:sym typeface="Patrick Hand"/>
              </a:defRPr>
            </a:lvl5pPr>
            <a:lvl6pPr lvl="5" algn="ctr" rtl="0">
              <a:lnSpc>
                <a:spcPct val="100000"/>
              </a:lnSpc>
              <a:spcBef>
                <a:spcPts val="0"/>
              </a:spcBef>
              <a:spcAft>
                <a:spcPts val="0"/>
              </a:spcAft>
              <a:buClr>
                <a:schemeClr val="dk1"/>
              </a:buClr>
              <a:buSzPts val="2000"/>
              <a:buFont typeface="Patrick Hand"/>
              <a:buNone/>
              <a:defRPr sz="2000">
                <a:solidFill>
                  <a:schemeClr val="dk1"/>
                </a:solidFill>
                <a:latin typeface="Patrick Hand"/>
                <a:ea typeface="Patrick Hand"/>
                <a:cs typeface="Patrick Hand"/>
                <a:sym typeface="Patrick Hand"/>
              </a:defRPr>
            </a:lvl6pPr>
            <a:lvl7pPr lvl="6" algn="ctr" rtl="0">
              <a:lnSpc>
                <a:spcPct val="100000"/>
              </a:lnSpc>
              <a:spcBef>
                <a:spcPts val="0"/>
              </a:spcBef>
              <a:spcAft>
                <a:spcPts val="0"/>
              </a:spcAft>
              <a:buClr>
                <a:schemeClr val="dk1"/>
              </a:buClr>
              <a:buSzPts val="2000"/>
              <a:buFont typeface="Patrick Hand"/>
              <a:buNone/>
              <a:defRPr sz="2000">
                <a:solidFill>
                  <a:schemeClr val="dk1"/>
                </a:solidFill>
                <a:latin typeface="Patrick Hand"/>
                <a:ea typeface="Patrick Hand"/>
                <a:cs typeface="Patrick Hand"/>
                <a:sym typeface="Patrick Hand"/>
              </a:defRPr>
            </a:lvl7pPr>
            <a:lvl8pPr lvl="7" algn="ctr" rtl="0">
              <a:lnSpc>
                <a:spcPct val="100000"/>
              </a:lnSpc>
              <a:spcBef>
                <a:spcPts val="0"/>
              </a:spcBef>
              <a:spcAft>
                <a:spcPts val="0"/>
              </a:spcAft>
              <a:buClr>
                <a:schemeClr val="dk1"/>
              </a:buClr>
              <a:buSzPts val="2000"/>
              <a:buFont typeface="Patrick Hand"/>
              <a:buNone/>
              <a:defRPr sz="2000">
                <a:solidFill>
                  <a:schemeClr val="dk1"/>
                </a:solidFill>
                <a:latin typeface="Patrick Hand"/>
                <a:ea typeface="Patrick Hand"/>
                <a:cs typeface="Patrick Hand"/>
                <a:sym typeface="Patrick Hand"/>
              </a:defRPr>
            </a:lvl8pPr>
            <a:lvl9pPr lvl="8" algn="ctr" rtl="0">
              <a:lnSpc>
                <a:spcPct val="100000"/>
              </a:lnSpc>
              <a:spcBef>
                <a:spcPts val="0"/>
              </a:spcBef>
              <a:spcAft>
                <a:spcPts val="0"/>
              </a:spcAft>
              <a:buClr>
                <a:schemeClr val="dk1"/>
              </a:buClr>
              <a:buSzPts val="2000"/>
              <a:buFont typeface="Patrick Hand"/>
              <a:buNone/>
              <a:defRPr sz="2000">
                <a:solidFill>
                  <a:schemeClr val="dk1"/>
                </a:solidFill>
                <a:latin typeface="Patrick Hand"/>
                <a:ea typeface="Patrick Hand"/>
                <a:cs typeface="Patrick Hand"/>
                <a:sym typeface="Patrick Hand"/>
              </a:defRPr>
            </a:lvl9pPr>
          </a:lstStyle>
          <a:p>
            <a:endParaRPr/>
          </a:p>
        </p:txBody>
      </p:sp>
      <p:sp>
        <p:nvSpPr>
          <p:cNvPr id="397" name="Google Shape;397;p8"/>
          <p:cNvSpPr txBox="1">
            <a:spLocks noGrp="1"/>
          </p:cNvSpPr>
          <p:nvPr>
            <p:ph type="subTitle" idx="4"/>
          </p:nvPr>
        </p:nvSpPr>
        <p:spPr>
          <a:xfrm>
            <a:off x="3433116" y="2184102"/>
            <a:ext cx="2279400" cy="62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2pPr>
            <a:lvl3pPr lvl="2"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3pPr>
            <a:lvl4pPr lvl="3"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4pPr>
            <a:lvl5pPr lvl="4"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5pPr>
            <a:lvl6pPr lvl="5"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6pPr>
            <a:lvl7pPr lvl="6"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7pPr>
            <a:lvl8pPr lvl="7"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8pPr>
            <a:lvl9pPr lvl="8"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9pPr>
          </a:lstStyle>
          <a:p>
            <a:endParaRPr/>
          </a:p>
        </p:txBody>
      </p:sp>
      <p:sp>
        <p:nvSpPr>
          <p:cNvPr id="398" name="Google Shape;398;p8"/>
          <p:cNvSpPr txBox="1">
            <a:spLocks noGrp="1"/>
          </p:cNvSpPr>
          <p:nvPr>
            <p:ph type="title" idx="5" hasCustomPrompt="1"/>
          </p:nvPr>
        </p:nvSpPr>
        <p:spPr>
          <a:xfrm>
            <a:off x="4158104" y="1429400"/>
            <a:ext cx="829200" cy="446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Font typeface="Neucha"/>
              <a:buNone/>
              <a:defRPr sz="3000" b="1">
                <a:latin typeface="Neucha"/>
                <a:ea typeface="Neucha"/>
                <a:cs typeface="Neucha"/>
                <a:sym typeface="Neucha"/>
              </a:defRPr>
            </a:lvl1pPr>
            <a:lvl2pPr lvl="1" algn="ctr" rtl="0">
              <a:spcBef>
                <a:spcPts val="0"/>
              </a:spcBef>
              <a:spcAft>
                <a:spcPts val="0"/>
              </a:spcAft>
              <a:buSzPts val="3000"/>
              <a:buFont typeface="Neucha"/>
              <a:buNone/>
              <a:defRPr sz="3000" b="1">
                <a:latin typeface="Neucha"/>
                <a:ea typeface="Neucha"/>
                <a:cs typeface="Neucha"/>
                <a:sym typeface="Neucha"/>
              </a:defRPr>
            </a:lvl2pPr>
            <a:lvl3pPr lvl="2" algn="ctr" rtl="0">
              <a:spcBef>
                <a:spcPts val="0"/>
              </a:spcBef>
              <a:spcAft>
                <a:spcPts val="0"/>
              </a:spcAft>
              <a:buSzPts val="3000"/>
              <a:buFont typeface="Neucha"/>
              <a:buNone/>
              <a:defRPr sz="3000" b="1">
                <a:latin typeface="Neucha"/>
                <a:ea typeface="Neucha"/>
                <a:cs typeface="Neucha"/>
                <a:sym typeface="Neucha"/>
              </a:defRPr>
            </a:lvl3pPr>
            <a:lvl4pPr lvl="3" algn="ctr" rtl="0">
              <a:spcBef>
                <a:spcPts val="0"/>
              </a:spcBef>
              <a:spcAft>
                <a:spcPts val="0"/>
              </a:spcAft>
              <a:buSzPts val="3000"/>
              <a:buFont typeface="Neucha"/>
              <a:buNone/>
              <a:defRPr sz="3000" b="1">
                <a:latin typeface="Neucha"/>
                <a:ea typeface="Neucha"/>
                <a:cs typeface="Neucha"/>
                <a:sym typeface="Neucha"/>
              </a:defRPr>
            </a:lvl4pPr>
            <a:lvl5pPr lvl="4" algn="ctr" rtl="0">
              <a:spcBef>
                <a:spcPts val="0"/>
              </a:spcBef>
              <a:spcAft>
                <a:spcPts val="0"/>
              </a:spcAft>
              <a:buSzPts val="3000"/>
              <a:buFont typeface="Neucha"/>
              <a:buNone/>
              <a:defRPr sz="3000" b="1">
                <a:latin typeface="Neucha"/>
                <a:ea typeface="Neucha"/>
                <a:cs typeface="Neucha"/>
                <a:sym typeface="Neucha"/>
              </a:defRPr>
            </a:lvl5pPr>
            <a:lvl6pPr lvl="5" algn="ctr" rtl="0">
              <a:spcBef>
                <a:spcPts val="0"/>
              </a:spcBef>
              <a:spcAft>
                <a:spcPts val="0"/>
              </a:spcAft>
              <a:buSzPts val="3000"/>
              <a:buFont typeface="Neucha"/>
              <a:buNone/>
              <a:defRPr sz="3000" b="1">
                <a:latin typeface="Neucha"/>
                <a:ea typeface="Neucha"/>
                <a:cs typeface="Neucha"/>
                <a:sym typeface="Neucha"/>
              </a:defRPr>
            </a:lvl6pPr>
            <a:lvl7pPr lvl="6" algn="ctr" rtl="0">
              <a:spcBef>
                <a:spcPts val="0"/>
              </a:spcBef>
              <a:spcAft>
                <a:spcPts val="0"/>
              </a:spcAft>
              <a:buSzPts val="3000"/>
              <a:buFont typeface="Neucha"/>
              <a:buNone/>
              <a:defRPr sz="3000" b="1">
                <a:latin typeface="Neucha"/>
                <a:ea typeface="Neucha"/>
                <a:cs typeface="Neucha"/>
                <a:sym typeface="Neucha"/>
              </a:defRPr>
            </a:lvl7pPr>
            <a:lvl8pPr lvl="7" algn="ctr" rtl="0">
              <a:spcBef>
                <a:spcPts val="0"/>
              </a:spcBef>
              <a:spcAft>
                <a:spcPts val="0"/>
              </a:spcAft>
              <a:buSzPts val="3000"/>
              <a:buFont typeface="Neucha"/>
              <a:buNone/>
              <a:defRPr sz="3000" b="1">
                <a:latin typeface="Neucha"/>
                <a:ea typeface="Neucha"/>
                <a:cs typeface="Neucha"/>
                <a:sym typeface="Neucha"/>
              </a:defRPr>
            </a:lvl8pPr>
            <a:lvl9pPr lvl="8" algn="ctr" rtl="0">
              <a:spcBef>
                <a:spcPts val="0"/>
              </a:spcBef>
              <a:spcAft>
                <a:spcPts val="0"/>
              </a:spcAft>
              <a:buSzPts val="3000"/>
              <a:buFont typeface="Neucha"/>
              <a:buNone/>
              <a:defRPr sz="3000" b="1">
                <a:latin typeface="Neucha"/>
                <a:ea typeface="Neucha"/>
                <a:cs typeface="Neucha"/>
                <a:sym typeface="Neucha"/>
              </a:defRPr>
            </a:lvl9pPr>
          </a:lstStyle>
          <a:p>
            <a:r>
              <a:t>xx%</a:t>
            </a:r>
          </a:p>
        </p:txBody>
      </p:sp>
      <p:sp>
        <p:nvSpPr>
          <p:cNvPr id="399" name="Google Shape;399;p8"/>
          <p:cNvSpPr txBox="1">
            <a:spLocks noGrp="1"/>
          </p:cNvSpPr>
          <p:nvPr>
            <p:ph type="subTitle" idx="6"/>
          </p:nvPr>
        </p:nvSpPr>
        <p:spPr>
          <a:xfrm>
            <a:off x="3506700" y="1924666"/>
            <a:ext cx="2130600" cy="446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000"/>
              <a:buFont typeface="Roboto Condensed"/>
              <a:buNone/>
              <a:defRPr sz="2000" b="1">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Clr>
                <a:schemeClr val="dk1"/>
              </a:buClr>
              <a:buSzPts val="2000"/>
              <a:buFont typeface="Patrick Hand"/>
              <a:buNone/>
              <a:defRPr sz="2000">
                <a:solidFill>
                  <a:schemeClr val="dk1"/>
                </a:solidFill>
                <a:latin typeface="Patrick Hand"/>
                <a:ea typeface="Patrick Hand"/>
                <a:cs typeface="Patrick Hand"/>
                <a:sym typeface="Patrick Hand"/>
              </a:defRPr>
            </a:lvl2pPr>
            <a:lvl3pPr lvl="2" algn="ctr" rtl="0">
              <a:lnSpc>
                <a:spcPct val="100000"/>
              </a:lnSpc>
              <a:spcBef>
                <a:spcPts val="0"/>
              </a:spcBef>
              <a:spcAft>
                <a:spcPts val="0"/>
              </a:spcAft>
              <a:buClr>
                <a:schemeClr val="dk1"/>
              </a:buClr>
              <a:buSzPts val="2000"/>
              <a:buFont typeface="Patrick Hand"/>
              <a:buNone/>
              <a:defRPr sz="2000">
                <a:solidFill>
                  <a:schemeClr val="dk1"/>
                </a:solidFill>
                <a:latin typeface="Patrick Hand"/>
                <a:ea typeface="Patrick Hand"/>
                <a:cs typeface="Patrick Hand"/>
                <a:sym typeface="Patrick Hand"/>
              </a:defRPr>
            </a:lvl3pPr>
            <a:lvl4pPr lvl="3" algn="ctr" rtl="0">
              <a:lnSpc>
                <a:spcPct val="100000"/>
              </a:lnSpc>
              <a:spcBef>
                <a:spcPts val="0"/>
              </a:spcBef>
              <a:spcAft>
                <a:spcPts val="0"/>
              </a:spcAft>
              <a:buClr>
                <a:schemeClr val="dk1"/>
              </a:buClr>
              <a:buSzPts val="2000"/>
              <a:buFont typeface="Patrick Hand"/>
              <a:buNone/>
              <a:defRPr sz="2000">
                <a:solidFill>
                  <a:schemeClr val="dk1"/>
                </a:solidFill>
                <a:latin typeface="Patrick Hand"/>
                <a:ea typeface="Patrick Hand"/>
                <a:cs typeface="Patrick Hand"/>
                <a:sym typeface="Patrick Hand"/>
              </a:defRPr>
            </a:lvl4pPr>
            <a:lvl5pPr lvl="4" algn="ctr" rtl="0">
              <a:lnSpc>
                <a:spcPct val="100000"/>
              </a:lnSpc>
              <a:spcBef>
                <a:spcPts val="0"/>
              </a:spcBef>
              <a:spcAft>
                <a:spcPts val="0"/>
              </a:spcAft>
              <a:buClr>
                <a:schemeClr val="dk1"/>
              </a:buClr>
              <a:buSzPts val="2000"/>
              <a:buFont typeface="Patrick Hand"/>
              <a:buNone/>
              <a:defRPr sz="2000">
                <a:solidFill>
                  <a:schemeClr val="dk1"/>
                </a:solidFill>
                <a:latin typeface="Patrick Hand"/>
                <a:ea typeface="Patrick Hand"/>
                <a:cs typeface="Patrick Hand"/>
                <a:sym typeface="Patrick Hand"/>
              </a:defRPr>
            </a:lvl5pPr>
            <a:lvl6pPr lvl="5" algn="ctr" rtl="0">
              <a:lnSpc>
                <a:spcPct val="100000"/>
              </a:lnSpc>
              <a:spcBef>
                <a:spcPts val="0"/>
              </a:spcBef>
              <a:spcAft>
                <a:spcPts val="0"/>
              </a:spcAft>
              <a:buClr>
                <a:schemeClr val="dk1"/>
              </a:buClr>
              <a:buSzPts val="2000"/>
              <a:buFont typeface="Patrick Hand"/>
              <a:buNone/>
              <a:defRPr sz="2000">
                <a:solidFill>
                  <a:schemeClr val="dk1"/>
                </a:solidFill>
                <a:latin typeface="Patrick Hand"/>
                <a:ea typeface="Patrick Hand"/>
                <a:cs typeface="Patrick Hand"/>
                <a:sym typeface="Patrick Hand"/>
              </a:defRPr>
            </a:lvl6pPr>
            <a:lvl7pPr lvl="6" algn="ctr" rtl="0">
              <a:lnSpc>
                <a:spcPct val="100000"/>
              </a:lnSpc>
              <a:spcBef>
                <a:spcPts val="0"/>
              </a:spcBef>
              <a:spcAft>
                <a:spcPts val="0"/>
              </a:spcAft>
              <a:buClr>
                <a:schemeClr val="dk1"/>
              </a:buClr>
              <a:buSzPts val="2000"/>
              <a:buFont typeface="Patrick Hand"/>
              <a:buNone/>
              <a:defRPr sz="2000">
                <a:solidFill>
                  <a:schemeClr val="dk1"/>
                </a:solidFill>
                <a:latin typeface="Patrick Hand"/>
                <a:ea typeface="Patrick Hand"/>
                <a:cs typeface="Patrick Hand"/>
                <a:sym typeface="Patrick Hand"/>
              </a:defRPr>
            </a:lvl7pPr>
            <a:lvl8pPr lvl="7" algn="ctr" rtl="0">
              <a:lnSpc>
                <a:spcPct val="100000"/>
              </a:lnSpc>
              <a:spcBef>
                <a:spcPts val="0"/>
              </a:spcBef>
              <a:spcAft>
                <a:spcPts val="0"/>
              </a:spcAft>
              <a:buClr>
                <a:schemeClr val="dk1"/>
              </a:buClr>
              <a:buSzPts val="2000"/>
              <a:buFont typeface="Patrick Hand"/>
              <a:buNone/>
              <a:defRPr sz="2000">
                <a:solidFill>
                  <a:schemeClr val="dk1"/>
                </a:solidFill>
                <a:latin typeface="Patrick Hand"/>
                <a:ea typeface="Patrick Hand"/>
                <a:cs typeface="Patrick Hand"/>
                <a:sym typeface="Patrick Hand"/>
              </a:defRPr>
            </a:lvl8pPr>
            <a:lvl9pPr lvl="8" algn="ctr" rtl="0">
              <a:lnSpc>
                <a:spcPct val="100000"/>
              </a:lnSpc>
              <a:spcBef>
                <a:spcPts val="0"/>
              </a:spcBef>
              <a:spcAft>
                <a:spcPts val="0"/>
              </a:spcAft>
              <a:buClr>
                <a:schemeClr val="dk1"/>
              </a:buClr>
              <a:buSzPts val="2000"/>
              <a:buFont typeface="Patrick Hand"/>
              <a:buNone/>
              <a:defRPr sz="2000">
                <a:solidFill>
                  <a:schemeClr val="dk1"/>
                </a:solidFill>
                <a:latin typeface="Patrick Hand"/>
                <a:ea typeface="Patrick Hand"/>
                <a:cs typeface="Patrick Hand"/>
                <a:sym typeface="Patrick Hand"/>
              </a:defRPr>
            </a:lvl9pPr>
          </a:lstStyle>
          <a:p>
            <a:endParaRPr/>
          </a:p>
        </p:txBody>
      </p:sp>
      <p:sp>
        <p:nvSpPr>
          <p:cNvPr id="400" name="Google Shape;400;p8"/>
          <p:cNvSpPr txBox="1">
            <a:spLocks noGrp="1"/>
          </p:cNvSpPr>
          <p:nvPr>
            <p:ph type="subTitle" idx="7"/>
          </p:nvPr>
        </p:nvSpPr>
        <p:spPr>
          <a:xfrm>
            <a:off x="5992620" y="2184102"/>
            <a:ext cx="2279400" cy="62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2pPr>
            <a:lvl3pPr lvl="2"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3pPr>
            <a:lvl4pPr lvl="3"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4pPr>
            <a:lvl5pPr lvl="4"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5pPr>
            <a:lvl6pPr lvl="5"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6pPr>
            <a:lvl7pPr lvl="6"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7pPr>
            <a:lvl8pPr lvl="7"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8pPr>
            <a:lvl9pPr lvl="8"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9pPr>
          </a:lstStyle>
          <a:p>
            <a:endParaRPr/>
          </a:p>
        </p:txBody>
      </p:sp>
      <p:sp>
        <p:nvSpPr>
          <p:cNvPr id="401" name="Google Shape;401;p8"/>
          <p:cNvSpPr txBox="1">
            <a:spLocks noGrp="1"/>
          </p:cNvSpPr>
          <p:nvPr>
            <p:ph type="title" idx="8" hasCustomPrompt="1"/>
          </p:nvPr>
        </p:nvSpPr>
        <p:spPr>
          <a:xfrm>
            <a:off x="6717608" y="1429400"/>
            <a:ext cx="829200" cy="446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Font typeface="Neucha"/>
              <a:buNone/>
              <a:defRPr sz="3000" b="1">
                <a:latin typeface="Neucha"/>
                <a:ea typeface="Neucha"/>
                <a:cs typeface="Neucha"/>
                <a:sym typeface="Neucha"/>
              </a:defRPr>
            </a:lvl1pPr>
            <a:lvl2pPr lvl="1" algn="ctr" rtl="0">
              <a:spcBef>
                <a:spcPts val="0"/>
              </a:spcBef>
              <a:spcAft>
                <a:spcPts val="0"/>
              </a:spcAft>
              <a:buSzPts val="3000"/>
              <a:buFont typeface="Neucha"/>
              <a:buNone/>
              <a:defRPr sz="3000" b="1">
                <a:latin typeface="Neucha"/>
                <a:ea typeface="Neucha"/>
                <a:cs typeface="Neucha"/>
                <a:sym typeface="Neucha"/>
              </a:defRPr>
            </a:lvl2pPr>
            <a:lvl3pPr lvl="2" algn="ctr" rtl="0">
              <a:spcBef>
                <a:spcPts val="0"/>
              </a:spcBef>
              <a:spcAft>
                <a:spcPts val="0"/>
              </a:spcAft>
              <a:buSzPts val="3000"/>
              <a:buFont typeface="Neucha"/>
              <a:buNone/>
              <a:defRPr sz="3000" b="1">
                <a:latin typeface="Neucha"/>
                <a:ea typeface="Neucha"/>
                <a:cs typeface="Neucha"/>
                <a:sym typeface="Neucha"/>
              </a:defRPr>
            </a:lvl3pPr>
            <a:lvl4pPr lvl="3" algn="ctr" rtl="0">
              <a:spcBef>
                <a:spcPts val="0"/>
              </a:spcBef>
              <a:spcAft>
                <a:spcPts val="0"/>
              </a:spcAft>
              <a:buSzPts val="3000"/>
              <a:buFont typeface="Neucha"/>
              <a:buNone/>
              <a:defRPr sz="3000" b="1">
                <a:latin typeface="Neucha"/>
                <a:ea typeface="Neucha"/>
                <a:cs typeface="Neucha"/>
                <a:sym typeface="Neucha"/>
              </a:defRPr>
            </a:lvl4pPr>
            <a:lvl5pPr lvl="4" algn="ctr" rtl="0">
              <a:spcBef>
                <a:spcPts val="0"/>
              </a:spcBef>
              <a:spcAft>
                <a:spcPts val="0"/>
              </a:spcAft>
              <a:buSzPts val="3000"/>
              <a:buFont typeface="Neucha"/>
              <a:buNone/>
              <a:defRPr sz="3000" b="1">
                <a:latin typeface="Neucha"/>
                <a:ea typeface="Neucha"/>
                <a:cs typeface="Neucha"/>
                <a:sym typeface="Neucha"/>
              </a:defRPr>
            </a:lvl5pPr>
            <a:lvl6pPr lvl="5" algn="ctr" rtl="0">
              <a:spcBef>
                <a:spcPts val="0"/>
              </a:spcBef>
              <a:spcAft>
                <a:spcPts val="0"/>
              </a:spcAft>
              <a:buSzPts val="3000"/>
              <a:buFont typeface="Neucha"/>
              <a:buNone/>
              <a:defRPr sz="3000" b="1">
                <a:latin typeface="Neucha"/>
                <a:ea typeface="Neucha"/>
                <a:cs typeface="Neucha"/>
                <a:sym typeface="Neucha"/>
              </a:defRPr>
            </a:lvl6pPr>
            <a:lvl7pPr lvl="6" algn="ctr" rtl="0">
              <a:spcBef>
                <a:spcPts val="0"/>
              </a:spcBef>
              <a:spcAft>
                <a:spcPts val="0"/>
              </a:spcAft>
              <a:buSzPts val="3000"/>
              <a:buFont typeface="Neucha"/>
              <a:buNone/>
              <a:defRPr sz="3000" b="1">
                <a:latin typeface="Neucha"/>
                <a:ea typeface="Neucha"/>
                <a:cs typeface="Neucha"/>
                <a:sym typeface="Neucha"/>
              </a:defRPr>
            </a:lvl7pPr>
            <a:lvl8pPr lvl="7" algn="ctr" rtl="0">
              <a:spcBef>
                <a:spcPts val="0"/>
              </a:spcBef>
              <a:spcAft>
                <a:spcPts val="0"/>
              </a:spcAft>
              <a:buSzPts val="3000"/>
              <a:buFont typeface="Neucha"/>
              <a:buNone/>
              <a:defRPr sz="3000" b="1">
                <a:latin typeface="Neucha"/>
                <a:ea typeface="Neucha"/>
                <a:cs typeface="Neucha"/>
                <a:sym typeface="Neucha"/>
              </a:defRPr>
            </a:lvl8pPr>
            <a:lvl9pPr lvl="8" algn="ctr" rtl="0">
              <a:spcBef>
                <a:spcPts val="0"/>
              </a:spcBef>
              <a:spcAft>
                <a:spcPts val="0"/>
              </a:spcAft>
              <a:buSzPts val="3000"/>
              <a:buFont typeface="Neucha"/>
              <a:buNone/>
              <a:defRPr sz="3000" b="1">
                <a:latin typeface="Neucha"/>
                <a:ea typeface="Neucha"/>
                <a:cs typeface="Neucha"/>
                <a:sym typeface="Neucha"/>
              </a:defRPr>
            </a:lvl9pPr>
          </a:lstStyle>
          <a:p>
            <a:r>
              <a:t>xx%</a:t>
            </a:r>
          </a:p>
        </p:txBody>
      </p:sp>
      <p:sp>
        <p:nvSpPr>
          <p:cNvPr id="402" name="Google Shape;402;p8"/>
          <p:cNvSpPr txBox="1">
            <a:spLocks noGrp="1"/>
          </p:cNvSpPr>
          <p:nvPr>
            <p:ph type="subTitle" idx="9"/>
          </p:nvPr>
        </p:nvSpPr>
        <p:spPr>
          <a:xfrm>
            <a:off x="6067020" y="1924675"/>
            <a:ext cx="2130600" cy="446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000"/>
              <a:buFont typeface="Roboto Condensed"/>
              <a:buNone/>
              <a:defRPr sz="2000" b="1">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Clr>
                <a:schemeClr val="dk1"/>
              </a:buClr>
              <a:buSzPts val="2000"/>
              <a:buFont typeface="Patrick Hand"/>
              <a:buNone/>
              <a:defRPr sz="2000">
                <a:solidFill>
                  <a:schemeClr val="dk1"/>
                </a:solidFill>
                <a:latin typeface="Patrick Hand"/>
                <a:ea typeface="Patrick Hand"/>
                <a:cs typeface="Patrick Hand"/>
                <a:sym typeface="Patrick Hand"/>
              </a:defRPr>
            </a:lvl2pPr>
            <a:lvl3pPr lvl="2" algn="ctr" rtl="0">
              <a:lnSpc>
                <a:spcPct val="100000"/>
              </a:lnSpc>
              <a:spcBef>
                <a:spcPts val="0"/>
              </a:spcBef>
              <a:spcAft>
                <a:spcPts val="0"/>
              </a:spcAft>
              <a:buClr>
                <a:schemeClr val="dk1"/>
              </a:buClr>
              <a:buSzPts val="2000"/>
              <a:buFont typeface="Patrick Hand"/>
              <a:buNone/>
              <a:defRPr sz="2000">
                <a:solidFill>
                  <a:schemeClr val="dk1"/>
                </a:solidFill>
                <a:latin typeface="Patrick Hand"/>
                <a:ea typeface="Patrick Hand"/>
                <a:cs typeface="Patrick Hand"/>
                <a:sym typeface="Patrick Hand"/>
              </a:defRPr>
            </a:lvl3pPr>
            <a:lvl4pPr lvl="3" algn="ctr" rtl="0">
              <a:lnSpc>
                <a:spcPct val="100000"/>
              </a:lnSpc>
              <a:spcBef>
                <a:spcPts val="0"/>
              </a:spcBef>
              <a:spcAft>
                <a:spcPts val="0"/>
              </a:spcAft>
              <a:buClr>
                <a:schemeClr val="dk1"/>
              </a:buClr>
              <a:buSzPts val="2000"/>
              <a:buFont typeface="Patrick Hand"/>
              <a:buNone/>
              <a:defRPr sz="2000">
                <a:solidFill>
                  <a:schemeClr val="dk1"/>
                </a:solidFill>
                <a:latin typeface="Patrick Hand"/>
                <a:ea typeface="Patrick Hand"/>
                <a:cs typeface="Patrick Hand"/>
                <a:sym typeface="Patrick Hand"/>
              </a:defRPr>
            </a:lvl4pPr>
            <a:lvl5pPr lvl="4" algn="ctr" rtl="0">
              <a:lnSpc>
                <a:spcPct val="100000"/>
              </a:lnSpc>
              <a:spcBef>
                <a:spcPts val="0"/>
              </a:spcBef>
              <a:spcAft>
                <a:spcPts val="0"/>
              </a:spcAft>
              <a:buClr>
                <a:schemeClr val="dk1"/>
              </a:buClr>
              <a:buSzPts val="2000"/>
              <a:buFont typeface="Patrick Hand"/>
              <a:buNone/>
              <a:defRPr sz="2000">
                <a:solidFill>
                  <a:schemeClr val="dk1"/>
                </a:solidFill>
                <a:latin typeface="Patrick Hand"/>
                <a:ea typeface="Patrick Hand"/>
                <a:cs typeface="Patrick Hand"/>
                <a:sym typeface="Patrick Hand"/>
              </a:defRPr>
            </a:lvl5pPr>
            <a:lvl6pPr lvl="5" algn="ctr" rtl="0">
              <a:lnSpc>
                <a:spcPct val="100000"/>
              </a:lnSpc>
              <a:spcBef>
                <a:spcPts val="0"/>
              </a:spcBef>
              <a:spcAft>
                <a:spcPts val="0"/>
              </a:spcAft>
              <a:buClr>
                <a:schemeClr val="dk1"/>
              </a:buClr>
              <a:buSzPts val="2000"/>
              <a:buFont typeface="Patrick Hand"/>
              <a:buNone/>
              <a:defRPr sz="2000">
                <a:solidFill>
                  <a:schemeClr val="dk1"/>
                </a:solidFill>
                <a:latin typeface="Patrick Hand"/>
                <a:ea typeface="Patrick Hand"/>
                <a:cs typeface="Patrick Hand"/>
                <a:sym typeface="Patrick Hand"/>
              </a:defRPr>
            </a:lvl6pPr>
            <a:lvl7pPr lvl="6" algn="ctr" rtl="0">
              <a:lnSpc>
                <a:spcPct val="100000"/>
              </a:lnSpc>
              <a:spcBef>
                <a:spcPts val="0"/>
              </a:spcBef>
              <a:spcAft>
                <a:spcPts val="0"/>
              </a:spcAft>
              <a:buClr>
                <a:schemeClr val="dk1"/>
              </a:buClr>
              <a:buSzPts val="2000"/>
              <a:buFont typeface="Patrick Hand"/>
              <a:buNone/>
              <a:defRPr sz="2000">
                <a:solidFill>
                  <a:schemeClr val="dk1"/>
                </a:solidFill>
                <a:latin typeface="Patrick Hand"/>
                <a:ea typeface="Patrick Hand"/>
                <a:cs typeface="Patrick Hand"/>
                <a:sym typeface="Patrick Hand"/>
              </a:defRPr>
            </a:lvl7pPr>
            <a:lvl8pPr lvl="7" algn="ctr" rtl="0">
              <a:lnSpc>
                <a:spcPct val="100000"/>
              </a:lnSpc>
              <a:spcBef>
                <a:spcPts val="0"/>
              </a:spcBef>
              <a:spcAft>
                <a:spcPts val="0"/>
              </a:spcAft>
              <a:buClr>
                <a:schemeClr val="dk1"/>
              </a:buClr>
              <a:buSzPts val="2000"/>
              <a:buFont typeface="Patrick Hand"/>
              <a:buNone/>
              <a:defRPr sz="2000">
                <a:solidFill>
                  <a:schemeClr val="dk1"/>
                </a:solidFill>
                <a:latin typeface="Patrick Hand"/>
                <a:ea typeface="Patrick Hand"/>
                <a:cs typeface="Patrick Hand"/>
                <a:sym typeface="Patrick Hand"/>
              </a:defRPr>
            </a:lvl8pPr>
            <a:lvl9pPr lvl="8" algn="ctr" rtl="0">
              <a:lnSpc>
                <a:spcPct val="100000"/>
              </a:lnSpc>
              <a:spcBef>
                <a:spcPts val="0"/>
              </a:spcBef>
              <a:spcAft>
                <a:spcPts val="0"/>
              </a:spcAft>
              <a:buClr>
                <a:schemeClr val="dk1"/>
              </a:buClr>
              <a:buSzPts val="2000"/>
              <a:buFont typeface="Patrick Hand"/>
              <a:buNone/>
              <a:defRPr sz="2000">
                <a:solidFill>
                  <a:schemeClr val="dk1"/>
                </a:solidFill>
                <a:latin typeface="Patrick Hand"/>
                <a:ea typeface="Patrick Hand"/>
                <a:cs typeface="Patrick Hand"/>
                <a:sym typeface="Patrick Hand"/>
              </a:defRPr>
            </a:lvl9pPr>
          </a:lstStyle>
          <a:p>
            <a:endParaRPr/>
          </a:p>
        </p:txBody>
      </p:sp>
      <p:sp>
        <p:nvSpPr>
          <p:cNvPr id="403" name="Google Shape;403;p8"/>
          <p:cNvSpPr txBox="1">
            <a:spLocks noGrp="1"/>
          </p:cNvSpPr>
          <p:nvPr>
            <p:ph type="subTitle" idx="13"/>
          </p:nvPr>
        </p:nvSpPr>
        <p:spPr>
          <a:xfrm>
            <a:off x="2152140" y="3899550"/>
            <a:ext cx="2279400" cy="62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2pPr>
            <a:lvl3pPr lvl="2"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3pPr>
            <a:lvl4pPr lvl="3"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4pPr>
            <a:lvl5pPr lvl="4"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5pPr>
            <a:lvl6pPr lvl="5"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6pPr>
            <a:lvl7pPr lvl="6"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7pPr>
            <a:lvl8pPr lvl="7"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8pPr>
            <a:lvl9pPr lvl="8"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9pPr>
          </a:lstStyle>
          <a:p>
            <a:endParaRPr/>
          </a:p>
        </p:txBody>
      </p:sp>
      <p:sp>
        <p:nvSpPr>
          <p:cNvPr id="404" name="Google Shape;404;p8"/>
          <p:cNvSpPr txBox="1">
            <a:spLocks noGrp="1"/>
          </p:cNvSpPr>
          <p:nvPr>
            <p:ph type="title" idx="14" hasCustomPrompt="1"/>
          </p:nvPr>
        </p:nvSpPr>
        <p:spPr>
          <a:xfrm>
            <a:off x="2877128" y="3144848"/>
            <a:ext cx="829200" cy="446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Font typeface="Neucha"/>
              <a:buNone/>
              <a:defRPr sz="3000" b="1">
                <a:latin typeface="Neucha"/>
                <a:ea typeface="Neucha"/>
                <a:cs typeface="Neucha"/>
                <a:sym typeface="Neucha"/>
              </a:defRPr>
            </a:lvl1pPr>
            <a:lvl2pPr lvl="1" algn="ctr" rtl="0">
              <a:spcBef>
                <a:spcPts val="0"/>
              </a:spcBef>
              <a:spcAft>
                <a:spcPts val="0"/>
              </a:spcAft>
              <a:buSzPts val="3000"/>
              <a:buFont typeface="Neucha"/>
              <a:buNone/>
              <a:defRPr sz="3000" b="1">
                <a:latin typeface="Neucha"/>
                <a:ea typeface="Neucha"/>
                <a:cs typeface="Neucha"/>
                <a:sym typeface="Neucha"/>
              </a:defRPr>
            </a:lvl2pPr>
            <a:lvl3pPr lvl="2" algn="ctr" rtl="0">
              <a:spcBef>
                <a:spcPts val="0"/>
              </a:spcBef>
              <a:spcAft>
                <a:spcPts val="0"/>
              </a:spcAft>
              <a:buSzPts val="3000"/>
              <a:buFont typeface="Neucha"/>
              <a:buNone/>
              <a:defRPr sz="3000" b="1">
                <a:latin typeface="Neucha"/>
                <a:ea typeface="Neucha"/>
                <a:cs typeface="Neucha"/>
                <a:sym typeface="Neucha"/>
              </a:defRPr>
            </a:lvl3pPr>
            <a:lvl4pPr lvl="3" algn="ctr" rtl="0">
              <a:spcBef>
                <a:spcPts val="0"/>
              </a:spcBef>
              <a:spcAft>
                <a:spcPts val="0"/>
              </a:spcAft>
              <a:buSzPts val="3000"/>
              <a:buFont typeface="Neucha"/>
              <a:buNone/>
              <a:defRPr sz="3000" b="1">
                <a:latin typeface="Neucha"/>
                <a:ea typeface="Neucha"/>
                <a:cs typeface="Neucha"/>
                <a:sym typeface="Neucha"/>
              </a:defRPr>
            </a:lvl4pPr>
            <a:lvl5pPr lvl="4" algn="ctr" rtl="0">
              <a:spcBef>
                <a:spcPts val="0"/>
              </a:spcBef>
              <a:spcAft>
                <a:spcPts val="0"/>
              </a:spcAft>
              <a:buSzPts val="3000"/>
              <a:buFont typeface="Neucha"/>
              <a:buNone/>
              <a:defRPr sz="3000" b="1">
                <a:latin typeface="Neucha"/>
                <a:ea typeface="Neucha"/>
                <a:cs typeface="Neucha"/>
                <a:sym typeface="Neucha"/>
              </a:defRPr>
            </a:lvl5pPr>
            <a:lvl6pPr lvl="5" algn="ctr" rtl="0">
              <a:spcBef>
                <a:spcPts val="0"/>
              </a:spcBef>
              <a:spcAft>
                <a:spcPts val="0"/>
              </a:spcAft>
              <a:buSzPts val="3000"/>
              <a:buFont typeface="Neucha"/>
              <a:buNone/>
              <a:defRPr sz="3000" b="1">
                <a:latin typeface="Neucha"/>
                <a:ea typeface="Neucha"/>
                <a:cs typeface="Neucha"/>
                <a:sym typeface="Neucha"/>
              </a:defRPr>
            </a:lvl6pPr>
            <a:lvl7pPr lvl="6" algn="ctr" rtl="0">
              <a:spcBef>
                <a:spcPts val="0"/>
              </a:spcBef>
              <a:spcAft>
                <a:spcPts val="0"/>
              </a:spcAft>
              <a:buSzPts val="3000"/>
              <a:buFont typeface="Neucha"/>
              <a:buNone/>
              <a:defRPr sz="3000" b="1">
                <a:latin typeface="Neucha"/>
                <a:ea typeface="Neucha"/>
                <a:cs typeface="Neucha"/>
                <a:sym typeface="Neucha"/>
              </a:defRPr>
            </a:lvl7pPr>
            <a:lvl8pPr lvl="7" algn="ctr" rtl="0">
              <a:spcBef>
                <a:spcPts val="0"/>
              </a:spcBef>
              <a:spcAft>
                <a:spcPts val="0"/>
              </a:spcAft>
              <a:buSzPts val="3000"/>
              <a:buFont typeface="Neucha"/>
              <a:buNone/>
              <a:defRPr sz="3000" b="1">
                <a:latin typeface="Neucha"/>
                <a:ea typeface="Neucha"/>
                <a:cs typeface="Neucha"/>
                <a:sym typeface="Neucha"/>
              </a:defRPr>
            </a:lvl8pPr>
            <a:lvl9pPr lvl="8" algn="ctr" rtl="0">
              <a:spcBef>
                <a:spcPts val="0"/>
              </a:spcBef>
              <a:spcAft>
                <a:spcPts val="0"/>
              </a:spcAft>
              <a:buSzPts val="3000"/>
              <a:buFont typeface="Neucha"/>
              <a:buNone/>
              <a:defRPr sz="3000" b="1">
                <a:latin typeface="Neucha"/>
                <a:ea typeface="Neucha"/>
                <a:cs typeface="Neucha"/>
                <a:sym typeface="Neucha"/>
              </a:defRPr>
            </a:lvl9pPr>
          </a:lstStyle>
          <a:p>
            <a:r>
              <a:t>xx%</a:t>
            </a:r>
          </a:p>
        </p:txBody>
      </p:sp>
      <p:sp>
        <p:nvSpPr>
          <p:cNvPr id="405" name="Google Shape;405;p8"/>
          <p:cNvSpPr txBox="1">
            <a:spLocks noGrp="1"/>
          </p:cNvSpPr>
          <p:nvPr>
            <p:ph type="subTitle" idx="15"/>
          </p:nvPr>
        </p:nvSpPr>
        <p:spPr>
          <a:xfrm>
            <a:off x="2226540" y="3640114"/>
            <a:ext cx="2130600" cy="446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000"/>
              <a:buFont typeface="Roboto Condensed"/>
              <a:buNone/>
              <a:defRPr sz="2000" b="1">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Clr>
                <a:schemeClr val="dk1"/>
              </a:buClr>
              <a:buSzPts val="2000"/>
              <a:buFont typeface="Patrick Hand"/>
              <a:buNone/>
              <a:defRPr sz="2000">
                <a:solidFill>
                  <a:schemeClr val="dk1"/>
                </a:solidFill>
                <a:latin typeface="Patrick Hand"/>
                <a:ea typeface="Patrick Hand"/>
                <a:cs typeface="Patrick Hand"/>
                <a:sym typeface="Patrick Hand"/>
              </a:defRPr>
            </a:lvl2pPr>
            <a:lvl3pPr lvl="2" algn="ctr" rtl="0">
              <a:lnSpc>
                <a:spcPct val="100000"/>
              </a:lnSpc>
              <a:spcBef>
                <a:spcPts val="0"/>
              </a:spcBef>
              <a:spcAft>
                <a:spcPts val="0"/>
              </a:spcAft>
              <a:buClr>
                <a:schemeClr val="dk1"/>
              </a:buClr>
              <a:buSzPts val="2000"/>
              <a:buFont typeface="Patrick Hand"/>
              <a:buNone/>
              <a:defRPr sz="2000">
                <a:solidFill>
                  <a:schemeClr val="dk1"/>
                </a:solidFill>
                <a:latin typeface="Patrick Hand"/>
                <a:ea typeface="Patrick Hand"/>
                <a:cs typeface="Patrick Hand"/>
                <a:sym typeface="Patrick Hand"/>
              </a:defRPr>
            </a:lvl3pPr>
            <a:lvl4pPr lvl="3" algn="ctr" rtl="0">
              <a:lnSpc>
                <a:spcPct val="100000"/>
              </a:lnSpc>
              <a:spcBef>
                <a:spcPts val="0"/>
              </a:spcBef>
              <a:spcAft>
                <a:spcPts val="0"/>
              </a:spcAft>
              <a:buClr>
                <a:schemeClr val="dk1"/>
              </a:buClr>
              <a:buSzPts val="2000"/>
              <a:buFont typeface="Patrick Hand"/>
              <a:buNone/>
              <a:defRPr sz="2000">
                <a:solidFill>
                  <a:schemeClr val="dk1"/>
                </a:solidFill>
                <a:latin typeface="Patrick Hand"/>
                <a:ea typeface="Patrick Hand"/>
                <a:cs typeface="Patrick Hand"/>
                <a:sym typeface="Patrick Hand"/>
              </a:defRPr>
            </a:lvl4pPr>
            <a:lvl5pPr lvl="4" algn="ctr" rtl="0">
              <a:lnSpc>
                <a:spcPct val="100000"/>
              </a:lnSpc>
              <a:spcBef>
                <a:spcPts val="0"/>
              </a:spcBef>
              <a:spcAft>
                <a:spcPts val="0"/>
              </a:spcAft>
              <a:buClr>
                <a:schemeClr val="dk1"/>
              </a:buClr>
              <a:buSzPts val="2000"/>
              <a:buFont typeface="Patrick Hand"/>
              <a:buNone/>
              <a:defRPr sz="2000">
                <a:solidFill>
                  <a:schemeClr val="dk1"/>
                </a:solidFill>
                <a:latin typeface="Patrick Hand"/>
                <a:ea typeface="Patrick Hand"/>
                <a:cs typeface="Patrick Hand"/>
                <a:sym typeface="Patrick Hand"/>
              </a:defRPr>
            </a:lvl5pPr>
            <a:lvl6pPr lvl="5" algn="ctr" rtl="0">
              <a:lnSpc>
                <a:spcPct val="100000"/>
              </a:lnSpc>
              <a:spcBef>
                <a:spcPts val="0"/>
              </a:spcBef>
              <a:spcAft>
                <a:spcPts val="0"/>
              </a:spcAft>
              <a:buClr>
                <a:schemeClr val="dk1"/>
              </a:buClr>
              <a:buSzPts val="2000"/>
              <a:buFont typeface="Patrick Hand"/>
              <a:buNone/>
              <a:defRPr sz="2000">
                <a:solidFill>
                  <a:schemeClr val="dk1"/>
                </a:solidFill>
                <a:latin typeface="Patrick Hand"/>
                <a:ea typeface="Patrick Hand"/>
                <a:cs typeface="Patrick Hand"/>
                <a:sym typeface="Patrick Hand"/>
              </a:defRPr>
            </a:lvl6pPr>
            <a:lvl7pPr lvl="6" algn="ctr" rtl="0">
              <a:lnSpc>
                <a:spcPct val="100000"/>
              </a:lnSpc>
              <a:spcBef>
                <a:spcPts val="0"/>
              </a:spcBef>
              <a:spcAft>
                <a:spcPts val="0"/>
              </a:spcAft>
              <a:buClr>
                <a:schemeClr val="dk1"/>
              </a:buClr>
              <a:buSzPts val="2000"/>
              <a:buFont typeface="Patrick Hand"/>
              <a:buNone/>
              <a:defRPr sz="2000">
                <a:solidFill>
                  <a:schemeClr val="dk1"/>
                </a:solidFill>
                <a:latin typeface="Patrick Hand"/>
                <a:ea typeface="Patrick Hand"/>
                <a:cs typeface="Patrick Hand"/>
                <a:sym typeface="Patrick Hand"/>
              </a:defRPr>
            </a:lvl7pPr>
            <a:lvl8pPr lvl="7" algn="ctr" rtl="0">
              <a:lnSpc>
                <a:spcPct val="100000"/>
              </a:lnSpc>
              <a:spcBef>
                <a:spcPts val="0"/>
              </a:spcBef>
              <a:spcAft>
                <a:spcPts val="0"/>
              </a:spcAft>
              <a:buClr>
                <a:schemeClr val="dk1"/>
              </a:buClr>
              <a:buSzPts val="2000"/>
              <a:buFont typeface="Patrick Hand"/>
              <a:buNone/>
              <a:defRPr sz="2000">
                <a:solidFill>
                  <a:schemeClr val="dk1"/>
                </a:solidFill>
                <a:latin typeface="Patrick Hand"/>
                <a:ea typeface="Patrick Hand"/>
                <a:cs typeface="Patrick Hand"/>
                <a:sym typeface="Patrick Hand"/>
              </a:defRPr>
            </a:lvl8pPr>
            <a:lvl9pPr lvl="8" algn="ctr" rtl="0">
              <a:lnSpc>
                <a:spcPct val="100000"/>
              </a:lnSpc>
              <a:spcBef>
                <a:spcPts val="0"/>
              </a:spcBef>
              <a:spcAft>
                <a:spcPts val="0"/>
              </a:spcAft>
              <a:buClr>
                <a:schemeClr val="dk1"/>
              </a:buClr>
              <a:buSzPts val="2000"/>
              <a:buFont typeface="Patrick Hand"/>
              <a:buNone/>
              <a:defRPr sz="2000">
                <a:solidFill>
                  <a:schemeClr val="dk1"/>
                </a:solidFill>
                <a:latin typeface="Patrick Hand"/>
                <a:ea typeface="Patrick Hand"/>
                <a:cs typeface="Patrick Hand"/>
                <a:sym typeface="Patrick Hand"/>
              </a:defRPr>
            </a:lvl9pPr>
          </a:lstStyle>
          <a:p>
            <a:endParaRPr/>
          </a:p>
        </p:txBody>
      </p:sp>
      <p:sp>
        <p:nvSpPr>
          <p:cNvPr id="406" name="Google Shape;406;p8"/>
          <p:cNvSpPr txBox="1">
            <a:spLocks noGrp="1"/>
          </p:cNvSpPr>
          <p:nvPr>
            <p:ph type="subTitle" idx="16"/>
          </p:nvPr>
        </p:nvSpPr>
        <p:spPr>
          <a:xfrm>
            <a:off x="4712460" y="3901925"/>
            <a:ext cx="2279400" cy="62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2pPr>
            <a:lvl3pPr lvl="2"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3pPr>
            <a:lvl4pPr lvl="3"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4pPr>
            <a:lvl5pPr lvl="4"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5pPr>
            <a:lvl6pPr lvl="5"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6pPr>
            <a:lvl7pPr lvl="6"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7pPr>
            <a:lvl8pPr lvl="7"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8pPr>
            <a:lvl9pPr lvl="8"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9pPr>
          </a:lstStyle>
          <a:p>
            <a:endParaRPr/>
          </a:p>
        </p:txBody>
      </p:sp>
      <p:sp>
        <p:nvSpPr>
          <p:cNvPr id="407" name="Google Shape;407;p8"/>
          <p:cNvSpPr txBox="1">
            <a:spLocks noGrp="1"/>
          </p:cNvSpPr>
          <p:nvPr>
            <p:ph type="title" idx="17" hasCustomPrompt="1"/>
          </p:nvPr>
        </p:nvSpPr>
        <p:spPr>
          <a:xfrm>
            <a:off x="5437448" y="3147223"/>
            <a:ext cx="829200" cy="446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Font typeface="Neucha"/>
              <a:buNone/>
              <a:defRPr sz="3000" b="1">
                <a:latin typeface="Neucha"/>
                <a:ea typeface="Neucha"/>
                <a:cs typeface="Neucha"/>
                <a:sym typeface="Neucha"/>
              </a:defRPr>
            </a:lvl1pPr>
            <a:lvl2pPr lvl="1" algn="ctr" rtl="0">
              <a:spcBef>
                <a:spcPts val="0"/>
              </a:spcBef>
              <a:spcAft>
                <a:spcPts val="0"/>
              </a:spcAft>
              <a:buSzPts val="3000"/>
              <a:buFont typeface="Neucha"/>
              <a:buNone/>
              <a:defRPr sz="3000" b="1">
                <a:latin typeface="Neucha"/>
                <a:ea typeface="Neucha"/>
                <a:cs typeface="Neucha"/>
                <a:sym typeface="Neucha"/>
              </a:defRPr>
            </a:lvl2pPr>
            <a:lvl3pPr lvl="2" algn="ctr" rtl="0">
              <a:spcBef>
                <a:spcPts val="0"/>
              </a:spcBef>
              <a:spcAft>
                <a:spcPts val="0"/>
              </a:spcAft>
              <a:buSzPts val="3000"/>
              <a:buFont typeface="Neucha"/>
              <a:buNone/>
              <a:defRPr sz="3000" b="1">
                <a:latin typeface="Neucha"/>
                <a:ea typeface="Neucha"/>
                <a:cs typeface="Neucha"/>
                <a:sym typeface="Neucha"/>
              </a:defRPr>
            </a:lvl3pPr>
            <a:lvl4pPr lvl="3" algn="ctr" rtl="0">
              <a:spcBef>
                <a:spcPts val="0"/>
              </a:spcBef>
              <a:spcAft>
                <a:spcPts val="0"/>
              </a:spcAft>
              <a:buSzPts val="3000"/>
              <a:buFont typeface="Neucha"/>
              <a:buNone/>
              <a:defRPr sz="3000" b="1">
                <a:latin typeface="Neucha"/>
                <a:ea typeface="Neucha"/>
                <a:cs typeface="Neucha"/>
                <a:sym typeface="Neucha"/>
              </a:defRPr>
            </a:lvl4pPr>
            <a:lvl5pPr lvl="4" algn="ctr" rtl="0">
              <a:spcBef>
                <a:spcPts val="0"/>
              </a:spcBef>
              <a:spcAft>
                <a:spcPts val="0"/>
              </a:spcAft>
              <a:buSzPts val="3000"/>
              <a:buFont typeface="Neucha"/>
              <a:buNone/>
              <a:defRPr sz="3000" b="1">
                <a:latin typeface="Neucha"/>
                <a:ea typeface="Neucha"/>
                <a:cs typeface="Neucha"/>
                <a:sym typeface="Neucha"/>
              </a:defRPr>
            </a:lvl5pPr>
            <a:lvl6pPr lvl="5" algn="ctr" rtl="0">
              <a:spcBef>
                <a:spcPts val="0"/>
              </a:spcBef>
              <a:spcAft>
                <a:spcPts val="0"/>
              </a:spcAft>
              <a:buSzPts val="3000"/>
              <a:buFont typeface="Neucha"/>
              <a:buNone/>
              <a:defRPr sz="3000" b="1">
                <a:latin typeface="Neucha"/>
                <a:ea typeface="Neucha"/>
                <a:cs typeface="Neucha"/>
                <a:sym typeface="Neucha"/>
              </a:defRPr>
            </a:lvl6pPr>
            <a:lvl7pPr lvl="6" algn="ctr" rtl="0">
              <a:spcBef>
                <a:spcPts val="0"/>
              </a:spcBef>
              <a:spcAft>
                <a:spcPts val="0"/>
              </a:spcAft>
              <a:buSzPts val="3000"/>
              <a:buFont typeface="Neucha"/>
              <a:buNone/>
              <a:defRPr sz="3000" b="1">
                <a:latin typeface="Neucha"/>
                <a:ea typeface="Neucha"/>
                <a:cs typeface="Neucha"/>
                <a:sym typeface="Neucha"/>
              </a:defRPr>
            </a:lvl7pPr>
            <a:lvl8pPr lvl="7" algn="ctr" rtl="0">
              <a:spcBef>
                <a:spcPts val="0"/>
              </a:spcBef>
              <a:spcAft>
                <a:spcPts val="0"/>
              </a:spcAft>
              <a:buSzPts val="3000"/>
              <a:buFont typeface="Neucha"/>
              <a:buNone/>
              <a:defRPr sz="3000" b="1">
                <a:latin typeface="Neucha"/>
                <a:ea typeface="Neucha"/>
                <a:cs typeface="Neucha"/>
                <a:sym typeface="Neucha"/>
              </a:defRPr>
            </a:lvl8pPr>
            <a:lvl9pPr lvl="8" algn="ctr" rtl="0">
              <a:spcBef>
                <a:spcPts val="0"/>
              </a:spcBef>
              <a:spcAft>
                <a:spcPts val="0"/>
              </a:spcAft>
              <a:buSzPts val="3000"/>
              <a:buFont typeface="Neucha"/>
              <a:buNone/>
              <a:defRPr sz="3000" b="1">
                <a:latin typeface="Neucha"/>
                <a:ea typeface="Neucha"/>
                <a:cs typeface="Neucha"/>
                <a:sym typeface="Neucha"/>
              </a:defRPr>
            </a:lvl9pPr>
          </a:lstStyle>
          <a:p>
            <a:r>
              <a:t>xx%</a:t>
            </a:r>
          </a:p>
        </p:txBody>
      </p:sp>
      <p:sp>
        <p:nvSpPr>
          <p:cNvPr id="408" name="Google Shape;408;p8"/>
          <p:cNvSpPr txBox="1">
            <a:spLocks noGrp="1"/>
          </p:cNvSpPr>
          <p:nvPr>
            <p:ph type="subTitle" idx="18"/>
          </p:nvPr>
        </p:nvSpPr>
        <p:spPr>
          <a:xfrm>
            <a:off x="4786860" y="3642489"/>
            <a:ext cx="2130600" cy="446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000"/>
              <a:buFont typeface="Roboto Condensed"/>
              <a:buNone/>
              <a:defRPr sz="2000" b="1">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Clr>
                <a:schemeClr val="dk1"/>
              </a:buClr>
              <a:buSzPts val="2000"/>
              <a:buFont typeface="Patrick Hand"/>
              <a:buNone/>
              <a:defRPr sz="2000">
                <a:solidFill>
                  <a:schemeClr val="dk1"/>
                </a:solidFill>
                <a:latin typeface="Patrick Hand"/>
                <a:ea typeface="Patrick Hand"/>
                <a:cs typeface="Patrick Hand"/>
                <a:sym typeface="Patrick Hand"/>
              </a:defRPr>
            </a:lvl2pPr>
            <a:lvl3pPr lvl="2" algn="ctr" rtl="0">
              <a:lnSpc>
                <a:spcPct val="100000"/>
              </a:lnSpc>
              <a:spcBef>
                <a:spcPts val="0"/>
              </a:spcBef>
              <a:spcAft>
                <a:spcPts val="0"/>
              </a:spcAft>
              <a:buClr>
                <a:schemeClr val="dk1"/>
              </a:buClr>
              <a:buSzPts val="2000"/>
              <a:buFont typeface="Patrick Hand"/>
              <a:buNone/>
              <a:defRPr sz="2000">
                <a:solidFill>
                  <a:schemeClr val="dk1"/>
                </a:solidFill>
                <a:latin typeface="Patrick Hand"/>
                <a:ea typeface="Patrick Hand"/>
                <a:cs typeface="Patrick Hand"/>
                <a:sym typeface="Patrick Hand"/>
              </a:defRPr>
            </a:lvl3pPr>
            <a:lvl4pPr lvl="3" algn="ctr" rtl="0">
              <a:lnSpc>
                <a:spcPct val="100000"/>
              </a:lnSpc>
              <a:spcBef>
                <a:spcPts val="0"/>
              </a:spcBef>
              <a:spcAft>
                <a:spcPts val="0"/>
              </a:spcAft>
              <a:buClr>
                <a:schemeClr val="dk1"/>
              </a:buClr>
              <a:buSzPts val="2000"/>
              <a:buFont typeface="Patrick Hand"/>
              <a:buNone/>
              <a:defRPr sz="2000">
                <a:solidFill>
                  <a:schemeClr val="dk1"/>
                </a:solidFill>
                <a:latin typeface="Patrick Hand"/>
                <a:ea typeface="Patrick Hand"/>
                <a:cs typeface="Patrick Hand"/>
                <a:sym typeface="Patrick Hand"/>
              </a:defRPr>
            </a:lvl4pPr>
            <a:lvl5pPr lvl="4" algn="ctr" rtl="0">
              <a:lnSpc>
                <a:spcPct val="100000"/>
              </a:lnSpc>
              <a:spcBef>
                <a:spcPts val="0"/>
              </a:spcBef>
              <a:spcAft>
                <a:spcPts val="0"/>
              </a:spcAft>
              <a:buClr>
                <a:schemeClr val="dk1"/>
              </a:buClr>
              <a:buSzPts val="2000"/>
              <a:buFont typeface="Patrick Hand"/>
              <a:buNone/>
              <a:defRPr sz="2000">
                <a:solidFill>
                  <a:schemeClr val="dk1"/>
                </a:solidFill>
                <a:latin typeface="Patrick Hand"/>
                <a:ea typeface="Patrick Hand"/>
                <a:cs typeface="Patrick Hand"/>
                <a:sym typeface="Patrick Hand"/>
              </a:defRPr>
            </a:lvl5pPr>
            <a:lvl6pPr lvl="5" algn="ctr" rtl="0">
              <a:lnSpc>
                <a:spcPct val="100000"/>
              </a:lnSpc>
              <a:spcBef>
                <a:spcPts val="0"/>
              </a:spcBef>
              <a:spcAft>
                <a:spcPts val="0"/>
              </a:spcAft>
              <a:buClr>
                <a:schemeClr val="dk1"/>
              </a:buClr>
              <a:buSzPts val="2000"/>
              <a:buFont typeface="Patrick Hand"/>
              <a:buNone/>
              <a:defRPr sz="2000">
                <a:solidFill>
                  <a:schemeClr val="dk1"/>
                </a:solidFill>
                <a:latin typeface="Patrick Hand"/>
                <a:ea typeface="Patrick Hand"/>
                <a:cs typeface="Patrick Hand"/>
                <a:sym typeface="Patrick Hand"/>
              </a:defRPr>
            </a:lvl6pPr>
            <a:lvl7pPr lvl="6" algn="ctr" rtl="0">
              <a:lnSpc>
                <a:spcPct val="100000"/>
              </a:lnSpc>
              <a:spcBef>
                <a:spcPts val="0"/>
              </a:spcBef>
              <a:spcAft>
                <a:spcPts val="0"/>
              </a:spcAft>
              <a:buClr>
                <a:schemeClr val="dk1"/>
              </a:buClr>
              <a:buSzPts val="2000"/>
              <a:buFont typeface="Patrick Hand"/>
              <a:buNone/>
              <a:defRPr sz="2000">
                <a:solidFill>
                  <a:schemeClr val="dk1"/>
                </a:solidFill>
                <a:latin typeface="Patrick Hand"/>
                <a:ea typeface="Patrick Hand"/>
                <a:cs typeface="Patrick Hand"/>
                <a:sym typeface="Patrick Hand"/>
              </a:defRPr>
            </a:lvl7pPr>
            <a:lvl8pPr lvl="7" algn="ctr" rtl="0">
              <a:lnSpc>
                <a:spcPct val="100000"/>
              </a:lnSpc>
              <a:spcBef>
                <a:spcPts val="0"/>
              </a:spcBef>
              <a:spcAft>
                <a:spcPts val="0"/>
              </a:spcAft>
              <a:buClr>
                <a:schemeClr val="dk1"/>
              </a:buClr>
              <a:buSzPts val="2000"/>
              <a:buFont typeface="Patrick Hand"/>
              <a:buNone/>
              <a:defRPr sz="2000">
                <a:solidFill>
                  <a:schemeClr val="dk1"/>
                </a:solidFill>
                <a:latin typeface="Patrick Hand"/>
                <a:ea typeface="Patrick Hand"/>
                <a:cs typeface="Patrick Hand"/>
                <a:sym typeface="Patrick Hand"/>
              </a:defRPr>
            </a:lvl8pPr>
            <a:lvl9pPr lvl="8" algn="ctr" rtl="0">
              <a:lnSpc>
                <a:spcPct val="100000"/>
              </a:lnSpc>
              <a:spcBef>
                <a:spcPts val="0"/>
              </a:spcBef>
              <a:spcAft>
                <a:spcPts val="0"/>
              </a:spcAft>
              <a:buClr>
                <a:schemeClr val="dk1"/>
              </a:buClr>
              <a:buSzPts val="2000"/>
              <a:buFont typeface="Patrick Hand"/>
              <a:buNone/>
              <a:defRPr sz="2000">
                <a:solidFill>
                  <a:schemeClr val="dk1"/>
                </a:solidFill>
                <a:latin typeface="Patrick Hand"/>
                <a:ea typeface="Patrick Hand"/>
                <a:cs typeface="Patrick Hand"/>
                <a:sym typeface="Patrick Hand"/>
              </a:defRPr>
            </a:lvl9pPr>
          </a:lstStyle>
          <a:p>
            <a:endParaRPr/>
          </a:p>
        </p:txBody>
      </p:sp>
      <p:grpSp>
        <p:nvGrpSpPr>
          <p:cNvPr id="409" name="Google Shape;409;p8"/>
          <p:cNvGrpSpPr/>
          <p:nvPr/>
        </p:nvGrpSpPr>
        <p:grpSpPr>
          <a:xfrm rot="1403612">
            <a:off x="1257787" y="-167799"/>
            <a:ext cx="933827" cy="906562"/>
            <a:chOff x="1428925" y="2779850"/>
            <a:chExt cx="216825" cy="210450"/>
          </a:xfrm>
        </p:grpSpPr>
        <p:sp>
          <p:nvSpPr>
            <p:cNvPr id="410" name="Google Shape;410;p8"/>
            <p:cNvSpPr/>
            <p:nvPr/>
          </p:nvSpPr>
          <p:spPr>
            <a:xfrm>
              <a:off x="1428925" y="2779850"/>
              <a:ext cx="216825" cy="210450"/>
            </a:xfrm>
            <a:custGeom>
              <a:avLst/>
              <a:gdLst/>
              <a:ahLst/>
              <a:cxnLst/>
              <a:rect l="l" t="t" r="r" b="b"/>
              <a:pathLst>
                <a:path w="8673" h="8418" extrusionOk="0">
                  <a:moveTo>
                    <a:pt x="3228" y="7988"/>
                  </a:moveTo>
                  <a:cubicBezTo>
                    <a:pt x="3042" y="8301"/>
                    <a:pt x="3042" y="8301"/>
                    <a:pt x="2671" y="8301"/>
                  </a:cubicBezTo>
                  <a:lnTo>
                    <a:pt x="2032" y="8301"/>
                  </a:lnTo>
                  <a:cubicBezTo>
                    <a:pt x="1951" y="8301"/>
                    <a:pt x="1881" y="8301"/>
                    <a:pt x="1812" y="8290"/>
                  </a:cubicBezTo>
                  <a:cubicBezTo>
                    <a:pt x="1649" y="8255"/>
                    <a:pt x="1487" y="8139"/>
                    <a:pt x="1487" y="7964"/>
                  </a:cubicBezTo>
                  <a:cubicBezTo>
                    <a:pt x="1487" y="7918"/>
                    <a:pt x="1475" y="7883"/>
                    <a:pt x="1475" y="7837"/>
                  </a:cubicBezTo>
                  <a:cubicBezTo>
                    <a:pt x="1313" y="7814"/>
                    <a:pt x="1173" y="7779"/>
                    <a:pt x="1022" y="7755"/>
                  </a:cubicBezTo>
                  <a:cubicBezTo>
                    <a:pt x="790" y="7709"/>
                    <a:pt x="639" y="7581"/>
                    <a:pt x="558" y="7338"/>
                  </a:cubicBezTo>
                  <a:cubicBezTo>
                    <a:pt x="384" y="6792"/>
                    <a:pt x="210" y="6223"/>
                    <a:pt x="70" y="5677"/>
                  </a:cubicBezTo>
                  <a:cubicBezTo>
                    <a:pt x="24" y="5503"/>
                    <a:pt x="12" y="5306"/>
                    <a:pt x="12" y="5120"/>
                  </a:cubicBezTo>
                  <a:cubicBezTo>
                    <a:pt x="1" y="4586"/>
                    <a:pt x="1" y="4064"/>
                    <a:pt x="1" y="3530"/>
                  </a:cubicBezTo>
                  <a:cubicBezTo>
                    <a:pt x="1" y="3158"/>
                    <a:pt x="117" y="2833"/>
                    <a:pt x="314" y="2508"/>
                  </a:cubicBezTo>
                  <a:cubicBezTo>
                    <a:pt x="442" y="2288"/>
                    <a:pt x="674" y="2195"/>
                    <a:pt x="906" y="2113"/>
                  </a:cubicBezTo>
                  <a:cubicBezTo>
                    <a:pt x="1046" y="2079"/>
                    <a:pt x="1173" y="2044"/>
                    <a:pt x="1301" y="2032"/>
                  </a:cubicBezTo>
                  <a:cubicBezTo>
                    <a:pt x="1475" y="1997"/>
                    <a:pt x="1649" y="1986"/>
                    <a:pt x="1823" y="1986"/>
                  </a:cubicBezTo>
                  <a:cubicBezTo>
                    <a:pt x="1974" y="1974"/>
                    <a:pt x="2114" y="1997"/>
                    <a:pt x="2276" y="1974"/>
                  </a:cubicBezTo>
                  <a:lnTo>
                    <a:pt x="2276" y="1812"/>
                  </a:lnTo>
                  <a:cubicBezTo>
                    <a:pt x="2241" y="1440"/>
                    <a:pt x="2288" y="1057"/>
                    <a:pt x="2439" y="697"/>
                  </a:cubicBezTo>
                  <a:cubicBezTo>
                    <a:pt x="2555" y="395"/>
                    <a:pt x="2764" y="221"/>
                    <a:pt x="3077" y="128"/>
                  </a:cubicBezTo>
                  <a:cubicBezTo>
                    <a:pt x="3147" y="117"/>
                    <a:pt x="3217" y="82"/>
                    <a:pt x="3275" y="82"/>
                  </a:cubicBezTo>
                  <a:cubicBezTo>
                    <a:pt x="3727" y="59"/>
                    <a:pt x="4180" y="12"/>
                    <a:pt x="4621" y="1"/>
                  </a:cubicBezTo>
                  <a:cubicBezTo>
                    <a:pt x="4842" y="1"/>
                    <a:pt x="5074" y="47"/>
                    <a:pt x="5295" y="70"/>
                  </a:cubicBezTo>
                  <a:cubicBezTo>
                    <a:pt x="5353" y="82"/>
                    <a:pt x="5411" y="105"/>
                    <a:pt x="5469" y="128"/>
                  </a:cubicBezTo>
                  <a:cubicBezTo>
                    <a:pt x="5712" y="233"/>
                    <a:pt x="5875" y="418"/>
                    <a:pt x="5887" y="685"/>
                  </a:cubicBezTo>
                  <a:cubicBezTo>
                    <a:pt x="5898" y="1069"/>
                    <a:pt x="6003" y="1463"/>
                    <a:pt x="5921" y="1870"/>
                  </a:cubicBezTo>
                  <a:cubicBezTo>
                    <a:pt x="6049" y="1939"/>
                    <a:pt x="6165" y="1916"/>
                    <a:pt x="6293" y="1916"/>
                  </a:cubicBezTo>
                  <a:cubicBezTo>
                    <a:pt x="6734" y="1916"/>
                    <a:pt x="7152" y="1939"/>
                    <a:pt x="7570" y="2032"/>
                  </a:cubicBezTo>
                  <a:cubicBezTo>
                    <a:pt x="7686" y="2055"/>
                    <a:pt x="7814" y="2090"/>
                    <a:pt x="7918" y="2137"/>
                  </a:cubicBezTo>
                  <a:cubicBezTo>
                    <a:pt x="8127" y="2218"/>
                    <a:pt x="8267" y="2369"/>
                    <a:pt x="8359" y="2578"/>
                  </a:cubicBezTo>
                  <a:cubicBezTo>
                    <a:pt x="8452" y="2868"/>
                    <a:pt x="8499" y="3181"/>
                    <a:pt x="8534" y="3483"/>
                  </a:cubicBezTo>
                  <a:cubicBezTo>
                    <a:pt x="8568" y="4087"/>
                    <a:pt x="8626" y="4702"/>
                    <a:pt x="8673" y="5306"/>
                  </a:cubicBezTo>
                  <a:lnTo>
                    <a:pt x="8673" y="5527"/>
                  </a:lnTo>
                  <a:cubicBezTo>
                    <a:pt x="8650" y="5828"/>
                    <a:pt x="8626" y="6142"/>
                    <a:pt x="8592" y="6444"/>
                  </a:cubicBezTo>
                  <a:cubicBezTo>
                    <a:pt x="8557" y="6722"/>
                    <a:pt x="8510" y="6989"/>
                    <a:pt x="8441" y="7256"/>
                  </a:cubicBezTo>
                  <a:cubicBezTo>
                    <a:pt x="8359" y="7570"/>
                    <a:pt x="8127" y="7744"/>
                    <a:pt x="7814" y="7802"/>
                  </a:cubicBezTo>
                  <a:cubicBezTo>
                    <a:pt x="7674" y="7837"/>
                    <a:pt x="7547" y="7848"/>
                    <a:pt x="7384" y="7883"/>
                  </a:cubicBezTo>
                  <a:cubicBezTo>
                    <a:pt x="7384" y="7999"/>
                    <a:pt x="7384" y="8115"/>
                    <a:pt x="7373" y="8231"/>
                  </a:cubicBezTo>
                  <a:cubicBezTo>
                    <a:pt x="7349" y="8359"/>
                    <a:pt x="7315" y="8417"/>
                    <a:pt x="7175" y="8417"/>
                  </a:cubicBezTo>
                  <a:lnTo>
                    <a:pt x="6746" y="8417"/>
                  </a:lnTo>
                  <a:lnTo>
                    <a:pt x="6188" y="8417"/>
                  </a:lnTo>
                  <a:cubicBezTo>
                    <a:pt x="5991" y="8417"/>
                    <a:pt x="5933" y="8359"/>
                    <a:pt x="5875" y="8150"/>
                  </a:cubicBezTo>
                  <a:cubicBezTo>
                    <a:pt x="5863" y="8115"/>
                    <a:pt x="5840" y="8057"/>
                    <a:pt x="5817" y="8011"/>
                  </a:cubicBezTo>
                  <a:cubicBezTo>
                    <a:pt x="5527" y="7953"/>
                    <a:pt x="5248" y="7999"/>
                    <a:pt x="4958" y="7964"/>
                  </a:cubicBezTo>
                  <a:cubicBezTo>
                    <a:pt x="4668" y="7953"/>
                    <a:pt x="4366" y="7953"/>
                    <a:pt x="4076" y="7953"/>
                  </a:cubicBezTo>
                  <a:cubicBezTo>
                    <a:pt x="3785" y="7988"/>
                    <a:pt x="3507" y="7964"/>
                    <a:pt x="3228" y="7988"/>
                  </a:cubicBezTo>
                  <a:close/>
                  <a:moveTo>
                    <a:pt x="4424" y="2218"/>
                  </a:moveTo>
                  <a:cubicBezTo>
                    <a:pt x="4424" y="2241"/>
                    <a:pt x="4424" y="2241"/>
                    <a:pt x="4424" y="2218"/>
                  </a:cubicBezTo>
                  <a:cubicBezTo>
                    <a:pt x="3983" y="2241"/>
                    <a:pt x="3542" y="2241"/>
                    <a:pt x="3100" y="2241"/>
                  </a:cubicBezTo>
                  <a:cubicBezTo>
                    <a:pt x="2741" y="2241"/>
                    <a:pt x="2392" y="2218"/>
                    <a:pt x="2032" y="2241"/>
                  </a:cubicBezTo>
                  <a:cubicBezTo>
                    <a:pt x="1823" y="2241"/>
                    <a:pt x="1626" y="2264"/>
                    <a:pt x="1417" y="2311"/>
                  </a:cubicBezTo>
                  <a:cubicBezTo>
                    <a:pt x="1289" y="2334"/>
                    <a:pt x="1173" y="2392"/>
                    <a:pt x="1046" y="2415"/>
                  </a:cubicBezTo>
                  <a:cubicBezTo>
                    <a:pt x="802" y="2438"/>
                    <a:pt x="616" y="2566"/>
                    <a:pt x="512" y="2787"/>
                  </a:cubicBezTo>
                  <a:cubicBezTo>
                    <a:pt x="395" y="3019"/>
                    <a:pt x="326" y="3251"/>
                    <a:pt x="326" y="3530"/>
                  </a:cubicBezTo>
                  <a:cubicBezTo>
                    <a:pt x="349" y="4075"/>
                    <a:pt x="349" y="4633"/>
                    <a:pt x="349" y="5178"/>
                  </a:cubicBezTo>
                  <a:cubicBezTo>
                    <a:pt x="349" y="5318"/>
                    <a:pt x="349" y="5457"/>
                    <a:pt x="384" y="5573"/>
                  </a:cubicBezTo>
                  <a:lnTo>
                    <a:pt x="871" y="7187"/>
                  </a:lnTo>
                  <a:cubicBezTo>
                    <a:pt x="906" y="7314"/>
                    <a:pt x="999" y="7384"/>
                    <a:pt x="1127" y="7419"/>
                  </a:cubicBezTo>
                  <a:lnTo>
                    <a:pt x="1347" y="7465"/>
                  </a:lnTo>
                  <a:cubicBezTo>
                    <a:pt x="1568" y="7488"/>
                    <a:pt x="1777" y="7488"/>
                    <a:pt x="1986" y="7535"/>
                  </a:cubicBezTo>
                  <a:cubicBezTo>
                    <a:pt x="2508" y="7616"/>
                    <a:pt x="3042" y="7663"/>
                    <a:pt x="3565" y="7639"/>
                  </a:cubicBezTo>
                  <a:lnTo>
                    <a:pt x="4273" y="7639"/>
                  </a:lnTo>
                  <a:cubicBezTo>
                    <a:pt x="4668" y="7651"/>
                    <a:pt x="5062" y="7651"/>
                    <a:pt x="5434" y="7663"/>
                  </a:cubicBezTo>
                  <a:cubicBezTo>
                    <a:pt x="6177" y="7697"/>
                    <a:pt x="6931" y="7697"/>
                    <a:pt x="7674" y="7558"/>
                  </a:cubicBezTo>
                  <a:cubicBezTo>
                    <a:pt x="7965" y="7523"/>
                    <a:pt x="8139" y="7372"/>
                    <a:pt x="8208" y="7082"/>
                  </a:cubicBezTo>
                  <a:cubicBezTo>
                    <a:pt x="8220" y="7036"/>
                    <a:pt x="8232" y="6978"/>
                    <a:pt x="8232" y="6943"/>
                  </a:cubicBezTo>
                  <a:cubicBezTo>
                    <a:pt x="8278" y="6595"/>
                    <a:pt x="8313" y="6246"/>
                    <a:pt x="8348" y="5910"/>
                  </a:cubicBezTo>
                  <a:cubicBezTo>
                    <a:pt x="8383" y="5619"/>
                    <a:pt x="8371" y="5341"/>
                    <a:pt x="8325" y="5051"/>
                  </a:cubicBezTo>
                  <a:cubicBezTo>
                    <a:pt x="8278" y="4795"/>
                    <a:pt x="8255" y="4528"/>
                    <a:pt x="8220" y="4273"/>
                  </a:cubicBezTo>
                  <a:cubicBezTo>
                    <a:pt x="8197" y="3890"/>
                    <a:pt x="8174" y="3518"/>
                    <a:pt x="8162" y="3135"/>
                  </a:cubicBezTo>
                  <a:cubicBezTo>
                    <a:pt x="8162" y="2972"/>
                    <a:pt x="8104" y="2833"/>
                    <a:pt x="8058" y="2682"/>
                  </a:cubicBezTo>
                  <a:cubicBezTo>
                    <a:pt x="8023" y="2543"/>
                    <a:pt x="7918" y="2473"/>
                    <a:pt x="7802" y="2415"/>
                  </a:cubicBezTo>
                  <a:cubicBezTo>
                    <a:pt x="7732" y="2380"/>
                    <a:pt x="7640" y="2357"/>
                    <a:pt x="7570" y="2334"/>
                  </a:cubicBezTo>
                  <a:cubicBezTo>
                    <a:pt x="7175" y="2241"/>
                    <a:pt x="6781" y="2218"/>
                    <a:pt x="6374" y="2218"/>
                  </a:cubicBezTo>
                  <a:close/>
                  <a:moveTo>
                    <a:pt x="2868" y="1962"/>
                  </a:moveTo>
                  <a:cubicBezTo>
                    <a:pt x="2868" y="1870"/>
                    <a:pt x="2857" y="1812"/>
                    <a:pt x="2857" y="1777"/>
                  </a:cubicBezTo>
                  <a:cubicBezTo>
                    <a:pt x="2857" y="1614"/>
                    <a:pt x="2857" y="1440"/>
                    <a:pt x="2868" y="1278"/>
                  </a:cubicBezTo>
                  <a:cubicBezTo>
                    <a:pt x="2903" y="1092"/>
                    <a:pt x="2996" y="964"/>
                    <a:pt x="3205" y="929"/>
                  </a:cubicBezTo>
                  <a:cubicBezTo>
                    <a:pt x="3286" y="918"/>
                    <a:pt x="3379" y="883"/>
                    <a:pt x="3484" y="883"/>
                  </a:cubicBezTo>
                  <a:cubicBezTo>
                    <a:pt x="3843" y="883"/>
                    <a:pt x="4192" y="871"/>
                    <a:pt x="4552" y="883"/>
                  </a:cubicBezTo>
                  <a:cubicBezTo>
                    <a:pt x="4830" y="883"/>
                    <a:pt x="5039" y="1022"/>
                    <a:pt x="5109" y="1347"/>
                  </a:cubicBezTo>
                  <a:cubicBezTo>
                    <a:pt x="5132" y="1545"/>
                    <a:pt x="5178" y="1730"/>
                    <a:pt x="5225" y="1928"/>
                  </a:cubicBezTo>
                  <a:cubicBezTo>
                    <a:pt x="5364" y="1951"/>
                    <a:pt x="5480" y="1962"/>
                    <a:pt x="5631" y="1916"/>
                  </a:cubicBezTo>
                  <a:lnTo>
                    <a:pt x="5631" y="1370"/>
                  </a:lnTo>
                  <a:cubicBezTo>
                    <a:pt x="5608" y="1173"/>
                    <a:pt x="5596" y="976"/>
                    <a:pt x="5585" y="790"/>
                  </a:cubicBezTo>
                  <a:cubicBezTo>
                    <a:pt x="5573" y="581"/>
                    <a:pt x="5469" y="465"/>
                    <a:pt x="5283" y="407"/>
                  </a:cubicBezTo>
                  <a:cubicBezTo>
                    <a:pt x="5178" y="372"/>
                    <a:pt x="5074" y="349"/>
                    <a:pt x="4969" y="337"/>
                  </a:cubicBezTo>
                  <a:cubicBezTo>
                    <a:pt x="4366" y="244"/>
                    <a:pt x="3751" y="314"/>
                    <a:pt x="3147" y="407"/>
                  </a:cubicBezTo>
                  <a:cubicBezTo>
                    <a:pt x="2915" y="430"/>
                    <a:pt x="2752" y="593"/>
                    <a:pt x="2648" y="813"/>
                  </a:cubicBezTo>
                  <a:cubicBezTo>
                    <a:pt x="2532" y="1057"/>
                    <a:pt x="2543" y="1324"/>
                    <a:pt x="2520" y="1579"/>
                  </a:cubicBezTo>
                  <a:cubicBezTo>
                    <a:pt x="2508" y="1684"/>
                    <a:pt x="2508" y="1788"/>
                    <a:pt x="2508" y="1893"/>
                  </a:cubicBezTo>
                  <a:cubicBezTo>
                    <a:pt x="2508" y="1904"/>
                    <a:pt x="2520" y="1916"/>
                    <a:pt x="2532" y="1962"/>
                  </a:cubicBezTo>
                  <a:close/>
                  <a:moveTo>
                    <a:pt x="3135" y="1951"/>
                  </a:moveTo>
                  <a:cubicBezTo>
                    <a:pt x="3193" y="1962"/>
                    <a:pt x="3217" y="1974"/>
                    <a:pt x="3251" y="1974"/>
                  </a:cubicBezTo>
                  <a:lnTo>
                    <a:pt x="4795" y="1974"/>
                  </a:lnTo>
                  <a:cubicBezTo>
                    <a:pt x="4830" y="1974"/>
                    <a:pt x="4877" y="1951"/>
                    <a:pt x="4911" y="1928"/>
                  </a:cubicBezTo>
                  <a:cubicBezTo>
                    <a:pt x="4877" y="1730"/>
                    <a:pt x="4842" y="1545"/>
                    <a:pt x="4795" y="1347"/>
                  </a:cubicBezTo>
                  <a:cubicBezTo>
                    <a:pt x="4784" y="1254"/>
                    <a:pt x="4714" y="1196"/>
                    <a:pt x="4610" y="1173"/>
                  </a:cubicBezTo>
                  <a:cubicBezTo>
                    <a:pt x="4528" y="1161"/>
                    <a:pt x="4447" y="1161"/>
                    <a:pt x="4366" y="1161"/>
                  </a:cubicBezTo>
                  <a:lnTo>
                    <a:pt x="3542" y="1161"/>
                  </a:lnTo>
                  <a:cubicBezTo>
                    <a:pt x="3460" y="1161"/>
                    <a:pt x="3391" y="1161"/>
                    <a:pt x="3321" y="1173"/>
                  </a:cubicBezTo>
                  <a:cubicBezTo>
                    <a:pt x="3170" y="1196"/>
                    <a:pt x="3112" y="1254"/>
                    <a:pt x="3100" y="1394"/>
                  </a:cubicBezTo>
                  <a:cubicBezTo>
                    <a:pt x="3112" y="1568"/>
                    <a:pt x="3135" y="1742"/>
                    <a:pt x="3135" y="1951"/>
                  </a:cubicBezTo>
                  <a:close/>
                  <a:moveTo>
                    <a:pt x="7094" y="8022"/>
                  </a:moveTo>
                  <a:cubicBezTo>
                    <a:pt x="6699" y="7988"/>
                    <a:pt x="6281" y="7988"/>
                    <a:pt x="6096" y="8057"/>
                  </a:cubicBezTo>
                  <a:cubicBezTo>
                    <a:pt x="6096" y="8139"/>
                    <a:pt x="6154" y="8185"/>
                    <a:pt x="6223" y="8185"/>
                  </a:cubicBezTo>
                  <a:lnTo>
                    <a:pt x="7024" y="8185"/>
                  </a:lnTo>
                  <a:cubicBezTo>
                    <a:pt x="7106" y="8173"/>
                    <a:pt x="7117" y="8115"/>
                    <a:pt x="7094" y="8022"/>
                  </a:cubicBezTo>
                  <a:close/>
                  <a:moveTo>
                    <a:pt x="2810" y="8022"/>
                  </a:moveTo>
                  <a:cubicBezTo>
                    <a:pt x="2799" y="7964"/>
                    <a:pt x="2752" y="7964"/>
                    <a:pt x="2729" y="7953"/>
                  </a:cubicBezTo>
                  <a:cubicBezTo>
                    <a:pt x="2474" y="7930"/>
                    <a:pt x="2218" y="7895"/>
                    <a:pt x="1974" y="7872"/>
                  </a:cubicBezTo>
                  <a:cubicBezTo>
                    <a:pt x="1928" y="7872"/>
                    <a:pt x="1870" y="7848"/>
                    <a:pt x="1823" y="7872"/>
                  </a:cubicBezTo>
                  <a:cubicBezTo>
                    <a:pt x="1800" y="7872"/>
                    <a:pt x="1765" y="7895"/>
                    <a:pt x="1765" y="7918"/>
                  </a:cubicBezTo>
                  <a:cubicBezTo>
                    <a:pt x="1765" y="7953"/>
                    <a:pt x="1777" y="7999"/>
                    <a:pt x="1800" y="7999"/>
                  </a:cubicBezTo>
                  <a:cubicBezTo>
                    <a:pt x="1858" y="8022"/>
                    <a:pt x="1928" y="8057"/>
                    <a:pt x="1998" y="8057"/>
                  </a:cubicBezTo>
                  <a:lnTo>
                    <a:pt x="2752" y="8057"/>
                  </a:lnTo>
                  <a:cubicBezTo>
                    <a:pt x="2764" y="8057"/>
                    <a:pt x="2799" y="8046"/>
                    <a:pt x="2810" y="802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8"/>
            <p:cNvSpPr/>
            <p:nvPr/>
          </p:nvSpPr>
          <p:spPr>
            <a:xfrm>
              <a:off x="1494525" y="2863725"/>
              <a:ext cx="82150" cy="81300"/>
            </a:xfrm>
            <a:custGeom>
              <a:avLst/>
              <a:gdLst/>
              <a:ahLst/>
              <a:cxnLst/>
              <a:rect l="l" t="t" r="r" b="b"/>
              <a:pathLst>
                <a:path w="3286" h="3252" extrusionOk="0">
                  <a:moveTo>
                    <a:pt x="2485" y="2148"/>
                  </a:moveTo>
                  <a:cubicBezTo>
                    <a:pt x="2462" y="2230"/>
                    <a:pt x="2462" y="2322"/>
                    <a:pt x="2462" y="2392"/>
                  </a:cubicBezTo>
                  <a:lnTo>
                    <a:pt x="2462" y="2973"/>
                  </a:lnTo>
                  <a:cubicBezTo>
                    <a:pt x="2462" y="3147"/>
                    <a:pt x="2392" y="3216"/>
                    <a:pt x="2229" y="3240"/>
                  </a:cubicBezTo>
                  <a:cubicBezTo>
                    <a:pt x="1974" y="3251"/>
                    <a:pt x="1707" y="3251"/>
                    <a:pt x="1452" y="3182"/>
                  </a:cubicBezTo>
                  <a:cubicBezTo>
                    <a:pt x="1289" y="3135"/>
                    <a:pt x="1208" y="3042"/>
                    <a:pt x="1185" y="2891"/>
                  </a:cubicBezTo>
                  <a:cubicBezTo>
                    <a:pt x="1185" y="2729"/>
                    <a:pt x="1138" y="2578"/>
                    <a:pt x="1068" y="2450"/>
                  </a:cubicBezTo>
                  <a:cubicBezTo>
                    <a:pt x="1057" y="2427"/>
                    <a:pt x="1045" y="2392"/>
                    <a:pt x="1010" y="2346"/>
                  </a:cubicBezTo>
                  <a:lnTo>
                    <a:pt x="662" y="2346"/>
                  </a:lnTo>
                  <a:lnTo>
                    <a:pt x="453" y="2346"/>
                  </a:lnTo>
                  <a:cubicBezTo>
                    <a:pt x="209" y="2322"/>
                    <a:pt x="117" y="2253"/>
                    <a:pt x="70" y="2021"/>
                  </a:cubicBezTo>
                  <a:cubicBezTo>
                    <a:pt x="47" y="1800"/>
                    <a:pt x="24" y="1591"/>
                    <a:pt x="12" y="1382"/>
                  </a:cubicBezTo>
                  <a:cubicBezTo>
                    <a:pt x="0" y="1173"/>
                    <a:pt x="58" y="1127"/>
                    <a:pt x="279" y="1127"/>
                  </a:cubicBezTo>
                  <a:lnTo>
                    <a:pt x="976" y="1127"/>
                  </a:lnTo>
                  <a:cubicBezTo>
                    <a:pt x="987" y="1069"/>
                    <a:pt x="999" y="999"/>
                    <a:pt x="999" y="929"/>
                  </a:cubicBezTo>
                  <a:lnTo>
                    <a:pt x="999" y="291"/>
                  </a:lnTo>
                  <a:cubicBezTo>
                    <a:pt x="999" y="82"/>
                    <a:pt x="1045" y="24"/>
                    <a:pt x="1243" y="12"/>
                  </a:cubicBezTo>
                  <a:cubicBezTo>
                    <a:pt x="1440" y="1"/>
                    <a:pt x="1637" y="12"/>
                    <a:pt x="1823" y="12"/>
                  </a:cubicBezTo>
                  <a:cubicBezTo>
                    <a:pt x="2020" y="12"/>
                    <a:pt x="2148" y="105"/>
                    <a:pt x="2195" y="279"/>
                  </a:cubicBezTo>
                  <a:cubicBezTo>
                    <a:pt x="2241" y="465"/>
                    <a:pt x="2287" y="651"/>
                    <a:pt x="2334" y="836"/>
                  </a:cubicBezTo>
                  <a:cubicBezTo>
                    <a:pt x="2345" y="895"/>
                    <a:pt x="2369" y="953"/>
                    <a:pt x="2369" y="1011"/>
                  </a:cubicBezTo>
                  <a:cubicBezTo>
                    <a:pt x="2520" y="1057"/>
                    <a:pt x="2682" y="1034"/>
                    <a:pt x="2821" y="1045"/>
                  </a:cubicBezTo>
                  <a:cubicBezTo>
                    <a:pt x="2914" y="1057"/>
                    <a:pt x="3019" y="1069"/>
                    <a:pt x="3088" y="1103"/>
                  </a:cubicBezTo>
                  <a:cubicBezTo>
                    <a:pt x="3216" y="1162"/>
                    <a:pt x="3286" y="1278"/>
                    <a:pt x="3286" y="1417"/>
                  </a:cubicBezTo>
                  <a:lnTo>
                    <a:pt x="3286" y="1974"/>
                  </a:lnTo>
                  <a:cubicBezTo>
                    <a:pt x="3286" y="2148"/>
                    <a:pt x="3239" y="2195"/>
                    <a:pt x="3077" y="2206"/>
                  </a:cubicBezTo>
                  <a:cubicBezTo>
                    <a:pt x="2961" y="2206"/>
                    <a:pt x="2821" y="2195"/>
                    <a:pt x="2705" y="2195"/>
                  </a:cubicBezTo>
                  <a:cubicBezTo>
                    <a:pt x="2636" y="2160"/>
                    <a:pt x="2566" y="2148"/>
                    <a:pt x="2485" y="2148"/>
                  </a:cubicBezTo>
                  <a:close/>
                  <a:moveTo>
                    <a:pt x="1173" y="2055"/>
                  </a:moveTo>
                  <a:cubicBezTo>
                    <a:pt x="1324" y="2334"/>
                    <a:pt x="1405" y="2613"/>
                    <a:pt x="1463" y="2903"/>
                  </a:cubicBezTo>
                  <a:cubicBezTo>
                    <a:pt x="1695" y="3007"/>
                    <a:pt x="1928" y="3019"/>
                    <a:pt x="2160" y="2973"/>
                  </a:cubicBezTo>
                  <a:cubicBezTo>
                    <a:pt x="2218" y="2868"/>
                    <a:pt x="2195" y="2775"/>
                    <a:pt x="2206" y="2671"/>
                  </a:cubicBezTo>
                  <a:lnTo>
                    <a:pt x="2206" y="2032"/>
                  </a:lnTo>
                  <a:cubicBezTo>
                    <a:pt x="2206" y="1916"/>
                    <a:pt x="2276" y="1858"/>
                    <a:pt x="2380" y="1870"/>
                  </a:cubicBezTo>
                  <a:cubicBezTo>
                    <a:pt x="2543" y="1881"/>
                    <a:pt x="2682" y="1916"/>
                    <a:pt x="2833" y="1928"/>
                  </a:cubicBezTo>
                  <a:cubicBezTo>
                    <a:pt x="2891" y="1928"/>
                    <a:pt x="2949" y="1916"/>
                    <a:pt x="3019" y="1905"/>
                  </a:cubicBezTo>
                  <a:lnTo>
                    <a:pt x="3019" y="1521"/>
                  </a:lnTo>
                  <a:cubicBezTo>
                    <a:pt x="3019" y="1347"/>
                    <a:pt x="2972" y="1301"/>
                    <a:pt x="2798" y="1289"/>
                  </a:cubicBezTo>
                  <a:lnTo>
                    <a:pt x="2311" y="1289"/>
                  </a:lnTo>
                  <a:cubicBezTo>
                    <a:pt x="2160" y="1289"/>
                    <a:pt x="2102" y="1231"/>
                    <a:pt x="2078" y="1080"/>
                  </a:cubicBezTo>
                  <a:cubicBezTo>
                    <a:pt x="2055" y="1034"/>
                    <a:pt x="2055" y="964"/>
                    <a:pt x="2055" y="895"/>
                  </a:cubicBezTo>
                  <a:cubicBezTo>
                    <a:pt x="2020" y="720"/>
                    <a:pt x="1986" y="558"/>
                    <a:pt x="1939" y="384"/>
                  </a:cubicBezTo>
                  <a:cubicBezTo>
                    <a:pt x="1928" y="337"/>
                    <a:pt x="1870" y="268"/>
                    <a:pt x="1823" y="256"/>
                  </a:cubicBezTo>
                  <a:cubicBezTo>
                    <a:pt x="1626" y="233"/>
                    <a:pt x="1417" y="198"/>
                    <a:pt x="1219" y="291"/>
                  </a:cubicBezTo>
                  <a:lnTo>
                    <a:pt x="1219" y="604"/>
                  </a:lnTo>
                  <a:lnTo>
                    <a:pt x="1219" y="1103"/>
                  </a:lnTo>
                  <a:cubicBezTo>
                    <a:pt x="1219" y="1220"/>
                    <a:pt x="1208" y="1312"/>
                    <a:pt x="1115" y="1405"/>
                  </a:cubicBezTo>
                  <a:cubicBezTo>
                    <a:pt x="836" y="1359"/>
                    <a:pt x="569" y="1359"/>
                    <a:pt x="291" y="1417"/>
                  </a:cubicBezTo>
                  <a:cubicBezTo>
                    <a:pt x="279" y="1649"/>
                    <a:pt x="279" y="1858"/>
                    <a:pt x="372" y="2055"/>
                  </a:cubicBezTo>
                  <a:cubicBezTo>
                    <a:pt x="639" y="2102"/>
                    <a:pt x="894" y="2079"/>
                    <a:pt x="1173" y="205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2" name="Google Shape;412;p8"/>
          <p:cNvGrpSpPr/>
          <p:nvPr/>
        </p:nvGrpSpPr>
        <p:grpSpPr>
          <a:xfrm>
            <a:off x="116681" y="61445"/>
            <a:ext cx="955214" cy="752646"/>
            <a:chOff x="3402300" y="3827875"/>
            <a:chExt cx="197550" cy="155650"/>
          </a:xfrm>
        </p:grpSpPr>
        <p:sp>
          <p:nvSpPr>
            <p:cNvPr id="413" name="Google Shape;413;p8"/>
            <p:cNvSpPr/>
            <p:nvPr/>
          </p:nvSpPr>
          <p:spPr>
            <a:xfrm>
              <a:off x="3402300" y="3827875"/>
              <a:ext cx="101225" cy="66775"/>
            </a:xfrm>
            <a:custGeom>
              <a:avLst/>
              <a:gdLst/>
              <a:ahLst/>
              <a:cxnLst/>
              <a:rect l="l" t="t" r="r" b="b"/>
              <a:pathLst>
                <a:path w="4049" h="2671" extrusionOk="0">
                  <a:moveTo>
                    <a:pt x="3181" y="193"/>
                  </a:moveTo>
                  <a:cubicBezTo>
                    <a:pt x="3710" y="193"/>
                    <a:pt x="3879" y="650"/>
                    <a:pt x="3561" y="1034"/>
                  </a:cubicBezTo>
                  <a:cubicBezTo>
                    <a:pt x="3399" y="1219"/>
                    <a:pt x="3213" y="1324"/>
                    <a:pt x="3050" y="1428"/>
                  </a:cubicBezTo>
                  <a:cubicBezTo>
                    <a:pt x="2888" y="1544"/>
                    <a:pt x="2714" y="1649"/>
                    <a:pt x="2563" y="1742"/>
                  </a:cubicBezTo>
                  <a:cubicBezTo>
                    <a:pt x="2586" y="1544"/>
                    <a:pt x="2539" y="1312"/>
                    <a:pt x="2516" y="1208"/>
                  </a:cubicBezTo>
                  <a:cubicBezTo>
                    <a:pt x="2447" y="987"/>
                    <a:pt x="2238" y="697"/>
                    <a:pt x="1994" y="604"/>
                  </a:cubicBezTo>
                  <a:cubicBezTo>
                    <a:pt x="2296" y="430"/>
                    <a:pt x="2702" y="233"/>
                    <a:pt x="3085" y="198"/>
                  </a:cubicBezTo>
                  <a:cubicBezTo>
                    <a:pt x="3118" y="194"/>
                    <a:pt x="3150" y="193"/>
                    <a:pt x="3181" y="193"/>
                  </a:cubicBezTo>
                  <a:close/>
                  <a:moveTo>
                    <a:pt x="1692" y="801"/>
                  </a:moveTo>
                  <a:cubicBezTo>
                    <a:pt x="1808" y="859"/>
                    <a:pt x="1924" y="894"/>
                    <a:pt x="2017" y="975"/>
                  </a:cubicBezTo>
                  <a:cubicBezTo>
                    <a:pt x="2133" y="1080"/>
                    <a:pt x="2226" y="1219"/>
                    <a:pt x="2272" y="1370"/>
                  </a:cubicBezTo>
                  <a:cubicBezTo>
                    <a:pt x="2307" y="1510"/>
                    <a:pt x="2307" y="1660"/>
                    <a:pt x="2272" y="1800"/>
                  </a:cubicBezTo>
                  <a:cubicBezTo>
                    <a:pt x="2249" y="1858"/>
                    <a:pt x="2226" y="1904"/>
                    <a:pt x="2191" y="1962"/>
                  </a:cubicBezTo>
                  <a:cubicBezTo>
                    <a:pt x="1994" y="2067"/>
                    <a:pt x="1808" y="2171"/>
                    <a:pt x="1599" y="2253"/>
                  </a:cubicBezTo>
                  <a:cubicBezTo>
                    <a:pt x="1483" y="2299"/>
                    <a:pt x="1367" y="2369"/>
                    <a:pt x="1239" y="2380"/>
                  </a:cubicBezTo>
                  <a:cubicBezTo>
                    <a:pt x="1143" y="2396"/>
                    <a:pt x="1058" y="2403"/>
                    <a:pt x="983" y="2403"/>
                  </a:cubicBezTo>
                  <a:cubicBezTo>
                    <a:pt x="288" y="2403"/>
                    <a:pt x="455" y="1779"/>
                    <a:pt x="612" y="1591"/>
                  </a:cubicBezTo>
                  <a:cubicBezTo>
                    <a:pt x="891" y="1243"/>
                    <a:pt x="1367" y="987"/>
                    <a:pt x="1541" y="894"/>
                  </a:cubicBezTo>
                  <a:cubicBezTo>
                    <a:pt x="1587" y="859"/>
                    <a:pt x="1634" y="836"/>
                    <a:pt x="1692" y="801"/>
                  </a:cubicBezTo>
                  <a:close/>
                  <a:moveTo>
                    <a:pt x="3179" y="0"/>
                  </a:moveTo>
                  <a:cubicBezTo>
                    <a:pt x="2989" y="0"/>
                    <a:pt x="2805" y="33"/>
                    <a:pt x="2632" y="93"/>
                  </a:cubicBezTo>
                  <a:cubicBezTo>
                    <a:pt x="2238" y="221"/>
                    <a:pt x="1866" y="453"/>
                    <a:pt x="1529" y="639"/>
                  </a:cubicBezTo>
                  <a:cubicBezTo>
                    <a:pt x="1112" y="871"/>
                    <a:pt x="543" y="1208"/>
                    <a:pt x="322" y="1660"/>
                  </a:cubicBezTo>
                  <a:cubicBezTo>
                    <a:pt x="1" y="2339"/>
                    <a:pt x="521" y="2670"/>
                    <a:pt x="1080" y="2670"/>
                  </a:cubicBezTo>
                  <a:cubicBezTo>
                    <a:pt x="1228" y="2670"/>
                    <a:pt x="1379" y="2647"/>
                    <a:pt x="1518" y="2601"/>
                  </a:cubicBezTo>
                  <a:cubicBezTo>
                    <a:pt x="2122" y="2403"/>
                    <a:pt x="2690" y="2032"/>
                    <a:pt x="3213" y="1672"/>
                  </a:cubicBezTo>
                  <a:cubicBezTo>
                    <a:pt x="3526" y="1440"/>
                    <a:pt x="3979" y="1161"/>
                    <a:pt x="4025" y="732"/>
                  </a:cubicBezTo>
                  <a:cubicBezTo>
                    <a:pt x="4049" y="430"/>
                    <a:pt x="3909" y="163"/>
                    <a:pt x="3607" y="58"/>
                  </a:cubicBezTo>
                  <a:cubicBezTo>
                    <a:pt x="3464" y="19"/>
                    <a:pt x="3320" y="0"/>
                    <a:pt x="3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8"/>
            <p:cNvSpPr/>
            <p:nvPr/>
          </p:nvSpPr>
          <p:spPr>
            <a:xfrm>
              <a:off x="3459975" y="3883900"/>
              <a:ext cx="63000" cy="99625"/>
            </a:xfrm>
            <a:custGeom>
              <a:avLst/>
              <a:gdLst/>
              <a:ahLst/>
              <a:cxnLst/>
              <a:rect l="l" t="t" r="r" b="b"/>
              <a:pathLst>
                <a:path w="2520" h="3985" extrusionOk="0">
                  <a:moveTo>
                    <a:pt x="1670" y="258"/>
                  </a:moveTo>
                  <a:cubicBezTo>
                    <a:pt x="1904" y="258"/>
                    <a:pt x="2092" y="457"/>
                    <a:pt x="2113" y="778"/>
                  </a:cubicBezTo>
                  <a:cubicBezTo>
                    <a:pt x="2136" y="1045"/>
                    <a:pt x="2067" y="1242"/>
                    <a:pt x="2020" y="1439"/>
                  </a:cubicBezTo>
                  <a:lnTo>
                    <a:pt x="1939" y="1823"/>
                  </a:lnTo>
                  <a:cubicBezTo>
                    <a:pt x="1846" y="1741"/>
                    <a:pt x="1742" y="1648"/>
                    <a:pt x="1649" y="1614"/>
                  </a:cubicBezTo>
                  <a:cubicBezTo>
                    <a:pt x="1460" y="1507"/>
                    <a:pt x="1219" y="1435"/>
                    <a:pt x="991" y="1435"/>
                  </a:cubicBezTo>
                  <a:cubicBezTo>
                    <a:pt x="897" y="1435"/>
                    <a:pt x="805" y="1447"/>
                    <a:pt x="720" y="1474"/>
                  </a:cubicBezTo>
                  <a:cubicBezTo>
                    <a:pt x="813" y="1161"/>
                    <a:pt x="975" y="778"/>
                    <a:pt x="1208" y="511"/>
                  </a:cubicBezTo>
                  <a:cubicBezTo>
                    <a:pt x="1360" y="336"/>
                    <a:pt x="1524" y="258"/>
                    <a:pt x="1670" y="258"/>
                  </a:cubicBezTo>
                  <a:close/>
                  <a:moveTo>
                    <a:pt x="963" y="1738"/>
                  </a:moveTo>
                  <a:cubicBezTo>
                    <a:pt x="990" y="1738"/>
                    <a:pt x="1017" y="1739"/>
                    <a:pt x="1045" y="1741"/>
                  </a:cubicBezTo>
                  <a:cubicBezTo>
                    <a:pt x="1231" y="1753"/>
                    <a:pt x="1428" y="1811"/>
                    <a:pt x="1568" y="1927"/>
                  </a:cubicBezTo>
                  <a:cubicBezTo>
                    <a:pt x="1718" y="2032"/>
                    <a:pt x="1765" y="2113"/>
                    <a:pt x="1800" y="2275"/>
                  </a:cubicBezTo>
                  <a:cubicBezTo>
                    <a:pt x="1730" y="2542"/>
                    <a:pt x="1626" y="2786"/>
                    <a:pt x="1533" y="3030"/>
                  </a:cubicBezTo>
                  <a:cubicBezTo>
                    <a:pt x="1475" y="3146"/>
                    <a:pt x="1440" y="3274"/>
                    <a:pt x="1359" y="3378"/>
                  </a:cubicBezTo>
                  <a:cubicBezTo>
                    <a:pt x="1146" y="3651"/>
                    <a:pt x="964" y="3749"/>
                    <a:pt x="815" y="3749"/>
                  </a:cubicBezTo>
                  <a:cubicBezTo>
                    <a:pt x="533" y="3749"/>
                    <a:pt x="371" y="3398"/>
                    <a:pt x="349" y="3216"/>
                  </a:cubicBezTo>
                  <a:cubicBezTo>
                    <a:pt x="314" y="2786"/>
                    <a:pt x="499" y="2275"/>
                    <a:pt x="558" y="2090"/>
                  </a:cubicBezTo>
                  <a:cubicBezTo>
                    <a:pt x="581" y="2020"/>
                    <a:pt x="616" y="1904"/>
                    <a:pt x="639" y="1753"/>
                  </a:cubicBezTo>
                  <a:cubicBezTo>
                    <a:pt x="750" y="1753"/>
                    <a:pt x="854" y="1738"/>
                    <a:pt x="963" y="1738"/>
                  </a:cubicBezTo>
                  <a:close/>
                  <a:moveTo>
                    <a:pt x="1746" y="1"/>
                  </a:moveTo>
                  <a:cubicBezTo>
                    <a:pt x="1661" y="1"/>
                    <a:pt x="1574" y="19"/>
                    <a:pt x="1486" y="58"/>
                  </a:cubicBezTo>
                  <a:cubicBezTo>
                    <a:pt x="1161" y="197"/>
                    <a:pt x="952" y="464"/>
                    <a:pt x="790" y="754"/>
                  </a:cubicBezTo>
                  <a:cubicBezTo>
                    <a:pt x="581" y="1114"/>
                    <a:pt x="465" y="1532"/>
                    <a:pt x="349" y="1892"/>
                  </a:cubicBezTo>
                  <a:cubicBezTo>
                    <a:pt x="209" y="2345"/>
                    <a:pt x="0" y="2983"/>
                    <a:pt x="163" y="3459"/>
                  </a:cubicBezTo>
                  <a:cubicBezTo>
                    <a:pt x="279" y="3837"/>
                    <a:pt x="506" y="3984"/>
                    <a:pt x="754" y="3984"/>
                  </a:cubicBezTo>
                  <a:cubicBezTo>
                    <a:pt x="1101" y="3984"/>
                    <a:pt x="1489" y="3695"/>
                    <a:pt x="1672" y="3343"/>
                  </a:cubicBezTo>
                  <a:cubicBezTo>
                    <a:pt x="1974" y="2786"/>
                    <a:pt x="2148" y="2136"/>
                    <a:pt x="2287" y="1509"/>
                  </a:cubicBezTo>
                  <a:cubicBezTo>
                    <a:pt x="2380" y="1126"/>
                    <a:pt x="2519" y="627"/>
                    <a:pt x="2252" y="279"/>
                  </a:cubicBezTo>
                  <a:cubicBezTo>
                    <a:pt x="2123" y="100"/>
                    <a:pt x="1942" y="1"/>
                    <a:pt x="1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8"/>
            <p:cNvSpPr/>
            <p:nvPr/>
          </p:nvSpPr>
          <p:spPr>
            <a:xfrm>
              <a:off x="3538050" y="3867325"/>
              <a:ext cx="61800" cy="99475"/>
            </a:xfrm>
            <a:custGeom>
              <a:avLst/>
              <a:gdLst/>
              <a:ahLst/>
              <a:cxnLst/>
              <a:rect l="l" t="t" r="r" b="b"/>
              <a:pathLst>
                <a:path w="2472" h="3979" extrusionOk="0">
                  <a:moveTo>
                    <a:pt x="698" y="281"/>
                  </a:moveTo>
                  <a:cubicBezTo>
                    <a:pt x="841" y="281"/>
                    <a:pt x="998" y="352"/>
                    <a:pt x="1138" y="500"/>
                  </a:cubicBezTo>
                  <a:cubicBezTo>
                    <a:pt x="1312" y="686"/>
                    <a:pt x="1370" y="895"/>
                    <a:pt x="1451" y="1069"/>
                  </a:cubicBezTo>
                  <a:cubicBezTo>
                    <a:pt x="1544" y="1232"/>
                    <a:pt x="1614" y="1394"/>
                    <a:pt x="1683" y="1580"/>
                  </a:cubicBezTo>
                  <a:cubicBezTo>
                    <a:pt x="1613" y="1562"/>
                    <a:pt x="1535" y="1555"/>
                    <a:pt x="1457" y="1555"/>
                  </a:cubicBezTo>
                  <a:cubicBezTo>
                    <a:pt x="1332" y="1555"/>
                    <a:pt x="1208" y="1575"/>
                    <a:pt x="1115" y="1603"/>
                  </a:cubicBezTo>
                  <a:cubicBezTo>
                    <a:pt x="824" y="1696"/>
                    <a:pt x="650" y="1882"/>
                    <a:pt x="557" y="2137"/>
                  </a:cubicBezTo>
                  <a:cubicBezTo>
                    <a:pt x="406" y="1789"/>
                    <a:pt x="232" y="1301"/>
                    <a:pt x="244" y="849"/>
                  </a:cubicBezTo>
                  <a:cubicBezTo>
                    <a:pt x="258" y="479"/>
                    <a:pt x="459" y="281"/>
                    <a:pt x="698" y="281"/>
                  </a:cubicBezTo>
                  <a:close/>
                  <a:moveTo>
                    <a:pt x="1289" y="1766"/>
                  </a:moveTo>
                  <a:cubicBezTo>
                    <a:pt x="1405" y="1766"/>
                    <a:pt x="1521" y="1766"/>
                    <a:pt x="1637" y="1812"/>
                  </a:cubicBezTo>
                  <a:cubicBezTo>
                    <a:pt x="1718" y="1835"/>
                    <a:pt x="1742" y="1847"/>
                    <a:pt x="1788" y="1870"/>
                  </a:cubicBezTo>
                  <a:cubicBezTo>
                    <a:pt x="1892" y="2114"/>
                    <a:pt x="1962" y="2369"/>
                    <a:pt x="2032" y="2636"/>
                  </a:cubicBezTo>
                  <a:cubicBezTo>
                    <a:pt x="2067" y="2764"/>
                    <a:pt x="2125" y="2880"/>
                    <a:pt x="2125" y="3008"/>
                  </a:cubicBezTo>
                  <a:cubicBezTo>
                    <a:pt x="2131" y="3554"/>
                    <a:pt x="1930" y="3713"/>
                    <a:pt x="1712" y="3713"/>
                  </a:cubicBezTo>
                  <a:cubicBezTo>
                    <a:pt x="1526" y="3713"/>
                    <a:pt x="1327" y="3598"/>
                    <a:pt x="1231" y="3507"/>
                  </a:cubicBezTo>
                  <a:cubicBezTo>
                    <a:pt x="929" y="3182"/>
                    <a:pt x="755" y="2683"/>
                    <a:pt x="685" y="2486"/>
                  </a:cubicBezTo>
                  <a:cubicBezTo>
                    <a:pt x="673" y="2451"/>
                    <a:pt x="639" y="2369"/>
                    <a:pt x="592" y="2288"/>
                  </a:cubicBezTo>
                  <a:cubicBezTo>
                    <a:pt x="708" y="1998"/>
                    <a:pt x="975" y="1777"/>
                    <a:pt x="1289" y="1766"/>
                  </a:cubicBezTo>
                  <a:close/>
                  <a:moveTo>
                    <a:pt x="705" y="1"/>
                  </a:moveTo>
                  <a:cubicBezTo>
                    <a:pt x="480" y="1"/>
                    <a:pt x="292" y="100"/>
                    <a:pt x="174" y="326"/>
                  </a:cubicBezTo>
                  <a:cubicBezTo>
                    <a:pt x="12" y="651"/>
                    <a:pt x="0" y="965"/>
                    <a:pt x="58" y="1301"/>
                  </a:cubicBezTo>
                  <a:cubicBezTo>
                    <a:pt x="128" y="1708"/>
                    <a:pt x="302" y="2114"/>
                    <a:pt x="441" y="2474"/>
                  </a:cubicBezTo>
                  <a:cubicBezTo>
                    <a:pt x="592" y="2927"/>
                    <a:pt x="848" y="3554"/>
                    <a:pt x="1266" y="3821"/>
                  </a:cubicBezTo>
                  <a:cubicBezTo>
                    <a:pt x="1430" y="3931"/>
                    <a:pt x="1581" y="3979"/>
                    <a:pt x="1714" y="3979"/>
                  </a:cubicBezTo>
                  <a:cubicBezTo>
                    <a:pt x="2210" y="3979"/>
                    <a:pt x="2472" y="3320"/>
                    <a:pt x="2380" y="2799"/>
                  </a:cubicBezTo>
                  <a:cubicBezTo>
                    <a:pt x="2264" y="2172"/>
                    <a:pt x="2009" y="1545"/>
                    <a:pt x="1718" y="965"/>
                  </a:cubicBezTo>
                  <a:cubicBezTo>
                    <a:pt x="1544" y="616"/>
                    <a:pt x="1335" y="129"/>
                    <a:pt x="906" y="24"/>
                  </a:cubicBezTo>
                  <a:cubicBezTo>
                    <a:pt x="836" y="9"/>
                    <a:pt x="769" y="1"/>
                    <a:pt x="7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6" name="Google Shape;416;p8"/>
          <p:cNvGrpSpPr/>
          <p:nvPr/>
        </p:nvGrpSpPr>
        <p:grpSpPr>
          <a:xfrm>
            <a:off x="-348447" y="597284"/>
            <a:ext cx="794866" cy="917605"/>
            <a:chOff x="3381325" y="3449650"/>
            <a:chExt cx="199700" cy="230525"/>
          </a:xfrm>
        </p:grpSpPr>
        <p:sp>
          <p:nvSpPr>
            <p:cNvPr id="417" name="Google Shape;417;p8"/>
            <p:cNvSpPr/>
            <p:nvPr/>
          </p:nvSpPr>
          <p:spPr>
            <a:xfrm>
              <a:off x="3415575" y="3509525"/>
              <a:ext cx="22075" cy="20200"/>
            </a:xfrm>
            <a:custGeom>
              <a:avLst/>
              <a:gdLst/>
              <a:ahLst/>
              <a:cxnLst/>
              <a:rect l="l" t="t" r="r" b="b"/>
              <a:pathLst>
                <a:path w="883" h="808" extrusionOk="0">
                  <a:moveTo>
                    <a:pt x="433" y="192"/>
                  </a:moveTo>
                  <a:cubicBezTo>
                    <a:pt x="447" y="192"/>
                    <a:pt x="462" y="193"/>
                    <a:pt x="476" y="196"/>
                  </a:cubicBezTo>
                  <a:cubicBezTo>
                    <a:pt x="522" y="208"/>
                    <a:pt x="557" y="231"/>
                    <a:pt x="592" y="266"/>
                  </a:cubicBezTo>
                  <a:cubicBezTo>
                    <a:pt x="673" y="371"/>
                    <a:pt x="650" y="521"/>
                    <a:pt x="534" y="591"/>
                  </a:cubicBezTo>
                  <a:cubicBezTo>
                    <a:pt x="493" y="616"/>
                    <a:pt x="445" y="629"/>
                    <a:pt x="399" y="629"/>
                  </a:cubicBezTo>
                  <a:cubicBezTo>
                    <a:pt x="313" y="629"/>
                    <a:pt x="232" y="584"/>
                    <a:pt x="209" y="487"/>
                  </a:cubicBezTo>
                  <a:cubicBezTo>
                    <a:pt x="197" y="382"/>
                    <a:pt x="244" y="266"/>
                    <a:pt x="313" y="231"/>
                  </a:cubicBezTo>
                  <a:cubicBezTo>
                    <a:pt x="348" y="205"/>
                    <a:pt x="390" y="192"/>
                    <a:pt x="433" y="192"/>
                  </a:cubicBezTo>
                  <a:close/>
                  <a:moveTo>
                    <a:pt x="414" y="0"/>
                  </a:moveTo>
                  <a:cubicBezTo>
                    <a:pt x="251" y="0"/>
                    <a:pt x="82" y="106"/>
                    <a:pt x="23" y="254"/>
                  </a:cubicBezTo>
                  <a:cubicBezTo>
                    <a:pt x="12" y="289"/>
                    <a:pt x="12" y="312"/>
                    <a:pt x="12" y="336"/>
                  </a:cubicBezTo>
                  <a:cubicBezTo>
                    <a:pt x="0" y="405"/>
                    <a:pt x="0" y="475"/>
                    <a:pt x="23" y="545"/>
                  </a:cubicBezTo>
                  <a:cubicBezTo>
                    <a:pt x="74" y="713"/>
                    <a:pt x="234" y="808"/>
                    <a:pt x="397" y="808"/>
                  </a:cubicBezTo>
                  <a:cubicBezTo>
                    <a:pt x="460" y="808"/>
                    <a:pt x="523" y="794"/>
                    <a:pt x="581" y="765"/>
                  </a:cubicBezTo>
                  <a:cubicBezTo>
                    <a:pt x="778" y="661"/>
                    <a:pt x="882" y="429"/>
                    <a:pt x="766" y="231"/>
                  </a:cubicBezTo>
                  <a:cubicBezTo>
                    <a:pt x="720" y="115"/>
                    <a:pt x="639" y="22"/>
                    <a:pt x="499" y="11"/>
                  </a:cubicBezTo>
                  <a:cubicBezTo>
                    <a:pt x="471" y="4"/>
                    <a:pt x="443" y="0"/>
                    <a:pt x="4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8"/>
            <p:cNvSpPr/>
            <p:nvPr/>
          </p:nvSpPr>
          <p:spPr>
            <a:xfrm>
              <a:off x="3429500" y="3538950"/>
              <a:ext cx="22375" cy="20150"/>
            </a:xfrm>
            <a:custGeom>
              <a:avLst/>
              <a:gdLst/>
              <a:ahLst/>
              <a:cxnLst/>
              <a:rect l="l" t="t" r="r" b="b"/>
              <a:pathLst>
                <a:path w="895" h="806" extrusionOk="0">
                  <a:moveTo>
                    <a:pt x="445" y="188"/>
                  </a:moveTo>
                  <a:cubicBezTo>
                    <a:pt x="459" y="188"/>
                    <a:pt x="473" y="189"/>
                    <a:pt x="488" y="192"/>
                  </a:cubicBezTo>
                  <a:cubicBezTo>
                    <a:pt x="523" y="215"/>
                    <a:pt x="569" y="227"/>
                    <a:pt x="604" y="273"/>
                  </a:cubicBezTo>
                  <a:cubicBezTo>
                    <a:pt x="685" y="378"/>
                    <a:pt x="662" y="517"/>
                    <a:pt x="546" y="587"/>
                  </a:cubicBezTo>
                  <a:cubicBezTo>
                    <a:pt x="505" y="615"/>
                    <a:pt x="458" y="629"/>
                    <a:pt x="411" y="629"/>
                  </a:cubicBezTo>
                  <a:cubicBezTo>
                    <a:pt x="325" y="629"/>
                    <a:pt x="243" y="580"/>
                    <a:pt x="221" y="482"/>
                  </a:cubicBezTo>
                  <a:cubicBezTo>
                    <a:pt x="209" y="389"/>
                    <a:pt x="256" y="273"/>
                    <a:pt x="325" y="227"/>
                  </a:cubicBezTo>
                  <a:cubicBezTo>
                    <a:pt x="360" y="201"/>
                    <a:pt x="402" y="188"/>
                    <a:pt x="445" y="188"/>
                  </a:cubicBezTo>
                  <a:close/>
                  <a:moveTo>
                    <a:pt x="443" y="0"/>
                  </a:moveTo>
                  <a:cubicBezTo>
                    <a:pt x="275" y="0"/>
                    <a:pt x="96" y="108"/>
                    <a:pt x="35" y="262"/>
                  </a:cubicBezTo>
                  <a:cubicBezTo>
                    <a:pt x="24" y="285"/>
                    <a:pt x="24" y="320"/>
                    <a:pt x="24" y="331"/>
                  </a:cubicBezTo>
                  <a:cubicBezTo>
                    <a:pt x="0" y="401"/>
                    <a:pt x="0" y="471"/>
                    <a:pt x="35" y="552"/>
                  </a:cubicBezTo>
                  <a:cubicBezTo>
                    <a:pt x="85" y="717"/>
                    <a:pt x="240" y="806"/>
                    <a:pt x="396" y="806"/>
                  </a:cubicBezTo>
                  <a:cubicBezTo>
                    <a:pt x="460" y="806"/>
                    <a:pt x="524" y="791"/>
                    <a:pt x="581" y="761"/>
                  </a:cubicBezTo>
                  <a:cubicBezTo>
                    <a:pt x="790" y="668"/>
                    <a:pt x="894" y="436"/>
                    <a:pt x="778" y="227"/>
                  </a:cubicBezTo>
                  <a:cubicBezTo>
                    <a:pt x="732" y="111"/>
                    <a:pt x="639" y="41"/>
                    <a:pt x="511" y="6"/>
                  </a:cubicBezTo>
                  <a:cubicBezTo>
                    <a:pt x="489" y="2"/>
                    <a:pt x="466" y="0"/>
                    <a:pt x="4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8"/>
            <p:cNvSpPr/>
            <p:nvPr/>
          </p:nvSpPr>
          <p:spPr>
            <a:xfrm>
              <a:off x="3445175" y="3566975"/>
              <a:ext cx="22075" cy="20100"/>
            </a:xfrm>
            <a:custGeom>
              <a:avLst/>
              <a:gdLst/>
              <a:ahLst/>
              <a:cxnLst/>
              <a:rect l="l" t="t" r="r" b="b"/>
              <a:pathLst>
                <a:path w="883" h="804" extrusionOk="0">
                  <a:moveTo>
                    <a:pt x="418" y="192"/>
                  </a:moveTo>
                  <a:cubicBezTo>
                    <a:pt x="433" y="192"/>
                    <a:pt x="449" y="194"/>
                    <a:pt x="465" y="197"/>
                  </a:cubicBezTo>
                  <a:cubicBezTo>
                    <a:pt x="511" y="209"/>
                    <a:pt x="557" y="220"/>
                    <a:pt x="581" y="267"/>
                  </a:cubicBezTo>
                  <a:cubicBezTo>
                    <a:pt x="685" y="371"/>
                    <a:pt x="639" y="510"/>
                    <a:pt x="523" y="592"/>
                  </a:cubicBezTo>
                  <a:cubicBezTo>
                    <a:pt x="484" y="615"/>
                    <a:pt x="439" y="627"/>
                    <a:pt x="395" y="627"/>
                  </a:cubicBezTo>
                  <a:cubicBezTo>
                    <a:pt x="307" y="627"/>
                    <a:pt x="225" y="580"/>
                    <a:pt x="209" y="487"/>
                  </a:cubicBezTo>
                  <a:cubicBezTo>
                    <a:pt x="186" y="383"/>
                    <a:pt x="232" y="267"/>
                    <a:pt x="302" y="220"/>
                  </a:cubicBezTo>
                  <a:cubicBezTo>
                    <a:pt x="336" y="203"/>
                    <a:pt x="376" y="192"/>
                    <a:pt x="418" y="192"/>
                  </a:cubicBezTo>
                  <a:close/>
                  <a:moveTo>
                    <a:pt x="426" y="1"/>
                  </a:moveTo>
                  <a:cubicBezTo>
                    <a:pt x="262" y="1"/>
                    <a:pt x="94" y="107"/>
                    <a:pt x="35" y="255"/>
                  </a:cubicBezTo>
                  <a:cubicBezTo>
                    <a:pt x="12" y="278"/>
                    <a:pt x="12" y="313"/>
                    <a:pt x="12" y="325"/>
                  </a:cubicBezTo>
                  <a:cubicBezTo>
                    <a:pt x="0" y="394"/>
                    <a:pt x="0" y="476"/>
                    <a:pt x="35" y="545"/>
                  </a:cubicBezTo>
                  <a:cubicBezTo>
                    <a:pt x="86" y="714"/>
                    <a:pt x="247" y="803"/>
                    <a:pt x="408" y="803"/>
                  </a:cubicBezTo>
                  <a:cubicBezTo>
                    <a:pt x="467" y="803"/>
                    <a:pt x="527" y="791"/>
                    <a:pt x="581" y="766"/>
                  </a:cubicBezTo>
                  <a:cubicBezTo>
                    <a:pt x="790" y="661"/>
                    <a:pt x="882" y="429"/>
                    <a:pt x="766" y="220"/>
                  </a:cubicBezTo>
                  <a:cubicBezTo>
                    <a:pt x="708" y="104"/>
                    <a:pt x="627" y="23"/>
                    <a:pt x="511" y="11"/>
                  </a:cubicBezTo>
                  <a:cubicBezTo>
                    <a:pt x="483" y="4"/>
                    <a:pt x="454" y="1"/>
                    <a:pt x="4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8"/>
            <p:cNvSpPr/>
            <p:nvPr/>
          </p:nvSpPr>
          <p:spPr>
            <a:xfrm>
              <a:off x="3459100" y="3596000"/>
              <a:ext cx="22075" cy="20100"/>
            </a:xfrm>
            <a:custGeom>
              <a:avLst/>
              <a:gdLst/>
              <a:ahLst/>
              <a:cxnLst/>
              <a:rect l="l" t="t" r="r" b="b"/>
              <a:pathLst>
                <a:path w="883" h="804" extrusionOk="0">
                  <a:moveTo>
                    <a:pt x="418" y="192"/>
                  </a:moveTo>
                  <a:cubicBezTo>
                    <a:pt x="434" y="192"/>
                    <a:pt x="449" y="194"/>
                    <a:pt x="465" y="197"/>
                  </a:cubicBezTo>
                  <a:cubicBezTo>
                    <a:pt x="500" y="209"/>
                    <a:pt x="546" y="220"/>
                    <a:pt x="581" y="267"/>
                  </a:cubicBezTo>
                  <a:cubicBezTo>
                    <a:pt x="674" y="371"/>
                    <a:pt x="639" y="510"/>
                    <a:pt x="523" y="592"/>
                  </a:cubicBezTo>
                  <a:cubicBezTo>
                    <a:pt x="484" y="615"/>
                    <a:pt x="439" y="626"/>
                    <a:pt x="395" y="626"/>
                  </a:cubicBezTo>
                  <a:cubicBezTo>
                    <a:pt x="306" y="626"/>
                    <a:pt x="221" y="580"/>
                    <a:pt x="198" y="487"/>
                  </a:cubicBezTo>
                  <a:cubicBezTo>
                    <a:pt x="186" y="383"/>
                    <a:pt x="233" y="267"/>
                    <a:pt x="302" y="220"/>
                  </a:cubicBezTo>
                  <a:cubicBezTo>
                    <a:pt x="336" y="203"/>
                    <a:pt x="376" y="192"/>
                    <a:pt x="418" y="192"/>
                  </a:cubicBezTo>
                  <a:close/>
                  <a:moveTo>
                    <a:pt x="414" y="1"/>
                  </a:moveTo>
                  <a:cubicBezTo>
                    <a:pt x="251" y="1"/>
                    <a:pt x="83" y="107"/>
                    <a:pt x="24" y="255"/>
                  </a:cubicBezTo>
                  <a:cubicBezTo>
                    <a:pt x="12" y="278"/>
                    <a:pt x="12" y="313"/>
                    <a:pt x="12" y="325"/>
                  </a:cubicBezTo>
                  <a:cubicBezTo>
                    <a:pt x="0" y="394"/>
                    <a:pt x="0" y="476"/>
                    <a:pt x="24" y="545"/>
                  </a:cubicBezTo>
                  <a:cubicBezTo>
                    <a:pt x="74" y="714"/>
                    <a:pt x="236" y="803"/>
                    <a:pt x="401" y="803"/>
                  </a:cubicBezTo>
                  <a:cubicBezTo>
                    <a:pt x="462" y="803"/>
                    <a:pt x="524" y="791"/>
                    <a:pt x="581" y="766"/>
                  </a:cubicBezTo>
                  <a:cubicBezTo>
                    <a:pt x="778" y="661"/>
                    <a:pt x="883" y="429"/>
                    <a:pt x="767" y="220"/>
                  </a:cubicBezTo>
                  <a:cubicBezTo>
                    <a:pt x="709" y="104"/>
                    <a:pt x="616" y="23"/>
                    <a:pt x="500" y="11"/>
                  </a:cubicBezTo>
                  <a:cubicBezTo>
                    <a:pt x="472" y="4"/>
                    <a:pt x="443" y="1"/>
                    <a:pt x="4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8"/>
            <p:cNvSpPr/>
            <p:nvPr/>
          </p:nvSpPr>
          <p:spPr>
            <a:xfrm>
              <a:off x="3474475" y="3625025"/>
              <a:ext cx="22375" cy="20100"/>
            </a:xfrm>
            <a:custGeom>
              <a:avLst/>
              <a:gdLst/>
              <a:ahLst/>
              <a:cxnLst/>
              <a:rect l="l" t="t" r="r" b="b"/>
              <a:pathLst>
                <a:path w="895" h="804" extrusionOk="0">
                  <a:moveTo>
                    <a:pt x="419" y="192"/>
                  </a:moveTo>
                  <a:cubicBezTo>
                    <a:pt x="434" y="192"/>
                    <a:pt x="450" y="194"/>
                    <a:pt x="465" y="197"/>
                  </a:cubicBezTo>
                  <a:cubicBezTo>
                    <a:pt x="512" y="208"/>
                    <a:pt x="558" y="220"/>
                    <a:pt x="581" y="267"/>
                  </a:cubicBezTo>
                  <a:cubicBezTo>
                    <a:pt x="686" y="371"/>
                    <a:pt x="662" y="522"/>
                    <a:pt x="523" y="592"/>
                  </a:cubicBezTo>
                  <a:cubicBezTo>
                    <a:pt x="484" y="615"/>
                    <a:pt x="439" y="626"/>
                    <a:pt x="395" y="626"/>
                  </a:cubicBezTo>
                  <a:cubicBezTo>
                    <a:pt x="308" y="626"/>
                    <a:pt x="225" y="580"/>
                    <a:pt x="210" y="487"/>
                  </a:cubicBezTo>
                  <a:cubicBezTo>
                    <a:pt x="198" y="383"/>
                    <a:pt x="233" y="267"/>
                    <a:pt x="314" y="220"/>
                  </a:cubicBezTo>
                  <a:cubicBezTo>
                    <a:pt x="340" y="203"/>
                    <a:pt x="378" y="192"/>
                    <a:pt x="419" y="192"/>
                  </a:cubicBezTo>
                  <a:close/>
                  <a:moveTo>
                    <a:pt x="426" y="1"/>
                  </a:moveTo>
                  <a:cubicBezTo>
                    <a:pt x="263" y="1"/>
                    <a:pt x="95" y="107"/>
                    <a:pt x="36" y="255"/>
                  </a:cubicBezTo>
                  <a:cubicBezTo>
                    <a:pt x="24" y="278"/>
                    <a:pt x="24" y="313"/>
                    <a:pt x="24" y="325"/>
                  </a:cubicBezTo>
                  <a:cubicBezTo>
                    <a:pt x="1" y="394"/>
                    <a:pt x="1" y="475"/>
                    <a:pt x="36" y="545"/>
                  </a:cubicBezTo>
                  <a:cubicBezTo>
                    <a:pt x="86" y="714"/>
                    <a:pt x="248" y="803"/>
                    <a:pt x="408" y="803"/>
                  </a:cubicBezTo>
                  <a:cubicBezTo>
                    <a:pt x="468" y="803"/>
                    <a:pt x="528" y="791"/>
                    <a:pt x="581" y="766"/>
                  </a:cubicBezTo>
                  <a:cubicBezTo>
                    <a:pt x="790" y="661"/>
                    <a:pt x="895" y="429"/>
                    <a:pt x="779" y="220"/>
                  </a:cubicBezTo>
                  <a:cubicBezTo>
                    <a:pt x="732" y="104"/>
                    <a:pt x="628" y="34"/>
                    <a:pt x="512" y="11"/>
                  </a:cubicBezTo>
                  <a:cubicBezTo>
                    <a:pt x="484" y="4"/>
                    <a:pt x="455" y="1"/>
                    <a:pt x="4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8"/>
            <p:cNvSpPr/>
            <p:nvPr/>
          </p:nvSpPr>
          <p:spPr>
            <a:xfrm>
              <a:off x="3469825" y="3481375"/>
              <a:ext cx="22100" cy="20075"/>
            </a:xfrm>
            <a:custGeom>
              <a:avLst/>
              <a:gdLst/>
              <a:ahLst/>
              <a:cxnLst/>
              <a:rect l="l" t="t" r="r" b="b"/>
              <a:pathLst>
                <a:path w="884" h="803" extrusionOk="0">
                  <a:moveTo>
                    <a:pt x="419" y="192"/>
                  </a:moveTo>
                  <a:cubicBezTo>
                    <a:pt x="434" y="192"/>
                    <a:pt x="450" y="193"/>
                    <a:pt x="465" y="196"/>
                  </a:cubicBezTo>
                  <a:cubicBezTo>
                    <a:pt x="512" y="208"/>
                    <a:pt x="558" y="220"/>
                    <a:pt x="581" y="266"/>
                  </a:cubicBezTo>
                  <a:cubicBezTo>
                    <a:pt x="686" y="370"/>
                    <a:pt x="639" y="510"/>
                    <a:pt x="523" y="591"/>
                  </a:cubicBezTo>
                  <a:cubicBezTo>
                    <a:pt x="485" y="614"/>
                    <a:pt x="440" y="626"/>
                    <a:pt x="396" y="626"/>
                  </a:cubicBezTo>
                  <a:cubicBezTo>
                    <a:pt x="308" y="626"/>
                    <a:pt x="225" y="579"/>
                    <a:pt x="210" y="487"/>
                  </a:cubicBezTo>
                  <a:cubicBezTo>
                    <a:pt x="187" y="382"/>
                    <a:pt x="233" y="266"/>
                    <a:pt x="303" y="220"/>
                  </a:cubicBezTo>
                  <a:cubicBezTo>
                    <a:pt x="337" y="203"/>
                    <a:pt x="377" y="192"/>
                    <a:pt x="419" y="192"/>
                  </a:cubicBezTo>
                  <a:close/>
                  <a:moveTo>
                    <a:pt x="426" y="0"/>
                  </a:moveTo>
                  <a:cubicBezTo>
                    <a:pt x="263" y="0"/>
                    <a:pt x="95" y="106"/>
                    <a:pt x="36" y="254"/>
                  </a:cubicBezTo>
                  <a:cubicBezTo>
                    <a:pt x="13" y="278"/>
                    <a:pt x="13" y="312"/>
                    <a:pt x="13" y="324"/>
                  </a:cubicBezTo>
                  <a:cubicBezTo>
                    <a:pt x="1" y="394"/>
                    <a:pt x="1" y="475"/>
                    <a:pt x="36" y="545"/>
                  </a:cubicBezTo>
                  <a:cubicBezTo>
                    <a:pt x="87" y="714"/>
                    <a:pt x="248" y="803"/>
                    <a:pt x="408" y="803"/>
                  </a:cubicBezTo>
                  <a:cubicBezTo>
                    <a:pt x="468" y="803"/>
                    <a:pt x="528" y="790"/>
                    <a:pt x="581" y="765"/>
                  </a:cubicBezTo>
                  <a:cubicBezTo>
                    <a:pt x="790" y="661"/>
                    <a:pt x="883" y="428"/>
                    <a:pt x="767" y="220"/>
                  </a:cubicBezTo>
                  <a:cubicBezTo>
                    <a:pt x="709" y="103"/>
                    <a:pt x="628" y="34"/>
                    <a:pt x="512" y="11"/>
                  </a:cubicBezTo>
                  <a:cubicBezTo>
                    <a:pt x="484" y="4"/>
                    <a:pt x="455" y="0"/>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8"/>
            <p:cNvSpPr/>
            <p:nvPr/>
          </p:nvSpPr>
          <p:spPr>
            <a:xfrm>
              <a:off x="3483775" y="3510675"/>
              <a:ext cx="22075" cy="20225"/>
            </a:xfrm>
            <a:custGeom>
              <a:avLst/>
              <a:gdLst/>
              <a:ahLst/>
              <a:cxnLst/>
              <a:rect l="l" t="t" r="r" b="b"/>
              <a:pathLst>
                <a:path w="883" h="809" extrusionOk="0">
                  <a:moveTo>
                    <a:pt x="433" y="192"/>
                  </a:moveTo>
                  <a:cubicBezTo>
                    <a:pt x="447" y="192"/>
                    <a:pt x="462" y="194"/>
                    <a:pt x="476" y="197"/>
                  </a:cubicBezTo>
                  <a:cubicBezTo>
                    <a:pt x="523" y="208"/>
                    <a:pt x="557" y="232"/>
                    <a:pt x="592" y="266"/>
                  </a:cubicBezTo>
                  <a:cubicBezTo>
                    <a:pt x="674" y="371"/>
                    <a:pt x="650" y="534"/>
                    <a:pt x="534" y="592"/>
                  </a:cubicBezTo>
                  <a:cubicBezTo>
                    <a:pt x="493" y="616"/>
                    <a:pt x="445" y="629"/>
                    <a:pt x="399" y="629"/>
                  </a:cubicBezTo>
                  <a:cubicBezTo>
                    <a:pt x="313" y="629"/>
                    <a:pt x="232" y="585"/>
                    <a:pt x="209" y="487"/>
                  </a:cubicBezTo>
                  <a:cubicBezTo>
                    <a:pt x="198" y="383"/>
                    <a:pt x="244" y="266"/>
                    <a:pt x="314" y="232"/>
                  </a:cubicBezTo>
                  <a:cubicBezTo>
                    <a:pt x="348" y="206"/>
                    <a:pt x="390" y="192"/>
                    <a:pt x="433" y="192"/>
                  </a:cubicBezTo>
                  <a:close/>
                  <a:moveTo>
                    <a:pt x="414" y="1"/>
                  </a:moveTo>
                  <a:cubicBezTo>
                    <a:pt x="251" y="1"/>
                    <a:pt x="83" y="107"/>
                    <a:pt x="23" y="255"/>
                  </a:cubicBezTo>
                  <a:cubicBezTo>
                    <a:pt x="12" y="290"/>
                    <a:pt x="12" y="313"/>
                    <a:pt x="12" y="325"/>
                  </a:cubicBezTo>
                  <a:cubicBezTo>
                    <a:pt x="0" y="406"/>
                    <a:pt x="0" y="475"/>
                    <a:pt x="23" y="545"/>
                  </a:cubicBezTo>
                  <a:cubicBezTo>
                    <a:pt x="74" y="713"/>
                    <a:pt x="234" y="808"/>
                    <a:pt x="398" y="808"/>
                  </a:cubicBezTo>
                  <a:cubicBezTo>
                    <a:pt x="460" y="808"/>
                    <a:pt x="523" y="795"/>
                    <a:pt x="581" y="766"/>
                  </a:cubicBezTo>
                  <a:cubicBezTo>
                    <a:pt x="778" y="661"/>
                    <a:pt x="883" y="429"/>
                    <a:pt x="766" y="232"/>
                  </a:cubicBezTo>
                  <a:cubicBezTo>
                    <a:pt x="720" y="116"/>
                    <a:pt x="639" y="34"/>
                    <a:pt x="499" y="11"/>
                  </a:cubicBezTo>
                  <a:cubicBezTo>
                    <a:pt x="472" y="4"/>
                    <a:pt x="443" y="1"/>
                    <a:pt x="4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8"/>
            <p:cNvSpPr/>
            <p:nvPr/>
          </p:nvSpPr>
          <p:spPr>
            <a:xfrm>
              <a:off x="3499150" y="3538550"/>
              <a:ext cx="22375" cy="20200"/>
            </a:xfrm>
            <a:custGeom>
              <a:avLst/>
              <a:gdLst/>
              <a:ahLst/>
              <a:cxnLst/>
              <a:rect l="l" t="t" r="r" b="b"/>
              <a:pathLst>
                <a:path w="895" h="808" extrusionOk="0">
                  <a:moveTo>
                    <a:pt x="422" y="192"/>
                  </a:moveTo>
                  <a:cubicBezTo>
                    <a:pt x="436" y="192"/>
                    <a:pt x="450" y="193"/>
                    <a:pt x="465" y="196"/>
                  </a:cubicBezTo>
                  <a:cubicBezTo>
                    <a:pt x="511" y="208"/>
                    <a:pt x="558" y="231"/>
                    <a:pt x="581" y="266"/>
                  </a:cubicBezTo>
                  <a:cubicBezTo>
                    <a:pt x="685" y="370"/>
                    <a:pt x="662" y="521"/>
                    <a:pt x="523" y="591"/>
                  </a:cubicBezTo>
                  <a:cubicBezTo>
                    <a:pt x="482" y="616"/>
                    <a:pt x="434" y="629"/>
                    <a:pt x="388" y="629"/>
                  </a:cubicBezTo>
                  <a:cubicBezTo>
                    <a:pt x="303" y="629"/>
                    <a:pt x="225" y="584"/>
                    <a:pt x="209" y="487"/>
                  </a:cubicBezTo>
                  <a:cubicBezTo>
                    <a:pt x="198" y="382"/>
                    <a:pt x="233" y="266"/>
                    <a:pt x="314" y="231"/>
                  </a:cubicBezTo>
                  <a:cubicBezTo>
                    <a:pt x="340" y="205"/>
                    <a:pt x="379" y="192"/>
                    <a:pt x="422" y="192"/>
                  </a:cubicBezTo>
                  <a:close/>
                  <a:moveTo>
                    <a:pt x="426" y="0"/>
                  </a:moveTo>
                  <a:cubicBezTo>
                    <a:pt x="263" y="0"/>
                    <a:pt x="95" y="106"/>
                    <a:pt x="35" y="254"/>
                  </a:cubicBezTo>
                  <a:cubicBezTo>
                    <a:pt x="24" y="289"/>
                    <a:pt x="24" y="312"/>
                    <a:pt x="24" y="336"/>
                  </a:cubicBezTo>
                  <a:cubicBezTo>
                    <a:pt x="1" y="405"/>
                    <a:pt x="1" y="475"/>
                    <a:pt x="35" y="545"/>
                  </a:cubicBezTo>
                  <a:cubicBezTo>
                    <a:pt x="86" y="713"/>
                    <a:pt x="246" y="808"/>
                    <a:pt x="405" y="808"/>
                  </a:cubicBezTo>
                  <a:cubicBezTo>
                    <a:pt x="466" y="808"/>
                    <a:pt x="527" y="794"/>
                    <a:pt x="581" y="765"/>
                  </a:cubicBezTo>
                  <a:cubicBezTo>
                    <a:pt x="790" y="661"/>
                    <a:pt x="894" y="429"/>
                    <a:pt x="778" y="231"/>
                  </a:cubicBezTo>
                  <a:cubicBezTo>
                    <a:pt x="732" y="115"/>
                    <a:pt x="639" y="45"/>
                    <a:pt x="511" y="11"/>
                  </a:cubicBezTo>
                  <a:cubicBezTo>
                    <a:pt x="483" y="4"/>
                    <a:pt x="455" y="0"/>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8"/>
            <p:cNvSpPr/>
            <p:nvPr/>
          </p:nvSpPr>
          <p:spPr>
            <a:xfrm>
              <a:off x="3513075" y="3567575"/>
              <a:ext cx="22100" cy="20200"/>
            </a:xfrm>
            <a:custGeom>
              <a:avLst/>
              <a:gdLst/>
              <a:ahLst/>
              <a:cxnLst/>
              <a:rect l="l" t="t" r="r" b="b"/>
              <a:pathLst>
                <a:path w="884" h="808" extrusionOk="0">
                  <a:moveTo>
                    <a:pt x="433" y="192"/>
                  </a:moveTo>
                  <a:cubicBezTo>
                    <a:pt x="448" y="192"/>
                    <a:pt x="462" y="193"/>
                    <a:pt x="477" y="196"/>
                  </a:cubicBezTo>
                  <a:cubicBezTo>
                    <a:pt x="523" y="208"/>
                    <a:pt x="570" y="231"/>
                    <a:pt x="593" y="266"/>
                  </a:cubicBezTo>
                  <a:cubicBezTo>
                    <a:pt x="686" y="370"/>
                    <a:pt x="651" y="521"/>
                    <a:pt x="535" y="591"/>
                  </a:cubicBezTo>
                  <a:cubicBezTo>
                    <a:pt x="494" y="615"/>
                    <a:pt x="446" y="628"/>
                    <a:pt x="400" y="628"/>
                  </a:cubicBezTo>
                  <a:cubicBezTo>
                    <a:pt x="315" y="628"/>
                    <a:pt x="236" y="584"/>
                    <a:pt x="221" y="486"/>
                  </a:cubicBezTo>
                  <a:cubicBezTo>
                    <a:pt x="198" y="382"/>
                    <a:pt x="245" y="266"/>
                    <a:pt x="314" y="231"/>
                  </a:cubicBezTo>
                  <a:cubicBezTo>
                    <a:pt x="349" y="205"/>
                    <a:pt x="390" y="192"/>
                    <a:pt x="433" y="192"/>
                  </a:cubicBezTo>
                  <a:close/>
                  <a:moveTo>
                    <a:pt x="422" y="0"/>
                  </a:moveTo>
                  <a:cubicBezTo>
                    <a:pt x="254" y="0"/>
                    <a:pt x="93" y="106"/>
                    <a:pt x="24" y="254"/>
                  </a:cubicBezTo>
                  <a:cubicBezTo>
                    <a:pt x="12" y="289"/>
                    <a:pt x="12" y="312"/>
                    <a:pt x="12" y="336"/>
                  </a:cubicBezTo>
                  <a:cubicBezTo>
                    <a:pt x="1" y="405"/>
                    <a:pt x="1" y="475"/>
                    <a:pt x="24" y="545"/>
                  </a:cubicBezTo>
                  <a:cubicBezTo>
                    <a:pt x="83" y="713"/>
                    <a:pt x="239" y="808"/>
                    <a:pt x="400" y="808"/>
                  </a:cubicBezTo>
                  <a:cubicBezTo>
                    <a:pt x="461" y="808"/>
                    <a:pt x="524" y="794"/>
                    <a:pt x="581" y="765"/>
                  </a:cubicBezTo>
                  <a:cubicBezTo>
                    <a:pt x="779" y="661"/>
                    <a:pt x="883" y="428"/>
                    <a:pt x="767" y="231"/>
                  </a:cubicBezTo>
                  <a:cubicBezTo>
                    <a:pt x="721" y="115"/>
                    <a:pt x="639" y="45"/>
                    <a:pt x="512" y="10"/>
                  </a:cubicBezTo>
                  <a:cubicBezTo>
                    <a:pt x="482" y="4"/>
                    <a:pt x="452" y="0"/>
                    <a:pt x="4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8"/>
            <p:cNvSpPr/>
            <p:nvPr/>
          </p:nvSpPr>
          <p:spPr>
            <a:xfrm>
              <a:off x="3528750" y="3596975"/>
              <a:ext cx="22075" cy="20175"/>
            </a:xfrm>
            <a:custGeom>
              <a:avLst/>
              <a:gdLst/>
              <a:ahLst/>
              <a:cxnLst/>
              <a:rect l="l" t="t" r="r" b="b"/>
              <a:pathLst>
                <a:path w="883" h="807" extrusionOk="0">
                  <a:moveTo>
                    <a:pt x="433" y="188"/>
                  </a:moveTo>
                  <a:cubicBezTo>
                    <a:pt x="448" y="188"/>
                    <a:pt x="462" y="190"/>
                    <a:pt x="477" y="193"/>
                  </a:cubicBezTo>
                  <a:cubicBezTo>
                    <a:pt x="523" y="216"/>
                    <a:pt x="558" y="228"/>
                    <a:pt x="593" y="274"/>
                  </a:cubicBezTo>
                  <a:cubicBezTo>
                    <a:pt x="674" y="379"/>
                    <a:pt x="651" y="518"/>
                    <a:pt x="535" y="587"/>
                  </a:cubicBezTo>
                  <a:cubicBezTo>
                    <a:pt x="494" y="616"/>
                    <a:pt x="446" y="630"/>
                    <a:pt x="400" y="630"/>
                  </a:cubicBezTo>
                  <a:cubicBezTo>
                    <a:pt x="314" y="630"/>
                    <a:pt x="232" y="581"/>
                    <a:pt x="210" y="483"/>
                  </a:cubicBezTo>
                  <a:cubicBezTo>
                    <a:pt x="198" y="390"/>
                    <a:pt x="244" y="274"/>
                    <a:pt x="314" y="228"/>
                  </a:cubicBezTo>
                  <a:cubicBezTo>
                    <a:pt x="349" y="201"/>
                    <a:pt x="390" y="188"/>
                    <a:pt x="433" y="188"/>
                  </a:cubicBezTo>
                  <a:close/>
                  <a:moveTo>
                    <a:pt x="432" y="1"/>
                  </a:moveTo>
                  <a:cubicBezTo>
                    <a:pt x="263" y="1"/>
                    <a:pt x="85" y="109"/>
                    <a:pt x="24" y="262"/>
                  </a:cubicBezTo>
                  <a:cubicBezTo>
                    <a:pt x="12" y="286"/>
                    <a:pt x="12" y="320"/>
                    <a:pt x="12" y="332"/>
                  </a:cubicBezTo>
                  <a:cubicBezTo>
                    <a:pt x="1" y="402"/>
                    <a:pt x="1" y="471"/>
                    <a:pt x="24" y="553"/>
                  </a:cubicBezTo>
                  <a:cubicBezTo>
                    <a:pt x="73" y="718"/>
                    <a:pt x="229" y="807"/>
                    <a:pt x="389" y="807"/>
                  </a:cubicBezTo>
                  <a:cubicBezTo>
                    <a:pt x="454" y="807"/>
                    <a:pt x="521" y="792"/>
                    <a:pt x="581" y="762"/>
                  </a:cubicBezTo>
                  <a:cubicBezTo>
                    <a:pt x="778" y="669"/>
                    <a:pt x="883" y="437"/>
                    <a:pt x="767" y="228"/>
                  </a:cubicBezTo>
                  <a:cubicBezTo>
                    <a:pt x="720" y="112"/>
                    <a:pt x="639" y="42"/>
                    <a:pt x="500" y="7"/>
                  </a:cubicBezTo>
                  <a:cubicBezTo>
                    <a:pt x="478" y="3"/>
                    <a:pt x="455" y="1"/>
                    <a:pt x="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8"/>
            <p:cNvSpPr/>
            <p:nvPr/>
          </p:nvSpPr>
          <p:spPr>
            <a:xfrm>
              <a:off x="3447700" y="3490275"/>
              <a:ext cx="73350" cy="147650"/>
            </a:xfrm>
            <a:custGeom>
              <a:avLst/>
              <a:gdLst/>
              <a:ahLst/>
              <a:cxnLst/>
              <a:rect l="l" t="t" r="r" b="b"/>
              <a:pathLst>
                <a:path w="2934" h="5906" extrusionOk="0">
                  <a:moveTo>
                    <a:pt x="103" y="1"/>
                  </a:moveTo>
                  <a:cubicBezTo>
                    <a:pt x="52" y="1"/>
                    <a:pt x="0" y="37"/>
                    <a:pt x="15" y="96"/>
                  </a:cubicBezTo>
                  <a:cubicBezTo>
                    <a:pt x="352" y="1117"/>
                    <a:pt x="921" y="2023"/>
                    <a:pt x="1327" y="3010"/>
                  </a:cubicBezTo>
                  <a:cubicBezTo>
                    <a:pt x="1513" y="3462"/>
                    <a:pt x="1699" y="3927"/>
                    <a:pt x="1884" y="4368"/>
                  </a:cubicBezTo>
                  <a:cubicBezTo>
                    <a:pt x="2105" y="4855"/>
                    <a:pt x="2442" y="5320"/>
                    <a:pt x="2639" y="5831"/>
                  </a:cubicBezTo>
                  <a:cubicBezTo>
                    <a:pt x="2666" y="5884"/>
                    <a:pt x="2708" y="5906"/>
                    <a:pt x="2752" y="5906"/>
                  </a:cubicBezTo>
                  <a:cubicBezTo>
                    <a:pt x="2841" y="5906"/>
                    <a:pt x="2933" y="5812"/>
                    <a:pt x="2894" y="5703"/>
                  </a:cubicBezTo>
                  <a:cubicBezTo>
                    <a:pt x="2523" y="4797"/>
                    <a:pt x="2047" y="3845"/>
                    <a:pt x="1583" y="3010"/>
                  </a:cubicBezTo>
                  <a:cubicBezTo>
                    <a:pt x="1049" y="2058"/>
                    <a:pt x="770" y="978"/>
                    <a:pt x="178" y="38"/>
                  </a:cubicBezTo>
                  <a:cubicBezTo>
                    <a:pt x="161" y="12"/>
                    <a:pt x="132" y="1"/>
                    <a:pt x="1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8"/>
            <p:cNvSpPr/>
            <p:nvPr/>
          </p:nvSpPr>
          <p:spPr>
            <a:xfrm>
              <a:off x="3381325" y="3449650"/>
              <a:ext cx="199700" cy="230525"/>
            </a:xfrm>
            <a:custGeom>
              <a:avLst/>
              <a:gdLst/>
              <a:ahLst/>
              <a:cxnLst/>
              <a:rect l="l" t="t" r="r" b="b"/>
              <a:pathLst>
                <a:path w="7988" h="9221" extrusionOk="0">
                  <a:moveTo>
                    <a:pt x="4528" y="386"/>
                  </a:moveTo>
                  <a:cubicBezTo>
                    <a:pt x="4853" y="1326"/>
                    <a:pt x="5294" y="2081"/>
                    <a:pt x="5689" y="3009"/>
                  </a:cubicBezTo>
                  <a:cubicBezTo>
                    <a:pt x="5874" y="3462"/>
                    <a:pt x="6316" y="4205"/>
                    <a:pt x="6513" y="4658"/>
                  </a:cubicBezTo>
                  <a:cubicBezTo>
                    <a:pt x="6734" y="5145"/>
                    <a:pt x="7407" y="6318"/>
                    <a:pt x="7593" y="6829"/>
                  </a:cubicBezTo>
                  <a:cubicBezTo>
                    <a:pt x="6734" y="7223"/>
                    <a:pt x="5782" y="7699"/>
                    <a:pt x="5259" y="7990"/>
                  </a:cubicBezTo>
                  <a:cubicBezTo>
                    <a:pt x="4690" y="8315"/>
                    <a:pt x="4110" y="8559"/>
                    <a:pt x="3529" y="8837"/>
                  </a:cubicBezTo>
                  <a:cubicBezTo>
                    <a:pt x="3146" y="7920"/>
                    <a:pt x="2264" y="6086"/>
                    <a:pt x="1800" y="5273"/>
                  </a:cubicBezTo>
                  <a:cubicBezTo>
                    <a:pt x="1266" y="4333"/>
                    <a:pt x="940" y="3346"/>
                    <a:pt x="360" y="2417"/>
                  </a:cubicBezTo>
                  <a:cubicBezTo>
                    <a:pt x="882" y="2173"/>
                    <a:pt x="1382" y="1930"/>
                    <a:pt x="1962" y="1674"/>
                  </a:cubicBezTo>
                  <a:cubicBezTo>
                    <a:pt x="2415" y="1489"/>
                    <a:pt x="3146" y="1059"/>
                    <a:pt x="3599" y="850"/>
                  </a:cubicBezTo>
                  <a:cubicBezTo>
                    <a:pt x="3820" y="746"/>
                    <a:pt x="4168" y="571"/>
                    <a:pt x="4528" y="386"/>
                  </a:cubicBezTo>
                  <a:close/>
                  <a:moveTo>
                    <a:pt x="4585" y="0"/>
                  </a:moveTo>
                  <a:cubicBezTo>
                    <a:pt x="4581" y="0"/>
                    <a:pt x="4578" y="1"/>
                    <a:pt x="4574" y="3"/>
                  </a:cubicBezTo>
                  <a:cubicBezTo>
                    <a:pt x="3692" y="420"/>
                    <a:pt x="2566" y="966"/>
                    <a:pt x="2009" y="1291"/>
                  </a:cubicBezTo>
                  <a:cubicBezTo>
                    <a:pt x="1683" y="1465"/>
                    <a:pt x="1370" y="1628"/>
                    <a:pt x="1045" y="1779"/>
                  </a:cubicBezTo>
                  <a:cubicBezTo>
                    <a:pt x="882" y="1860"/>
                    <a:pt x="708" y="1930"/>
                    <a:pt x="557" y="1999"/>
                  </a:cubicBezTo>
                  <a:cubicBezTo>
                    <a:pt x="465" y="2046"/>
                    <a:pt x="395" y="2069"/>
                    <a:pt x="302" y="2115"/>
                  </a:cubicBezTo>
                  <a:cubicBezTo>
                    <a:pt x="209" y="2162"/>
                    <a:pt x="0" y="2232"/>
                    <a:pt x="58" y="2371"/>
                  </a:cubicBezTo>
                  <a:cubicBezTo>
                    <a:pt x="314" y="3044"/>
                    <a:pt x="650" y="3636"/>
                    <a:pt x="975" y="4298"/>
                  </a:cubicBezTo>
                  <a:cubicBezTo>
                    <a:pt x="987" y="4333"/>
                    <a:pt x="1010" y="4379"/>
                    <a:pt x="1033" y="4426"/>
                  </a:cubicBezTo>
                  <a:cubicBezTo>
                    <a:pt x="1161" y="4681"/>
                    <a:pt x="1277" y="4960"/>
                    <a:pt x="1393" y="5215"/>
                  </a:cubicBezTo>
                  <a:cubicBezTo>
                    <a:pt x="1579" y="5668"/>
                    <a:pt x="2020" y="6411"/>
                    <a:pt x="2218" y="6864"/>
                  </a:cubicBezTo>
                  <a:cubicBezTo>
                    <a:pt x="2438" y="7351"/>
                    <a:pt x="3111" y="8524"/>
                    <a:pt x="3297" y="9034"/>
                  </a:cubicBezTo>
                  <a:cubicBezTo>
                    <a:pt x="3309" y="9081"/>
                    <a:pt x="3355" y="9197"/>
                    <a:pt x="3367" y="9220"/>
                  </a:cubicBezTo>
                  <a:cubicBezTo>
                    <a:pt x="3936" y="8965"/>
                    <a:pt x="4539" y="8663"/>
                    <a:pt x="5155" y="8396"/>
                  </a:cubicBezTo>
                  <a:cubicBezTo>
                    <a:pt x="5596" y="8210"/>
                    <a:pt x="6339" y="7769"/>
                    <a:pt x="6792" y="7572"/>
                  </a:cubicBezTo>
                  <a:cubicBezTo>
                    <a:pt x="7070" y="7456"/>
                    <a:pt x="7987" y="7026"/>
                    <a:pt x="7952" y="6945"/>
                  </a:cubicBezTo>
                  <a:cubicBezTo>
                    <a:pt x="7593" y="6051"/>
                    <a:pt x="6548" y="3903"/>
                    <a:pt x="6072" y="3056"/>
                  </a:cubicBezTo>
                  <a:cubicBezTo>
                    <a:pt x="5536" y="2121"/>
                    <a:pt x="4788" y="0"/>
                    <a:pt x="45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accent1"/>
        </a:solidFill>
        <a:effectLst/>
      </p:bgPr>
    </p:bg>
    <p:spTree>
      <p:nvGrpSpPr>
        <p:cNvPr id="1" name="Shape 429"/>
        <p:cNvGrpSpPr/>
        <p:nvPr/>
      </p:nvGrpSpPr>
      <p:grpSpPr>
        <a:xfrm>
          <a:off x="0" y="0"/>
          <a:ext cx="0" cy="0"/>
          <a:chOff x="0" y="0"/>
          <a:chExt cx="0" cy="0"/>
        </a:xfrm>
      </p:grpSpPr>
      <p:sp>
        <p:nvSpPr>
          <p:cNvPr id="430" name="Google Shape;430;p9"/>
          <p:cNvSpPr txBox="1">
            <a:spLocks noGrp="1"/>
          </p:cNvSpPr>
          <p:nvPr>
            <p:ph type="subTitle" idx="1"/>
          </p:nvPr>
        </p:nvSpPr>
        <p:spPr>
          <a:xfrm>
            <a:off x="1867375" y="2747724"/>
            <a:ext cx="2549400" cy="1081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2pPr>
            <a:lvl3pPr lvl="2"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3pPr>
            <a:lvl4pPr lvl="3"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4pPr>
            <a:lvl5pPr lvl="4"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5pPr>
            <a:lvl6pPr lvl="5"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6pPr>
            <a:lvl7pPr lvl="6"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7pPr>
            <a:lvl8pPr lvl="7"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8pPr>
            <a:lvl9pPr lvl="8"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9pPr>
          </a:lstStyle>
          <a:p>
            <a:endParaRPr/>
          </a:p>
        </p:txBody>
      </p:sp>
      <p:sp>
        <p:nvSpPr>
          <p:cNvPr id="431" name="Google Shape;431;p9"/>
          <p:cNvSpPr txBox="1">
            <a:spLocks noGrp="1"/>
          </p:cNvSpPr>
          <p:nvPr>
            <p:ph type="ctrTitle"/>
          </p:nvPr>
        </p:nvSpPr>
        <p:spPr>
          <a:xfrm>
            <a:off x="2377500" y="422850"/>
            <a:ext cx="4389000" cy="640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Font typeface="Neucha"/>
              <a:buNone/>
              <a:defRPr sz="4000" b="1">
                <a:latin typeface="Neucha"/>
                <a:ea typeface="Neucha"/>
                <a:cs typeface="Neucha"/>
                <a:sym typeface="Neucha"/>
              </a:defRPr>
            </a:lvl1pPr>
            <a:lvl2pPr lvl="1" algn="ctr" rtl="0">
              <a:spcBef>
                <a:spcPts val="0"/>
              </a:spcBef>
              <a:spcAft>
                <a:spcPts val="0"/>
              </a:spcAft>
              <a:buClr>
                <a:schemeClr val="lt1"/>
              </a:buClr>
              <a:buSzPts val="3000"/>
              <a:buFont typeface="Patrick Hand"/>
              <a:buNone/>
              <a:defRPr sz="3000" b="1">
                <a:solidFill>
                  <a:schemeClr val="lt1"/>
                </a:solidFill>
                <a:highlight>
                  <a:schemeClr val="dk1"/>
                </a:highlight>
                <a:latin typeface="Patrick Hand"/>
                <a:ea typeface="Patrick Hand"/>
                <a:cs typeface="Patrick Hand"/>
                <a:sym typeface="Patrick Hand"/>
              </a:defRPr>
            </a:lvl2pPr>
            <a:lvl3pPr lvl="2" algn="ctr" rtl="0">
              <a:spcBef>
                <a:spcPts val="0"/>
              </a:spcBef>
              <a:spcAft>
                <a:spcPts val="0"/>
              </a:spcAft>
              <a:buClr>
                <a:schemeClr val="lt1"/>
              </a:buClr>
              <a:buSzPts val="3000"/>
              <a:buFont typeface="Patrick Hand"/>
              <a:buNone/>
              <a:defRPr sz="3000" b="1">
                <a:solidFill>
                  <a:schemeClr val="lt1"/>
                </a:solidFill>
                <a:highlight>
                  <a:schemeClr val="dk1"/>
                </a:highlight>
                <a:latin typeface="Patrick Hand"/>
                <a:ea typeface="Patrick Hand"/>
                <a:cs typeface="Patrick Hand"/>
                <a:sym typeface="Patrick Hand"/>
              </a:defRPr>
            </a:lvl3pPr>
            <a:lvl4pPr lvl="3" algn="ctr" rtl="0">
              <a:spcBef>
                <a:spcPts val="0"/>
              </a:spcBef>
              <a:spcAft>
                <a:spcPts val="0"/>
              </a:spcAft>
              <a:buClr>
                <a:schemeClr val="lt1"/>
              </a:buClr>
              <a:buSzPts val="3000"/>
              <a:buFont typeface="Patrick Hand"/>
              <a:buNone/>
              <a:defRPr sz="3000" b="1">
                <a:solidFill>
                  <a:schemeClr val="lt1"/>
                </a:solidFill>
                <a:highlight>
                  <a:schemeClr val="dk1"/>
                </a:highlight>
                <a:latin typeface="Patrick Hand"/>
                <a:ea typeface="Patrick Hand"/>
                <a:cs typeface="Patrick Hand"/>
                <a:sym typeface="Patrick Hand"/>
              </a:defRPr>
            </a:lvl4pPr>
            <a:lvl5pPr lvl="4" algn="ctr" rtl="0">
              <a:spcBef>
                <a:spcPts val="0"/>
              </a:spcBef>
              <a:spcAft>
                <a:spcPts val="0"/>
              </a:spcAft>
              <a:buClr>
                <a:schemeClr val="lt1"/>
              </a:buClr>
              <a:buSzPts val="3000"/>
              <a:buFont typeface="Patrick Hand"/>
              <a:buNone/>
              <a:defRPr sz="3000" b="1">
                <a:solidFill>
                  <a:schemeClr val="lt1"/>
                </a:solidFill>
                <a:highlight>
                  <a:schemeClr val="dk1"/>
                </a:highlight>
                <a:latin typeface="Patrick Hand"/>
                <a:ea typeface="Patrick Hand"/>
                <a:cs typeface="Patrick Hand"/>
                <a:sym typeface="Patrick Hand"/>
              </a:defRPr>
            </a:lvl5pPr>
            <a:lvl6pPr lvl="5" algn="ctr" rtl="0">
              <a:spcBef>
                <a:spcPts val="0"/>
              </a:spcBef>
              <a:spcAft>
                <a:spcPts val="0"/>
              </a:spcAft>
              <a:buClr>
                <a:schemeClr val="lt1"/>
              </a:buClr>
              <a:buSzPts val="3000"/>
              <a:buFont typeface="Patrick Hand"/>
              <a:buNone/>
              <a:defRPr sz="3000" b="1">
                <a:solidFill>
                  <a:schemeClr val="lt1"/>
                </a:solidFill>
                <a:highlight>
                  <a:schemeClr val="dk1"/>
                </a:highlight>
                <a:latin typeface="Patrick Hand"/>
                <a:ea typeface="Patrick Hand"/>
                <a:cs typeface="Patrick Hand"/>
                <a:sym typeface="Patrick Hand"/>
              </a:defRPr>
            </a:lvl6pPr>
            <a:lvl7pPr lvl="6" algn="ctr" rtl="0">
              <a:spcBef>
                <a:spcPts val="0"/>
              </a:spcBef>
              <a:spcAft>
                <a:spcPts val="0"/>
              </a:spcAft>
              <a:buClr>
                <a:schemeClr val="lt1"/>
              </a:buClr>
              <a:buSzPts val="3000"/>
              <a:buFont typeface="Patrick Hand"/>
              <a:buNone/>
              <a:defRPr sz="3000" b="1">
                <a:solidFill>
                  <a:schemeClr val="lt1"/>
                </a:solidFill>
                <a:highlight>
                  <a:schemeClr val="dk1"/>
                </a:highlight>
                <a:latin typeface="Patrick Hand"/>
                <a:ea typeface="Patrick Hand"/>
                <a:cs typeface="Patrick Hand"/>
                <a:sym typeface="Patrick Hand"/>
              </a:defRPr>
            </a:lvl7pPr>
            <a:lvl8pPr lvl="7" algn="ctr" rtl="0">
              <a:spcBef>
                <a:spcPts val="0"/>
              </a:spcBef>
              <a:spcAft>
                <a:spcPts val="0"/>
              </a:spcAft>
              <a:buClr>
                <a:schemeClr val="lt1"/>
              </a:buClr>
              <a:buSzPts val="3000"/>
              <a:buFont typeface="Patrick Hand"/>
              <a:buNone/>
              <a:defRPr sz="3000" b="1">
                <a:solidFill>
                  <a:schemeClr val="lt1"/>
                </a:solidFill>
                <a:highlight>
                  <a:schemeClr val="dk1"/>
                </a:highlight>
                <a:latin typeface="Patrick Hand"/>
                <a:ea typeface="Patrick Hand"/>
                <a:cs typeface="Patrick Hand"/>
                <a:sym typeface="Patrick Hand"/>
              </a:defRPr>
            </a:lvl8pPr>
            <a:lvl9pPr lvl="8" algn="ctr" rtl="0">
              <a:spcBef>
                <a:spcPts val="0"/>
              </a:spcBef>
              <a:spcAft>
                <a:spcPts val="0"/>
              </a:spcAft>
              <a:buClr>
                <a:schemeClr val="lt1"/>
              </a:buClr>
              <a:buSzPts val="3000"/>
              <a:buFont typeface="Patrick Hand"/>
              <a:buNone/>
              <a:defRPr sz="3000" b="1">
                <a:solidFill>
                  <a:schemeClr val="lt1"/>
                </a:solidFill>
                <a:highlight>
                  <a:schemeClr val="dk1"/>
                </a:highlight>
                <a:latin typeface="Patrick Hand"/>
                <a:ea typeface="Patrick Hand"/>
                <a:cs typeface="Patrick Hand"/>
                <a:sym typeface="Patrick Hand"/>
              </a:defRPr>
            </a:lvl9pPr>
          </a:lstStyle>
          <a:p>
            <a:endParaRPr/>
          </a:p>
        </p:txBody>
      </p:sp>
      <p:sp>
        <p:nvSpPr>
          <p:cNvPr id="432" name="Google Shape;432;p9"/>
          <p:cNvSpPr txBox="1">
            <a:spLocks noGrp="1"/>
          </p:cNvSpPr>
          <p:nvPr>
            <p:ph type="subTitle" idx="2"/>
          </p:nvPr>
        </p:nvSpPr>
        <p:spPr>
          <a:xfrm>
            <a:off x="2020987" y="2449901"/>
            <a:ext cx="2242200" cy="446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000"/>
              <a:buFont typeface="Roboto Condensed"/>
              <a:buNone/>
              <a:defRPr sz="2000" b="1">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Clr>
                <a:schemeClr val="dk1"/>
              </a:buClr>
              <a:buSzPts val="2000"/>
              <a:buFont typeface="Patrick Hand"/>
              <a:buNone/>
              <a:defRPr sz="2000">
                <a:solidFill>
                  <a:schemeClr val="dk1"/>
                </a:solidFill>
                <a:latin typeface="Patrick Hand"/>
                <a:ea typeface="Patrick Hand"/>
                <a:cs typeface="Patrick Hand"/>
                <a:sym typeface="Patrick Hand"/>
              </a:defRPr>
            </a:lvl2pPr>
            <a:lvl3pPr lvl="2" algn="ctr" rtl="0">
              <a:lnSpc>
                <a:spcPct val="100000"/>
              </a:lnSpc>
              <a:spcBef>
                <a:spcPts val="0"/>
              </a:spcBef>
              <a:spcAft>
                <a:spcPts val="0"/>
              </a:spcAft>
              <a:buClr>
                <a:schemeClr val="dk1"/>
              </a:buClr>
              <a:buSzPts val="2000"/>
              <a:buFont typeface="Patrick Hand"/>
              <a:buNone/>
              <a:defRPr sz="2000">
                <a:solidFill>
                  <a:schemeClr val="dk1"/>
                </a:solidFill>
                <a:latin typeface="Patrick Hand"/>
                <a:ea typeface="Patrick Hand"/>
                <a:cs typeface="Patrick Hand"/>
                <a:sym typeface="Patrick Hand"/>
              </a:defRPr>
            </a:lvl3pPr>
            <a:lvl4pPr lvl="3" algn="ctr" rtl="0">
              <a:lnSpc>
                <a:spcPct val="100000"/>
              </a:lnSpc>
              <a:spcBef>
                <a:spcPts val="0"/>
              </a:spcBef>
              <a:spcAft>
                <a:spcPts val="0"/>
              </a:spcAft>
              <a:buClr>
                <a:schemeClr val="dk1"/>
              </a:buClr>
              <a:buSzPts val="2000"/>
              <a:buFont typeface="Patrick Hand"/>
              <a:buNone/>
              <a:defRPr sz="2000">
                <a:solidFill>
                  <a:schemeClr val="dk1"/>
                </a:solidFill>
                <a:latin typeface="Patrick Hand"/>
                <a:ea typeface="Patrick Hand"/>
                <a:cs typeface="Patrick Hand"/>
                <a:sym typeface="Patrick Hand"/>
              </a:defRPr>
            </a:lvl4pPr>
            <a:lvl5pPr lvl="4" algn="ctr" rtl="0">
              <a:lnSpc>
                <a:spcPct val="100000"/>
              </a:lnSpc>
              <a:spcBef>
                <a:spcPts val="0"/>
              </a:spcBef>
              <a:spcAft>
                <a:spcPts val="0"/>
              </a:spcAft>
              <a:buClr>
                <a:schemeClr val="dk1"/>
              </a:buClr>
              <a:buSzPts val="2000"/>
              <a:buFont typeface="Patrick Hand"/>
              <a:buNone/>
              <a:defRPr sz="2000">
                <a:solidFill>
                  <a:schemeClr val="dk1"/>
                </a:solidFill>
                <a:latin typeface="Patrick Hand"/>
                <a:ea typeface="Patrick Hand"/>
                <a:cs typeface="Patrick Hand"/>
                <a:sym typeface="Patrick Hand"/>
              </a:defRPr>
            </a:lvl5pPr>
            <a:lvl6pPr lvl="5" algn="ctr" rtl="0">
              <a:lnSpc>
                <a:spcPct val="100000"/>
              </a:lnSpc>
              <a:spcBef>
                <a:spcPts val="0"/>
              </a:spcBef>
              <a:spcAft>
                <a:spcPts val="0"/>
              </a:spcAft>
              <a:buClr>
                <a:schemeClr val="dk1"/>
              </a:buClr>
              <a:buSzPts val="2000"/>
              <a:buFont typeface="Patrick Hand"/>
              <a:buNone/>
              <a:defRPr sz="2000">
                <a:solidFill>
                  <a:schemeClr val="dk1"/>
                </a:solidFill>
                <a:latin typeface="Patrick Hand"/>
                <a:ea typeface="Patrick Hand"/>
                <a:cs typeface="Patrick Hand"/>
                <a:sym typeface="Patrick Hand"/>
              </a:defRPr>
            </a:lvl6pPr>
            <a:lvl7pPr lvl="6" algn="ctr" rtl="0">
              <a:lnSpc>
                <a:spcPct val="100000"/>
              </a:lnSpc>
              <a:spcBef>
                <a:spcPts val="0"/>
              </a:spcBef>
              <a:spcAft>
                <a:spcPts val="0"/>
              </a:spcAft>
              <a:buClr>
                <a:schemeClr val="dk1"/>
              </a:buClr>
              <a:buSzPts val="2000"/>
              <a:buFont typeface="Patrick Hand"/>
              <a:buNone/>
              <a:defRPr sz="2000">
                <a:solidFill>
                  <a:schemeClr val="dk1"/>
                </a:solidFill>
                <a:latin typeface="Patrick Hand"/>
                <a:ea typeface="Patrick Hand"/>
                <a:cs typeface="Patrick Hand"/>
                <a:sym typeface="Patrick Hand"/>
              </a:defRPr>
            </a:lvl7pPr>
            <a:lvl8pPr lvl="7" algn="ctr" rtl="0">
              <a:lnSpc>
                <a:spcPct val="100000"/>
              </a:lnSpc>
              <a:spcBef>
                <a:spcPts val="0"/>
              </a:spcBef>
              <a:spcAft>
                <a:spcPts val="0"/>
              </a:spcAft>
              <a:buClr>
                <a:schemeClr val="dk1"/>
              </a:buClr>
              <a:buSzPts val="2000"/>
              <a:buFont typeface="Patrick Hand"/>
              <a:buNone/>
              <a:defRPr sz="2000">
                <a:solidFill>
                  <a:schemeClr val="dk1"/>
                </a:solidFill>
                <a:latin typeface="Patrick Hand"/>
                <a:ea typeface="Patrick Hand"/>
                <a:cs typeface="Patrick Hand"/>
                <a:sym typeface="Patrick Hand"/>
              </a:defRPr>
            </a:lvl8pPr>
            <a:lvl9pPr lvl="8" algn="ctr" rtl="0">
              <a:lnSpc>
                <a:spcPct val="100000"/>
              </a:lnSpc>
              <a:spcBef>
                <a:spcPts val="0"/>
              </a:spcBef>
              <a:spcAft>
                <a:spcPts val="0"/>
              </a:spcAft>
              <a:buClr>
                <a:schemeClr val="dk1"/>
              </a:buClr>
              <a:buSzPts val="2000"/>
              <a:buFont typeface="Patrick Hand"/>
              <a:buNone/>
              <a:defRPr sz="2000">
                <a:solidFill>
                  <a:schemeClr val="dk1"/>
                </a:solidFill>
                <a:latin typeface="Patrick Hand"/>
                <a:ea typeface="Patrick Hand"/>
                <a:cs typeface="Patrick Hand"/>
                <a:sym typeface="Patrick Hand"/>
              </a:defRPr>
            </a:lvl9pPr>
          </a:lstStyle>
          <a:p>
            <a:endParaRPr/>
          </a:p>
        </p:txBody>
      </p:sp>
      <p:sp>
        <p:nvSpPr>
          <p:cNvPr id="433" name="Google Shape;433;p9"/>
          <p:cNvSpPr txBox="1">
            <a:spLocks noGrp="1"/>
          </p:cNvSpPr>
          <p:nvPr>
            <p:ph type="subTitle" idx="3"/>
          </p:nvPr>
        </p:nvSpPr>
        <p:spPr>
          <a:xfrm>
            <a:off x="4723770" y="2749161"/>
            <a:ext cx="2549400" cy="1081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2pPr>
            <a:lvl3pPr lvl="2"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3pPr>
            <a:lvl4pPr lvl="3"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4pPr>
            <a:lvl5pPr lvl="4"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5pPr>
            <a:lvl6pPr lvl="5"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6pPr>
            <a:lvl7pPr lvl="6"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7pPr>
            <a:lvl8pPr lvl="7"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8pPr>
            <a:lvl9pPr lvl="8"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9pPr>
          </a:lstStyle>
          <a:p>
            <a:endParaRPr/>
          </a:p>
        </p:txBody>
      </p:sp>
      <p:sp>
        <p:nvSpPr>
          <p:cNvPr id="434" name="Google Shape;434;p9"/>
          <p:cNvSpPr txBox="1">
            <a:spLocks noGrp="1"/>
          </p:cNvSpPr>
          <p:nvPr>
            <p:ph type="subTitle" idx="4"/>
          </p:nvPr>
        </p:nvSpPr>
        <p:spPr>
          <a:xfrm>
            <a:off x="4877364" y="2449901"/>
            <a:ext cx="2242200" cy="446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000"/>
              <a:buFont typeface="Roboto Condensed"/>
              <a:buNone/>
              <a:defRPr sz="2000" b="1">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Clr>
                <a:schemeClr val="dk1"/>
              </a:buClr>
              <a:buSzPts val="2000"/>
              <a:buFont typeface="Patrick Hand"/>
              <a:buNone/>
              <a:defRPr sz="2000">
                <a:solidFill>
                  <a:schemeClr val="dk1"/>
                </a:solidFill>
                <a:latin typeface="Patrick Hand"/>
                <a:ea typeface="Patrick Hand"/>
                <a:cs typeface="Patrick Hand"/>
                <a:sym typeface="Patrick Hand"/>
              </a:defRPr>
            </a:lvl2pPr>
            <a:lvl3pPr lvl="2" algn="ctr" rtl="0">
              <a:lnSpc>
                <a:spcPct val="100000"/>
              </a:lnSpc>
              <a:spcBef>
                <a:spcPts val="0"/>
              </a:spcBef>
              <a:spcAft>
                <a:spcPts val="0"/>
              </a:spcAft>
              <a:buClr>
                <a:schemeClr val="dk1"/>
              </a:buClr>
              <a:buSzPts val="2000"/>
              <a:buFont typeface="Patrick Hand"/>
              <a:buNone/>
              <a:defRPr sz="2000">
                <a:solidFill>
                  <a:schemeClr val="dk1"/>
                </a:solidFill>
                <a:latin typeface="Patrick Hand"/>
                <a:ea typeface="Patrick Hand"/>
                <a:cs typeface="Patrick Hand"/>
                <a:sym typeface="Patrick Hand"/>
              </a:defRPr>
            </a:lvl3pPr>
            <a:lvl4pPr lvl="3" algn="ctr" rtl="0">
              <a:lnSpc>
                <a:spcPct val="100000"/>
              </a:lnSpc>
              <a:spcBef>
                <a:spcPts val="0"/>
              </a:spcBef>
              <a:spcAft>
                <a:spcPts val="0"/>
              </a:spcAft>
              <a:buClr>
                <a:schemeClr val="dk1"/>
              </a:buClr>
              <a:buSzPts val="2000"/>
              <a:buFont typeface="Patrick Hand"/>
              <a:buNone/>
              <a:defRPr sz="2000">
                <a:solidFill>
                  <a:schemeClr val="dk1"/>
                </a:solidFill>
                <a:latin typeface="Patrick Hand"/>
                <a:ea typeface="Patrick Hand"/>
                <a:cs typeface="Patrick Hand"/>
                <a:sym typeface="Patrick Hand"/>
              </a:defRPr>
            </a:lvl4pPr>
            <a:lvl5pPr lvl="4" algn="ctr" rtl="0">
              <a:lnSpc>
                <a:spcPct val="100000"/>
              </a:lnSpc>
              <a:spcBef>
                <a:spcPts val="0"/>
              </a:spcBef>
              <a:spcAft>
                <a:spcPts val="0"/>
              </a:spcAft>
              <a:buClr>
                <a:schemeClr val="dk1"/>
              </a:buClr>
              <a:buSzPts val="2000"/>
              <a:buFont typeface="Patrick Hand"/>
              <a:buNone/>
              <a:defRPr sz="2000">
                <a:solidFill>
                  <a:schemeClr val="dk1"/>
                </a:solidFill>
                <a:latin typeface="Patrick Hand"/>
                <a:ea typeface="Patrick Hand"/>
                <a:cs typeface="Patrick Hand"/>
                <a:sym typeface="Patrick Hand"/>
              </a:defRPr>
            </a:lvl5pPr>
            <a:lvl6pPr lvl="5" algn="ctr" rtl="0">
              <a:lnSpc>
                <a:spcPct val="100000"/>
              </a:lnSpc>
              <a:spcBef>
                <a:spcPts val="0"/>
              </a:spcBef>
              <a:spcAft>
                <a:spcPts val="0"/>
              </a:spcAft>
              <a:buClr>
                <a:schemeClr val="dk1"/>
              </a:buClr>
              <a:buSzPts val="2000"/>
              <a:buFont typeface="Patrick Hand"/>
              <a:buNone/>
              <a:defRPr sz="2000">
                <a:solidFill>
                  <a:schemeClr val="dk1"/>
                </a:solidFill>
                <a:latin typeface="Patrick Hand"/>
                <a:ea typeface="Patrick Hand"/>
                <a:cs typeface="Patrick Hand"/>
                <a:sym typeface="Patrick Hand"/>
              </a:defRPr>
            </a:lvl6pPr>
            <a:lvl7pPr lvl="6" algn="ctr" rtl="0">
              <a:lnSpc>
                <a:spcPct val="100000"/>
              </a:lnSpc>
              <a:spcBef>
                <a:spcPts val="0"/>
              </a:spcBef>
              <a:spcAft>
                <a:spcPts val="0"/>
              </a:spcAft>
              <a:buClr>
                <a:schemeClr val="dk1"/>
              </a:buClr>
              <a:buSzPts val="2000"/>
              <a:buFont typeface="Patrick Hand"/>
              <a:buNone/>
              <a:defRPr sz="2000">
                <a:solidFill>
                  <a:schemeClr val="dk1"/>
                </a:solidFill>
                <a:latin typeface="Patrick Hand"/>
                <a:ea typeface="Patrick Hand"/>
                <a:cs typeface="Patrick Hand"/>
                <a:sym typeface="Patrick Hand"/>
              </a:defRPr>
            </a:lvl7pPr>
            <a:lvl8pPr lvl="7" algn="ctr" rtl="0">
              <a:lnSpc>
                <a:spcPct val="100000"/>
              </a:lnSpc>
              <a:spcBef>
                <a:spcPts val="0"/>
              </a:spcBef>
              <a:spcAft>
                <a:spcPts val="0"/>
              </a:spcAft>
              <a:buClr>
                <a:schemeClr val="dk1"/>
              </a:buClr>
              <a:buSzPts val="2000"/>
              <a:buFont typeface="Patrick Hand"/>
              <a:buNone/>
              <a:defRPr sz="2000">
                <a:solidFill>
                  <a:schemeClr val="dk1"/>
                </a:solidFill>
                <a:latin typeface="Patrick Hand"/>
                <a:ea typeface="Patrick Hand"/>
                <a:cs typeface="Patrick Hand"/>
                <a:sym typeface="Patrick Hand"/>
              </a:defRPr>
            </a:lvl8pPr>
            <a:lvl9pPr lvl="8" algn="ctr" rtl="0">
              <a:lnSpc>
                <a:spcPct val="100000"/>
              </a:lnSpc>
              <a:spcBef>
                <a:spcPts val="0"/>
              </a:spcBef>
              <a:spcAft>
                <a:spcPts val="0"/>
              </a:spcAft>
              <a:buClr>
                <a:schemeClr val="dk1"/>
              </a:buClr>
              <a:buSzPts val="2000"/>
              <a:buFont typeface="Patrick Hand"/>
              <a:buNone/>
              <a:defRPr sz="2000">
                <a:solidFill>
                  <a:schemeClr val="dk1"/>
                </a:solidFill>
                <a:latin typeface="Patrick Hand"/>
                <a:ea typeface="Patrick Hand"/>
                <a:cs typeface="Patrick Hand"/>
                <a:sym typeface="Patrick Hand"/>
              </a:defRPr>
            </a:lvl9pPr>
          </a:lstStyle>
          <a:p>
            <a:endParaRPr/>
          </a:p>
        </p:txBody>
      </p:sp>
      <p:grpSp>
        <p:nvGrpSpPr>
          <p:cNvPr id="435" name="Google Shape;435;p9"/>
          <p:cNvGrpSpPr/>
          <p:nvPr/>
        </p:nvGrpSpPr>
        <p:grpSpPr>
          <a:xfrm rot="-3553717" flipH="1">
            <a:off x="7688754" y="3898355"/>
            <a:ext cx="1657053" cy="1186673"/>
            <a:chOff x="2656025" y="2684075"/>
            <a:chExt cx="464100" cy="332350"/>
          </a:xfrm>
        </p:grpSpPr>
        <p:sp>
          <p:nvSpPr>
            <p:cNvPr id="436" name="Google Shape;436;p9"/>
            <p:cNvSpPr/>
            <p:nvPr/>
          </p:nvSpPr>
          <p:spPr>
            <a:xfrm>
              <a:off x="2667050" y="2740950"/>
              <a:ext cx="2650" cy="7000"/>
            </a:xfrm>
            <a:custGeom>
              <a:avLst/>
              <a:gdLst/>
              <a:ahLst/>
              <a:cxnLst/>
              <a:rect l="l" t="t" r="r" b="b"/>
              <a:pathLst>
                <a:path w="106" h="280" extrusionOk="0">
                  <a:moveTo>
                    <a:pt x="1" y="1"/>
                  </a:moveTo>
                  <a:cubicBezTo>
                    <a:pt x="12" y="105"/>
                    <a:pt x="47" y="198"/>
                    <a:pt x="105" y="280"/>
                  </a:cubicBez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9"/>
            <p:cNvSpPr/>
            <p:nvPr/>
          </p:nvSpPr>
          <p:spPr>
            <a:xfrm>
              <a:off x="2656025" y="2684075"/>
              <a:ext cx="464100" cy="332350"/>
            </a:xfrm>
            <a:custGeom>
              <a:avLst/>
              <a:gdLst/>
              <a:ahLst/>
              <a:cxnLst/>
              <a:rect l="l" t="t" r="r" b="b"/>
              <a:pathLst>
                <a:path w="18564" h="13294" extrusionOk="0">
                  <a:moveTo>
                    <a:pt x="3483" y="2624"/>
                  </a:moveTo>
                  <a:cubicBezTo>
                    <a:pt x="3251" y="2822"/>
                    <a:pt x="3042" y="3007"/>
                    <a:pt x="2822" y="3193"/>
                  </a:cubicBezTo>
                  <a:cubicBezTo>
                    <a:pt x="2578" y="3251"/>
                    <a:pt x="2357" y="3379"/>
                    <a:pt x="2114" y="3437"/>
                  </a:cubicBezTo>
                  <a:cubicBezTo>
                    <a:pt x="1916" y="3483"/>
                    <a:pt x="1707" y="3472"/>
                    <a:pt x="1498" y="3437"/>
                  </a:cubicBezTo>
                  <a:cubicBezTo>
                    <a:pt x="1254" y="3414"/>
                    <a:pt x="1045" y="3263"/>
                    <a:pt x="848" y="3123"/>
                  </a:cubicBezTo>
                  <a:cubicBezTo>
                    <a:pt x="778" y="3077"/>
                    <a:pt x="720" y="3019"/>
                    <a:pt x="662" y="2961"/>
                  </a:cubicBezTo>
                  <a:cubicBezTo>
                    <a:pt x="453" y="2775"/>
                    <a:pt x="279" y="2578"/>
                    <a:pt x="221" y="2288"/>
                  </a:cubicBezTo>
                  <a:cubicBezTo>
                    <a:pt x="152" y="1962"/>
                    <a:pt x="163" y="1637"/>
                    <a:pt x="163" y="1324"/>
                  </a:cubicBezTo>
                  <a:cubicBezTo>
                    <a:pt x="163" y="1243"/>
                    <a:pt x="175" y="1173"/>
                    <a:pt x="210" y="1115"/>
                  </a:cubicBezTo>
                  <a:cubicBezTo>
                    <a:pt x="337" y="767"/>
                    <a:pt x="558" y="488"/>
                    <a:pt x="871" y="314"/>
                  </a:cubicBezTo>
                  <a:cubicBezTo>
                    <a:pt x="1080" y="198"/>
                    <a:pt x="1278" y="82"/>
                    <a:pt x="1533" y="59"/>
                  </a:cubicBezTo>
                  <a:cubicBezTo>
                    <a:pt x="1823" y="24"/>
                    <a:pt x="2090" y="1"/>
                    <a:pt x="2381" y="12"/>
                  </a:cubicBezTo>
                  <a:cubicBezTo>
                    <a:pt x="2578" y="24"/>
                    <a:pt x="2764" y="82"/>
                    <a:pt x="2903" y="233"/>
                  </a:cubicBezTo>
                  <a:cubicBezTo>
                    <a:pt x="3077" y="407"/>
                    <a:pt x="3251" y="581"/>
                    <a:pt x="3367" y="802"/>
                  </a:cubicBezTo>
                  <a:cubicBezTo>
                    <a:pt x="3507" y="1045"/>
                    <a:pt x="3646" y="1301"/>
                    <a:pt x="3692" y="1591"/>
                  </a:cubicBezTo>
                  <a:cubicBezTo>
                    <a:pt x="3832" y="1672"/>
                    <a:pt x="3994" y="1684"/>
                    <a:pt x="4157" y="1695"/>
                  </a:cubicBezTo>
                  <a:cubicBezTo>
                    <a:pt x="4459" y="1707"/>
                    <a:pt x="4760" y="1730"/>
                    <a:pt x="5051" y="1823"/>
                  </a:cubicBezTo>
                  <a:cubicBezTo>
                    <a:pt x="5225" y="1881"/>
                    <a:pt x="5434" y="1881"/>
                    <a:pt x="5631" y="1916"/>
                  </a:cubicBezTo>
                  <a:cubicBezTo>
                    <a:pt x="5805" y="1939"/>
                    <a:pt x="5979" y="1974"/>
                    <a:pt x="6142" y="2021"/>
                  </a:cubicBezTo>
                  <a:cubicBezTo>
                    <a:pt x="6363" y="2055"/>
                    <a:pt x="6583" y="2113"/>
                    <a:pt x="6815" y="2102"/>
                  </a:cubicBezTo>
                  <a:cubicBezTo>
                    <a:pt x="6873" y="2102"/>
                    <a:pt x="6943" y="2102"/>
                    <a:pt x="7001" y="2113"/>
                  </a:cubicBezTo>
                  <a:cubicBezTo>
                    <a:pt x="7280" y="2195"/>
                    <a:pt x="7547" y="2171"/>
                    <a:pt x="7825" y="2195"/>
                  </a:cubicBezTo>
                  <a:cubicBezTo>
                    <a:pt x="7976" y="2195"/>
                    <a:pt x="8116" y="2206"/>
                    <a:pt x="8243" y="2218"/>
                  </a:cubicBezTo>
                  <a:cubicBezTo>
                    <a:pt x="8464" y="2264"/>
                    <a:pt x="8673" y="2276"/>
                    <a:pt x="8882" y="2276"/>
                  </a:cubicBezTo>
                  <a:cubicBezTo>
                    <a:pt x="9253" y="2276"/>
                    <a:pt x="9601" y="2276"/>
                    <a:pt x="9961" y="2288"/>
                  </a:cubicBezTo>
                  <a:cubicBezTo>
                    <a:pt x="10136" y="2288"/>
                    <a:pt x="10310" y="2334"/>
                    <a:pt x="10484" y="2346"/>
                  </a:cubicBezTo>
                  <a:cubicBezTo>
                    <a:pt x="10611" y="2369"/>
                    <a:pt x="10739" y="2392"/>
                    <a:pt x="10879" y="2392"/>
                  </a:cubicBezTo>
                  <a:lnTo>
                    <a:pt x="13514" y="2392"/>
                  </a:lnTo>
                  <a:cubicBezTo>
                    <a:pt x="13676" y="2392"/>
                    <a:pt x="13839" y="2404"/>
                    <a:pt x="13990" y="2450"/>
                  </a:cubicBezTo>
                  <a:cubicBezTo>
                    <a:pt x="14187" y="2496"/>
                    <a:pt x="14373" y="2508"/>
                    <a:pt x="14559" y="2555"/>
                  </a:cubicBezTo>
                  <a:cubicBezTo>
                    <a:pt x="14837" y="2613"/>
                    <a:pt x="15116" y="2671"/>
                    <a:pt x="15406" y="2717"/>
                  </a:cubicBezTo>
                  <a:cubicBezTo>
                    <a:pt x="15545" y="2740"/>
                    <a:pt x="15708" y="2729"/>
                    <a:pt x="15870" y="2729"/>
                  </a:cubicBezTo>
                  <a:cubicBezTo>
                    <a:pt x="16068" y="2729"/>
                    <a:pt x="16277" y="2694"/>
                    <a:pt x="16463" y="2798"/>
                  </a:cubicBezTo>
                  <a:cubicBezTo>
                    <a:pt x="16509" y="2833"/>
                    <a:pt x="16579" y="2810"/>
                    <a:pt x="16637" y="2810"/>
                  </a:cubicBezTo>
                  <a:cubicBezTo>
                    <a:pt x="16706" y="2833"/>
                    <a:pt x="16799" y="2845"/>
                    <a:pt x="16869" y="2868"/>
                  </a:cubicBezTo>
                  <a:cubicBezTo>
                    <a:pt x="16939" y="2903"/>
                    <a:pt x="16997" y="2949"/>
                    <a:pt x="17066" y="2961"/>
                  </a:cubicBezTo>
                  <a:cubicBezTo>
                    <a:pt x="17380" y="3019"/>
                    <a:pt x="17589" y="3205"/>
                    <a:pt x="17763" y="3448"/>
                  </a:cubicBezTo>
                  <a:cubicBezTo>
                    <a:pt x="17856" y="3588"/>
                    <a:pt x="17972" y="3715"/>
                    <a:pt x="18076" y="3843"/>
                  </a:cubicBezTo>
                  <a:cubicBezTo>
                    <a:pt x="18250" y="4064"/>
                    <a:pt x="18378" y="4296"/>
                    <a:pt x="18401" y="4586"/>
                  </a:cubicBezTo>
                  <a:cubicBezTo>
                    <a:pt x="18401" y="4633"/>
                    <a:pt x="18436" y="4691"/>
                    <a:pt x="18448" y="4725"/>
                  </a:cubicBezTo>
                  <a:cubicBezTo>
                    <a:pt x="18552" y="4934"/>
                    <a:pt x="18564" y="5132"/>
                    <a:pt x="18564" y="5352"/>
                  </a:cubicBezTo>
                  <a:lnTo>
                    <a:pt x="18564" y="6792"/>
                  </a:lnTo>
                  <a:cubicBezTo>
                    <a:pt x="18564" y="6966"/>
                    <a:pt x="18552" y="7140"/>
                    <a:pt x="18494" y="7303"/>
                  </a:cubicBezTo>
                  <a:cubicBezTo>
                    <a:pt x="18436" y="7477"/>
                    <a:pt x="18436" y="7663"/>
                    <a:pt x="18378" y="7837"/>
                  </a:cubicBezTo>
                  <a:lnTo>
                    <a:pt x="18285" y="8092"/>
                  </a:lnTo>
                  <a:cubicBezTo>
                    <a:pt x="18216" y="8313"/>
                    <a:pt x="18111" y="8498"/>
                    <a:pt x="17925" y="8649"/>
                  </a:cubicBezTo>
                  <a:cubicBezTo>
                    <a:pt x="17879" y="8696"/>
                    <a:pt x="17821" y="8731"/>
                    <a:pt x="17809" y="8777"/>
                  </a:cubicBezTo>
                  <a:cubicBezTo>
                    <a:pt x="17751" y="8940"/>
                    <a:pt x="17623" y="9009"/>
                    <a:pt x="17496" y="9079"/>
                  </a:cubicBezTo>
                  <a:cubicBezTo>
                    <a:pt x="17240" y="9218"/>
                    <a:pt x="16985" y="9346"/>
                    <a:pt x="16706" y="9404"/>
                  </a:cubicBezTo>
                  <a:cubicBezTo>
                    <a:pt x="16590" y="9427"/>
                    <a:pt x="16474" y="9474"/>
                    <a:pt x="16358" y="9520"/>
                  </a:cubicBezTo>
                  <a:cubicBezTo>
                    <a:pt x="16288" y="9532"/>
                    <a:pt x="16219" y="9543"/>
                    <a:pt x="16161" y="9543"/>
                  </a:cubicBezTo>
                  <a:cubicBezTo>
                    <a:pt x="16056" y="9566"/>
                    <a:pt x="15952" y="9590"/>
                    <a:pt x="15847" y="9590"/>
                  </a:cubicBezTo>
                  <a:cubicBezTo>
                    <a:pt x="15731" y="9601"/>
                    <a:pt x="15638" y="9625"/>
                    <a:pt x="15522" y="9625"/>
                  </a:cubicBezTo>
                  <a:cubicBezTo>
                    <a:pt x="14361" y="9625"/>
                    <a:pt x="13212" y="9625"/>
                    <a:pt x="12051" y="9601"/>
                  </a:cubicBezTo>
                  <a:cubicBezTo>
                    <a:pt x="11900" y="9601"/>
                    <a:pt x="11761" y="9601"/>
                    <a:pt x="11633" y="9648"/>
                  </a:cubicBezTo>
                  <a:cubicBezTo>
                    <a:pt x="11552" y="9683"/>
                    <a:pt x="11471" y="9683"/>
                    <a:pt x="11378" y="9683"/>
                  </a:cubicBezTo>
                  <a:cubicBezTo>
                    <a:pt x="11053" y="9683"/>
                    <a:pt x="10728" y="9659"/>
                    <a:pt x="10391" y="9659"/>
                  </a:cubicBezTo>
                  <a:cubicBezTo>
                    <a:pt x="10310" y="9659"/>
                    <a:pt x="10217" y="9683"/>
                    <a:pt x="10124" y="9694"/>
                  </a:cubicBezTo>
                  <a:cubicBezTo>
                    <a:pt x="9868" y="9741"/>
                    <a:pt x="9729" y="9892"/>
                    <a:pt x="9671" y="10147"/>
                  </a:cubicBezTo>
                  <a:cubicBezTo>
                    <a:pt x="9636" y="10240"/>
                    <a:pt x="9578" y="10344"/>
                    <a:pt x="9555" y="10449"/>
                  </a:cubicBezTo>
                  <a:cubicBezTo>
                    <a:pt x="9509" y="10565"/>
                    <a:pt x="9462" y="10681"/>
                    <a:pt x="9404" y="10785"/>
                  </a:cubicBezTo>
                  <a:cubicBezTo>
                    <a:pt x="9346" y="10925"/>
                    <a:pt x="9276" y="11052"/>
                    <a:pt x="9172" y="11169"/>
                  </a:cubicBezTo>
                  <a:cubicBezTo>
                    <a:pt x="9033" y="11319"/>
                    <a:pt x="8870" y="11447"/>
                    <a:pt x="8731" y="11575"/>
                  </a:cubicBezTo>
                  <a:cubicBezTo>
                    <a:pt x="8696" y="11610"/>
                    <a:pt x="8638" y="11621"/>
                    <a:pt x="8626" y="11656"/>
                  </a:cubicBezTo>
                  <a:cubicBezTo>
                    <a:pt x="8591" y="11807"/>
                    <a:pt x="8441" y="11842"/>
                    <a:pt x="8336" y="11900"/>
                  </a:cubicBezTo>
                  <a:cubicBezTo>
                    <a:pt x="7976" y="12086"/>
                    <a:pt x="7593" y="12271"/>
                    <a:pt x="7222" y="12469"/>
                  </a:cubicBezTo>
                  <a:cubicBezTo>
                    <a:pt x="6943" y="12596"/>
                    <a:pt x="6664" y="12736"/>
                    <a:pt x="6386" y="12852"/>
                  </a:cubicBezTo>
                  <a:cubicBezTo>
                    <a:pt x="6177" y="12945"/>
                    <a:pt x="5956" y="13049"/>
                    <a:pt x="5712" y="13026"/>
                  </a:cubicBezTo>
                  <a:cubicBezTo>
                    <a:pt x="5666" y="13026"/>
                    <a:pt x="5608" y="13026"/>
                    <a:pt x="5561" y="13061"/>
                  </a:cubicBezTo>
                  <a:cubicBezTo>
                    <a:pt x="5434" y="13142"/>
                    <a:pt x="5283" y="13131"/>
                    <a:pt x="5155" y="13072"/>
                  </a:cubicBezTo>
                  <a:cubicBezTo>
                    <a:pt x="5051" y="13026"/>
                    <a:pt x="4969" y="13026"/>
                    <a:pt x="4865" y="13072"/>
                  </a:cubicBezTo>
                  <a:cubicBezTo>
                    <a:pt x="4807" y="13107"/>
                    <a:pt x="4749" y="13084"/>
                    <a:pt x="4691" y="13107"/>
                  </a:cubicBezTo>
                  <a:cubicBezTo>
                    <a:pt x="4575" y="13119"/>
                    <a:pt x="4447" y="13142"/>
                    <a:pt x="4331" y="13165"/>
                  </a:cubicBezTo>
                  <a:cubicBezTo>
                    <a:pt x="4226" y="13177"/>
                    <a:pt x="4122" y="13189"/>
                    <a:pt x="4029" y="13189"/>
                  </a:cubicBezTo>
                  <a:cubicBezTo>
                    <a:pt x="3913" y="13189"/>
                    <a:pt x="3774" y="13189"/>
                    <a:pt x="3658" y="13247"/>
                  </a:cubicBezTo>
                  <a:cubicBezTo>
                    <a:pt x="3588" y="13281"/>
                    <a:pt x="3507" y="13281"/>
                    <a:pt x="3414" y="13281"/>
                  </a:cubicBezTo>
                  <a:cubicBezTo>
                    <a:pt x="3077" y="13281"/>
                    <a:pt x="2729" y="13258"/>
                    <a:pt x="2404" y="13281"/>
                  </a:cubicBezTo>
                  <a:cubicBezTo>
                    <a:pt x="2114" y="13293"/>
                    <a:pt x="1893" y="13131"/>
                    <a:pt x="1684" y="12991"/>
                  </a:cubicBezTo>
                  <a:cubicBezTo>
                    <a:pt x="1312" y="12713"/>
                    <a:pt x="1127" y="12318"/>
                    <a:pt x="976" y="11900"/>
                  </a:cubicBezTo>
                  <a:cubicBezTo>
                    <a:pt x="906" y="11679"/>
                    <a:pt x="837" y="11482"/>
                    <a:pt x="674" y="11319"/>
                  </a:cubicBezTo>
                  <a:cubicBezTo>
                    <a:pt x="581" y="11215"/>
                    <a:pt x="546" y="11076"/>
                    <a:pt x="500" y="10925"/>
                  </a:cubicBezTo>
                  <a:cubicBezTo>
                    <a:pt x="430" y="10669"/>
                    <a:pt x="326" y="10402"/>
                    <a:pt x="349" y="10124"/>
                  </a:cubicBezTo>
                  <a:cubicBezTo>
                    <a:pt x="372" y="9915"/>
                    <a:pt x="453" y="9810"/>
                    <a:pt x="674" y="9810"/>
                  </a:cubicBezTo>
                  <a:lnTo>
                    <a:pt x="1069" y="9810"/>
                  </a:lnTo>
                  <a:cubicBezTo>
                    <a:pt x="1301" y="9810"/>
                    <a:pt x="1429" y="9892"/>
                    <a:pt x="1440" y="10112"/>
                  </a:cubicBezTo>
                  <a:cubicBezTo>
                    <a:pt x="1475" y="10391"/>
                    <a:pt x="1591" y="10646"/>
                    <a:pt x="1545" y="10925"/>
                  </a:cubicBezTo>
                  <a:cubicBezTo>
                    <a:pt x="1533" y="11041"/>
                    <a:pt x="1556" y="11145"/>
                    <a:pt x="1626" y="11250"/>
                  </a:cubicBezTo>
                  <a:cubicBezTo>
                    <a:pt x="1765" y="11424"/>
                    <a:pt x="1823" y="11621"/>
                    <a:pt x="1881" y="11842"/>
                  </a:cubicBezTo>
                  <a:cubicBezTo>
                    <a:pt x="1951" y="12097"/>
                    <a:pt x="2114" y="12248"/>
                    <a:pt x="2369" y="12248"/>
                  </a:cubicBezTo>
                  <a:lnTo>
                    <a:pt x="3913" y="12248"/>
                  </a:lnTo>
                  <a:cubicBezTo>
                    <a:pt x="3983" y="12248"/>
                    <a:pt x="4064" y="12213"/>
                    <a:pt x="4145" y="12202"/>
                  </a:cubicBezTo>
                  <a:cubicBezTo>
                    <a:pt x="4226" y="12190"/>
                    <a:pt x="4296" y="12155"/>
                    <a:pt x="4389" y="12155"/>
                  </a:cubicBezTo>
                  <a:cubicBezTo>
                    <a:pt x="4528" y="12144"/>
                    <a:pt x="4679" y="12132"/>
                    <a:pt x="4760" y="12004"/>
                  </a:cubicBezTo>
                  <a:cubicBezTo>
                    <a:pt x="4784" y="11970"/>
                    <a:pt x="4842" y="11958"/>
                    <a:pt x="4865" y="11946"/>
                  </a:cubicBezTo>
                  <a:cubicBezTo>
                    <a:pt x="5085" y="11865"/>
                    <a:pt x="5306" y="11784"/>
                    <a:pt x="5550" y="11772"/>
                  </a:cubicBezTo>
                  <a:cubicBezTo>
                    <a:pt x="5678" y="11772"/>
                    <a:pt x="5805" y="11714"/>
                    <a:pt x="5945" y="11691"/>
                  </a:cubicBezTo>
                  <a:cubicBezTo>
                    <a:pt x="6072" y="11691"/>
                    <a:pt x="6200" y="11633"/>
                    <a:pt x="6316" y="11621"/>
                  </a:cubicBezTo>
                  <a:cubicBezTo>
                    <a:pt x="6548" y="11598"/>
                    <a:pt x="6757" y="11517"/>
                    <a:pt x="6955" y="11447"/>
                  </a:cubicBezTo>
                  <a:cubicBezTo>
                    <a:pt x="7338" y="11319"/>
                    <a:pt x="7651" y="11134"/>
                    <a:pt x="7872" y="10785"/>
                  </a:cubicBezTo>
                  <a:cubicBezTo>
                    <a:pt x="7872" y="10762"/>
                    <a:pt x="7883" y="10762"/>
                    <a:pt x="7883" y="10751"/>
                  </a:cubicBezTo>
                  <a:cubicBezTo>
                    <a:pt x="8116" y="10565"/>
                    <a:pt x="8232" y="10298"/>
                    <a:pt x="8324" y="10042"/>
                  </a:cubicBezTo>
                  <a:cubicBezTo>
                    <a:pt x="8359" y="9915"/>
                    <a:pt x="8406" y="9799"/>
                    <a:pt x="8406" y="9659"/>
                  </a:cubicBezTo>
                  <a:cubicBezTo>
                    <a:pt x="8406" y="9578"/>
                    <a:pt x="8406" y="9474"/>
                    <a:pt x="8441" y="9392"/>
                  </a:cubicBezTo>
                  <a:cubicBezTo>
                    <a:pt x="8557" y="9102"/>
                    <a:pt x="8475" y="8812"/>
                    <a:pt x="8406" y="8522"/>
                  </a:cubicBezTo>
                  <a:cubicBezTo>
                    <a:pt x="8394" y="8464"/>
                    <a:pt x="8348" y="8417"/>
                    <a:pt x="8301" y="8371"/>
                  </a:cubicBezTo>
                  <a:cubicBezTo>
                    <a:pt x="8185" y="8289"/>
                    <a:pt x="8092" y="8197"/>
                    <a:pt x="7976" y="8115"/>
                  </a:cubicBezTo>
                  <a:cubicBezTo>
                    <a:pt x="7802" y="7999"/>
                    <a:pt x="7640" y="7895"/>
                    <a:pt x="7465" y="7779"/>
                  </a:cubicBezTo>
                  <a:cubicBezTo>
                    <a:pt x="7431" y="7767"/>
                    <a:pt x="7407" y="7732"/>
                    <a:pt x="7396" y="7732"/>
                  </a:cubicBezTo>
                  <a:cubicBezTo>
                    <a:pt x="7047" y="7651"/>
                    <a:pt x="6722" y="7477"/>
                    <a:pt x="6386" y="7361"/>
                  </a:cubicBezTo>
                  <a:cubicBezTo>
                    <a:pt x="6293" y="7326"/>
                    <a:pt x="6188" y="7268"/>
                    <a:pt x="6084" y="7221"/>
                  </a:cubicBezTo>
                  <a:cubicBezTo>
                    <a:pt x="5968" y="7187"/>
                    <a:pt x="5840" y="7140"/>
                    <a:pt x="5712" y="7105"/>
                  </a:cubicBezTo>
                  <a:cubicBezTo>
                    <a:pt x="5480" y="7047"/>
                    <a:pt x="5260" y="6978"/>
                    <a:pt x="5039" y="6896"/>
                  </a:cubicBezTo>
                  <a:cubicBezTo>
                    <a:pt x="4877" y="6838"/>
                    <a:pt x="4749" y="6745"/>
                    <a:pt x="4737" y="6548"/>
                  </a:cubicBezTo>
                  <a:cubicBezTo>
                    <a:pt x="4412" y="6455"/>
                    <a:pt x="4122" y="6374"/>
                    <a:pt x="3820" y="6339"/>
                  </a:cubicBezTo>
                  <a:lnTo>
                    <a:pt x="3797" y="6339"/>
                  </a:lnTo>
                  <a:cubicBezTo>
                    <a:pt x="3518" y="6200"/>
                    <a:pt x="3216" y="6269"/>
                    <a:pt x="2926" y="6235"/>
                  </a:cubicBezTo>
                  <a:cubicBezTo>
                    <a:pt x="2822" y="6223"/>
                    <a:pt x="2717" y="6235"/>
                    <a:pt x="2613" y="6223"/>
                  </a:cubicBezTo>
                  <a:cubicBezTo>
                    <a:pt x="2520" y="6211"/>
                    <a:pt x="2415" y="6223"/>
                    <a:pt x="2322" y="6293"/>
                  </a:cubicBezTo>
                  <a:cubicBezTo>
                    <a:pt x="2299" y="6328"/>
                    <a:pt x="2253" y="6339"/>
                    <a:pt x="2230" y="6351"/>
                  </a:cubicBezTo>
                  <a:cubicBezTo>
                    <a:pt x="1916" y="6444"/>
                    <a:pt x="1742" y="6676"/>
                    <a:pt x="1591" y="6931"/>
                  </a:cubicBezTo>
                  <a:cubicBezTo>
                    <a:pt x="1533" y="7036"/>
                    <a:pt x="1475" y="7129"/>
                    <a:pt x="1417" y="7221"/>
                  </a:cubicBezTo>
                  <a:cubicBezTo>
                    <a:pt x="1371" y="7314"/>
                    <a:pt x="1312" y="7396"/>
                    <a:pt x="1266" y="7500"/>
                  </a:cubicBezTo>
                  <a:cubicBezTo>
                    <a:pt x="1243" y="7570"/>
                    <a:pt x="1243" y="7663"/>
                    <a:pt x="1278" y="7732"/>
                  </a:cubicBezTo>
                  <a:cubicBezTo>
                    <a:pt x="1417" y="8022"/>
                    <a:pt x="1417" y="8324"/>
                    <a:pt x="1301" y="8615"/>
                  </a:cubicBezTo>
                  <a:cubicBezTo>
                    <a:pt x="1254" y="8731"/>
                    <a:pt x="1208" y="8870"/>
                    <a:pt x="1196" y="8998"/>
                  </a:cubicBezTo>
                  <a:cubicBezTo>
                    <a:pt x="1185" y="9172"/>
                    <a:pt x="1045" y="9253"/>
                    <a:pt x="918" y="9276"/>
                  </a:cubicBezTo>
                  <a:cubicBezTo>
                    <a:pt x="674" y="9311"/>
                    <a:pt x="442" y="9334"/>
                    <a:pt x="210" y="9195"/>
                  </a:cubicBezTo>
                  <a:cubicBezTo>
                    <a:pt x="105" y="9137"/>
                    <a:pt x="35" y="9067"/>
                    <a:pt x="24" y="8940"/>
                  </a:cubicBezTo>
                  <a:cubicBezTo>
                    <a:pt x="1" y="8812"/>
                    <a:pt x="1" y="8673"/>
                    <a:pt x="47" y="8545"/>
                  </a:cubicBezTo>
                  <a:cubicBezTo>
                    <a:pt x="117" y="8313"/>
                    <a:pt x="256" y="8115"/>
                    <a:pt x="337" y="7883"/>
                  </a:cubicBezTo>
                  <a:cubicBezTo>
                    <a:pt x="523" y="7430"/>
                    <a:pt x="744" y="6989"/>
                    <a:pt x="964" y="6548"/>
                  </a:cubicBezTo>
                  <a:cubicBezTo>
                    <a:pt x="1011" y="6258"/>
                    <a:pt x="1266" y="6095"/>
                    <a:pt x="1394" y="5863"/>
                  </a:cubicBezTo>
                  <a:lnTo>
                    <a:pt x="1440" y="5817"/>
                  </a:lnTo>
                  <a:lnTo>
                    <a:pt x="2137" y="5422"/>
                  </a:lnTo>
                  <a:cubicBezTo>
                    <a:pt x="2195" y="5399"/>
                    <a:pt x="2264" y="5387"/>
                    <a:pt x="2346" y="5364"/>
                  </a:cubicBezTo>
                  <a:cubicBezTo>
                    <a:pt x="2381" y="5352"/>
                    <a:pt x="2439" y="5364"/>
                    <a:pt x="2485" y="5352"/>
                  </a:cubicBezTo>
                  <a:cubicBezTo>
                    <a:pt x="2845" y="5213"/>
                    <a:pt x="3240" y="5294"/>
                    <a:pt x="3600" y="5283"/>
                  </a:cubicBezTo>
                  <a:cubicBezTo>
                    <a:pt x="3739" y="5283"/>
                    <a:pt x="3867" y="5329"/>
                    <a:pt x="3983" y="5364"/>
                  </a:cubicBezTo>
                  <a:cubicBezTo>
                    <a:pt x="4273" y="5457"/>
                    <a:pt x="4586" y="5445"/>
                    <a:pt x="4853" y="5631"/>
                  </a:cubicBezTo>
                  <a:cubicBezTo>
                    <a:pt x="4900" y="5654"/>
                    <a:pt x="4969" y="5654"/>
                    <a:pt x="5027" y="5643"/>
                  </a:cubicBezTo>
                  <a:cubicBezTo>
                    <a:pt x="5271" y="5619"/>
                    <a:pt x="5515" y="5643"/>
                    <a:pt x="5736" y="5759"/>
                  </a:cubicBezTo>
                  <a:cubicBezTo>
                    <a:pt x="5828" y="5805"/>
                    <a:pt x="5898" y="5863"/>
                    <a:pt x="6014" y="5886"/>
                  </a:cubicBezTo>
                  <a:cubicBezTo>
                    <a:pt x="6235" y="5944"/>
                    <a:pt x="6432" y="6037"/>
                    <a:pt x="6653" y="6107"/>
                  </a:cubicBezTo>
                  <a:cubicBezTo>
                    <a:pt x="6699" y="6119"/>
                    <a:pt x="6757" y="6142"/>
                    <a:pt x="6792" y="6165"/>
                  </a:cubicBezTo>
                  <a:cubicBezTo>
                    <a:pt x="6897" y="6235"/>
                    <a:pt x="7013" y="6281"/>
                    <a:pt x="7129" y="6328"/>
                  </a:cubicBezTo>
                  <a:cubicBezTo>
                    <a:pt x="7256" y="6374"/>
                    <a:pt x="7373" y="6444"/>
                    <a:pt x="7489" y="6490"/>
                  </a:cubicBezTo>
                  <a:cubicBezTo>
                    <a:pt x="7581" y="6525"/>
                    <a:pt x="7651" y="6571"/>
                    <a:pt x="7744" y="6606"/>
                  </a:cubicBezTo>
                  <a:cubicBezTo>
                    <a:pt x="8069" y="6676"/>
                    <a:pt x="8348" y="6873"/>
                    <a:pt x="8650" y="7024"/>
                  </a:cubicBezTo>
                  <a:cubicBezTo>
                    <a:pt x="8708" y="7047"/>
                    <a:pt x="8754" y="7094"/>
                    <a:pt x="8800" y="7140"/>
                  </a:cubicBezTo>
                  <a:cubicBezTo>
                    <a:pt x="8917" y="7233"/>
                    <a:pt x="8998" y="7338"/>
                    <a:pt x="9137" y="7419"/>
                  </a:cubicBezTo>
                  <a:cubicBezTo>
                    <a:pt x="9323" y="7512"/>
                    <a:pt x="9451" y="7663"/>
                    <a:pt x="9520" y="7860"/>
                  </a:cubicBezTo>
                  <a:cubicBezTo>
                    <a:pt x="9613" y="8081"/>
                    <a:pt x="9776" y="8266"/>
                    <a:pt x="9927" y="8440"/>
                  </a:cubicBezTo>
                  <a:cubicBezTo>
                    <a:pt x="10089" y="8615"/>
                    <a:pt x="10310" y="8684"/>
                    <a:pt x="10542" y="8696"/>
                  </a:cubicBezTo>
                  <a:cubicBezTo>
                    <a:pt x="10681" y="8707"/>
                    <a:pt x="10832" y="8696"/>
                    <a:pt x="10971" y="8696"/>
                  </a:cubicBezTo>
                  <a:lnTo>
                    <a:pt x="14326" y="8696"/>
                  </a:lnTo>
                  <a:cubicBezTo>
                    <a:pt x="14489" y="8696"/>
                    <a:pt x="14628" y="8673"/>
                    <a:pt x="14779" y="8638"/>
                  </a:cubicBezTo>
                  <a:cubicBezTo>
                    <a:pt x="14907" y="8591"/>
                    <a:pt x="15069" y="8603"/>
                    <a:pt x="15197" y="8603"/>
                  </a:cubicBezTo>
                  <a:cubicBezTo>
                    <a:pt x="15534" y="8626"/>
                    <a:pt x="15870" y="8580"/>
                    <a:pt x="16184" y="8440"/>
                  </a:cubicBezTo>
                  <a:cubicBezTo>
                    <a:pt x="16277" y="8406"/>
                    <a:pt x="16370" y="8394"/>
                    <a:pt x="16474" y="8359"/>
                  </a:cubicBezTo>
                  <a:cubicBezTo>
                    <a:pt x="16811" y="8231"/>
                    <a:pt x="17089" y="8057"/>
                    <a:pt x="17240" y="7709"/>
                  </a:cubicBezTo>
                  <a:cubicBezTo>
                    <a:pt x="17333" y="7500"/>
                    <a:pt x="17438" y="7314"/>
                    <a:pt x="17391" y="7094"/>
                  </a:cubicBezTo>
                  <a:cubicBezTo>
                    <a:pt x="17391" y="7047"/>
                    <a:pt x="17391" y="7012"/>
                    <a:pt x="17403" y="6978"/>
                  </a:cubicBezTo>
                  <a:cubicBezTo>
                    <a:pt x="17507" y="6780"/>
                    <a:pt x="17461" y="6560"/>
                    <a:pt x="17473" y="6339"/>
                  </a:cubicBezTo>
                  <a:cubicBezTo>
                    <a:pt x="17473" y="6107"/>
                    <a:pt x="17461" y="5886"/>
                    <a:pt x="17473" y="5654"/>
                  </a:cubicBezTo>
                  <a:cubicBezTo>
                    <a:pt x="17496" y="5364"/>
                    <a:pt x="17403" y="5109"/>
                    <a:pt x="17333" y="4818"/>
                  </a:cubicBezTo>
                  <a:cubicBezTo>
                    <a:pt x="17287" y="4621"/>
                    <a:pt x="17159" y="4470"/>
                    <a:pt x="17008" y="4342"/>
                  </a:cubicBezTo>
                  <a:cubicBezTo>
                    <a:pt x="16857" y="4191"/>
                    <a:pt x="16706" y="4052"/>
                    <a:pt x="16521" y="3936"/>
                  </a:cubicBezTo>
                  <a:cubicBezTo>
                    <a:pt x="16312" y="3797"/>
                    <a:pt x="16114" y="3704"/>
                    <a:pt x="15882" y="3657"/>
                  </a:cubicBezTo>
                  <a:cubicBezTo>
                    <a:pt x="15580" y="3599"/>
                    <a:pt x="15290" y="3541"/>
                    <a:pt x="14965" y="3541"/>
                  </a:cubicBezTo>
                  <a:cubicBezTo>
                    <a:pt x="14919" y="3541"/>
                    <a:pt x="14860" y="3541"/>
                    <a:pt x="14826" y="3530"/>
                  </a:cubicBezTo>
                  <a:cubicBezTo>
                    <a:pt x="14605" y="3425"/>
                    <a:pt x="14384" y="3448"/>
                    <a:pt x="14152" y="3448"/>
                  </a:cubicBezTo>
                  <a:cubicBezTo>
                    <a:pt x="13955" y="3448"/>
                    <a:pt x="13746" y="3483"/>
                    <a:pt x="13549" y="3379"/>
                  </a:cubicBezTo>
                  <a:cubicBezTo>
                    <a:pt x="13491" y="3356"/>
                    <a:pt x="13398" y="3367"/>
                    <a:pt x="13328" y="3367"/>
                  </a:cubicBezTo>
                  <a:cubicBezTo>
                    <a:pt x="12736" y="3425"/>
                    <a:pt x="12132" y="3379"/>
                    <a:pt x="11540" y="3379"/>
                  </a:cubicBezTo>
                  <a:cubicBezTo>
                    <a:pt x="11494" y="3379"/>
                    <a:pt x="11459" y="3379"/>
                    <a:pt x="11424" y="3367"/>
                  </a:cubicBezTo>
                  <a:cubicBezTo>
                    <a:pt x="11250" y="3274"/>
                    <a:pt x="11064" y="3309"/>
                    <a:pt x="10890" y="3298"/>
                  </a:cubicBezTo>
                  <a:lnTo>
                    <a:pt x="10031" y="3298"/>
                  </a:lnTo>
                  <a:cubicBezTo>
                    <a:pt x="9845" y="3298"/>
                    <a:pt x="9671" y="3309"/>
                    <a:pt x="9497" y="3239"/>
                  </a:cubicBezTo>
                  <a:cubicBezTo>
                    <a:pt x="9427" y="3205"/>
                    <a:pt x="9334" y="3216"/>
                    <a:pt x="9253" y="3216"/>
                  </a:cubicBezTo>
                  <a:lnTo>
                    <a:pt x="8290" y="3216"/>
                  </a:lnTo>
                  <a:cubicBezTo>
                    <a:pt x="8174" y="3216"/>
                    <a:pt x="8046" y="3193"/>
                    <a:pt x="7930" y="3158"/>
                  </a:cubicBezTo>
                  <a:cubicBezTo>
                    <a:pt x="7918" y="3158"/>
                    <a:pt x="7883" y="3147"/>
                    <a:pt x="7872" y="3147"/>
                  </a:cubicBezTo>
                  <a:cubicBezTo>
                    <a:pt x="7628" y="3123"/>
                    <a:pt x="7396" y="3077"/>
                    <a:pt x="7140" y="3042"/>
                  </a:cubicBezTo>
                  <a:cubicBezTo>
                    <a:pt x="6908" y="3019"/>
                    <a:pt x="6676" y="3007"/>
                    <a:pt x="6444" y="2972"/>
                  </a:cubicBezTo>
                  <a:cubicBezTo>
                    <a:pt x="6188" y="2949"/>
                    <a:pt x="5921" y="2903"/>
                    <a:pt x="5666" y="2868"/>
                  </a:cubicBezTo>
                  <a:cubicBezTo>
                    <a:pt x="5573" y="2856"/>
                    <a:pt x="5492" y="2845"/>
                    <a:pt x="5387" y="2810"/>
                  </a:cubicBezTo>
                  <a:cubicBezTo>
                    <a:pt x="5329" y="2798"/>
                    <a:pt x="5271" y="2775"/>
                    <a:pt x="5213" y="2787"/>
                  </a:cubicBezTo>
                  <a:cubicBezTo>
                    <a:pt x="4923" y="2787"/>
                    <a:pt x="4644" y="2694"/>
                    <a:pt x="4377" y="2636"/>
                  </a:cubicBezTo>
                  <a:cubicBezTo>
                    <a:pt x="4261" y="2624"/>
                    <a:pt x="4122" y="2613"/>
                    <a:pt x="4006" y="2613"/>
                  </a:cubicBezTo>
                  <a:cubicBezTo>
                    <a:pt x="3832" y="2659"/>
                    <a:pt x="3646" y="2647"/>
                    <a:pt x="3483" y="2624"/>
                  </a:cubicBezTo>
                  <a:close/>
                  <a:moveTo>
                    <a:pt x="5306" y="12817"/>
                  </a:moveTo>
                  <a:lnTo>
                    <a:pt x="5620" y="12817"/>
                  </a:lnTo>
                  <a:cubicBezTo>
                    <a:pt x="5747" y="12817"/>
                    <a:pt x="5887" y="12782"/>
                    <a:pt x="6003" y="12724"/>
                  </a:cubicBezTo>
                  <a:cubicBezTo>
                    <a:pt x="6188" y="12631"/>
                    <a:pt x="6386" y="12573"/>
                    <a:pt x="6595" y="12480"/>
                  </a:cubicBezTo>
                  <a:cubicBezTo>
                    <a:pt x="6908" y="12353"/>
                    <a:pt x="7233" y="12202"/>
                    <a:pt x="7535" y="12062"/>
                  </a:cubicBezTo>
                  <a:cubicBezTo>
                    <a:pt x="7651" y="12004"/>
                    <a:pt x="7744" y="11935"/>
                    <a:pt x="7837" y="11853"/>
                  </a:cubicBezTo>
                  <a:cubicBezTo>
                    <a:pt x="7953" y="11772"/>
                    <a:pt x="8046" y="11679"/>
                    <a:pt x="8162" y="11598"/>
                  </a:cubicBezTo>
                  <a:cubicBezTo>
                    <a:pt x="8348" y="11470"/>
                    <a:pt x="8533" y="11354"/>
                    <a:pt x="8708" y="11203"/>
                  </a:cubicBezTo>
                  <a:cubicBezTo>
                    <a:pt x="8847" y="11099"/>
                    <a:pt x="8940" y="11006"/>
                    <a:pt x="8998" y="10855"/>
                  </a:cubicBezTo>
                  <a:cubicBezTo>
                    <a:pt x="9137" y="10565"/>
                    <a:pt x="9276" y="10286"/>
                    <a:pt x="9369" y="9984"/>
                  </a:cubicBezTo>
                  <a:cubicBezTo>
                    <a:pt x="9439" y="9741"/>
                    <a:pt x="9578" y="9532"/>
                    <a:pt x="9857" y="9462"/>
                  </a:cubicBezTo>
                  <a:cubicBezTo>
                    <a:pt x="9985" y="9439"/>
                    <a:pt x="10101" y="9381"/>
                    <a:pt x="10240" y="9439"/>
                  </a:cubicBezTo>
                  <a:cubicBezTo>
                    <a:pt x="10275" y="9450"/>
                    <a:pt x="10333" y="9450"/>
                    <a:pt x="10379" y="9450"/>
                  </a:cubicBezTo>
                  <a:cubicBezTo>
                    <a:pt x="10670" y="9450"/>
                    <a:pt x="10971" y="9439"/>
                    <a:pt x="11262" y="9439"/>
                  </a:cubicBezTo>
                  <a:cubicBezTo>
                    <a:pt x="11354" y="9439"/>
                    <a:pt x="11436" y="9439"/>
                    <a:pt x="11517" y="9404"/>
                  </a:cubicBezTo>
                  <a:cubicBezTo>
                    <a:pt x="11645" y="9346"/>
                    <a:pt x="11784" y="9346"/>
                    <a:pt x="11935" y="9346"/>
                  </a:cubicBezTo>
                  <a:cubicBezTo>
                    <a:pt x="13026" y="9346"/>
                    <a:pt x="14094" y="9346"/>
                    <a:pt x="15186" y="9334"/>
                  </a:cubicBezTo>
                  <a:cubicBezTo>
                    <a:pt x="15406" y="9334"/>
                    <a:pt x="15615" y="9358"/>
                    <a:pt x="15812" y="9265"/>
                  </a:cubicBezTo>
                  <a:cubicBezTo>
                    <a:pt x="15824" y="9241"/>
                    <a:pt x="15847" y="9241"/>
                    <a:pt x="15870" y="9241"/>
                  </a:cubicBezTo>
                  <a:cubicBezTo>
                    <a:pt x="16056" y="9276"/>
                    <a:pt x="16230" y="9207"/>
                    <a:pt x="16405" y="9160"/>
                  </a:cubicBezTo>
                  <a:cubicBezTo>
                    <a:pt x="16857" y="9044"/>
                    <a:pt x="17322" y="8916"/>
                    <a:pt x="17589" y="8487"/>
                  </a:cubicBezTo>
                  <a:cubicBezTo>
                    <a:pt x="17589" y="8475"/>
                    <a:pt x="17612" y="8475"/>
                    <a:pt x="17612" y="8464"/>
                  </a:cubicBezTo>
                  <a:cubicBezTo>
                    <a:pt x="17809" y="8301"/>
                    <a:pt x="17902" y="8069"/>
                    <a:pt x="17972" y="7837"/>
                  </a:cubicBezTo>
                  <a:cubicBezTo>
                    <a:pt x="17995" y="7732"/>
                    <a:pt x="18041" y="7651"/>
                    <a:pt x="18053" y="7546"/>
                  </a:cubicBezTo>
                  <a:cubicBezTo>
                    <a:pt x="18099" y="7349"/>
                    <a:pt x="18146" y="7129"/>
                    <a:pt x="18158" y="6920"/>
                  </a:cubicBezTo>
                  <a:cubicBezTo>
                    <a:pt x="18169" y="6362"/>
                    <a:pt x="18158" y="5793"/>
                    <a:pt x="18158" y="5236"/>
                  </a:cubicBezTo>
                  <a:cubicBezTo>
                    <a:pt x="18158" y="5167"/>
                    <a:pt x="18158" y="5097"/>
                    <a:pt x="18134" y="5027"/>
                  </a:cubicBezTo>
                  <a:cubicBezTo>
                    <a:pt x="18088" y="4853"/>
                    <a:pt x="18030" y="4679"/>
                    <a:pt x="17972" y="4493"/>
                  </a:cubicBezTo>
                  <a:cubicBezTo>
                    <a:pt x="17914" y="4342"/>
                    <a:pt x="17856" y="4191"/>
                    <a:pt x="17751" y="4064"/>
                  </a:cubicBezTo>
                  <a:cubicBezTo>
                    <a:pt x="17612" y="3901"/>
                    <a:pt x="17507" y="3715"/>
                    <a:pt x="17356" y="3553"/>
                  </a:cubicBezTo>
                  <a:cubicBezTo>
                    <a:pt x="17275" y="3460"/>
                    <a:pt x="17147" y="3367"/>
                    <a:pt x="17008" y="3321"/>
                  </a:cubicBezTo>
                  <a:cubicBezTo>
                    <a:pt x="16764" y="3251"/>
                    <a:pt x="16544" y="3100"/>
                    <a:pt x="16277" y="3135"/>
                  </a:cubicBezTo>
                  <a:cubicBezTo>
                    <a:pt x="16126" y="3042"/>
                    <a:pt x="15952" y="3077"/>
                    <a:pt x="15789" y="3077"/>
                  </a:cubicBezTo>
                  <a:cubicBezTo>
                    <a:pt x="15545" y="3077"/>
                    <a:pt x="15302" y="3100"/>
                    <a:pt x="15069" y="3007"/>
                  </a:cubicBezTo>
                  <a:cubicBezTo>
                    <a:pt x="15011" y="2972"/>
                    <a:pt x="14953" y="2984"/>
                    <a:pt x="14884" y="2984"/>
                  </a:cubicBezTo>
                  <a:cubicBezTo>
                    <a:pt x="14802" y="2972"/>
                    <a:pt x="14733" y="2972"/>
                    <a:pt x="14663" y="2961"/>
                  </a:cubicBezTo>
                  <a:cubicBezTo>
                    <a:pt x="14431" y="2903"/>
                    <a:pt x="14199" y="2833"/>
                    <a:pt x="13932" y="2833"/>
                  </a:cubicBezTo>
                  <a:cubicBezTo>
                    <a:pt x="13897" y="2833"/>
                    <a:pt x="13839" y="2833"/>
                    <a:pt x="13792" y="2798"/>
                  </a:cubicBezTo>
                  <a:cubicBezTo>
                    <a:pt x="13665" y="2729"/>
                    <a:pt x="13514" y="2740"/>
                    <a:pt x="13374" y="2740"/>
                  </a:cubicBezTo>
                  <a:lnTo>
                    <a:pt x="10368" y="2740"/>
                  </a:lnTo>
                  <a:cubicBezTo>
                    <a:pt x="10252" y="2740"/>
                    <a:pt x="10136" y="2740"/>
                    <a:pt x="10031" y="2717"/>
                  </a:cubicBezTo>
                  <a:cubicBezTo>
                    <a:pt x="9915" y="2671"/>
                    <a:pt x="9787" y="2671"/>
                    <a:pt x="9671" y="2671"/>
                  </a:cubicBezTo>
                  <a:cubicBezTo>
                    <a:pt x="9601" y="2671"/>
                    <a:pt x="9520" y="2682"/>
                    <a:pt x="9451" y="2659"/>
                  </a:cubicBezTo>
                  <a:cubicBezTo>
                    <a:pt x="9230" y="2566"/>
                    <a:pt x="8998" y="2589"/>
                    <a:pt x="8789" y="2555"/>
                  </a:cubicBezTo>
                  <a:cubicBezTo>
                    <a:pt x="8638" y="2543"/>
                    <a:pt x="8499" y="2555"/>
                    <a:pt x="8359" y="2531"/>
                  </a:cubicBezTo>
                  <a:cubicBezTo>
                    <a:pt x="8092" y="2473"/>
                    <a:pt x="7802" y="2473"/>
                    <a:pt x="7512" y="2450"/>
                  </a:cubicBezTo>
                  <a:cubicBezTo>
                    <a:pt x="7082" y="2427"/>
                    <a:pt x="6676" y="2380"/>
                    <a:pt x="6258" y="2322"/>
                  </a:cubicBezTo>
                  <a:cubicBezTo>
                    <a:pt x="5887" y="2264"/>
                    <a:pt x="5515" y="2183"/>
                    <a:pt x="5144" y="2125"/>
                  </a:cubicBezTo>
                  <a:cubicBezTo>
                    <a:pt x="4679" y="2067"/>
                    <a:pt x="4215" y="2021"/>
                    <a:pt x="3750" y="1962"/>
                  </a:cubicBezTo>
                  <a:cubicBezTo>
                    <a:pt x="3704" y="1962"/>
                    <a:pt x="3646" y="1974"/>
                    <a:pt x="3588" y="1986"/>
                  </a:cubicBezTo>
                  <a:lnTo>
                    <a:pt x="3588" y="2427"/>
                  </a:lnTo>
                  <a:cubicBezTo>
                    <a:pt x="3681" y="2496"/>
                    <a:pt x="3762" y="2473"/>
                    <a:pt x="3855" y="2473"/>
                  </a:cubicBezTo>
                  <a:cubicBezTo>
                    <a:pt x="4226" y="2438"/>
                    <a:pt x="4575" y="2566"/>
                    <a:pt x="4958" y="2555"/>
                  </a:cubicBezTo>
                  <a:cubicBezTo>
                    <a:pt x="4981" y="2555"/>
                    <a:pt x="5016" y="2566"/>
                    <a:pt x="5039" y="2566"/>
                  </a:cubicBezTo>
                  <a:cubicBezTo>
                    <a:pt x="5422" y="2647"/>
                    <a:pt x="5782" y="2705"/>
                    <a:pt x="6154" y="2775"/>
                  </a:cubicBezTo>
                  <a:lnTo>
                    <a:pt x="6212" y="2775"/>
                  </a:lnTo>
                  <a:cubicBezTo>
                    <a:pt x="6467" y="2775"/>
                    <a:pt x="6711" y="2764"/>
                    <a:pt x="6943" y="2845"/>
                  </a:cubicBezTo>
                  <a:cubicBezTo>
                    <a:pt x="6989" y="2856"/>
                    <a:pt x="7024" y="2856"/>
                    <a:pt x="7059" y="2845"/>
                  </a:cubicBezTo>
                  <a:cubicBezTo>
                    <a:pt x="7338" y="2833"/>
                    <a:pt x="7593" y="2949"/>
                    <a:pt x="7872" y="2949"/>
                  </a:cubicBezTo>
                  <a:cubicBezTo>
                    <a:pt x="8046" y="3031"/>
                    <a:pt x="8232" y="3019"/>
                    <a:pt x="8406" y="3019"/>
                  </a:cubicBezTo>
                  <a:lnTo>
                    <a:pt x="9230" y="3019"/>
                  </a:lnTo>
                  <a:cubicBezTo>
                    <a:pt x="9323" y="3019"/>
                    <a:pt x="9404" y="3007"/>
                    <a:pt x="9485" y="3031"/>
                  </a:cubicBezTo>
                  <a:cubicBezTo>
                    <a:pt x="9660" y="3112"/>
                    <a:pt x="9810" y="3089"/>
                    <a:pt x="9985" y="3089"/>
                  </a:cubicBezTo>
                  <a:lnTo>
                    <a:pt x="11064" y="3089"/>
                  </a:lnTo>
                  <a:cubicBezTo>
                    <a:pt x="11146" y="3089"/>
                    <a:pt x="11238" y="3077"/>
                    <a:pt x="11308" y="3112"/>
                  </a:cubicBezTo>
                  <a:cubicBezTo>
                    <a:pt x="11482" y="3181"/>
                    <a:pt x="11645" y="3170"/>
                    <a:pt x="11819" y="3170"/>
                  </a:cubicBezTo>
                  <a:lnTo>
                    <a:pt x="13142" y="3170"/>
                  </a:lnTo>
                  <a:cubicBezTo>
                    <a:pt x="13328" y="3170"/>
                    <a:pt x="13525" y="3170"/>
                    <a:pt x="13723" y="3239"/>
                  </a:cubicBezTo>
                  <a:cubicBezTo>
                    <a:pt x="13792" y="3263"/>
                    <a:pt x="13862" y="3263"/>
                    <a:pt x="13932" y="3263"/>
                  </a:cubicBezTo>
                  <a:cubicBezTo>
                    <a:pt x="14245" y="3251"/>
                    <a:pt x="14547" y="3298"/>
                    <a:pt x="14849" y="3356"/>
                  </a:cubicBezTo>
                  <a:cubicBezTo>
                    <a:pt x="14919" y="3367"/>
                    <a:pt x="15000" y="3379"/>
                    <a:pt x="15069" y="3379"/>
                  </a:cubicBezTo>
                  <a:cubicBezTo>
                    <a:pt x="15441" y="3402"/>
                    <a:pt x="15824" y="3437"/>
                    <a:pt x="16184" y="3518"/>
                  </a:cubicBezTo>
                  <a:cubicBezTo>
                    <a:pt x="16312" y="3541"/>
                    <a:pt x="16428" y="3588"/>
                    <a:pt x="16544" y="3657"/>
                  </a:cubicBezTo>
                  <a:cubicBezTo>
                    <a:pt x="16822" y="3832"/>
                    <a:pt x="17043" y="4052"/>
                    <a:pt x="17264" y="4284"/>
                  </a:cubicBezTo>
                  <a:cubicBezTo>
                    <a:pt x="17461" y="4505"/>
                    <a:pt x="17623" y="4749"/>
                    <a:pt x="17623" y="5062"/>
                  </a:cubicBezTo>
                  <a:cubicBezTo>
                    <a:pt x="17623" y="5097"/>
                    <a:pt x="17623" y="5120"/>
                    <a:pt x="17635" y="5155"/>
                  </a:cubicBezTo>
                  <a:cubicBezTo>
                    <a:pt x="17705" y="5271"/>
                    <a:pt x="17693" y="5387"/>
                    <a:pt x="17693" y="5515"/>
                  </a:cubicBezTo>
                  <a:lnTo>
                    <a:pt x="17693" y="6803"/>
                  </a:lnTo>
                  <a:cubicBezTo>
                    <a:pt x="17693" y="6896"/>
                    <a:pt x="17670" y="6978"/>
                    <a:pt x="17647" y="7082"/>
                  </a:cubicBezTo>
                  <a:cubicBezTo>
                    <a:pt x="17635" y="7175"/>
                    <a:pt x="17612" y="7256"/>
                    <a:pt x="17623" y="7361"/>
                  </a:cubicBezTo>
                  <a:cubicBezTo>
                    <a:pt x="17635" y="7605"/>
                    <a:pt x="17519" y="7813"/>
                    <a:pt x="17438" y="8022"/>
                  </a:cubicBezTo>
                  <a:cubicBezTo>
                    <a:pt x="17380" y="8197"/>
                    <a:pt x="17264" y="8313"/>
                    <a:pt x="17101" y="8406"/>
                  </a:cubicBezTo>
                  <a:lnTo>
                    <a:pt x="17055" y="8452"/>
                  </a:lnTo>
                  <a:cubicBezTo>
                    <a:pt x="16880" y="8649"/>
                    <a:pt x="16637" y="8742"/>
                    <a:pt x="16393" y="8812"/>
                  </a:cubicBezTo>
                  <a:cubicBezTo>
                    <a:pt x="16288" y="8835"/>
                    <a:pt x="16172" y="8870"/>
                    <a:pt x="16068" y="8882"/>
                  </a:cubicBezTo>
                  <a:cubicBezTo>
                    <a:pt x="15766" y="8951"/>
                    <a:pt x="15464" y="9032"/>
                    <a:pt x="15139" y="8998"/>
                  </a:cubicBezTo>
                  <a:lnTo>
                    <a:pt x="14919" y="8998"/>
                  </a:lnTo>
                  <a:cubicBezTo>
                    <a:pt x="14860" y="8998"/>
                    <a:pt x="14791" y="8998"/>
                    <a:pt x="14744" y="9032"/>
                  </a:cubicBezTo>
                  <a:cubicBezTo>
                    <a:pt x="14617" y="9091"/>
                    <a:pt x="14489" y="9091"/>
                    <a:pt x="14361" y="9091"/>
                  </a:cubicBezTo>
                  <a:cubicBezTo>
                    <a:pt x="13166" y="9091"/>
                    <a:pt x="11958" y="9067"/>
                    <a:pt x="10774" y="9091"/>
                  </a:cubicBezTo>
                  <a:cubicBezTo>
                    <a:pt x="10391" y="9091"/>
                    <a:pt x="10043" y="9044"/>
                    <a:pt x="9729" y="8823"/>
                  </a:cubicBezTo>
                  <a:cubicBezTo>
                    <a:pt x="9694" y="8812"/>
                    <a:pt x="9671" y="8812"/>
                    <a:pt x="9636" y="8777"/>
                  </a:cubicBezTo>
                  <a:cubicBezTo>
                    <a:pt x="9497" y="8684"/>
                    <a:pt x="9334" y="8556"/>
                    <a:pt x="9276" y="8371"/>
                  </a:cubicBezTo>
                  <a:cubicBezTo>
                    <a:pt x="9230" y="8255"/>
                    <a:pt x="9172" y="8150"/>
                    <a:pt x="9114" y="8034"/>
                  </a:cubicBezTo>
                  <a:cubicBezTo>
                    <a:pt x="9102" y="8011"/>
                    <a:pt x="9102" y="7976"/>
                    <a:pt x="9079" y="7964"/>
                  </a:cubicBezTo>
                  <a:cubicBezTo>
                    <a:pt x="8928" y="7883"/>
                    <a:pt x="8824" y="7744"/>
                    <a:pt x="8754" y="7605"/>
                  </a:cubicBezTo>
                  <a:cubicBezTo>
                    <a:pt x="8742" y="7558"/>
                    <a:pt x="8673" y="7546"/>
                    <a:pt x="8638" y="7512"/>
                  </a:cubicBezTo>
                  <a:cubicBezTo>
                    <a:pt x="8568" y="7477"/>
                    <a:pt x="8475" y="7419"/>
                    <a:pt x="8406" y="7372"/>
                  </a:cubicBezTo>
                  <a:cubicBezTo>
                    <a:pt x="8243" y="7279"/>
                    <a:pt x="8092" y="7163"/>
                    <a:pt x="7930" y="7129"/>
                  </a:cubicBezTo>
                  <a:cubicBezTo>
                    <a:pt x="7767" y="7082"/>
                    <a:pt x="7628" y="7024"/>
                    <a:pt x="7477" y="6966"/>
                  </a:cubicBezTo>
                  <a:cubicBezTo>
                    <a:pt x="7245" y="6862"/>
                    <a:pt x="7001" y="6792"/>
                    <a:pt x="6769" y="6676"/>
                  </a:cubicBezTo>
                  <a:cubicBezTo>
                    <a:pt x="6537" y="6560"/>
                    <a:pt x="6270" y="6490"/>
                    <a:pt x="6061" y="6328"/>
                  </a:cubicBezTo>
                  <a:lnTo>
                    <a:pt x="5968" y="6281"/>
                  </a:lnTo>
                  <a:cubicBezTo>
                    <a:pt x="5782" y="6235"/>
                    <a:pt x="5631" y="6142"/>
                    <a:pt x="5457" y="6061"/>
                  </a:cubicBezTo>
                  <a:cubicBezTo>
                    <a:pt x="5422" y="6049"/>
                    <a:pt x="5387" y="6026"/>
                    <a:pt x="5341" y="6026"/>
                  </a:cubicBezTo>
                  <a:cubicBezTo>
                    <a:pt x="5190" y="5991"/>
                    <a:pt x="5027" y="5944"/>
                    <a:pt x="4900" y="6107"/>
                  </a:cubicBezTo>
                  <a:cubicBezTo>
                    <a:pt x="4935" y="6281"/>
                    <a:pt x="4877" y="6467"/>
                    <a:pt x="4969" y="6676"/>
                  </a:cubicBezTo>
                  <a:cubicBezTo>
                    <a:pt x="5144" y="6734"/>
                    <a:pt x="5329" y="6815"/>
                    <a:pt x="5538" y="6873"/>
                  </a:cubicBezTo>
                  <a:cubicBezTo>
                    <a:pt x="5724" y="6931"/>
                    <a:pt x="5910" y="6978"/>
                    <a:pt x="6084" y="7036"/>
                  </a:cubicBezTo>
                  <a:cubicBezTo>
                    <a:pt x="6258" y="7094"/>
                    <a:pt x="6421" y="7163"/>
                    <a:pt x="6595" y="7245"/>
                  </a:cubicBezTo>
                  <a:cubicBezTo>
                    <a:pt x="6838" y="7338"/>
                    <a:pt x="7082" y="7430"/>
                    <a:pt x="7338" y="7512"/>
                  </a:cubicBezTo>
                  <a:cubicBezTo>
                    <a:pt x="7431" y="7546"/>
                    <a:pt x="7523" y="7593"/>
                    <a:pt x="7605" y="7651"/>
                  </a:cubicBezTo>
                  <a:cubicBezTo>
                    <a:pt x="7744" y="7732"/>
                    <a:pt x="7895" y="7802"/>
                    <a:pt x="8046" y="7883"/>
                  </a:cubicBezTo>
                  <a:cubicBezTo>
                    <a:pt x="8174" y="7848"/>
                    <a:pt x="8232" y="7941"/>
                    <a:pt x="8324" y="8022"/>
                  </a:cubicBezTo>
                  <a:cubicBezTo>
                    <a:pt x="8417" y="8127"/>
                    <a:pt x="8499" y="8243"/>
                    <a:pt x="8591" y="8348"/>
                  </a:cubicBezTo>
                  <a:cubicBezTo>
                    <a:pt x="8742" y="8498"/>
                    <a:pt x="8731" y="8696"/>
                    <a:pt x="8708" y="8893"/>
                  </a:cubicBezTo>
                  <a:cubicBezTo>
                    <a:pt x="8708" y="8998"/>
                    <a:pt x="8684" y="9102"/>
                    <a:pt x="8684" y="9195"/>
                  </a:cubicBezTo>
                  <a:lnTo>
                    <a:pt x="8684" y="9915"/>
                  </a:lnTo>
                  <a:cubicBezTo>
                    <a:pt x="8684" y="9984"/>
                    <a:pt x="8684" y="10054"/>
                    <a:pt x="8650" y="10124"/>
                  </a:cubicBezTo>
                  <a:cubicBezTo>
                    <a:pt x="8591" y="10286"/>
                    <a:pt x="8522" y="10449"/>
                    <a:pt x="8452" y="10611"/>
                  </a:cubicBezTo>
                  <a:cubicBezTo>
                    <a:pt x="8406" y="10704"/>
                    <a:pt x="8336" y="10797"/>
                    <a:pt x="8266" y="10878"/>
                  </a:cubicBezTo>
                  <a:cubicBezTo>
                    <a:pt x="8208" y="10971"/>
                    <a:pt x="8127" y="11029"/>
                    <a:pt x="8069" y="11111"/>
                  </a:cubicBezTo>
                  <a:cubicBezTo>
                    <a:pt x="7837" y="11482"/>
                    <a:pt x="7489" y="11656"/>
                    <a:pt x="7117" y="11784"/>
                  </a:cubicBezTo>
                  <a:cubicBezTo>
                    <a:pt x="6989" y="11830"/>
                    <a:pt x="6873" y="11853"/>
                    <a:pt x="6734" y="11900"/>
                  </a:cubicBezTo>
                  <a:cubicBezTo>
                    <a:pt x="6676" y="11923"/>
                    <a:pt x="6618" y="11946"/>
                    <a:pt x="6560" y="11958"/>
                  </a:cubicBezTo>
                  <a:cubicBezTo>
                    <a:pt x="6316" y="11970"/>
                    <a:pt x="6084" y="12086"/>
                    <a:pt x="5840" y="12039"/>
                  </a:cubicBezTo>
                  <a:cubicBezTo>
                    <a:pt x="5794" y="12039"/>
                    <a:pt x="5770" y="12074"/>
                    <a:pt x="5724" y="12074"/>
                  </a:cubicBezTo>
                  <a:cubicBezTo>
                    <a:pt x="5654" y="12086"/>
                    <a:pt x="5573" y="12121"/>
                    <a:pt x="5515" y="12121"/>
                  </a:cubicBezTo>
                  <a:cubicBezTo>
                    <a:pt x="5341" y="12121"/>
                    <a:pt x="5190" y="12190"/>
                    <a:pt x="4993" y="12248"/>
                  </a:cubicBezTo>
                  <a:cubicBezTo>
                    <a:pt x="5213" y="12364"/>
                    <a:pt x="5097" y="12631"/>
                    <a:pt x="5306" y="12817"/>
                  </a:cubicBezTo>
                  <a:close/>
                  <a:moveTo>
                    <a:pt x="1997" y="349"/>
                  </a:moveTo>
                  <a:cubicBezTo>
                    <a:pt x="1672" y="302"/>
                    <a:pt x="1371" y="407"/>
                    <a:pt x="1069" y="558"/>
                  </a:cubicBezTo>
                  <a:cubicBezTo>
                    <a:pt x="802" y="685"/>
                    <a:pt x="639" y="894"/>
                    <a:pt x="511" y="1150"/>
                  </a:cubicBezTo>
                  <a:cubicBezTo>
                    <a:pt x="465" y="1219"/>
                    <a:pt x="465" y="1312"/>
                    <a:pt x="453" y="1382"/>
                  </a:cubicBezTo>
                  <a:cubicBezTo>
                    <a:pt x="442" y="1568"/>
                    <a:pt x="442" y="1742"/>
                    <a:pt x="453" y="1928"/>
                  </a:cubicBezTo>
                  <a:cubicBezTo>
                    <a:pt x="488" y="2160"/>
                    <a:pt x="511" y="2392"/>
                    <a:pt x="686" y="2589"/>
                  </a:cubicBezTo>
                  <a:cubicBezTo>
                    <a:pt x="871" y="2787"/>
                    <a:pt x="1069" y="2949"/>
                    <a:pt x="1312" y="3065"/>
                  </a:cubicBezTo>
                  <a:cubicBezTo>
                    <a:pt x="1626" y="3205"/>
                    <a:pt x="1951" y="3228"/>
                    <a:pt x="2288" y="3065"/>
                  </a:cubicBezTo>
                  <a:cubicBezTo>
                    <a:pt x="2346" y="3031"/>
                    <a:pt x="2404" y="3019"/>
                    <a:pt x="2462" y="3007"/>
                  </a:cubicBezTo>
                  <a:cubicBezTo>
                    <a:pt x="2520" y="2996"/>
                    <a:pt x="2590" y="2996"/>
                    <a:pt x="2636" y="2961"/>
                  </a:cubicBezTo>
                  <a:cubicBezTo>
                    <a:pt x="2752" y="2856"/>
                    <a:pt x="2903" y="2798"/>
                    <a:pt x="3019" y="2682"/>
                  </a:cubicBezTo>
                  <a:cubicBezTo>
                    <a:pt x="3228" y="2485"/>
                    <a:pt x="3402" y="2264"/>
                    <a:pt x="3367" y="1951"/>
                  </a:cubicBezTo>
                  <a:cubicBezTo>
                    <a:pt x="3356" y="1812"/>
                    <a:pt x="3391" y="1684"/>
                    <a:pt x="3286" y="1568"/>
                  </a:cubicBezTo>
                  <a:cubicBezTo>
                    <a:pt x="3240" y="1510"/>
                    <a:pt x="3228" y="1405"/>
                    <a:pt x="3240" y="1336"/>
                  </a:cubicBezTo>
                  <a:cubicBezTo>
                    <a:pt x="3240" y="1138"/>
                    <a:pt x="3170" y="976"/>
                    <a:pt x="3054" y="802"/>
                  </a:cubicBezTo>
                  <a:cubicBezTo>
                    <a:pt x="2880" y="523"/>
                    <a:pt x="2636" y="395"/>
                    <a:pt x="2311" y="360"/>
                  </a:cubicBezTo>
                  <a:cubicBezTo>
                    <a:pt x="2206" y="337"/>
                    <a:pt x="2114" y="349"/>
                    <a:pt x="1997" y="349"/>
                  </a:cubicBezTo>
                  <a:close/>
                  <a:moveTo>
                    <a:pt x="1080" y="11389"/>
                  </a:moveTo>
                  <a:lnTo>
                    <a:pt x="1080" y="11528"/>
                  </a:lnTo>
                  <a:cubicBezTo>
                    <a:pt x="1185" y="11853"/>
                    <a:pt x="1324" y="12167"/>
                    <a:pt x="1498" y="12469"/>
                  </a:cubicBezTo>
                  <a:cubicBezTo>
                    <a:pt x="1510" y="12492"/>
                    <a:pt x="1545" y="12538"/>
                    <a:pt x="1568" y="12550"/>
                  </a:cubicBezTo>
                  <a:cubicBezTo>
                    <a:pt x="1661" y="12643"/>
                    <a:pt x="1742" y="12724"/>
                    <a:pt x="1847" y="12805"/>
                  </a:cubicBezTo>
                  <a:cubicBezTo>
                    <a:pt x="2044" y="12945"/>
                    <a:pt x="2264" y="13072"/>
                    <a:pt x="2543" y="13061"/>
                  </a:cubicBezTo>
                  <a:cubicBezTo>
                    <a:pt x="2798" y="13049"/>
                    <a:pt x="3054" y="13061"/>
                    <a:pt x="3309" y="13061"/>
                  </a:cubicBezTo>
                  <a:cubicBezTo>
                    <a:pt x="3367" y="13061"/>
                    <a:pt x="3437" y="13072"/>
                    <a:pt x="3495" y="13049"/>
                  </a:cubicBezTo>
                  <a:cubicBezTo>
                    <a:pt x="3692" y="12956"/>
                    <a:pt x="3890" y="12980"/>
                    <a:pt x="4099" y="12956"/>
                  </a:cubicBezTo>
                  <a:cubicBezTo>
                    <a:pt x="4157" y="12956"/>
                    <a:pt x="4215" y="12945"/>
                    <a:pt x="4273" y="12933"/>
                  </a:cubicBezTo>
                  <a:cubicBezTo>
                    <a:pt x="4366" y="12910"/>
                    <a:pt x="4470" y="12887"/>
                    <a:pt x="4575" y="12887"/>
                  </a:cubicBezTo>
                  <a:cubicBezTo>
                    <a:pt x="4702" y="12887"/>
                    <a:pt x="4807" y="12840"/>
                    <a:pt x="4911" y="12747"/>
                  </a:cubicBezTo>
                  <a:cubicBezTo>
                    <a:pt x="4911" y="12655"/>
                    <a:pt x="4888" y="12550"/>
                    <a:pt x="4888" y="12434"/>
                  </a:cubicBezTo>
                  <a:cubicBezTo>
                    <a:pt x="4807" y="12457"/>
                    <a:pt x="4737" y="12457"/>
                    <a:pt x="4656" y="12469"/>
                  </a:cubicBezTo>
                  <a:cubicBezTo>
                    <a:pt x="4447" y="12504"/>
                    <a:pt x="4226" y="12562"/>
                    <a:pt x="4006" y="12585"/>
                  </a:cubicBezTo>
                  <a:cubicBezTo>
                    <a:pt x="3460" y="12596"/>
                    <a:pt x="2903" y="12585"/>
                    <a:pt x="2357" y="12585"/>
                  </a:cubicBezTo>
                  <a:cubicBezTo>
                    <a:pt x="1986" y="12585"/>
                    <a:pt x="1684" y="12329"/>
                    <a:pt x="1603" y="11981"/>
                  </a:cubicBezTo>
                  <a:cubicBezTo>
                    <a:pt x="1556" y="11784"/>
                    <a:pt x="1510" y="11563"/>
                    <a:pt x="1371" y="11389"/>
                  </a:cubicBezTo>
                  <a:close/>
                  <a:moveTo>
                    <a:pt x="4807" y="6026"/>
                  </a:moveTo>
                  <a:cubicBezTo>
                    <a:pt x="4760" y="5979"/>
                    <a:pt x="4737" y="5956"/>
                    <a:pt x="4691" y="5933"/>
                  </a:cubicBezTo>
                  <a:cubicBezTo>
                    <a:pt x="4644" y="5910"/>
                    <a:pt x="4610" y="5898"/>
                    <a:pt x="4551" y="5875"/>
                  </a:cubicBezTo>
                  <a:cubicBezTo>
                    <a:pt x="4401" y="5840"/>
                    <a:pt x="4261" y="5805"/>
                    <a:pt x="4110" y="5759"/>
                  </a:cubicBezTo>
                  <a:cubicBezTo>
                    <a:pt x="3797" y="5677"/>
                    <a:pt x="3460" y="5608"/>
                    <a:pt x="3124" y="5619"/>
                  </a:cubicBezTo>
                  <a:lnTo>
                    <a:pt x="3065" y="5619"/>
                  </a:lnTo>
                  <a:cubicBezTo>
                    <a:pt x="2833" y="5573"/>
                    <a:pt x="2636" y="5677"/>
                    <a:pt x="2404" y="5701"/>
                  </a:cubicBezTo>
                  <a:cubicBezTo>
                    <a:pt x="2299" y="5724"/>
                    <a:pt x="2195" y="5793"/>
                    <a:pt x="2090" y="5852"/>
                  </a:cubicBezTo>
                  <a:cubicBezTo>
                    <a:pt x="2009" y="5898"/>
                    <a:pt x="1916" y="5956"/>
                    <a:pt x="1823" y="5979"/>
                  </a:cubicBezTo>
                  <a:cubicBezTo>
                    <a:pt x="1649" y="6049"/>
                    <a:pt x="1533" y="6165"/>
                    <a:pt x="1429" y="6316"/>
                  </a:cubicBezTo>
                  <a:cubicBezTo>
                    <a:pt x="1312" y="6478"/>
                    <a:pt x="1220" y="6629"/>
                    <a:pt x="1138" y="6827"/>
                  </a:cubicBezTo>
                  <a:cubicBezTo>
                    <a:pt x="1011" y="7117"/>
                    <a:pt x="860" y="7384"/>
                    <a:pt x="720" y="7663"/>
                  </a:cubicBezTo>
                  <a:cubicBezTo>
                    <a:pt x="813" y="7732"/>
                    <a:pt x="895" y="7709"/>
                    <a:pt x="929" y="7639"/>
                  </a:cubicBezTo>
                  <a:cubicBezTo>
                    <a:pt x="976" y="7558"/>
                    <a:pt x="1022" y="7488"/>
                    <a:pt x="1034" y="7419"/>
                  </a:cubicBezTo>
                  <a:cubicBezTo>
                    <a:pt x="1069" y="7256"/>
                    <a:pt x="1138" y="7129"/>
                    <a:pt x="1243" y="7012"/>
                  </a:cubicBezTo>
                  <a:cubicBezTo>
                    <a:pt x="1278" y="6966"/>
                    <a:pt x="1312" y="6908"/>
                    <a:pt x="1324" y="6850"/>
                  </a:cubicBezTo>
                  <a:cubicBezTo>
                    <a:pt x="1371" y="6687"/>
                    <a:pt x="1498" y="6571"/>
                    <a:pt x="1591" y="6444"/>
                  </a:cubicBezTo>
                  <a:cubicBezTo>
                    <a:pt x="1614" y="6397"/>
                    <a:pt x="1684" y="6374"/>
                    <a:pt x="1719" y="6316"/>
                  </a:cubicBezTo>
                  <a:cubicBezTo>
                    <a:pt x="1858" y="6084"/>
                    <a:pt x="2079" y="6014"/>
                    <a:pt x="2346" y="5991"/>
                  </a:cubicBezTo>
                  <a:cubicBezTo>
                    <a:pt x="2775" y="5968"/>
                    <a:pt x="3193" y="6084"/>
                    <a:pt x="3623" y="6049"/>
                  </a:cubicBezTo>
                  <a:cubicBezTo>
                    <a:pt x="3646" y="6049"/>
                    <a:pt x="3681" y="6049"/>
                    <a:pt x="3704" y="6072"/>
                  </a:cubicBezTo>
                  <a:cubicBezTo>
                    <a:pt x="4006" y="6153"/>
                    <a:pt x="4319" y="6211"/>
                    <a:pt x="4633" y="6223"/>
                  </a:cubicBezTo>
                  <a:lnTo>
                    <a:pt x="4726" y="6223"/>
                  </a:lnTo>
                  <a:cubicBezTo>
                    <a:pt x="4760" y="6165"/>
                    <a:pt x="4784" y="6107"/>
                    <a:pt x="4807" y="6026"/>
                  </a:cubicBezTo>
                  <a:close/>
                  <a:moveTo>
                    <a:pt x="848" y="7988"/>
                  </a:moveTo>
                  <a:cubicBezTo>
                    <a:pt x="778" y="7999"/>
                    <a:pt x="686" y="7988"/>
                    <a:pt x="639" y="8022"/>
                  </a:cubicBezTo>
                  <a:cubicBezTo>
                    <a:pt x="511" y="8162"/>
                    <a:pt x="372" y="8301"/>
                    <a:pt x="337" y="8510"/>
                  </a:cubicBezTo>
                  <a:cubicBezTo>
                    <a:pt x="302" y="8638"/>
                    <a:pt x="279" y="8765"/>
                    <a:pt x="256" y="8882"/>
                  </a:cubicBezTo>
                  <a:cubicBezTo>
                    <a:pt x="256" y="8916"/>
                    <a:pt x="268" y="8940"/>
                    <a:pt x="268" y="8974"/>
                  </a:cubicBezTo>
                  <a:cubicBezTo>
                    <a:pt x="349" y="8998"/>
                    <a:pt x="430" y="9044"/>
                    <a:pt x="511" y="9067"/>
                  </a:cubicBezTo>
                  <a:cubicBezTo>
                    <a:pt x="778" y="9149"/>
                    <a:pt x="918" y="9044"/>
                    <a:pt x="987" y="8800"/>
                  </a:cubicBezTo>
                  <a:cubicBezTo>
                    <a:pt x="1011" y="8742"/>
                    <a:pt x="987" y="8661"/>
                    <a:pt x="1022" y="8626"/>
                  </a:cubicBezTo>
                  <a:cubicBezTo>
                    <a:pt x="1127" y="8394"/>
                    <a:pt x="1045" y="8220"/>
                    <a:pt x="895" y="8046"/>
                  </a:cubicBezTo>
                  <a:cubicBezTo>
                    <a:pt x="906" y="8022"/>
                    <a:pt x="895" y="8022"/>
                    <a:pt x="848" y="7988"/>
                  </a:cubicBezTo>
                  <a:close/>
                  <a:moveTo>
                    <a:pt x="1208" y="11087"/>
                  </a:moveTo>
                  <a:cubicBezTo>
                    <a:pt x="1220" y="11064"/>
                    <a:pt x="1243" y="11041"/>
                    <a:pt x="1254" y="11018"/>
                  </a:cubicBezTo>
                  <a:cubicBezTo>
                    <a:pt x="1312" y="10739"/>
                    <a:pt x="1173" y="10484"/>
                    <a:pt x="1162" y="10217"/>
                  </a:cubicBezTo>
                  <a:cubicBezTo>
                    <a:pt x="1162" y="10193"/>
                    <a:pt x="1092" y="10135"/>
                    <a:pt x="1057" y="10135"/>
                  </a:cubicBezTo>
                  <a:cubicBezTo>
                    <a:pt x="918" y="10112"/>
                    <a:pt x="755" y="10089"/>
                    <a:pt x="593" y="10159"/>
                  </a:cubicBezTo>
                  <a:cubicBezTo>
                    <a:pt x="628" y="10472"/>
                    <a:pt x="697" y="10785"/>
                    <a:pt x="802" y="1108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9"/>
            <p:cNvSpPr/>
            <p:nvPr/>
          </p:nvSpPr>
          <p:spPr>
            <a:xfrm>
              <a:off x="2680700" y="2709625"/>
              <a:ext cx="45600" cy="42675"/>
            </a:xfrm>
            <a:custGeom>
              <a:avLst/>
              <a:gdLst/>
              <a:ahLst/>
              <a:cxnLst/>
              <a:rect l="l" t="t" r="r" b="b"/>
              <a:pathLst>
                <a:path w="1824" h="1707" extrusionOk="0">
                  <a:moveTo>
                    <a:pt x="871" y="23"/>
                  </a:moveTo>
                  <a:lnTo>
                    <a:pt x="1103" y="23"/>
                  </a:lnTo>
                  <a:cubicBezTo>
                    <a:pt x="1150" y="23"/>
                    <a:pt x="1196" y="23"/>
                    <a:pt x="1219" y="58"/>
                  </a:cubicBezTo>
                  <a:cubicBezTo>
                    <a:pt x="1347" y="139"/>
                    <a:pt x="1486" y="209"/>
                    <a:pt x="1591" y="325"/>
                  </a:cubicBezTo>
                  <a:cubicBezTo>
                    <a:pt x="1742" y="534"/>
                    <a:pt x="1823" y="778"/>
                    <a:pt x="1823" y="1033"/>
                  </a:cubicBezTo>
                  <a:cubicBezTo>
                    <a:pt x="1823" y="1080"/>
                    <a:pt x="1800" y="1138"/>
                    <a:pt x="1788" y="1184"/>
                  </a:cubicBezTo>
                  <a:cubicBezTo>
                    <a:pt x="1661" y="1405"/>
                    <a:pt x="1277" y="1707"/>
                    <a:pt x="964" y="1567"/>
                  </a:cubicBezTo>
                  <a:cubicBezTo>
                    <a:pt x="883" y="1533"/>
                    <a:pt x="801" y="1521"/>
                    <a:pt x="732" y="1521"/>
                  </a:cubicBezTo>
                  <a:cubicBezTo>
                    <a:pt x="349" y="1463"/>
                    <a:pt x="58" y="1126"/>
                    <a:pt x="35" y="743"/>
                  </a:cubicBezTo>
                  <a:cubicBezTo>
                    <a:pt x="0" y="476"/>
                    <a:pt x="151" y="314"/>
                    <a:pt x="337" y="163"/>
                  </a:cubicBezTo>
                  <a:cubicBezTo>
                    <a:pt x="511" y="35"/>
                    <a:pt x="697" y="0"/>
                    <a:pt x="871" y="23"/>
                  </a:cubicBezTo>
                  <a:close/>
                  <a:moveTo>
                    <a:pt x="1196" y="1277"/>
                  </a:moveTo>
                  <a:cubicBezTo>
                    <a:pt x="1266" y="1231"/>
                    <a:pt x="1359" y="1173"/>
                    <a:pt x="1440" y="1115"/>
                  </a:cubicBezTo>
                  <a:cubicBezTo>
                    <a:pt x="1498" y="1068"/>
                    <a:pt x="1533" y="999"/>
                    <a:pt x="1510" y="929"/>
                  </a:cubicBezTo>
                  <a:cubicBezTo>
                    <a:pt x="1452" y="708"/>
                    <a:pt x="1370" y="499"/>
                    <a:pt x="1161" y="372"/>
                  </a:cubicBezTo>
                  <a:cubicBezTo>
                    <a:pt x="1127" y="348"/>
                    <a:pt x="1080" y="325"/>
                    <a:pt x="1034" y="314"/>
                  </a:cubicBezTo>
                  <a:cubicBezTo>
                    <a:pt x="836" y="290"/>
                    <a:pt x="662" y="325"/>
                    <a:pt x="465" y="406"/>
                  </a:cubicBezTo>
                  <a:cubicBezTo>
                    <a:pt x="407" y="430"/>
                    <a:pt x="372" y="476"/>
                    <a:pt x="384" y="546"/>
                  </a:cubicBezTo>
                  <a:cubicBezTo>
                    <a:pt x="384" y="650"/>
                    <a:pt x="395" y="755"/>
                    <a:pt x="407" y="848"/>
                  </a:cubicBezTo>
                  <a:cubicBezTo>
                    <a:pt x="407" y="929"/>
                    <a:pt x="453" y="999"/>
                    <a:pt x="511" y="1022"/>
                  </a:cubicBezTo>
                  <a:cubicBezTo>
                    <a:pt x="616" y="1080"/>
                    <a:pt x="697" y="1138"/>
                    <a:pt x="813" y="1173"/>
                  </a:cubicBezTo>
                  <a:cubicBezTo>
                    <a:pt x="906" y="1231"/>
                    <a:pt x="1022" y="1242"/>
                    <a:pt x="1196" y="127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9" name="Google Shape;439;p9"/>
          <p:cNvGrpSpPr/>
          <p:nvPr/>
        </p:nvGrpSpPr>
        <p:grpSpPr>
          <a:xfrm rot="2084963" flipH="1">
            <a:off x="1022764" y="-103695"/>
            <a:ext cx="1670611" cy="1197127"/>
            <a:chOff x="692625" y="2569725"/>
            <a:chExt cx="463800" cy="332350"/>
          </a:xfrm>
        </p:grpSpPr>
        <p:sp>
          <p:nvSpPr>
            <p:cNvPr id="440" name="Google Shape;440;p9"/>
            <p:cNvSpPr/>
            <p:nvPr/>
          </p:nvSpPr>
          <p:spPr>
            <a:xfrm>
              <a:off x="692625" y="2569725"/>
              <a:ext cx="463800" cy="332350"/>
            </a:xfrm>
            <a:custGeom>
              <a:avLst/>
              <a:gdLst/>
              <a:ahLst/>
              <a:cxnLst/>
              <a:rect l="l" t="t" r="r" b="b"/>
              <a:pathLst>
                <a:path w="18552" h="13294" extrusionOk="0">
                  <a:moveTo>
                    <a:pt x="15080" y="10669"/>
                  </a:moveTo>
                  <a:cubicBezTo>
                    <a:pt x="15313" y="10484"/>
                    <a:pt x="15533" y="10298"/>
                    <a:pt x="15754" y="10100"/>
                  </a:cubicBezTo>
                  <a:cubicBezTo>
                    <a:pt x="15998" y="10042"/>
                    <a:pt x="16207" y="9915"/>
                    <a:pt x="16462" y="9857"/>
                  </a:cubicBezTo>
                  <a:cubicBezTo>
                    <a:pt x="16648" y="9810"/>
                    <a:pt x="16868" y="9833"/>
                    <a:pt x="17066" y="9857"/>
                  </a:cubicBezTo>
                  <a:cubicBezTo>
                    <a:pt x="17309" y="9892"/>
                    <a:pt x="17518" y="10031"/>
                    <a:pt x="17716" y="10182"/>
                  </a:cubicBezTo>
                  <a:cubicBezTo>
                    <a:pt x="17797" y="10217"/>
                    <a:pt x="17855" y="10275"/>
                    <a:pt x="17913" y="10333"/>
                  </a:cubicBezTo>
                  <a:cubicBezTo>
                    <a:pt x="18111" y="10530"/>
                    <a:pt x="18285" y="10716"/>
                    <a:pt x="18343" y="11006"/>
                  </a:cubicBezTo>
                  <a:cubicBezTo>
                    <a:pt x="18424" y="11343"/>
                    <a:pt x="18401" y="11656"/>
                    <a:pt x="18401" y="11981"/>
                  </a:cubicBezTo>
                  <a:cubicBezTo>
                    <a:pt x="18401" y="12051"/>
                    <a:pt x="18389" y="12120"/>
                    <a:pt x="18366" y="12179"/>
                  </a:cubicBezTo>
                  <a:cubicBezTo>
                    <a:pt x="18227" y="12527"/>
                    <a:pt x="18006" y="12805"/>
                    <a:pt x="17693" y="12980"/>
                  </a:cubicBezTo>
                  <a:cubicBezTo>
                    <a:pt x="17495" y="13096"/>
                    <a:pt x="17286" y="13212"/>
                    <a:pt x="17042" y="13235"/>
                  </a:cubicBezTo>
                  <a:cubicBezTo>
                    <a:pt x="16752" y="13270"/>
                    <a:pt x="16474" y="13293"/>
                    <a:pt x="16183" y="13281"/>
                  </a:cubicBezTo>
                  <a:cubicBezTo>
                    <a:pt x="15998" y="13270"/>
                    <a:pt x="15812" y="13212"/>
                    <a:pt x="15661" y="13061"/>
                  </a:cubicBezTo>
                  <a:cubicBezTo>
                    <a:pt x="15487" y="12887"/>
                    <a:pt x="15313" y="12713"/>
                    <a:pt x="15197" y="12504"/>
                  </a:cubicBezTo>
                  <a:cubicBezTo>
                    <a:pt x="15069" y="12248"/>
                    <a:pt x="14918" y="11993"/>
                    <a:pt x="14883" y="11703"/>
                  </a:cubicBezTo>
                  <a:cubicBezTo>
                    <a:pt x="14732" y="11633"/>
                    <a:pt x="14570" y="11610"/>
                    <a:pt x="14419" y="11598"/>
                  </a:cubicBezTo>
                  <a:cubicBezTo>
                    <a:pt x="14105" y="11586"/>
                    <a:pt x="13803" y="11575"/>
                    <a:pt x="13513" y="11470"/>
                  </a:cubicBezTo>
                  <a:cubicBezTo>
                    <a:pt x="13339" y="11412"/>
                    <a:pt x="13142" y="11412"/>
                    <a:pt x="12933" y="11377"/>
                  </a:cubicBezTo>
                  <a:cubicBezTo>
                    <a:pt x="12759" y="11354"/>
                    <a:pt x="12596" y="11319"/>
                    <a:pt x="12422" y="11285"/>
                  </a:cubicBezTo>
                  <a:cubicBezTo>
                    <a:pt x="12213" y="11238"/>
                    <a:pt x="11992" y="11180"/>
                    <a:pt x="11760" y="11192"/>
                  </a:cubicBezTo>
                  <a:cubicBezTo>
                    <a:pt x="11702" y="11192"/>
                    <a:pt x="11633" y="11192"/>
                    <a:pt x="11575" y="11180"/>
                  </a:cubicBezTo>
                  <a:cubicBezTo>
                    <a:pt x="11296" y="11110"/>
                    <a:pt x="11017" y="11122"/>
                    <a:pt x="10739" y="11110"/>
                  </a:cubicBezTo>
                  <a:cubicBezTo>
                    <a:pt x="10599" y="11110"/>
                    <a:pt x="10448" y="11087"/>
                    <a:pt x="10321" y="11076"/>
                  </a:cubicBezTo>
                  <a:cubicBezTo>
                    <a:pt x="10100" y="11029"/>
                    <a:pt x="9903" y="11018"/>
                    <a:pt x="9682" y="11018"/>
                  </a:cubicBezTo>
                  <a:cubicBezTo>
                    <a:pt x="9322" y="11018"/>
                    <a:pt x="8974" y="11018"/>
                    <a:pt x="8614" y="11006"/>
                  </a:cubicBezTo>
                  <a:cubicBezTo>
                    <a:pt x="8440" y="11006"/>
                    <a:pt x="8266" y="10960"/>
                    <a:pt x="8092" y="10948"/>
                  </a:cubicBezTo>
                  <a:cubicBezTo>
                    <a:pt x="7952" y="10936"/>
                    <a:pt x="7825" y="10902"/>
                    <a:pt x="7697" y="10902"/>
                  </a:cubicBezTo>
                  <a:lnTo>
                    <a:pt x="5050" y="10902"/>
                  </a:lnTo>
                  <a:cubicBezTo>
                    <a:pt x="4899" y="10902"/>
                    <a:pt x="4737" y="10890"/>
                    <a:pt x="4574" y="10843"/>
                  </a:cubicBezTo>
                  <a:cubicBezTo>
                    <a:pt x="4388" y="10797"/>
                    <a:pt x="4203" y="10785"/>
                    <a:pt x="4005" y="10739"/>
                  </a:cubicBezTo>
                  <a:cubicBezTo>
                    <a:pt x="3738" y="10681"/>
                    <a:pt x="3460" y="10623"/>
                    <a:pt x="3169" y="10588"/>
                  </a:cubicBezTo>
                  <a:cubicBezTo>
                    <a:pt x="3018" y="10553"/>
                    <a:pt x="2868" y="10565"/>
                    <a:pt x="2705" y="10565"/>
                  </a:cubicBezTo>
                  <a:cubicBezTo>
                    <a:pt x="2496" y="10565"/>
                    <a:pt x="2299" y="10600"/>
                    <a:pt x="2113" y="10495"/>
                  </a:cubicBezTo>
                  <a:cubicBezTo>
                    <a:pt x="2067" y="10472"/>
                    <a:pt x="1997" y="10484"/>
                    <a:pt x="1939" y="10484"/>
                  </a:cubicBezTo>
                  <a:cubicBezTo>
                    <a:pt x="1858" y="10472"/>
                    <a:pt x="1776" y="10449"/>
                    <a:pt x="1707" y="10426"/>
                  </a:cubicBezTo>
                  <a:cubicBezTo>
                    <a:pt x="1625" y="10391"/>
                    <a:pt x="1567" y="10356"/>
                    <a:pt x="1498" y="10333"/>
                  </a:cubicBezTo>
                  <a:cubicBezTo>
                    <a:pt x="1196" y="10275"/>
                    <a:pt x="975" y="10089"/>
                    <a:pt x="801" y="9845"/>
                  </a:cubicBezTo>
                  <a:cubicBezTo>
                    <a:pt x="720" y="9717"/>
                    <a:pt x="604" y="9578"/>
                    <a:pt x="499" y="9450"/>
                  </a:cubicBezTo>
                  <a:cubicBezTo>
                    <a:pt x="325" y="9230"/>
                    <a:pt x="197" y="8998"/>
                    <a:pt x="163" y="8707"/>
                  </a:cubicBezTo>
                  <a:cubicBezTo>
                    <a:pt x="163" y="8673"/>
                    <a:pt x="139" y="8615"/>
                    <a:pt x="116" y="8568"/>
                  </a:cubicBezTo>
                  <a:cubicBezTo>
                    <a:pt x="23" y="8359"/>
                    <a:pt x="0" y="8162"/>
                    <a:pt x="0" y="7941"/>
                  </a:cubicBezTo>
                  <a:lnTo>
                    <a:pt x="0" y="6502"/>
                  </a:lnTo>
                  <a:cubicBezTo>
                    <a:pt x="0" y="6328"/>
                    <a:pt x="23" y="6153"/>
                    <a:pt x="81" y="6002"/>
                  </a:cubicBezTo>
                  <a:cubicBezTo>
                    <a:pt x="139" y="5828"/>
                    <a:pt x="139" y="5631"/>
                    <a:pt x="197" y="5457"/>
                  </a:cubicBezTo>
                  <a:lnTo>
                    <a:pt x="279" y="5201"/>
                  </a:lnTo>
                  <a:cubicBezTo>
                    <a:pt x="348" y="4981"/>
                    <a:pt x="453" y="4795"/>
                    <a:pt x="639" y="4644"/>
                  </a:cubicBezTo>
                  <a:cubicBezTo>
                    <a:pt x="685" y="4609"/>
                    <a:pt x="743" y="4563"/>
                    <a:pt x="755" y="4516"/>
                  </a:cubicBezTo>
                  <a:cubicBezTo>
                    <a:pt x="813" y="4354"/>
                    <a:pt x="952" y="4284"/>
                    <a:pt x="1080" y="4215"/>
                  </a:cubicBezTo>
                  <a:cubicBezTo>
                    <a:pt x="1324" y="4087"/>
                    <a:pt x="1591" y="3948"/>
                    <a:pt x="1858" y="3890"/>
                  </a:cubicBezTo>
                  <a:cubicBezTo>
                    <a:pt x="1974" y="3866"/>
                    <a:pt x="2090" y="3820"/>
                    <a:pt x="2206" y="3773"/>
                  </a:cubicBezTo>
                  <a:cubicBezTo>
                    <a:pt x="2287" y="3762"/>
                    <a:pt x="2357" y="3750"/>
                    <a:pt x="2415" y="3750"/>
                  </a:cubicBezTo>
                  <a:cubicBezTo>
                    <a:pt x="2519" y="3739"/>
                    <a:pt x="2612" y="3704"/>
                    <a:pt x="2717" y="3704"/>
                  </a:cubicBezTo>
                  <a:cubicBezTo>
                    <a:pt x="2833" y="3692"/>
                    <a:pt x="2937" y="3681"/>
                    <a:pt x="3053" y="3681"/>
                  </a:cubicBezTo>
                  <a:cubicBezTo>
                    <a:pt x="4214" y="3681"/>
                    <a:pt x="5364" y="3681"/>
                    <a:pt x="6524" y="3692"/>
                  </a:cubicBezTo>
                  <a:cubicBezTo>
                    <a:pt x="6664" y="3692"/>
                    <a:pt x="6815" y="3692"/>
                    <a:pt x="6942" y="3646"/>
                  </a:cubicBezTo>
                  <a:cubicBezTo>
                    <a:pt x="7012" y="3623"/>
                    <a:pt x="7105" y="3623"/>
                    <a:pt x="7186" y="3623"/>
                  </a:cubicBezTo>
                  <a:cubicBezTo>
                    <a:pt x="7523" y="3623"/>
                    <a:pt x="7836" y="3634"/>
                    <a:pt x="8173" y="3634"/>
                  </a:cubicBezTo>
                  <a:cubicBezTo>
                    <a:pt x="8266" y="3634"/>
                    <a:pt x="8347" y="3623"/>
                    <a:pt x="8452" y="3599"/>
                  </a:cubicBezTo>
                  <a:cubicBezTo>
                    <a:pt x="8695" y="3565"/>
                    <a:pt x="8846" y="3402"/>
                    <a:pt x="8904" y="3158"/>
                  </a:cubicBezTo>
                  <a:cubicBezTo>
                    <a:pt x="8928" y="3054"/>
                    <a:pt x="8986" y="2949"/>
                    <a:pt x="9020" y="2845"/>
                  </a:cubicBezTo>
                  <a:cubicBezTo>
                    <a:pt x="9055" y="2729"/>
                    <a:pt x="9102" y="2613"/>
                    <a:pt x="9160" y="2520"/>
                  </a:cubicBezTo>
                  <a:cubicBezTo>
                    <a:pt x="9218" y="2369"/>
                    <a:pt x="9287" y="2241"/>
                    <a:pt x="9392" y="2125"/>
                  </a:cubicBezTo>
                  <a:cubicBezTo>
                    <a:pt x="9543" y="1974"/>
                    <a:pt x="9694" y="1846"/>
                    <a:pt x="9845" y="1719"/>
                  </a:cubicBezTo>
                  <a:cubicBezTo>
                    <a:pt x="9868" y="1684"/>
                    <a:pt x="9926" y="1672"/>
                    <a:pt x="9949" y="1649"/>
                  </a:cubicBezTo>
                  <a:cubicBezTo>
                    <a:pt x="9972" y="1486"/>
                    <a:pt x="10135" y="1452"/>
                    <a:pt x="10239" y="1394"/>
                  </a:cubicBezTo>
                  <a:cubicBezTo>
                    <a:pt x="10599" y="1208"/>
                    <a:pt x="10971" y="1022"/>
                    <a:pt x="11354" y="836"/>
                  </a:cubicBezTo>
                  <a:cubicBezTo>
                    <a:pt x="11633" y="697"/>
                    <a:pt x="11900" y="558"/>
                    <a:pt x="12178" y="442"/>
                  </a:cubicBezTo>
                  <a:cubicBezTo>
                    <a:pt x="12399" y="349"/>
                    <a:pt x="12619" y="256"/>
                    <a:pt x="12863" y="268"/>
                  </a:cubicBezTo>
                  <a:cubicBezTo>
                    <a:pt x="12910" y="268"/>
                    <a:pt x="12968" y="268"/>
                    <a:pt x="13002" y="233"/>
                  </a:cubicBezTo>
                  <a:cubicBezTo>
                    <a:pt x="13142" y="151"/>
                    <a:pt x="13281" y="163"/>
                    <a:pt x="13409" y="221"/>
                  </a:cubicBezTo>
                  <a:cubicBezTo>
                    <a:pt x="13513" y="268"/>
                    <a:pt x="13606" y="268"/>
                    <a:pt x="13699" y="221"/>
                  </a:cubicBezTo>
                  <a:cubicBezTo>
                    <a:pt x="13757" y="198"/>
                    <a:pt x="13815" y="209"/>
                    <a:pt x="13873" y="198"/>
                  </a:cubicBezTo>
                  <a:cubicBezTo>
                    <a:pt x="13989" y="175"/>
                    <a:pt x="14129" y="151"/>
                    <a:pt x="14245" y="140"/>
                  </a:cubicBezTo>
                  <a:cubicBezTo>
                    <a:pt x="14338" y="117"/>
                    <a:pt x="14442" y="105"/>
                    <a:pt x="14546" y="105"/>
                  </a:cubicBezTo>
                  <a:cubicBezTo>
                    <a:pt x="14663" y="105"/>
                    <a:pt x="14790" y="105"/>
                    <a:pt x="14906" y="47"/>
                  </a:cubicBezTo>
                  <a:cubicBezTo>
                    <a:pt x="14976" y="24"/>
                    <a:pt x="15069" y="24"/>
                    <a:pt x="15150" y="24"/>
                  </a:cubicBezTo>
                  <a:cubicBezTo>
                    <a:pt x="15487" y="24"/>
                    <a:pt x="15835" y="35"/>
                    <a:pt x="16172" y="24"/>
                  </a:cubicBezTo>
                  <a:cubicBezTo>
                    <a:pt x="16462" y="0"/>
                    <a:pt x="16683" y="163"/>
                    <a:pt x="16880" y="314"/>
                  </a:cubicBezTo>
                  <a:cubicBezTo>
                    <a:pt x="17263" y="581"/>
                    <a:pt x="17449" y="976"/>
                    <a:pt x="17588" y="1394"/>
                  </a:cubicBezTo>
                  <a:cubicBezTo>
                    <a:pt x="17669" y="1614"/>
                    <a:pt x="17739" y="1823"/>
                    <a:pt x="17902" y="1974"/>
                  </a:cubicBezTo>
                  <a:cubicBezTo>
                    <a:pt x="17983" y="2079"/>
                    <a:pt x="18029" y="2229"/>
                    <a:pt x="18076" y="2369"/>
                  </a:cubicBezTo>
                  <a:cubicBezTo>
                    <a:pt x="18145" y="2636"/>
                    <a:pt x="18250" y="2891"/>
                    <a:pt x="18215" y="3170"/>
                  </a:cubicBezTo>
                  <a:cubicBezTo>
                    <a:pt x="18203" y="3390"/>
                    <a:pt x="18111" y="3483"/>
                    <a:pt x="17902" y="3483"/>
                  </a:cubicBezTo>
                  <a:lnTo>
                    <a:pt x="17495" y="3483"/>
                  </a:lnTo>
                  <a:cubicBezTo>
                    <a:pt x="17263" y="3483"/>
                    <a:pt x="17124" y="3402"/>
                    <a:pt x="17112" y="3181"/>
                  </a:cubicBezTo>
                  <a:cubicBezTo>
                    <a:pt x="17089" y="2903"/>
                    <a:pt x="16973" y="2647"/>
                    <a:pt x="17008" y="2369"/>
                  </a:cubicBezTo>
                  <a:cubicBezTo>
                    <a:pt x="17031" y="2253"/>
                    <a:pt x="16996" y="2148"/>
                    <a:pt x="16926" y="2055"/>
                  </a:cubicBezTo>
                  <a:cubicBezTo>
                    <a:pt x="16799" y="1881"/>
                    <a:pt x="16741" y="1672"/>
                    <a:pt x="16683" y="1452"/>
                  </a:cubicBezTo>
                  <a:cubicBezTo>
                    <a:pt x="16601" y="1196"/>
                    <a:pt x="16450" y="1045"/>
                    <a:pt x="16183" y="1045"/>
                  </a:cubicBezTo>
                  <a:lnTo>
                    <a:pt x="14651" y="1045"/>
                  </a:lnTo>
                  <a:cubicBezTo>
                    <a:pt x="14570" y="1045"/>
                    <a:pt x="14488" y="1080"/>
                    <a:pt x="14419" y="1092"/>
                  </a:cubicBezTo>
                  <a:cubicBezTo>
                    <a:pt x="14326" y="1103"/>
                    <a:pt x="14256" y="1138"/>
                    <a:pt x="14163" y="1138"/>
                  </a:cubicBezTo>
                  <a:cubicBezTo>
                    <a:pt x="14024" y="1150"/>
                    <a:pt x="13873" y="1161"/>
                    <a:pt x="13792" y="1301"/>
                  </a:cubicBezTo>
                  <a:cubicBezTo>
                    <a:pt x="13780" y="1324"/>
                    <a:pt x="13722" y="1336"/>
                    <a:pt x="13687" y="1359"/>
                  </a:cubicBezTo>
                  <a:cubicBezTo>
                    <a:pt x="13467" y="1428"/>
                    <a:pt x="13258" y="1510"/>
                    <a:pt x="13002" y="1533"/>
                  </a:cubicBezTo>
                  <a:cubicBezTo>
                    <a:pt x="12875" y="1533"/>
                    <a:pt x="12747" y="1591"/>
                    <a:pt x="12619" y="1603"/>
                  </a:cubicBezTo>
                  <a:cubicBezTo>
                    <a:pt x="12480" y="1603"/>
                    <a:pt x="12352" y="1661"/>
                    <a:pt x="12236" y="1672"/>
                  </a:cubicBezTo>
                  <a:cubicBezTo>
                    <a:pt x="12004" y="1707"/>
                    <a:pt x="11807" y="1777"/>
                    <a:pt x="11598" y="1846"/>
                  </a:cubicBezTo>
                  <a:cubicBezTo>
                    <a:pt x="11226" y="1974"/>
                    <a:pt x="10901" y="2171"/>
                    <a:pt x="10681" y="2520"/>
                  </a:cubicBezTo>
                  <a:cubicBezTo>
                    <a:pt x="10681" y="2531"/>
                    <a:pt x="10669" y="2531"/>
                    <a:pt x="10669" y="2543"/>
                  </a:cubicBezTo>
                  <a:cubicBezTo>
                    <a:pt x="10437" y="2729"/>
                    <a:pt x="10321" y="2996"/>
                    <a:pt x="10239" y="3251"/>
                  </a:cubicBezTo>
                  <a:cubicBezTo>
                    <a:pt x="10193" y="3390"/>
                    <a:pt x="10147" y="3506"/>
                    <a:pt x="10147" y="3634"/>
                  </a:cubicBezTo>
                  <a:cubicBezTo>
                    <a:pt x="10147" y="3715"/>
                    <a:pt x="10147" y="3820"/>
                    <a:pt x="10123" y="3913"/>
                  </a:cubicBezTo>
                  <a:cubicBezTo>
                    <a:pt x="10007" y="4203"/>
                    <a:pt x="10077" y="4493"/>
                    <a:pt x="10147" y="4783"/>
                  </a:cubicBezTo>
                  <a:cubicBezTo>
                    <a:pt x="10158" y="4842"/>
                    <a:pt x="10205" y="4876"/>
                    <a:pt x="10251" y="4923"/>
                  </a:cubicBezTo>
                  <a:cubicBezTo>
                    <a:pt x="10367" y="5016"/>
                    <a:pt x="10472" y="5097"/>
                    <a:pt x="10588" y="5190"/>
                  </a:cubicBezTo>
                  <a:cubicBezTo>
                    <a:pt x="10762" y="5306"/>
                    <a:pt x="10913" y="5399"/>
                    <a:pt x="11087" y="5515"/>
                  </a:cubicBezTo>
                  <a:cubicBezTo>
                    <a:pt x="11122" y="5538"/>
                    <a:pt x="11145" y="5561"/>
                    <a:pt x="11168" y="5561"/>
                  </a:cubicBezTo>
                  <a:cubicBezTo>
                    <a:pt x="11516" y="5654"/>
                    <a:pt x="11830" y="5828"/>
                    <a:pt x="12167" y="5944"/>
                  </a:cubicBezTo>
                  <a:cubicBezTo>
                    <a:pt x="12271" y="5968"/>
                    <a:pt x="12364" y="6026"/>
                    <a:pt x="12468" y="6072"/>
                  </a:cubicBezTo>
                  <a:cubicBezTo>
                    <a:pt x="12585" y="6119"/>
                    <a:pt x="12712" y="6153"/>
                    <a:pt x="12852" y="6188"/>
                  </a:cubicBezTo>
                  <a:cubicBezTo>
                    <a:pt x="13084" y="6246"/>
                    <a:pt x="13293" y="6316"/>
                    <a:pt x="13513" y="6409"/>
                  </a:cubicBezTo>
                  <a:cubicBezTo>
                    <a:pt x="13676" y="6467"/>
                    <a:pt x="13803" y="6548"/>
                    <a:pt x="13815" y="6757"/>
                  </a:cubicBezTo>
                  <a:cubicBezTo>
                    <a:pt x="14140" y="6838"/>
                    <a:pt x="14430" y="6931"/>
                    <a:pt x="14732" y="6954"/>
                  </a:cubicBezTo>
                  <a:lnTo>
                    <a:pt x="14767" y="6954"/>
                  </a:lnTo>
                  <a:cubicBezTo>
                    <a:pt x="15034" y="7105"/>
                    <a:pt x="15348" y="7024"/>
                    <a:pt x="15638" y="7059"/>
                  </a:cubicBezTo>
                  <a:cubicBezTo>
                    <a:pt x="15731" y="7070"/>
                    <a:pt x="15835" y="7059"/>
                    <a:pt x="15940" y="7070"/>
                  </a:cubicBezTo>
                  <a:cubicBezTo>
                    <a:pt x="16044" y="7082"/>
                    <a:pt x="16137" y="7070"/>
                    <a:pt x="16230" y="7001"/>
                  </a:cubicBezTo>
                  <a:cubicBezTo>
                    <a:pt x="16253" y="6966"/>
                    <a:pt x="16299" y="6954"/>
                    <a:pt x="16334" y="6943"/>
                  </a:cubicBezTo>
                  <a:cubicBezTo>
                    <a:pt x="16636" y="6850"/>
                    <a:pt x="16810" y="6618"/>
                    <a:pt x="16973" y="6362"/>
                  </a:cubicBezTo>
                  <a:cubicBezTo>
                    <a:pt x="17031" y="6258"/>
                    <a:pt x="17089" y="6177"/>
                    <a:pt x="17147" y="6072"/>
                  </a:cubicBezTo>
                  <a:cubicBezTo>
                    <a:pt x="17182" y="5979"/>
                    <a:pt x="17240" y="5898"/>
                    <a:pt x="17286" y="5793"/>
                  </a:cubicBezTo>
                  <a:cubicBezTo>
                    <a:pt x="17321" y="5724"/>
                    <a:pt x="17321" y="5631"/>
                    <a:pt x="17275" y="5561"/>
                  </a:cubicBezTo>
                  <a:cubicBezTo>
                    <a:pt x="17147" y="5271"/>
                    <a:pt x="17147" y="4969"/>
                    <a:pt x="17263" y="4679"/>
                  </a:cubicBezTo>
                  <a:cubicBezTo>
                    <a:pt x="17298" y="4563"/>
                    <a:pt x="17344" y="4435"/>
                    <a:pt x="17356" y="4296"/>
                  </a:cubicBezTo>
                  <a:cubicBezTo>
                    <a:pt x="17379" y="4122"/>
                    <a:pt x="17507" y="4040"/>
                    <a:pt x="17635" y="4029"/>
                  </a:cubicBezTo>
                  <a:cubicBezTo>
                    <a:pt x="17878" y="3982"/>
                    <a:pt x="18111" y="3971"/>
                    <a:pt x="18343" y="4099"/>
                  </a:cubicBezTo>
                  <a:cubicBezTo>
                    <a:pt x="18447" y="4157"/>
                    <a:pt x="18517" y="4226"/>
                    <a:pt x="18540" y="4354"/>
                  </a:cubicBezTo>
                  <a:cubicBezTo>
                    <a:pt x="18552" y="4493"/>
                    <a:pt x="18552" y="4621"/>
                    <a:pt x="18505" y="4749"/>
                  </a:cubicBezTo>
                  <a:cubicBezTo>
                    <a:pt x="18436" y="4981"/>
                    <a:pt x="18308" y="5190"/>
                    <a:pt x="18215" y="5422"/>
                  </a:cubicBezTo>
                  <a:cubicBezTo>
                    <a:pt x="18029" y="5863"/>
                    <a:pt x="17809" y="6304"/>
                    <a:pt x="17588" y="6757"/>
                  </a:cubicBezTo>
                  <a:cubicBezTo>
                    <a:pt x="17553" y="7047"/>
                    <a:pt x="17286" y="7198"/>
                    <a:pt x="17159" y="7430"/>
                  </a:cubicBezTo>
                  <a:lnTo>
                    <a:pt x="17112" y="7477"/>
                  </a:lnTo>
                  <a:lnTo>
                    <a:pt x="16416" y="7872"/>
                  </a:lnTo>
                  <a:cubicBezTo>
                    <a:pt x="16358" y="7895"/>
                    <a:pt x="16288" y="7918"/>
                    <a:pt x="16218" y="7930"/>
                  </a:cubicBezTo>
                  <a:cubicBezTo>
                    <a:pt x="16172" y="7941"/>
                    <a:pt x="16114" y="7930"/>
                    <a:pt x="16067" y="7941"/>
                  </a:cubicBezTo>
                  <a:cubicBezTo>
                    <a:pt x="15707" y="8092"/>
                    <a:pt x="15313" y="7999"/>
                    <a:pt x="14953" y="8011"/>
                  </a:cubicBezTo>
                  <a:cubicBezTo>
                    <a:pt x="14825" y="8011"/>
                    <a:pt x="14686" y="7976"/>
                    <a:pt x="14570" y="7930"/>
                  </a:cubicBezTo>
                  <a:cubicBezTo>
                    <a:pt x="14279" y="7837"/>
                    <a:pt x="13966" y="7860"/>
                    <a:pt x="13699" y="7663"/>
                  </a:cubicBezTo>
                  <a:cubicBezTo>
                    <a:pt x="13664" y="7639"/>
                    <a:pt x="13583" y="7639"/>
                    <a:pt x="13525" y="7651"/>
                  </a:cubicBezTo>
                  <a:cubicBezTo>
                    <a:pt x="13281" y="7686"/>
                    <a:pt x="13037" y="7651"/>
                    <a:pt x="12817" y="7535"/>
                  </a:cubicBezTo>
                  <a:cubicBezTo>
                    <a:pt x="12735" y="7488"/>
                    <a:pt x="12654" y="7430"/>
                    <a:pt x="12538" y="7407"/>
                  </a:cubicBezTo>
                  <a:cubicBezTo>
                    <a:pt x="12329" y="7349"/>
                    <a:pt x="12120" y="7256"/>
                    <a:pt x="11900" y="7187"/>
                  </a:cubicBezTo>
                  <a:cubicBezTo>
                    <a:pt x="11865" y="7175"/>
                    <a:pt x="11807" y="7163"/>
                    <a:pt x="11760" y="7129"/>
                  </a:cubicBezTo>
                  <a:cubicBezTo>
                    <a:pt x="11656" y="7059"/>
                    <a:pt x="11540" y="7012"/>
                    <a:pt x="11424" y="6966"/>
                  </a:cubicBezTo>
                  <a:cubicBezTo>
                    <a:pt x="11296" y="6931"/>
                    <a:pt x="11180" y="6850"/>
                    <a:pt x="11064" y="6815"/>
                  </a:cubicBezTo>
                  <a:cubicBezTo>
                    <a:pt x="10971" y="6769"/>
                    <a:pt x="10901" y="6722"/>
                    <a:pt x="10820" y="6699"/>
                  </a:cubicBezTo>
                  <a:cubicBezTo>
                    <a:pt x="10483" y="6618"/>
                    <a:pt x="10205" y="6420"/>
                    <a:pt x="9903" y="6269"/>
                  </a:cubicBezTo>
                  <a:cubicBezTo>
                    <a:pt x="9845" y="6246"/>
                    <a:pt x="9798" y="6200"/>
                    <a:pt x="9752" y="6153"/>
                  </a:cubicBezTo>
                  <a:cubicBezTo>
                    <a:pt x="9636" y="6072"/>
                    <a:pt x="9554" y="5956"/>
                    <a:pt x="9427" y="5886"/>
                  </a:cubicBezTo>
                  <a:cubicBezTo>
                    <a:pt x="9229" y="5782"/>
                    <a:pt x="9102" y="5631"/>
                    <a:pt x="9032" y="5434"/>
                  </a:cubicBezTo>
                  <a:cubicBezTo>
                    <a:pt x="8939" y="5213"/>
                    <a:pt x="8788" y="5027"/>
                    <a:pt x="8626" y="4853"/>
                  </a:cubicBezTo>
                  <a:cubicBezTo>
                    <a:pt x="8463" y="4679"/>
                    <a:pt x="8243" y="4621"/>
                    <a:pt x="8010" y="4609"/>
                  </a:cubicBezTo>
                  <a:cubicBezTo>
                    <a:pt x="7871" y="4586"/>
                    <a:pt x="7720" y="4609"/>
                    <a:pt x="7581" y="4609"/>
                  </a:cubicBezTo>
                  <a:lnTo>
                    <a:pt x="4226" y="4609"/>
                  </a:lnTo>
                  <a:cubicBezTo>
                    <a:pt x="4063" y="4609"/>
                    <a:pt x="3924" y="4621"/>
                    <a:pt x="3773" y="4667"/>
                  </a:cubicBezTo>
                  <a:cubicBezTo>
                    <a:pt x="3645" y="4702"/>
                    <a:pt x="3483" y="4691"/>
                    <a:pt x="3355" y="4691"/>
                  </a:cubicBezTo>
                  <a:cubicBezTo>
                    <a:pt x="3018" y="4679"/>
                    <a:pt x="2693" y="4725"/>
                    <a:pt x="2368" y="4853"/>
                  </a:cubicBezTo>
                  <a:cubicBezTo>
                    <a:pt x="2287" y="4900"/>
                    <a:pt x="2183" y="4911"/>
                    <a:pt x="2078" y="4934"/>
                  </a:cubicBezTo>
                  <a:cubicBezTo>
                    <a:pt x="1741" y="5074"/>
                    <a:pt x="1474" y="5248"/>
                    <a:pt x="1312" y="5596"/>
                  </a:cubicBezTo>
                  <a:cubicBezTo>
                    <a:pt x="1219" y="5793"/>
                    <a:pt x="1126" y="5979"/>
                    <a:pt x="1161" y="6200"/>
                  </a:cubicBezTo>
                  <a:cubicBezTo>
                    <a:pt x="1161" y="6246"/>
                    <a:pt x="1161" y="6293"/>
                    <a:pt x="1149" y="6316"/>
                  </a:cubicBezTo>
                  <a:cubicBezTo>
                    <a:pt x="1045" y="6525"/>
                    <a:pt x="1091" y="6734"/>
                    <a:pt x="1080" y="6954"/>
                  </a:cubicBezTo>
                  <a:cubicBezTo>
                    <a:pt x="1080" y="7187"/>
                    <a:pt x="1091" y="7407"/>
                    <a:pt x="1080" y="7639"/>
                  </a:cubicBezTo>
                  <a:cubicBezTo>
                    <a:pt x="1068" y="7930"/>
                    <a:pt x="1149" y="8185"/>
                    <a:pt x="1219" y="8475"/>
                  </a:cubicBezTo>
                  <a:cubicBezTo>
                    <a:pt x="1265" y="8684"/>
                    <a:pt x="1393" y="8823"/>
                    <a:pt x="1544" y="8963"/>
                  </a:cubicBezTo>
                  <a:cubicBezTo>
                    <a:pt x="1707" y="9102"/>
                    <a:pt x="1846" y="9253"/>
                    <a:pt x="2032" y="9369"/>
                  </a:cubicBezTo>
                  <a:cubicBezTo>
                    <a:pt x="2241" y="9497"/>
                    <a:pt x="2438" y="9601"/>
                    <a:pt x="2670" y="9636"/>
                  </a:cubicBezTo>
                  <a:cubicBezTo>
                    <a:pt x="2984" y="9694"/>
                    <a:pt x="3274" y="9752"/>
                    <a:pt x="3587" y="9752"/>
                  </a:cubicBezTo>
                  <a:cubicBezTo>
                    <a:pt x="3634" y="9752"/>
                    <a:pt x="3692" y="9752"/>
                    <a:pt x="3738" y="9775"/>
                  </a:cubicBezTo>
                  <a:cubicBezTo>
                    <a:pt x="3947" y="9868"/>
                    <a:pt x="4168" y="9845"/>
                    <a:pt x="4400" y="9845"/>
                  </a:cubicBezTo>
                  <a:cubicBezTo>
                    <a:pt x="4609" y="9845"/>
                    <a:pt x="4806" y="9810"/>
                    <a:pt x="5015" y="9915"/>
                  </a:cubicBezTo>
                  <a:cubicBezTo>
                    <a:pt x="5073" y="9950"/>
                    <a:pt x="5155" y="9926"/>
                    <a:pt x="5224" y="9926"/>
                  </a:cubicBezTo>
                  <a:cubicBezTo>
                    <a:pt x="5828" y="9868"/>
                    <a:pt x="6420" y="9915"/>
                    <a:pt x="7012" y="9915"/>
                  </a:cubicBezTo>
                  <a:cubicBezTo>
                    <a:pt x="7059" y="9915"/>
                    <a:pt x="7105" y="9915"/>
                    <a:pt x="7128" y="9926"/>
                  </a:cubicBezTo>
                  <a:cubicBezTo>
                    <a:pt x="7302" y="10019"/>
                    <a:pt x="7488" y="9984"/>
                    <a:pt x="7662" y="10008"/>
                  </a:cubicBezTo>
                  <a:lnTo>
                    <a:pt x="8521" y="10008"/>
                  </a:lnTo>
                  <a:cubicBezTo>
                    <a:pt x="8707" y="10008"/>
                    <a:pt x="8881" y="9984"/>
                    <a:pt x="9055" y="10066"/>
                  </a:cubicBezTo>
                  <a:cubicBezTo>
                    <a:pt x="9137" y="10089"/>
                    <a:pt x="9218" y="10077"/>
                    <a:pt x="9311" y="10077"/>
                  </a:cubicBezTo>
                  <a:lnTo>
                    <a:pt x="10263" y="10077"/>
                  </a:lnTo>
                  <a:cubicBezTo>
                    <a:pt x="10379" y="10077"/>
                    <a:pt x="10506" y="10100"/>
                    <a:pt x="10623" y="10135"/>
                  </a:cubicBezTo>
                  <a:cubicBezTo>
                    <a:pt x="10646" y="10135"/>
                    <a:pt x="10669" y="10147"/>
                    <a:pt x="10681" y="10147"/>
                  </a:cubicBezTo>
                  <a:cubicBezTo>
                    <a:pt x="10936" y="10182"/>
                    <a:pt x="11168" y="10217"/>
                    <a:pt x="11412" y="10251"/>
                  </a:cubicBezTo>
                  <a:cubicBezTo>
                    <a:pt x="11644" y="10275"/>
                    <a:pt x="11876" y="10298"/>
                    <a:pt x="12109" y="10321"/>
                  </a:cubicBezTo>
                  <a:cubicBezTo>
                    <a:pt x="12364" y="10356"/>
                    <a:pt x="12631" y="10391"/>
                    <a:pt x="12886" y="10426"/>
                  </a:cubicBezTo>
                  <a:cubicBezTo>
                    <a:pt x="12979" y="10437"/>
                    <a:pt x="13060" y="10449"/>
                    <a:pt x="13165" y="10484"/>
                  </a:cubicBezTo>
                  <a:cubicBezTo>
                    <a:pt x="13223" y="10495"/>
                    <a:pt x="13281" y="10530"/>
                    <a:pt x="13339" y="10507"/>
                  </a:cubicBezTo>
                  <a:cubicBezTo>
                    <a:pt x="13629" y="10507"/>
                    <a:pt x="13908" y="10600"/>
                    <a:pt x="14187" y="10658"/>
                  </a:cubicBezTo>
                  <a:cubicBezTo>
                    <a:pt x="14303" y="10669"/>
                    <a:pt x="14430" y="10681"/>
                    <a:pt x="14546" y="10681"/>
                  </a:cubicBezTo>
                  <a:cubicBezTo>
                    <a:pt x="14732" y="10646"/>
                    <a:pt x="14918" y="10658"/>
                    <a:pt x="15080" y="10669"/>
                  </a:cubicBezTo>
                  <a:close/>
                  <a:moveTo>
                    <a:pt x="13258" y="488"/>
                  </a:moveTo>
                  <a:lnTo>
                    <a:pt x="12933" y="488"/>
                  </a:lnTo>
                  <a:cubicBezTo>
                    <a:pt x="12805" y="488"/>
                    <a:pt x="12677" y="511"/>
                    <a:pt x="12561" y="569"/>
                  </a:cubicBezTo>
                  <a:cubicBezTo>
                    <a:pt x="12364" y="674"/>
                    <a:pt x="12167" y="732"/>
                    <a:pt x="11958" y="813"/>
                  </a:cubicBezTo>
                  <a:cubicBezTo>
                    <a:pt x="11644" y="952"/>
                    <a:pt x="11319" y="1092"/>
                    <a:pt x="11017" y="1243"/>
                  </a:cubicBezTo>
                  <a:cubicBezTo>
                    <a:pt x="10901" y="1301"/>
                    <a:pt x="10820" y="1370"/>
                    <a:pt x="10715" y="1440"/>
                  </a:cubicBezTo>
                  <a:cubicBezTo>
                    <a:pt x="10599" y="1533"/>
                    <a:pt x="10506" y="1614"/>
                    <a:pt x="10390" y="1707"/>
                  </a:cubicBezTo>
                  <a:cubicBezTo>
                    <a:pt x="10205" y="1835"/>
                    <a:pt x="10019" y="1951"/>
                    <a:pt x="9845" y="2090"/>
                  </a:cubicBezTo>
                  <a:cubicBezTo>
                    <a:pt x="9717" y="2195"/>
                    <a:pt x="9613" y="2299"/>
                    <a:pt x="9554" y="2438"/>
                  </a:cubicBezTo>
                  <a:cubicBezTo>
                    <a:pt x="9427" y="2729"/>
                    <a:pt x="9276" y="3007"/>
                    <a:pt x="9195" y="3309"/>
                  </a:cubicBezTo>
                  <a:cubicBezTo>
                    <a:pt x="9113" y="3553"/>
                    <a:pt x="8974" y="3762"/>
                    <a:pt x="8695" y="3832"/>
                  </a:cubicBezTo>
                  <a:cubicBezTo>
                    <a:pt x="8568" y="3866"/>
                    <a:pt x="8452" y="3924"/>
                    <a:pt x="8324" y="3866"/>
                  </a:cubicBezTo>
                  <a:cubicBezTo>
                    <a:pt x="8277" y="3843"/>
                    <a:pt x="8219" y="3843"/>
                    <a:pt x="8173" y="3843"/>
                  </a:cubicBezTo>
                  <a:cubicBezTo>
                    <a:pt x="7883" y="3843"/>
                    <a:pt x="7581" y="3866"/>
                    <a:pt x="7291" y="3866"/>
                  </a:cubicBezTo>
                  <a:cubicBezTo>
                    <a:pt x="7198" y="3866"/>
                    <a:pt x="7117" y="3866"/>
                    <a:pt x="7047" y="3890"/>
                  </a:cubicBezTo>
                  <a:cubicBezTo>
                    <a:pt x="6908" y="3948"/>
                    <a:pt x="6768" y="3948"/>
                    <a:pt x="6617" y="3948"/>
                  </a:cubicBezTo>
                  <a:cubicBezTo>
                    <a:pt x="5538" y="3948"/>
                    <a:pt x="4458" y="3948"/>
                    <a:pt x="3367" y="3971"/>
                  </a:cubicBezTo>
                  <a:cubicBezTo>
                    <a:pt x="3158" y="3971"/>
                    <a:pt x="2937" y="3936"/>
                    <a:pt x="2751" y="4040"/>
                  </a:cubicBezTo>
                  <a:cubicBezTo>
                    <a:pt x="2728" y="4052"/>
                    <a:pt x="2705" y="4052"/>
                    <a:pt x="2693" y="4052"/>
                  </a:cubicBezTo>
                  <a:cubicBezTo>
                    <a:pt x="2496" y="4029"/>
                    <a:pt x="2322" y="4099"/>
                    <a:pt x="2148" y="4145"/>
                  </a:cubicBezTo>
                  <a:cubicBezTo>
                    <a:pt x="1707" y="4261"/>
                    <a:pt x="1242" y="4389"/>
                    <a:pt x="964" y="4807"/>
                  </a:cubicBezTo>
                  <a:cubicBezTo>
                    <a:pt x="964" y="4818"/>
                    <a:pt x="952" y="4818"/>
                    <a:pt x="952" y="4842"/>
                  </a:cubicBezTo>
                  <a:cubicBezTo>
                    <a:pt x="743" y="4992"/>
                    <a:pt x="662" y="5225"/>
                    <a:pt x="581" y="5457"/>
                  </a:cubicBezTo>
                  <a:cubicBezTo>
                    <a:pt x="557" y="5561"/>
                    <a:pt x="511" y="5654"/>
                    <a:pt x="499" y="5747"/>
                  </a:cubicBezTo>
                  <a:cubicBezTo>
                    <a:pt x="453" y="5956"/>
                    <a:pt x="406" y="6177"/>
                    <a:pt x="395" y="6374"/>
                  </a:cubicBezTo>
                  <a:cubicBezTo>
                    <a:pt x="383" y="6943"/>
                    <a:pt x="395" y="7512"/>
                    <a:pt x="395" y="8057"/>
                  </a:cubicBezTo>
                  <a:cubicBezTo>
                    <a:pt x="395" y="8127"/>
                    <a:pt x="395" y="8208"/>
                    <a:pt x="430" y="8278"/>
                  </a:cubicBezTo>
                  <a:cubicBezTo>
                    <a:pt x="464" y="8452"/>
                    <a:pt x="522" y="8626"/>
                    <a:pt x="581" y="8800"/>
                  </a:cubicBezTo>
                  <a:cubicBezTo>
                    <a:pt x="639" y="8963"/>
                    <a:pt x="697" y="9102"/>
                    <a:pt x="801" y="9230"/>
                  </a:cubicBezTo>
                  <a:cubicBezTo>
                    <a:pt x="952" y="9392"/>
                    <a:pt x="1045" y="9578"/>
                    <a:pt x="1196" y="9741"/>
                  </a:cubicBezTo>
                  <a:cubicBezTo>
                    <a:pt x="1277" y="9845"/>
                    <a:pt x="1416" y="9926"/>
                    <a:pt x="1544" y="9973"/>
                  </a:cubicBezTo>
                  <a:cubicBezTo>
                    <a:pt x="1788" y="10042"/>
                    <a:pt x="2008" y="10193"/>
                    <a:pt x="2287" y="10159"/>
                  </a:cubicBezTo>
                  <a:cubicBezTo>
                    <a:pt x="2426" y="10251"/>
                    <a:pt x="2601" y="10217"/>
                    <a:pt x="2763" y="10217"/>
                  </a:cubicBezTo>
                  <a:cubicBezTo>
                    <a:pt x="3007" y="10217"/>
                    <a:pt x="3251" y="10193"/>
                    <a:pt x="3483" y="10298"/>
                  </a:cubicBezTo>
                  <a:cubicBezTo>
                    <a:pt x="3541" y="10321"/>
                    <a:pt x="3599" y="10309"/>
                    <a:pt x="3680" y="10309"/>
                  </a:cubicBezTo>
                  <a:cubicBezTo>
                    <a:pt x="3750" y="10321"/>
                    <a:pt x="3820" y="10321"/>
                    <a:pt x="3889" y="10333"/>
                  </a:cubicBezTo>
                  <a:cubicBezTo>
                    <a:pt x="4121" y="10391"/>
                    <a:pt x="4354" y="10472"/>
                    <a:pt x="4621" y="10472"/>
                  </a:cubicBezTo>
                  <a:cubicBezTo>
                    <a:pt x="4667" y="10472"/>
                    <a:pt x="4725" y="10472"/>
                    <a:pt x="4760" y="10495"/>
                  </a:cubicBezTo>
                  <a:cubicBezTo>
                    <a:pt x="4899" y="10565"/>
                    <a:pt x="5038" y="10553"/>
                    <a:pt x="5189" y="10553"/>
                  </a:cubicBezTo>
                  <a:lnTo>
                    <a:pt x="8185" y="10553"/>
                  </a:lnTo>
                  <a:cubicBezTo>
                    <a:pt x="8301" y="10553"/>
                    <a:pt x="8417" y="10553"/>
                    <a:pt x="8521" y="10588"/>
                  </a:cubicBezTo>
                  <a:cubicBezTo>
                    <a:pt x="8637" y="10623"/>
                    <a:pt x="8765" y="10623"/>
                    <a:pt x="8881" y="10623"/>
                  </a:cubicBezTo>
                  <a:cubicBezTo>
                    <a:pt x="8962" y="10623"/>
                    <a:pt x="9032" y="10611"/>
                    <a:pt x="9102" y="10646"/>
                  </a:cubicBezTo>
                  <a:cubicBezTo>
                    <a:pt x="9322" y="10727"/>
                    <a:pt x="9554" y="10716"/>
                    <a:pt x="9775" y="10739"/>
                  </a:cubicBezTo>
                  <a:cubicBezTo>
                    <a:pt x="9914" y="10762"/>
                    <a:pt x="10065" y="10739"/>
                    <a:pt x="10193" y="10774"/>
                  </a:cubicBezTo>
                  <a:cubicBezTo>
                    <a:pt x="10472" y="10832"/>
                    <a:pt x="10762" y="10832"/>
                    <a:pt x="11052" y="10843"/>
                  </a:cubicBezTo>
                  <a:cubicBezTo>
                    <a:pt x="11470" y="10878"/>
                    <a:pt x="11876" y="10913"/>
                    <a:pt x="12294" y="10971"/>
                  </a:cubicBezTo>
                  <a:cubicBezTo>
                    <a:pt x="12677" y="11029"/>
                    <a:pt x="13037" y="11122"/>
                    <a:pt x="13409" y="11180"/>
                  </a:cubicBezTo>
                  <a:cubicBezTo>
                    <a:pt x="13873" y="11238"/>
                    <a:pt x="14338" y="11285"/>
                    <a:pt x="14802" y="11343"/>
                  </a:cubicBezTo>
                  <a:cubicBezTo>
                    <a:pt x="14848" y="11343"/>
                    <a:pt x="14906" y="11319"/>
                    <a:pt x="14964" y="11308"/>
                  </a:cubicBezTo>
                  <a:lnTo>
                    <a:pt x="14964" y="10878"/>
                  </a:lnTo>
                  <a:cubicBezTo>
                    <a:pt x="14883" y="10797"/>
                    <a:pt x="14790" y="10832"/>
                    <a:pt x="14709" y="10832"/>
                  </a:cubicBezTo>
                  <a:cubicBezTo>
                    <a:pt x="14326" y="10855"/>
                    <a:pt x="13978" y="10727"/>
                    <a:pt x="13606" y="10739"/>
                  </a:cubicBezTo>
                  <a:cubicBezTo>
                    <a:pt x="13571" y="10739"/>
                    <a:pt x="13548" y="10727"/>
                    <a:pt x="13513" y="10727"/>
                  </a:cubicBezTo>
                  <a:cubicBezTo>
                    <a:pt x="13142" y="10658"/>
                    <a:pt x="12770" y="10600"/>
                    <a:pt x="12399" y="10530"/>
                  </a:cubicBezTo>
                  <a:lnTo>
                    <a:pt x="12341" y="10530"/>
                  </a:lnTo>
                  <a:cubicBezTo>
                    <a:pt x="12097" y="10530"/>
                    <a:pt x="11842" y="10542"/>
                    <a:pt x="11609" y="10449"/>
                  </a:cubicBezTo>
                  <a:cubicBezTo>
                    <a:pt x="11575" y="10437"/>
                    <a:pt x="11528" y="10437"/>
                    <a:pt x="11493" y="10449"/>
                  </a:cubicBezTo>
                  <a:cubicBezTo>
                    <a:pt x="11226" y="10472"/>
                    <a:pt x="10959" y="10356"/>
                    <a:pt x="10681" y="10356"/>
                  </a:cubicBezTo>
                  <a:cubicBezTo>
                    <a:pt x="10506" y="10263"/>
                    <a:pt x="10321" y="10275"/>
                    <a:pt x="10147" y="10275"/>
                  </a:cubicBezTo>
                  <a:lnTo>
                    <a:pt x="9322" y="10275"/>
                  </a:lnTo>
                  <a:cubicBezTo>
                    <a:pt x="9229" y="10275"/>
                    <a:pt x="9148" y="10298"/>
                    <a:pt x="9079" y="10263"/>
                  </a:cubicBezTo>
                  <a:cubicBezTo>
                    <a:pt x="8904" y="10193"/>
                    <a:pt x="8742" y="10205"/>
                    <a:pt x="8568" y="10205"/>
                  </a:cubicBezTo>
                  <a:lnTo>
                    <a:pt x="7488" y="10205"/>
                  </a:lnTo>
                  <a:cubicBezTo>
                    <a:pt x="7407" y="10205"/>
                    <a:pt x="7314" y="10217"/>
                    <a:pt x="7244" y="10193"/>
                  </a:cubicBezTo>
                  <a:cubicBezTo>
                    <a:pt x="7070" y="10124"/>
                    <a:pt x="6908" y="10135"/>
                    <a:pt x="6733" y="10135"/>
                  </a:cubicBezTo>
                  <a:lnTo>
                    <a:pt x="5422" y="10135"/>
                  </a:lnTo>
                  <a:cubicBezTo>
                    <a:pt x="5224" y="10135"/>
                    <a:pt x="5027" y="10135"/>
                    <a:pt x="4841" y="10066"/>
                  </a:cubicBezTo>
                  <a:cubicBezTo>
                    <a:pt x="4760" y="10031"/>
                    <a:pt x="4690" y="10031"/>
                    <a:pt x="4621" y="10031"/>
                  </a:cubicBezTo>
                  <a:cubicBezTo>
                    <a:pt x="4319" y="10042"/>
                    <a:pt x="4005" y="10008"/>
                    <a:pt x="3703" y="9950"/>
                  </a:cubicBezTo>
                  <a:cubicBezTo>
                    <a:pt x="3634" y="9926"/>
                    <a:pt x="3564" y="9915"/>
                    <a:pt x="3483" y="9915"/>
                  </a:cubicBezTo>
                  <a:cubicBezTo>
                    <a:pt x="3111" y="9903"/>
                    <a:pt x="2728" y="9857"/>
                    <a:pt x="2368" y="9787"/>
                  </a:cubicBezTo>
                  <a:cubicBezTo>
                    <a:pt x="2241" y="9752"/>
                    <a:pt x="2125" y="9717"/>
                    <a:pt x="2008" y="9636"/>
                  </a:cubicBezTo>
                  <a:cubicBezTo>
                    <a:pt x="1730" y="9462"/>
                    <a:pt x="1509" y="9253"/>
                    <a:pt x="1300" y="9021"/>
                  </a:cubicBezTo>
                  <a:cubicBezTo>
                    <a:pt x="1091" y="8800"/>
                    <a:pt x="929" y="8556"/>
                    <a:pt x="929" y="8231"/>
                  </a:cubicBezTo>
                  <a:cubicBezTo>
                    <a:pt x="929" y="8208"/>
                    <a:pt x="929" y="8173"/>
                    <a:pt x="917" y="8150"/>
                  </a:cubicBezTo>
                  <a:cubicBezTo>
                    <a:pt x="848" y="8034"/>
                    <a:pt x="859" y="7918"/>
                    <a:pt x="859" y="7779"/>
                  </a:cubicBezTo>
                  <a:lnTo>
                    <a:pt x="859" y="6490"/>
                  </a:lnTo>
                  <a:cubicBezTo>
                    <a:pt x="859" y="6409"/>
                    <a:pt x="894" y="6316"/>
                    <a:pt x="906" y="6211"/>
                  </a:cubicBezTo>
                  <a:cubicBezTo>
                    <a:pt x="917" y="6130"/>
                    <a:pt x="952" y="6037"/>
                    <a:pt x="929" y="5944"/>
                  </a:cubicBezTo>
                  <a:cubicBezTo>
                    <a:pt x="917" y="5689"/>
                    <a:pt x="1033" y="5492"/>
                    <a:pt x="1126" y="5271"/>
                  </a:cubicBezTo>
                  <a:cubicBezTo>
                    <a:pt x="1184" y="5097"/>
                    <a:pt x="1300" y="4981"/>
                    <a:pt x="1451" y="4900"/>
                  </a:cubicBezTo>
                  <a:lnTo>
                    <a:pt x="1498" y="4853"/>
                  </a:lnTo>
                  <a:cubicBezTo>
                    <a:pt x="1672" y="4644"/>
                    <a:pt x="1916" y="4563"/>
                    <a:pt x="2171" y="4493"/>
                  </a:cubicBezTo>
                  <a:cubicBezTo>
                    <a:pt x="2264" y="4458"/>
                    <a:pt x="2380" y="4435"/>
                    <a:pt x="2484" y="4412"/>
                  </a:cubicBezTo>
                  <a:cubicBezTo>
                    <a:pt x="2786" y="4342"/>
                    <a:pt x="3100" y="4273"/>
                    <a:pt x="3413" y="4296"/>
                  </a:cubicBezTo>
                  <a:lnTo>
                    <a:pt x="3634" y="4296"/>
                  </a:lnTo>
                  <a:cubicBezTo>
                    <a:pt x="3692" y="4296"/>
                    <a:pt x="3761" y="4296"/>
                    <a:pt x="3808" y="4273"/>
                  </a:cubicBezTo>
                  <a:cubicBezTo>
                    <a:pt x="3936" y="4215"/>
                    <a:pt x="4063" y="4215"/>
                    <a:pt x="4203" y="4215"/>
                  </a:cubicBezTo>
                  <a:cubicBezTo>
                    <a:pt x="5387" y="4215"/>
                    <a:pt x="6594" y="4226"/>
                    <a:pt x="7778" y="4215"/>
                  </a:cubicBezTo>
                  <a:cubicBezTo>
                    <a:pt x="8161" y="4215"/>
                    <a:pt x="8510" y="4261"/>
                    <a:pt x="8823" y="4470"/>
                  </a:cubicBezTo>
                  <a:cubicBezTo>
                    <a:pt x="8858" y="4493"/>
                    <a:pt x="8881" y="4493"/>
                    <a:pt x="8916" y="4516"/>
                  </a:cubicBezTo>
                  <a:cubicBezTo>
                    <a:pt x="9055" y="4621"/>
                    <a:pt x="9218" y="4737"/>
                    <a:pt x="9276" y="4923"/>
                  </a:cubicBezTo>
                  <a:cubicBezTo>
                    <a:pt x="9322" y="5039"/>
                    <a:pt x="9380" y="5143"/>
                    <a:pt x="9438" y="5259"/>
                  </a:cubicBezTo>
                  <a:cubicBezTo>
                    <a:pt x="9450" y="5283"/>
                    <a:pt x="9450" y="5318"/>
                    <a:pt x="9485" y="5329"/>
                  </a:cubicBezTo>
                  <a:cubicBezTo>
                    <a:pt x="9624" y="5422"/>
                    <a:pt x="9729" y="5550"/>
                    <a:pt x="9798" y="5689"/>
                  </a:cubicBezTo>
                  <a:cubicBezTo>
                    <a:pt x="9810" y="5735"/>
                    <a:pt x="9891" y="5747"/>
                    <a:pt x="9914" y="5782"/>
                  </a:cubicBezTo>
                  <a:cubicBezTo>
                    <a:pt x="9984" y="5828"/>
                    <a:pt x="10077" y="5886"/>
                    <a:pt x="10147" y="5921"/>
                  </a:cubicBezTo>
                  <a:cubicBezTo>
                    <a:pt x="10309" y="6014"/>
                    <a:pt x="10472" y="6130"/>
                    <a:pt x="10623" y="6177"/>
                  </a:cubicBezTo>
                  <a:cubicBezTo>
                    <a:pt x="10785" y="6211"/>
                    <a:pt x="10936" y="6269"/>
                    <a:pt x="11075" y="6328"/>
                  </a:cubicBezTo>
                  <a:cubicBezTo>
                    <a:pt x="11307" y="6432"/>
                    <a:pt x="11551" y="6502"/>
                    <a:pt x="11783" y="6618"/>
                  </a:cubicBezTo>
                  <a:cubicBezTo>
                    <a:pt x="12016" y="6734"/>
                    <a:pt x="12283" y="6815"/>
                    <a:pt x="12503" y="6966"/>
                  </a:cubicBezTo>
                  <a:lnTo>
                    <a:pt x="12585" y="7012"/>
                  </a:lnTo>
                  <a:cubicBezTo>
                    <a:pt x="12770" y="7059"/>
                    <a:pt x="12921" y="7163"/>
                    <a:pt x="13095" y="7233"/>
                  </a:cubicBezTo>
                  <a:cubicBezTo>
                    <a:pt x="13142" y="7245"/>
                    <a:pt x="13165" y="7279"/>
                    <a:pt x="13211" y="7279"/>
                  </a:cubicBezTo>
                  <a:cubicBezTo>
                    <a:pt x="13374" y="7303"/>
                    <a:pt x="13525" y="7349"/>
                    <a:pt x="13664" y="7187"/>
                  </a:cubicBezTo>
                  <a:cubicBezTo>
                    <a:pt x="13618" y="7012"/>
                    <a:pt x="13676" y="6827"/>
                    <a:pt x="13583" y="6618"/>
                  </a:cubicBezTo>
                  <a:cubicBezTo>
                    <a:pt x="13409" y="6560"/>
                    <a:pt x="13223" y="6478"/>
                    <a:pt x="13026" y="6420"/>
                  </a:cubicBezTo>
                  <a:cubicBezTo>
                    <a:pt x="12828" y="6362"/>
                    <a:pt x="12643" y="6316"/>
                    <a:pt x="12468" y="6258"/>
                  </a:cubicBezTo>
                  <a:cubicBezTo>
                    <a:pt x="12294" y="6200"/>
                    <a:pt x="12132" y="6130"/>
                    <a:pt x="11958" y="6060"/>
                  </a:cubicBezTo>
                  <a:cubicBezTo>
                    <a:pt x="11714" y="5956"/>
                    <a:pt x="11470" y="5863"/>
                    <a:pt x="11226" y="5782"/>
                  </a:cubicBezTo>
                  <a:cubicBezTo>
                    <a:pt x="11122" y="5747"/>
                    <a:pt x="11029" y="5712"/>
                    <a:pt x="10948" y="5654"/>
                  </a:cubicBezTo>
                  <a:cubicBezTo>
                    <a:pt x="10820" y="5561"/>
                    <a:pt x="10657" y="5492"/>
                    <a:pt x="10506" y="5422"/>
                  </a:cubicBezTo>
                  <a:cubicBezTo>
                    <a:pt x="10379" y="5445"/>
                    <a:pt x="10321" y="5364"/>
                    <a:pt x="10239" y="5271"/>
                  </a:cubicBezTo>
                  <a:cubicBezTo>
                    <a:pt x="10135" y="5167"/>
                    <a:pt x="10065" y="5050"/>
                    <a:pt x="9961" y="4958"/>
                  </a:cubicBezTo>
                  <a:cubicBezTo>
                    <a:pt x="9810" y="4795"/>
                    <a:pt x="9833" y="4609"/>
                    <a:pt x="9845" y="4400"/>
                  </a:cubicBezTo>
                  <a:cubicBezTo>
                    <a:pt x="9845" y="4296"/>
                    <a:pt x="9868" y="4203"/>
                    <a:pt x="9868" y="4099"/>
                  </a:cubicBezTo>
                  <a:lnTo>
                    <a:pt x="9868" y="3390"/>
                  </a:lnTo>
                  <a:cubicBezTo>
                    <a:pt x="9868" y="3309"/>
                    <a:pt x="9868" y="3239"/>
                    <a:pt x="9903" y="3170"/>
                  </a:cubicBezTo>
                  <a:cubicBezTo>
                    <a:pt x="9961" y="3007"/>
                    <a:pt x="10019" y="2845"/>
                    <a:pt x="10100" y="2694"/>
                  </a:cubicBezTo>
                  <a:cubicBezTo>
                    <a:pt x="10147" y="2589"/>
                    <a:pt x="10216" y="2496"/>
                    <a:pt x="10297" y="2415"/>
                  </a:cubicBezTo>
                  <a:cubicBezTo>
                    <a:pt x="10356" y="2322"/>
                    <a:pt x="10425" y="2264"/>
                    <a:pt x="10483" y="2183"/>
                  </a:cubicBezTo>
                  <a:cubicBezTo>
                    <a:pt x="10715" y="1823"/>
                    <a:pt x="11064" y="1649"/>
                    <a:pt x="11435" y="1510"/>
                  </a:cubicBezTo>
                  <a:cubicBezTo>
                    <a:pt x="11575" y="1475"/>
                    <a:pt x="11691" y="1440"/>
                    <a:pt x="11818" y="1394"/>
                  </a:cubicBezTo>
                  <a:cubicBezTo>
                    <a:pt x="11876" y="1370"/>
                    <a:pt x="11934" y="1359"/>
                    <a:pt x="11992" y="1336"/>
                  </a:cubicBezTo>
                  <a:cubicBezTo>
                    <a:pt x="12236" y="1324"/>
                    <a:pt x="12468" y="1208"/>
                    <a:pt x="12712" y="1254"/>
                  </a:cubicBezTo>
                  <a:cubicBezTo>
                    <a:pt x="12759" y="1254"/>
                    <a:pt x="12793" y="1219"/>
                    <a:pt x="12828" y="1219"/>
                  </a:cubicBezTo>
                  <a:cubicBezTo>
                    <a:pt x="12910" y="1208"/>
                    <a:pt x="12979" y="1185"/>
                    <a:pt x="13037" y="1185"/>
                  </a:cubicBezTo>
                  <a:cubicBezTo>
                    <a:pt x="13211" y="1185"/>
                    <a:pt x="13374" y="1103"/>
                    <a:pt x="13560" y="1045"/>
                  </a:cubicBezTo>
                  <a:cubicBezTo>
                    <a:pt x="13351" y="929"/>
                    <a:pt x="13467" y="674"/>
                    <a:pt x="13258" y="488"/>
                  </a:cubicBezTo>
                  <a:close/>
                  <a:moveTo>
                    <a:pt x="16578" y="12945"/>
                  </a:moveTo>
                  <a:cubicBezTo>
                    <a:pt x="16892" y="12991"/>
                    <a:pt x="17205" y="12887"/>
                    <a:pt x="17507" y="12747"/>
                  </a:cubicBezTo>
                  <a:cubicBezTo>
                    <a:pt x="17762" y="12620"/>
                    <a:pt x="17925" y="12399"/>
                    <a:pt x="18052" y="12155"/>
                  </a:cubicBezTo>
                  <a:cubicBezTo>
                    <a:pt x="18099" y="12074"/>
                    <a:pt x="18099" y="11993"/>
                    <a:pt x="18111" y="11923"/>
                  </a:cubicBezTo>
                  <a:cubicBezTo>
                    <a:pt x="18134" y="11726"/>
                    <a:pt x="18134" y="11552"/>
                    <a:pt x="18111" y="11366"/>
                  </a:cubicBezTo>
                  <a:cubicBezTo>
                    <a:pt x="18087" y="11134"/>
                    <a:pt x="18052" y="10902"/>
                    <a:pt x="17878" y="10716"/>
                  </a:cubicBezTo>
                  <a:cubicBezTo>
                    <a:pt x="17693" y="10507"/>
                    <a:pt x="17507" y="10356"/>
                    <a:pt x="17263" y="10228"/>
                  </a:cubicBezTo>
                  <a:cubicBezTo>
                    <a:pt x="16938" y="10089"/>
                    <a:pt x="16625" y="10077"/>
                    <a:pt x="16288" y="10228"/>
                  </a:cubicBezTo>
                  <a:cubicBezTo>
                    <a:pt x="16230" y="10263"/>
                    <a:pt x="16172" y="10275"/>
                    <a:pt x="16114" y="10286"/>
                  </a:cubicBezTo>
                  <a:cubicBezTo>
                    <a:pt x="16056" y="10309"/>
                    <a:pt x="15986" y="10309"/>
                    <a:pt x="15940" y="10333"/>
                  </a:cubicBezTo>
                  <a:cubicBezTo>
                    <a:pt x="15823" y="10437"/>
                    <a:pt x="15661" y="10495"/>
                    <a:pt x="15545" y="10611"/>
                  </a:cubicBezTo>
                  <a:cubicBezTo>
                    <a:pt x="15348" y="10809"/>
                    <a:pt x="15173" y="11029"/>
                    <a:pt x="15197" y="11354"/>
                  </a:cubicBezTo>
                  <a:cubicBezTo>
                    <a:pt x="15208" y="11482"/>
                    <a:pt x="15185" y="11610"/>
                    <a:pt x="15289" y="11726"/>
                  </a:cubicBezTo>
                  <a:cubicBezTo>
                    <a:pt x="15324" y="11784"/>
                    <a:pt x="15348" y="11888"/>
                    <a:pt x="15324" y="11958"/>
                  </a:cubicBezTo>
                  <a:cubicBezTo>
                    <a:pt x="15324" y="12167"/>
                    <a:pt x="15406" y="12329"/>
                    <a:pt x="15522" y="12504"/>
                  </a:cubicBezTo>
                  <a:cubicBezTo>
                    <a:pt x="15696" y="12771"/>
                    <a:pt x="15940" y="12910"/>
                    <a:pt x="16253" y="12933"/>
                  </a:cubicBezTo>
                  <a:cubicBezTo>
                    <a:pt x="16358" y="12968"/>
                    <a:pt x="16462" y="12945"/>
                    <a:pt x="16578" y="12945"/>
                  </a:cubicBezTo>
                  <a:close/>
                  <a:moveTo>
                    <a:pt x="17495" y="1904"/>
                  </a:moveTo>
                  <a:lnTo>
                    <a:pt x="17495" y="1777"/>
                  </a:lnTo>
                  <a:cubicBezTo>
                    <a:pt x="17391" y="1440"/>
                    <a:pt x="17240" y="1138"/>
                    <a:pt x="17066" y="836"/>
                  </a:cubicBezTo>
                  <a:cubicBezTo>
                    <a:pt x="17054" y="802"/>
                    <a:pt x="17031" y="755"/>
                    <a:pt x="16996" y="743"/>
                  </a:cubicBezTo>
                  <a:cubicBezTo>
                    <a:pt x="16915" y="651"/>
                    <a:pt x="16822" y="569"/>
                    <a:pt x="16717" y="500"/>
                  </a:cubicBezTo>
                  <a:cubicBezTo>
                    <a:pt x="16520" y="349"/>
                    <a:pt x="16299" y="221"/>
                    <a:pt x="16021" y="233"/>
                  </a:cubicBezTo>
                  <a:cubicBezTo>
                    <a:pt x="15765" y="256"/>
                    <a:pt x="15522" y="233"/>
                    <a:pt x="15255" y="233"/>
                  </a:cubicBezTo>
                  <a:cubicBezTo>
                    <a:pt x="15197" y="233"/>
                    <a:pt x="15127" y="221"/>
                    <a:pt x="15069" y="256"/>
                  </a:cubicBezTo>
                  <a:cubicBezTo>
                    <a:pt x="14872" y="337"/>
                    <a:pt x="14674" y="326"/>
                    <a:pt x="14465" y="337"/>
                  </a:cubicBezTo>
                  <a:cubicBezTo>
                    <a:pt x="14407" y="337"/>
                    <a:pt x="14349" y="349"/>
                    <a:pt x="14303" y="372"/>
                  </a:cubicBezTo>
                  <a:cubicBezTo>
                    <a:pt x="14198" y="384"/>
                    <a:pt x="14094" y="407"/>
                    <a:pt x="13989" y="407"/>
                  </a:cubicBezTo>
                  <a:cubicBezTo>
                    <a:pt x="13862" y="407"/>
                    <a:pt x="13757" y="453"/>
                    <a:pt x="13653" y="558"/>
                  </a:cubicBezTo>
                  <a:cubicBezTo>
                    <a:pt x="13653" y="639"/>
                    <a:pt x="13676" y="743"/>
                    <a:pt x="13676" y="860"/>
                  </a:cubicBezTo>
                  <a:cubicBezTo>
                    <a:pt x="13757" y="848"/>
                    <a:pt x="13827" y="848"/>
                    <a:pt x="13908" y="836"/>
                  </a:cubicBezTo>
                  <a:cubicBezTo>
                    <a:pt x="14117" y="790"/>
                    <a:pt x="14338" y="732"/>
                    <a:pt x="14558" y="720"/>
                  </a:cubicBezTo>
                  <a:cubicBezTo>
                    <a:pt x="15104" y="697"/>
                    <a:pt x="15661" y="720"/>
                    <a:pt x="16207" y="720"/>
                  </a:cubicBezTo>
                  <a:cubicBezTo>
                    <a:pt x="16578" y="720"/>
                    <a:pt x="16880" y="964"/>
                    <a:pt x="16961" y="1312"/>
                  </a:cubicBezTo>
                  <a:cubicBezTo>
                    <a:pt x="17008" y="1510"/>
                    <a:pt x="17054" y="1730"/>
                    <a:pt x="17193" y="1904"/>
                  </a:cubicBezTo>
                  <a:close/>
                  <a:moveTo>
                    <a:pt x="13745" y="7256"/>
                  </a:moveTo>
                  <a:cubicBezTo>
                    <a:pt x="13792" y="7303"/>
                    <a:pt x="13815" y="7338"/>
                    <a:pt x="13862" y="7349"/>
                  </a:cubicBezTo>
                  <a:cubicBezTo>
                    <a:pt x="13908" y="7372"/>
                    <a:pt x="13954" y="7396"/>
                    <a:pt x="14012" y="7407"/>
                  </a:cubicBezTo>
                  <a:cubicBezTo>
                    <a:pt x="14152" y="7454"/>
                    <a:pt x="14303" y="7477"/>
                    <a:pt x="14442" y="7523"/>
                  </a:cubicBezTo>
                  <a:cubicBezTo>
                    <a:pt x="14767" y="7605"/>
                    <a:pt x="15092" y="7686"/>
                    <a:pt x="15429" y="7663"/>
                  </a:cubicBezTo>
                  <a:lnTo>
                    <a:pt x="15487" y="7663"/>
                  </a:lnTo>
                  <a:cubicBezTo>
                    <a:pt x="15719" y="7709"/>
                    <a:pt x="15928" y="7605"/>
                    <a:pt x="16160" y="7581"/>
                  </a:cubicBezTo>
                  <a:cubicBezTo>
                    <a:pt x="16253" y="7570"/>
                    <a:pt x="16358" y="7488"/>
                    <a:pt x="16462" y="7430"/>
                  </a:cubicBezTo>
                  <a:cubicBezTo>
                    <a:pt x="16543" y="7396"/>
                    <a:pt x="16636" y="7338"/>
                    <a:pt x="16741" y="7303"/>
                  </a:cubicBezTo>
                  <a:cubicBezTo>
                    <a:pt x="16915" y="7233"/>
                    <a:pt x="17031" y="7117"/>
                    <a:pt x="17124" y="6966"/>
                  </a:cubicBezTo>
                  <a:cubicBezTo>
                    <a:pt x="17240" y="6815"/>
                    <a:pt x="17333" y="6653"/>
                    <a:pt x="17414" y="6467"/>
                  </a:cubicBezTo>
                  <a:cubicBezTo>
                    <a:pt x="17553" y="6177"/>
                    <a:pt x="17693" y="5898"/>
                    <a:pt x="17843" y="5619"/>
                  </a:cubicBezTo>
                  <a:cubicBezTo>
                    <a:pt x="17739" y="5550"/>
                    <a:pt x="17669" y="5573"/>
                    <a:pt x="17623" y="5654"/>
                  </a:cubicBezTo>
                  <a:cubicBezTo>
                    <a:pt x="17576" y="5724"/>
                    <a:pt x="17530" y="5793"/>
                    <a:pt x="17518" y="5863"/>
                  </a:cubicBezTo>
                  <a:cubicBezTo>
                    <a:pt x="17495" y="6026"/>
                    <a:pt x="17414" y="6153"/>
                    <a:pt x="17321" y="6269"/>
                  </a:cubicBezTo>
                  <a:cubicBezTo>
                    <a:pt x="17275" y="6316"/>
                    <a:pt x="17240" y="6374"/>
                    <a:pt x="17228" y="6432"/>
                  </a:cubicBezTo>
                  <a:cubicBezTo>
                    <a:pt x="17182" y="6595"/>
                    <a:pt x="17054" y="6711"/>
                    <a:pt x="16973" y="6838"/>
                  </a:cubicBezTo>
                  <a:cubicBezTo>
                    <a:pt x="16938" y="6885"/>
                    <a:pt x="16868" y="6908"/>
                    <a:pt x="16833" y="6966"/>
                  </a:cubicBezTo>
                  <a:cubicBezTo>
                    <a:pt x="16694" y="7198"/>
                    <a:pt x="16474" y="7279"/>
                    <a:pt x="16218" y="7291"/>
                  </a:cubicBezTo>
                  <a:cubicBezTo>
                    <a:pt x="15777" y="7314"/>
                    <a:pt x="15359" y="7198"/>
                    <a:pt x="14941" y="7233"/>
                  </a:cubicBezTo>
                  <a:cubicBezTo>
                    <a:pt x="14906" y="7233"/>
                    <a:pt x="14883" y="7233"/>
                    <a:pt x="14848" y="7221"/>
                  </a:cubicBezTo>
                  <a:cubicBezTo>
                    <a:pt x="14546" y="7129"/>
                    <a:pt x="14245" y="7070"/>
                    <a:pt x="13920" y="7059"/>
                  </a:cubicBezTo>
                  <a:lnTo>
                    <a:pt x="13838" y="7059"/>
                  </a:lnTo>
                  <a:cubicBezTo>
                    <a:pt x="13803" y="7129"/>
                    <a:pt x="13780" y="7187"/>
                    <a:pt x="13745" y="7256"/>
                  </a:cubicBezTo>
                  <a:close/>
                  <a:moveTo>
                    <a:pt x="17704" y="5318"/>
                  </a:moveTo>
                  <a:cubicBezTo>
                    <a:pt x="17785" y="5294"/>
                    <a:pt x="17867" y="5318"/>
                    <a:pt x="17913" y="5271"/>
                  </a:cubicBezTo>
                  <a:cubicBezTo>
                    <a:pt x="18041" y="5143"/>
                    <a:pt x="18192" y="4992"/>
                    <a:pt x="18215" y="4795"/>
                  </a:cubicBezTo>
                  <a:cubicBezTo>
                    <a:pt x="18250" y="4667"/>
                    <a:pt x="18273" y="4528"/>
                    <a:pt x="18308" y="4412"/>
                  </a:cubicBezTo>
                  <a:cubicBezTo>
                    <a:pt x="18308" y="4389"/>
                    <a:pt x="18285" y="4354"/>
                    <a:pt x="18285" y="4331"/>
                  </a:cubicBezTo>
                  <a:cubicBezTo>
                    <a:pt x="18203" y="4296"/>
                    <a:pt x="18134" y="4249"/>
                    <a:pt x="18041" y="4226"/>
                  </a:cubicBezTo>
                  <a:cubicBezTo>
                    <a:pt x="17785" y="4157"/>
                    <a:pt x="17635" y="4249"/>
                    <a:pt x="17565" y="4505"/>
                  </a:cubicBezTo>
                  <a:cubicBezTo>
                    <a:pt x="17553" y="4563"/>
                    <a:pt x="17565" y="4633"/>
                    <a:pt x="17530" y="4679"/>
                  </a:cubicBezTo>
                  <a:cubicBezTo>
                    <a:pt x="17437" y="4911"/>
                    <a:pt x="17507" y="5085"/>
                    <a:pt x="17669" y="5259"/>
                  </a:cubicBezTo>
                  <a:cubicBezTo>
                    <a:pt x="17669" y="5271"/>
                    <a:pt x="17681" y="5271"/>
                    <a:pt x="17704" y="5318"/>
                  </a:cubicBezTo>
                  <a:close/>
                  <a:moveTo>
                    <a:pt x="17344" y="2206"/>
                  </a:moveTo>
                  <a:cubicBezTo>
                    <a:pt x="17333" y="2241"/>
                    <a:pt x="17321" y="2253"/>
                    <a:pt x="17298" y="2288"/>
                  </a:cubicBezTo>
                  <a:cubicBezTo>
                    <a:pt x="17240" y="2555"/>
                    <a:pt x="17379" y="2822"/>
                    <a:pt x="17391" y="3077"/>
                  </a:cubicBezTo>
                  <a:cubicBezTo>
                    <a:pt x="17391" y="3112"/>
                    <a:pt x="17460" y="3170"/>
                    <a:pt x="17495" y="3170"/>
                  </a:cubicBezTo>
                  <a:cubicBezTo>
                    <a:pt x="17635" y="3181"/>
                    <a:pt x="17797" y="3216"/>
                    <a:pt x="17948" y="3135"/>
                  </a:cubicBezTo>
                  <a:cubicBezTo>
                    <a:pt x="17925" y="2822"/>
                    <a:pt x="17855" y="2520"/>
                    <a:pt x="17751" y="2206"/>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9"/>
            <p:cNvSpPr/>
            <p:nvPr/>
          </p:nvSpPr>
          <p:spPr>
            <a:xfrm>
              <a:off x="1086750" y="2833825"/>
              <a:ext cx="45300" cy="43000"/>
            </a:xfrm>
            <a:custGeom>
              <a:avLst/>
              <a:gdLst/>
              <a:ahLst/>
              <a:cxnLst/>
              <a:rect l="l" t="t" r="r" b="b"/>
              <a:pathLst>
                <a:path w="1812" h="1720" extrusionOk="0">
                  <a:moveTo>
                    <a:pt x="941" y="1684"/>
                  </a:moveTo>
                  <a:lnTo>
                    <a:pt x="709" y="1684"/>
                  </a:lnTo>
                  <a:cubicBezTo>
                    <a:pt x="662" y="1684"/>
                    <a:pt x="627" y="1684"/>
                    <a:pt x="593" y="1661"/>
                  </a:cubicBezTo>
                  <a:cubicBezTo>
                    <a:pt x="465" y="1568"/>
                    <a:pt x="337" y="1498"/>
                    <a:pt x="233" y="1382"/>
                  </a:cubicBezTo>
                  <a:cubicBezTo>
                    <a:pt x="70" y="1185"/>
                    <a:pt x="0" y="930"/>
                    <a:pt x="0" y="674"/>
                  </a:cubicBezTo>
                  <a:cubicBezTo>
                    <a:pt x="0" y="628"/>
                    <a:pt x="12" y="570"/>
                    <a:pt x="24" y="523"/>
                  </a:cubicBezTo>
                  <a:cubicBezTo>
                    <a:pt x="163" y="314"/>
                    <a:pt x="534" y="1"/>
                    <a:pt x="860" y="152"/>
                  </a:cubicBezTo>
                  <a:cubicBezTo>
                    <a:pt x="929" y="175"/>
                    <a:pt x="1010" y="198"/>
                    <a:pt x="1080" y="198"/>
                  </a:cubicBezTo>
                  <a:cubicBezTo>
                    <a:pt x="1463" y="256"/>
                    <a:pt x="1753" y="581"/>
                    <a:pt x="1788" y="964"/>
                  </a:cubicBezTo>
                  <a:cubicBezTo>
                    <a:pt x="1811" y="1243"/>
                    <a:pt x="1661" y="1394"/>
                    <a:pt x="1475" y="1545"/>
                  </a:cubicBezTo>
                  <a:cubicBezTo>
                    <a:pt x="1301" y="1673"/>
                    <a:pt x="1115" y="1719"/>
                    <a:pt x="941" y="1684"/>
                  </a:cubicBezTo>
                  <a:close/>
                  <a:moveTo>
                    <a:pt x="627" y="442"/>
                  </a:moveTo>
                  <a:cubicBezTo>
                    <a:pt x="546" y="488"/>
                    <a:pt x="465" y="546"/>
                    <a:pt x="372" y="605"/>
                  </a:cubicBezTo>
                  <a:cubicBezTo>
                    <a:pt x="314" y="639"/>
                    <a:pt x="291" y="721"/>
                    <a:pt x="302" y="790"/>
                  </a:cubicBezTo>
                  <a:cubicBezTo>
                    <a:pt x="360" y="1011"/>
                    <a:pt x="453" y="1208"/>
                    <a:pt x="651" y="1336"/>
                  </a:cubicBezTo>
                  <a:cubicBezTo>
                    <a:pt x="697" y="1371"/>
                    <a:pt x="743" y="1382"/>
                    <a:pt x="778" y="1394"/>
                  </a:cubicBezTo>
                  <a:cubicBezTo>
                    <a:pt x="987" y="1429"/>
                    <a:pt x="1161" y="1382"/>
                    <a:pt x="1347" y="1313"/>
                  </a:cubicBezTo>
                  <a:cubicBezTo>
                    <a:pt x="1405" y="1278"/>
                    <a:pt x="1452" y="1243"/>
                    <a:pt x="1440" y="1162"/>
                  </a:cubicBezTo>
                  <a:cubicBezTo>
                    <a:pt x="1440" y="1069"/>
                    <a:pt x="1417" y="964"/>
                    <a:pt x="1405" y="860"/>
                  </a:cubicBezTo>
                  <a:cubicBezTo>
                    <a:pt x="1405" y="790"/>
                    <a:pt x="1359" y="721"/>
                    <a:pt x="1301" y="686"/>
                  </a:cubicBezTo>
                  <a:cubicBezTo>
                    <a:pt x="1208" y="628"/>
                    <a:pt x="1115" y="570"/>
                    <a:pt x="999" y="546"/>
                  </a:cubicBezTo>
                  <a:cubicBezTo>
                    <a:pt x="918" y="488"/>
                    <a:pt x="778" y="465"/>
                    <a:pt x="627" y="442"/>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2" name="Google Shape;442;p9"/>
          <p:cNvGrpSpPr/>
          <p:nvPr/>
        </p:nvGrpSpPr>
        <p:grpSpPr>
          <a:xfrm rot="1062273" flipH="1">
            <a:off x="-107477" y="229689"/>
            <a:ext cx="384784" cy="1297441"/>
            <a:chOff x="954700" y="3672025"/>
            <a:chExt cx="106825" cy="360200"/>
          </a:xfrm>
        </p:grpSpPr>
        <p:sp>
          <p:nvSpPr>
            <p:cNvPr id="443" name="Google Shape;443;p9"/>
            <p:cNvSpPr/>
            <p:nvPr/>
          </p:nvSpPr>
          <p:spPr>
            <a:xfrm>
              <a:off x="954700" y="3672025"/>
              <a:ext cx="106825" cy="360200"/>
            </a:xfrm>
            <a:custGeom>
              <a:avLst/>
              <a:gdLst/>
              <a:ahLst/>
              <a:cxnLst/>
              <a:rect l="l" t="t" r="r" b="b"/>
              <a:pathLst>
                <a:path w="4273" h="14408" extrusionOk="0">
                  <a:moveTo>
                    <a:pt x="2276" y="0"/>
                  </a:moveTo>
                  <a:cubicBezTo>
                    <a:pt x="2392" y="81"/>
                    <a:pt x="2380" y="186"/>
                    <a:pt x="2380" y="290"/>
                  </a:cubicBezTo>
                  <a:cubicBezTo>
                    <a:pt x="2380" y="650"/>
                    <a:pt x="2392" y="999"/>
                    <a:pt x="2392" y="1358"/>
                  </a:cubicBezTo>
                  <a:cubicBezTo>
                    <a:pt x="2392" y="2078"/>
                    <a:pt x="2392" y="2798"/>
                    <a:pt x="2403" y="3506"/>
                  </a:cubicBezTo>
                  <a:cubicBezTo>
                    <a:pt x="2403" y="3622"/>
                    <a:pt x="2392" y="3727"/>
                    <a:pt x="2450" y="3854"/>
                  </a:cubicBezTo>
                  <a:cubicBezTo>
                    <a:pt x="2636" y="3854"/>
                    <a:pt x="2810" y="3889"/>
                    <a:pt x="2984" y="3947"/>
                  </a:cubicBezTo>
                  <a:cubicBezTo>
                    <a:pt x="3100" y="3982"/>
                    <a:pt x="3146" y="4063"/>
                    <a:pt x="3158" y="4156"/>
                  </a:cubicBezTo>
                  <a:lnTo>
                    <a:pt x="3158" y="4470"/>
                  </a:lnTo>
                  <a:cubicBezTo>
                    <a:pt x="3158" y="4574"/>
                    <a:pt x="3170" y="4667"/>
                    <a:pt x="3170" y="4772"/>
                  </a:cubicBezTo>
                  <a:cubicBezTo>
                    <a:pt x="3228" y="4783"/>
                    <a:pt x="3286" y="4783"/>
                    <a:pt x="3332" y="4806"/>
                  </a:cubicBezTo>
                  <a:cubicBezTo>
                    <a:pt x="3437" y="4830"/>
                    <a:pt x="3506" y="4888"/>
                    <a:pt x="3541" y="4981"/>
                  </a:cubicBezTo>
                  <a:cubicBezTo>
                    <a:pt x="3599" y="5131"/>
                    <a:pt x="3669" y="5294"/>
                    <a:pt x="3669" y="5468"/>
                  </a:cubicBezTo>
                  <a:cubicBezTo>
                    <a:pt x="3669" y="6606"/>
                    <a:pt x="3669" y="7732"/>
                    <a:pt x="3680" y="8881"/>
                  </a:cubicBezTo>
                  <a:cubicBezTo>
                    <a:pt x="3680" y="8997"/>
                    <a:pt x="3657" y="9125"/>
                    <a:pt x="3634" y="9241"/>
                  </a:cubicBezTo>
                  <a:cubicBezTo>
                    <a:pt x="3634" y="9276"/>
                    <a:pt x="3611" y="9299"/>
                    <a:pt x="3611" y="9334"/>
                  </a:cubicBezTo>
                  <a:cubicBezTo>
                    <a:pt x="3622" y="9636"/>
                    <a:pt x="3541" y="9938"/>
                    <a:pt x="3564" y="10239"/>
                  </a:cubicBezTo>
                  <a:cubicBezTo>
                    <a:pt x="3576" y="10437"/>
                    <a:pt x="3576" y="10611"/>
                    <a:pt x="3576" y="10797"/>
                  </a:cubicBezTo>
                  <a:cubicBezTo>
                    <a:pt x="3576" y="10901"/>
                    <a:pt x="3599" y="10994"/>
                    <a:pt x="3599" y="11110"/>
                  </a:cubicBezTo>
                  <a:cubicBezTo>
                    <a:pt x="3808" y="11099"/>
                    <a:pt x="3982" y="11168"/>
                    <a:pt x="4133" y="11308"/>
                  </a:cubicBezTo>
                  <a:cubicBezTo>
                    <a:pt x="4180" y="11342"/>
                    <a:pt x="4214" y="11389"/>
                    <a:pt x="4238" y="11447"/>
                  </a:cubicBezTo>
                  <a:cubicBezTo>
                    <a:pt x="4272" y="11691"/>
                    <a:pt x="4214" y="11923"/>
                    <a:pt x="4122" y="12155"/>
                  </a:cubicBezTo>
                  <a:cubicBezTo>
                    <a:pt x="4075" y="12248"/>
                    <a:pt x="4005" y="12306"/>
                    <a:pt x="3901" y="12306"/>
                  </a:cubicBezTo>
                  <a:cubicBezTo>
                    <a:pt x="3611" y="12306"/>
                    <a:pt x="3309" y="12306"/>
                    <a:pt x="3019" y="12294"/>
                  </a:cubicBezTo>
                  <a:cubicBezTo>
                    <a:pt x="2937" y="12294"/>
                    <a:pt x="2868" y="12248"/>
                    <a:pt x="2763" y="12213"/>
                  </a:cubicBezTo>
                  <a:cubicBezTo>
                    <a:pt x="2682" y="12445"/>
                    <a:pt x="2740" y="12666"/>
                    <a:pt x="2728" y="12898"/>
                  </a:cubicBezTo>
                  <a:cubicBezTo>
                    <a:pt x="2705" y="13119"/>
                    <a:pt x="2728" y="13351"/>
                    <a:pt x="2728" y="13583"/>
                  </a:cubicBezTo>
                  <a:cubicBezTo>
                    <a:pt x="2798" y="13583"/>
                    <a:pt x="2844" y="13571"/>
                    <a:pt x="2903" y="13571"/>
                  </a:cubicBezTo>
                  <a:cubicBezTo>
                    <a:pt x="2937" y="13571"/>
                    <a:pt x="2984" y="13548"/>
                    <a:pt x="3019" y="13583"/>
                  </a:cubicBezTo>
                  <a:cubicBezTo>
                    <a:pt x="3193" y="13699"/>
                    <a:pt x="3379" y="13757"/>
                    <a:pt x="3506" y="13931"/>
                  </a:cubicBezTo>
                  <a:cubicBezTo>
                    <a:pt x="3599" y="14047"/>
                    <a:pt x="3576" y="14175"/>
                    <a:pt x="3541" y="14303"/>
                  </a:cubicBezTo>
                  <a:cubicBezTo>
                    <a:pt x="3518" y="14361"/>
                    <a:pt x="3460" y="14407"/>
                    <a:pt x="3402" y="14407"/>
                  </a:cubicBezTo>
                  <a:lnTo>
                    <a:pt x="3193" y="14407"/>
                  </a:lnTo>
                  <a:lnTo>
                    <a:pt x="1533" y="14407"/>
                  </a:lnTo>
                  <a:cubicBezTo>
                    <a:pt x="1370" y="14407"/>
                    <a:pt x="1231" y="14396"/>
                    <a:pt x="1103" y="14303"/>
                  </a:cubicBezTo>
                  <a:cubicBezTo>
                    <a:pt x="1022" y="14268"/>
                    <a:pt x="952" y="14245"/>
                    <a:pt x="871" y="14221"/>
                  </a:cubicBezTo>
                  <a:cubicBezTo>
                    <a:pt x="778" y="14187"/>
                    <a:pt x="720" y="14129"/>
                    <a:pt x="697" y="14047"/>
                  </a:cubicBezTo>
                  <a:cubicBezTo>
                    <a:pt x="650" y="13943"/>
                    <a:pt x="697" y="13827"/>
                    <a:pt x="813" y="13804"/>
                  </a:cubicBezTo>
                  <a:cubicBezTo>
                    <a:pt x="987" y="13757"/>
                    <a:pt x="1126" y="13687"/>
                    <a:pt x="1289" y="13595"/>
                  </a:cubicBezTo>
                  <a:cubicBezTo>
                    <a:pt x="1347" y="13560"/>
                    <a:pt x="1417" y="13548"/>
                    <a:pt x="1486" y="13537"/>
                  </a:cubicBezTo>
                  <a:cubicBezTo>
                    <a:pt x="1544" y="13525"/>
                    <a:pt x="1602" y="13490"/>
                    <a:pt x="1649" y="13478"/>
                  </a:cubicBezTo>
                  <a:cubicBezTo>
                    <a:pt x="1695" y="13246"/>
                    <a:pt x="1707" y="12445"/>
                    <a:pt x="1660" y="12201"/>
                  </a:cubicBezTo>
                  <a:cubicBezTo>
                    <a:pt x="1602" y="12201"/>
                    <a:pt x="1544" y="12190"/>
                    <a:pt x="1486" y="12190"/>
                  </a:cubicBezTo>
                  <a:cubicBezTo>
                    <a:pt x="1289" y="12190"/>
                    <a:pt x="1080" y="12178"/>
                    <a:pt x="883" y="12190"/>
                  </a:cubicBezTo>
                  <a:cubicBezTo>
                    <a:pt x="639" y="12201"/>
                    <a:pt x="407" y="12143"/>
                    <a:pt x="151" y="12097"/>
                  </a:cubicBezTo>
                  <a:cubicBezTo>
                    <a:pt x="58" y="12085"/>
                    <a:pt x="12" y="12027"/>
                    <a:pt x="12" y="11946"/>
                  </a:cubicBezTo>
                  <a:cubicBezTo>
                    <a:pt x="12" y="11725"/>
                    <a:pt x="0" y="11493"/>
                    <a:pt x="12" y="11273"/>
                  </a:cubicBezTo>
                  <a:cubicBezTo>
                    <a:pt x="12" y="11110"/>
                    <a:pt x="116" y="11041"/>
                    <a:pt x="267" y="11029"/>
                  </a:cubicBezTo>
                  <a:lnTo>
                    <a:pt x="581" y="11029"/>
                  </a:lnTo>
                  <a:cubicBezTo>
                    <a:pt x="650" y="11029"/>
                    <a:pt x="708" y="11006"/>
                    <a:pt x="790" y="11006"/>
                  </a:cubicBezTo>
                  <a:cubicBezTo>
                    <a:pt x="790" y="10924"/>
                    <a:pt x="813" y="10855"/>
                    <a:pt x="813" y="10797"/>
                  </a:cubicBezTo>
                  <a:lnTo>
                    <a:pt x="813" y="8034"/>
                  </a:lnTo>
                  <a:cubicBezTo>
                    <a:pt x="813" y="7047"/>
                    <a:pt x="824" y="6072"/>
                    <a:pt x="824" y="5097"/>
                  </a:cubicBezTo>
                  <a:cubicBezTo>
                    <a:pt x="824" y="5015"/>
                    <a:pt x="824" y="4946"/>
                    <a:pt x="836" y="4876"/>
                  </a:cubicBezTo>
                  <a:cubicBezTo>
                    <a:pt x="848" y="4748"/>
                    <a:pt x="894" y="4690"/>
                    <a:pt x="1022" y="4690"/>
                  </a:cubicBezTo>
                  <a:cubicBezTo>
                    <a:pt x="1161" y="4690"/>
                    <a:pt x="1289" y="4667"/>
                    <a:pt x="1405" y="4574"/>
                  </a:cubicBezTo>
                  <a:lnTo>
                    <a:pt x="1405" y="4145"/>
                  </a:lnTo>
                  <a:cubicBezTo>
                    <a:pt x="1405" y="3820"/>
                    <a:pt x="1475" y="3762"/>
                    <a:pt x="1800" y="3738"/>
                  </a:cubicBezTo>
                  <a:cubicBezTo>
                    <a:pt x="1858" y="3738"/>
                    <a:pt x="1916" y="3738"/>
                    <a:pt x="1985" y="3727"/>
                  </a:cubicBezTo>
                  <a:cubicBezTo>
                    <a:pt x="1997" y="3727"/>
                    <a:pt x="2032" y="3715"/>
                    <a:pt x="2055" y="3704"/>
                  </a:cubicBezTo>
                  <a:cubicBezTo>
                    <a:pt x="2067" y="3657"/>
                    <a:pt x="2090" y="3599"/>
                    <a:pt x="2090" y="3541"/>
                  </a:cubicBezTo>
                  <a:cubicBezTo>
                    <a:pt x="2090" y="2868"/>
                    <a:pt x="2102" y="2206"/>
                    <a:pt x="2090" y="1544"/>
                  </a:cubicBezTo>
                  <a:cubicBezTo>
                    <a:pt x="2090" y="1242"/>
                    <a:pt x="2055" y="941"/>
                    <a:pt x="2043" y="639"/>
                  </a:cubicBezTo>
                  <a:cubicBezTo>
                    <a:pt x="2043" y="465"/>
                    <a:pt x="2055" y="290"/>
                    <a:pt x="2067" y="116"/>
                  </a:cubicBezTo>
                  <a:cubicBezTo>
                    <a:pt x="2102" y="58"/>
                    <a:pt x="2171" y="12"/>
                    <a:pt x="2276" y="0"/>
                  </a:cubicBezTo>
                  <a:close/>
                  <a:moveTo>
                    <a:pt x="1173" y="11168"/>
                  </a:moveTo>
                  <a:lnTo>
                    <a:pt x="1498" y="11168"/>
                  </a:lnTo>
                  <a:lnTo>
                    <a:pt x="2531" y="11168"/>
                  </a:lnTo>
                  <a:cubicBezTo>
                    <a:pt x="2624" y="11168"/>
                    <a:pt x="2705" y="11168"/>
                    <a:pt x="2763" y="11203"/>
                  </a:cubicBezTo>
                  <a:cubicBezTo>
                    <a:pt x="2926" y="11319"/>
                    <a:pt x="3088" y="11273"/>
                    <a:pt x="3262" y="11226"/>
                  </a:cubicBezTo>
                  <a:cubicBezTo>
                    <a:pt x="3262" y="11168"/>
                    <a:pt x="3274" y="11110"/>
                    <a:pt x="3274" y="11075"/>
                  </a:cubicBezTo>
                  <a:cubicBezTo>
                    <a:pt x="3286" y="10460"/>
                    <a:pt x="3309" y="9833"/>
                    <a:pt x="3320" y="9229"/>
                  </a:cubicBezTo>
                  <a:cubicBezTo>
                    <a:pt x="3320" y="9079"/>
                    <a:pt x="3344" y="8928"/>
                    <a:pt x="3367" y="8777"/>
                  </a:cubicBezTo>
                  <a:cubicBezTo>
                    <a:pt x="3379" y="8556"/>
                    <a:pt x="3390" y="8324"/>
                    <a:pt x="3332" y="8115"/>
                  </a:cubicBezTo>
                  <a:cubicBezTo>
                    <a:pt x="3181" y="8057"/>
                    <a:pt x="3007" y="8080"/>
                    <a:pt x="2844" y="8080"/>
                  </a:cubicBezTo>
                  <a:cubicBezTo>
                    <a:pt x="2810" y="8080"/>
                    <a:pt x="2775" y="8115"/>
                    <a:pt x="2740" y="8138"/>
                  </a:cubicBezTo>
                  <a:cubicBezTo>
                    <a:pt x="2601" y="8243"/>
                    <a:pt x="2577" y="8254"/>
                    <a:pt x="2485" y="8173"/>
                  </a:cubicBezTo>
                  <a:cubicBezTo>
                    <a:pt x="2380" y="8080"/>
                    <a:pt x="2276" y="8069"/>
                    <a:pt x="2171" y="8069"/>
                  </a:cubicBezTo>
                  <a:lnTo>
                    <a:pt x="1324" y="8069"/>
                  </a:lnTo>
                  <a:cubicBezTo>
                    <a:pt x="1266" y="8069"/>
                    <a:pt x="1208" y="8080"/>
                    <a:pt x="1150" y="8080"/>
                  </a:cubicBezTo>
                  <a:cubicBezTo>
                    <a:pt x="1115" y="8359"/>
                    <a:pt x="1126" y="10901"/>
                    <a:pt x="1173" y="11168"/>
                  </a:cubicBezTo>
                  <a:close/>
                  <a:moveTo>
                    <a:pt x="1150" y="4992"/>
                  </a:moveTo>
                  <a:cubicBezTo>
                    <a:pt x="1103" y="5236"/>
                    <a:pt x="1115" y="7593"/>
                    <a:pt x="1161" y="7825"/>
                  </a:cubicBezTo>
                  <a:cubicBezTo>
                    <a:pt x="1219" y="7836"/>
                    <a:pt x="1277" y="7848"/>
                    <a:pt x="1335" y="7848"/>
                  </a:cubicBezTo>
                  <a:lnTo>
                    <a:pt x="3170" y="7848"/>
                  </a:lnTo>
                  <a:cubicBezTo>
                    <a:pt x="3239" y="7848"/>
                    <a:pt x="3297" y="7825"/>
                    <a:pt x="3332" y="7825"/>
                  </a:cubicBezTo>
                  <a:cubicBezTo>
                    <a:pt x="3344" y="7778"/>
                    <a:pt x="3344" y="7744"/>
                    <a:pt x="3344" y="7720"/>
                  </a:cubicBezTo>
                  <a:cubicBezTo>
                    <a:pt x="3344" y="6977"/>
                    <a:pt x="3367" y="6258"/>
                    <a:pt x="3367" y="5515"/>
                  </a:cubicBezTo>
                  <a:cubicBezTo>
                    <a:pt x="3367" y="5352"/>
                    <a:pt x="3309" y="5224"/>
                    <a:pt x="3251" y="5097"/>
                  </a:cubicBezTo>
                  <a:cubicBezTo>
                    <a:pt x="3077" y="5050"/>
                    <a:pt x="2914" y="5015"/>
                    <a:pt x="2752" y="4992"/>
                  </a:cubicBezTo>
                  <a:cubicBezTo>
                    <a:pt x="2694" y="4969"/>
                    <a:pt x="2636" y="4969"/>
                    <a:pt x="2566" y="4969"/>
                  </a:cubicBezTo>
                  <a:lnTo>
                    <a:pt x="2067" y="4969"/>
                  </a:lnTo>
                  <a:cubicBezTo>
                    <a:pt x="1997" y="4969"/>
                    <a:pt x="1927" y="4969"/>
                    <a:pt x="1858" y="4946"/>
                  </a:cubicBezTo>
                  <a:cubicBezTo>
                    <a:pt x="1637" y="4841"/>
                    <a:pt x="1451" y="4876"/>
                    <a:pt x="1231" y="4957"/>
                  </a:cubicBezTo>
                  <a:close/>
                  <a:moveTo>
                    <a:pt x="256" y="11842"/>
                  </a:moveTo>
                  <a:cubicBezTo>
                    <a:pt x="465" y="11958"/>
                    <a:pt x="650" y="11981"/>
                    <a:pt x="836" y="11969"/>
                  </a:cubicBezTo>
                  <a:cubicBezTo>
                    <a:pt x="1451" y="11958"/>
                    <a:pt x="2055" y="11969"/>
                    <a:pt x="2670" y="11969"/>
                  </a:cubicBezTo>
                  <a:cubicBezTo>
                    <a:pt x="2752" y="11969"/>
                    <a:pt x="2856" y="11969"/>
                    <a:pt x="2949" y="11981"/>
                  </a:cubicBezTo>
                  <a:cubicBezTo>
                    <a:pt x="3239" y="12062"/>
                    <a:pt x="3495" y="12062"/>
                    <a:pt x="3831" y="12016"/>
                  </a:cubicBezTo>
                  <a:cubicBezTo>
                    <a:pt x="3936" y="11865"/>
                    <a:pt x="4017" y="11714"/>
                    <a:pt x="3947" y="11505"/>
                  </a:cubicBezTo>
                  <a:cubicBezTo>
                    <a:pt x="3855" y="11424"/>
                    <a:pt x="3762" y="11342"/>
                    <a:pt x="3622" y="11377"/>
                  </a:cubicBezTo>
                  <a:cubicBezTo>
                    <a:pt x="3471" y="11551"/>
                    <a:pt x="3471" y="11551"/>
                    <a:pt x="3239" y="11551"/>
                  </a:cubicBezTo>
                  <a:cubicBezTo>
                    <a:pt x="3100" y="11551"/>
                    <a:pt x="2972" y="11551"/>
                    <a:pt x="2844" y="11540"/>
                  </a:cubicBezTo>
                  <a:cubicBezTo>
                    <a:pt x="2543" y="11517"/>
                    <a:pt x="2229" y="11493"/>
                    <a:pt x="1927" y="11482"/>
                  </a:cubicBezTo>
                  <a:cubicBezTo>
                    <a:pt x="1672" y="11458"/>
                    <a:pt x="1393" y="11482"/>
                    <a:pt x="1126" y="11482"/>
                  </a:cubicBezTo>
                  <a:cubicBezTo>
                    <a:pt x="999" y="11482"/>
                    <a:pt x="883" y="11482"/>
                    <a:pt x="813" y="11342"/>
                  </a:cubicBezTo>
                  <a:cubicBezTo>
                    <a:pt x="801" y="11319"/>
                    <a:pt x="755" y="11284"/>
                    <a:pt x="708" y="11284"/>
                  </a:cubicBezTo>
                  <a:cubicBezTo>
                    <a:pt x="569" y="11284"/>
                    <a:pt x="407" y="11249"/>
                    <a:pt x="256" y="11319"/>
                  </a:cubicBezTo>
                  <a:cubicBezTo>
                    <a:pt x="256" y="11389"/>
                    <a:pt x="244" y="11458"/>
                    <a:pt x="244" y="11540"/>
                  </a:cubicBezTo>
                  <a:cubicBezTo>
                    <a:pt x="256" y="11656"/>
                    <a:pt x="256" y="11737"/>
                    <a:pt x="256" y="11842"/>
                  </a:cubicBezTo>
                  <a:close/>
                  <a:moveTo>
                    <a:pt x="2856" y="4238"/>
                  </a:moveTo>
                  <a:cubicBezTo>
                    <a:pt x="2752" y="4145"/>
                    <a:pt x="2659" y="4121"/>
                    <a:pt x="2543" y="4121"/>
                  </a:cubicBezTo>
                  <a:cubicBezTo>
                    <a:pt x="2392" y="4121"/>
                    <a:pt x="2229" y="4121"/>
                    <a:pt x="2090" y="4052"/>
                  </a:cubicBezTo>
                  <a:cubicBezTo>
                    <a:pt x="1997" y="4005"/>
                    <a:pt x="1869" y="4017"/>
                    <a:pt x="1765" y="4052"/>
                  </a:cubicBezTo>
                  <a:cubicBezTo>
                    <a:pt x="1707" y="4365"/>
                    <a:pt x="1707" y="4377"/>
                    <a:pt x="1881" y="4667"/>
                  </a:cubicBezTo>
                  <a:cubicBezTo>
                    <a:pt x="2194" y="4760"/>
                    <a:pt x="2508" y="4702"/>
                    <a:pt x="2844" y="4714"/>
                  </a:cubicBezTo>
                  <a:cubicBezTo>
                    <a:pt x="2868" y="4551"/>
                    <a:pt x="2856" y="4400"/>
                    <a:pt x="2856" y="4238"/>
                  </a:cubicBezTo>
                  <a:close/>
                  <a:moveTo>
                    <a:pt x="1962" y="12259"/>
                  </a:moveTo>
                  <a:lnTo>
                    <a:pt x="1962" y="13049"/>
                  </a:lnTo>
                  <a:cubicBezTo>
                    <a:pt x="1962" y="13246"/>
                    <a:pt x="1985" y="13455"/>
                    <a:pt x="2090" y="13641"/>
                  </a:cubicBezTo>
                  <a:cubicBezTo>
                    <a:pt x="2206" y="13653"/>
                    <a:pt x="2322" y="13687"/>
                    <a:pt x="2450" y="13606"/>
                  </a:cubicBezTo>
                  <a:lnTo>
                    <a:pt x="2450" y="12944"/>
                  </a:lnTo>
                  <a:cubicBezTo>
                    <a:pt x="2438" y="12712"/>
                    <a:pt x="2496" y="12480"/>
                    <a:pt x="2403" y="12248"/>
                  </a:cubicBezTo>
                  <a:cubicBezTo>
                    <a:pt x="2252" y="12236"/>
                    <a:pt x="2113" y="12213"/>
                    <a:pt x="1962" y="12259"/>
                  </a:cubicBezTo>
                  <a:close/>
                  <a:moveTo>
                    <a:pt x="1161" y="14047"/>
                  </a:moveTo>
                  <a:cubicBezTo>
                    <a:pt x="1242" y="14152"/>
                    <a:pt x="1359" y="14175"/>
                    <a:pt x="1498" y="14175"/>
                  </a:cubicBezTo>
                  <a:lnTo>
                    <a:pt x="3123" y="14175"/>
                  </a:lnTo>
                  <a:cubicBezTo>
                    <a:pt x="3158" y="14175"/>
                    <a:pt x="3204" y="14163"/>
                    <a:pt x="3262" y="14140"/>
                  </a:cubicBezTo>
                  <a:cubicBezTo>
                    <a:pt x="3146" y="14012"/>
                    <a:pt x="3065" y="13954"/>
                    <a:pt x="2775" y="13838"/>
                  </a:cubicBezTo>
                  <a:cubicBezTo>
                    <a:pt x="2554" y="13954"/>
                    <a:pt x="2554" y="13954"/>
                    <a:pt x="2310" y="13954"/>
                  </a:cubicBezTo>
                  <a:lnTo>
                    <a:pt x="2090" y="13954"/>
                  </a:lnTo>
                  <a:cubicBezTo>
                    <a:pt x="1881" y="13954"/>
                    <a:pt x="1881" y="13954"/>
                    <a:pt x="1707" y="13815"/>
                  </a:cubicBezTo>
                  <a:cubicBezTo>
                    <a:pt x="1521" y="13815"/>
                    <a:pt x="1324" y="13873"/>
                    <a:pt x="1161" y="14047"/>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9"/>
            <p:cNvSpPr/>
            <p:nvPr/>
          </p:nvSpPr>
          <p:spPr>
            <a:xfrm>
              <a:off x="1014200" y="3903325"/>
              <a:ext cx="13375" cy="6700"/>
            </a:xfrm>
            <a:custGeom>
              <a:avLst/>
              <a:gdLst/>
              <a:ahLst/>
              <a:cxnLst/>
              <a:rect l="l" t="t" r="r" b="b"/>
              <a:pathLst>
                <a:path w="535" h="268" extrusionOk="0">
                  <a:moveTo>
                    <a:pt x="232" y="268"/>
                  </a:moveTo>
                  <a:cubicBezTo>
                    <a:pt x="186" y="256"/>
                    <a:pt x="116" y="233"/>
                    <a:pt x="47" y="221"/>
                  </a:cubicBezTo>
                  <a:cubicBezTo>
                    <a:pt x="12" y="210"/>
                    <a:pt x="0" y="175"/>
                    <a:pt x="0" y="152"/>
                  </a:cubicBezTo>
                  <a:cubicBezTo>
                    <a:pt x="0" y="117"/>
                    <a:pt x="12" y="94"/>
                    <a:pt x="47" y="82"/>
                  </a:cubicBezTo>
                  <a:cubicBezTo>
                    <a:pt x="186" y="1"/>
                    <a:pt x="337" y="1"/>
                    <a:pt x="476" y="82"/>
                  </a:cubicBezTo>
                  <a:cubicBezTo>
                    <a:pt x="499" y="94"/>
                    <a:pt x="534" y="152"/>
                    <a:pt x="523" y="175"/>
                  </a:cubicBezTo>
                  <a:cubicBezTo>
                    <a:pt x="523" y="210"/>
                    <a:pt x="476" y="233"/>
                    <a:pt x="430" y="256"/>
                  </a:cubicBezTo>
                  <a:cubicBezTo>
                    <a:pt x="372" y="268"/>
                    <a:pt x="337" y="268"/>
                    <a:pt x="232" y="268"/>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9"/>
            <p:cNvSpPr/>
            <p:nvPr/>
          </p:nvSpPr>
          <p:spPr>
            <a:xfrm>
              <a:off x="1013025" y="3887075"/>
              <a:ext cx="12800" cy="7575"/>
            </a:xfrm>
            <a:custGeom>
              <a:avLst/>
              <a:gdLst/>
              <a:ahLst/>
              <a:cxnLst/>
              <a:rect l="l" t="t" r="r" b="b"/>
              <a:pathLst>
                <a:path w="512" h="303" extrusionOk="0">
                  <a:moveTo>
                    <a:pt x="210" y="1"/>
                  </a:moveTo>
                  <a:cubicBezTo>
                    <a:pt x="303" y="1"/>
                    <a:pt x="395" y="70"/>
                    <a:pt x="465" y="152"/>
                  </a:cubicBezTo>
                  <a:cubicBezTo>
                    <a:pt x="511" y="186"/>
                    <a:pt x="477" y="279"/>
                    <a:pt x="419" y="291"/>
                  </a:cubicBezTo>
                  <a:cubicBezTo>
                    <a:pt x="384" y="302"/>
                    <a:pt x="337" y="302"/>
                    <a:pt x="303" y="302"/>
                  </a:cubicBezTo>
                  <a:cubicBezTo>
                    <a:pt x="233" y="279"/>
                    <a:pt x="163" y="244"/>
                    <a:pt x="94" y="210"/>
                  </a:cubicBezTo>
                  <a:cubicBezTo>
                    <a:pt x="47" y="175"/>
                    <a:pt x="1" y="128"/>
                    <a:pt x="36" y="70"/>
                  </a:cubicBezTo>
                  <a:cubicBezTo>
                    <a:pt x="47" y="47"/>
                    <a:pt x="105" y="35"/>
                    <a:pt x="152" y="1"/>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9"/>
            <p:cNvSpPr/>
            <p:nvPr/>
          </p:nvSpPr>
          <p:spPr>
            <a:xfrm>
              <a:off x="1017675" y="3916400"/>
              <a:ext cx="8150" cy="6400"/>
            </a:xfrm>
            <a:custGeom>
              <a:avLst/>
              <a:gdLst/>
              <a:ahLst/>
              <a:cxnLst/>
              <a:rect l="l" t="t" r="r" b="b"/>
              <a:pathLst>
                <a:path w="326" h="256" extrusionOk="0">
                  <a:moveTo>
                    <a:pt x="0" y="151"/>
                  </a:moveTo>
                  <a:cubicBezTo>
                    <a:pt x="163" y="23"/>
                    <a:pt x="233" y="0"/>
                    <a:pt x="291" y="81"/>
                  </a:cubicBezTo>
                  <a:cubicBezTo>
                    <a:pt x="325" y="105"/>
                    <a:pt x="325" y="174"/>
                    <a:pt x="314" y="209"/>
                  </a:cubicBezTo>
                  <a:cubicBezTo>
                    <a:pt x="314" y="232"/>
                    <a:pt x="233" y="256"/>
                    <a:pt x="209" y="256"/>
                  </a:cubicBezTo>
                  <a:cubicBezTo>
                    <a:pt x="151" y="232"/>
                    <a:pt x="93" y="197"/>
                    <a:pt x="0" y="151"/>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9"/>
            <p:cNvSpPr/>
            <p:nvPr/>
          </p:nvSpPr>
          <p:spPr>
            <a:xfrm>
              <a:off x="1019125" y="3938150"/>
              <a:ext cx="5825" cy="4375"/>
            </a:xfrm>
            <a:custGeom>
              <a:avLst/>
              <a:gdLst/>
              <a:ahLst/>
              <a:cxnLst/>
              <a:rect l="l" t="t" r="r" b="b"/>
              <a:pathLst>
                <a:path w="233" h="175" extrusionOk="0">
                  <a:moveTo>
                    <a:pt x="209" y="152"/>
                  </a:moveTo>
                  <a:cubicBezTo>
                    <a:pt x="175" y="152"/>
                    <a:pt x="140" y="175"/>
                    <a:pt x="93" y="163"/>
                  </a:cubicBezTo>
                  <a:cubicBezTo>
                    <a:pt x="47" y="163"/>
                    <a:pt x="0" y="82"/>
                    <a:pt x="47" y="47"/>
                  </a:cubicBezTo>
                  <a:cubicBezTo>
                    <a:pt x="70" y="24"/>
                    <a:pt x="117" y="1"/>
                    <a:pt x="151" y="24"/>
                  </a:cubicBezTo>
                  <a:cubicBezTo>
                    <a:pt x="209" y="36"/>
                    <a:pt x="233" y="94"/>
                    <a:pt x="209" y="152"/>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9"/>
            <p:cNvSpPr/>
            <p:nvPr/>
          </p:nvSpPr>
          <p:spPr>
            <a:xfrm>
              <a:off x="1012150" y="3814800"/>
              <a:ext cx="17150" cy="6700"/>
            </a:xfrm>
            <a:custGeom>
              <a:avLst/>
              <a:gdLst/>
              <a:ahLst/>
              <a:cxnLst/>
              <a:rect l="l" t="t" r="r" b="b"/>
              <a:pathLst>
                <a:path w="686" h="268" extrusionOk="0">
                  <a:moveTo>
                    <a:pt x="326" y="268"/>
                  </a:moveTo>
                  <a:cubicBezTo>
                    <a:pt x="268" y="268"/>
                    <a:pt x="163" y="256"/>
                    <a:pt x="71" y="233"/>
                  </a:cubicBezTo>
                  <a:cubicBezTo>
                    <a:pt x="36" y="233"/>
                    <a:pt x="1" y="175"/>
                    <a:pt x="1" y="152"/>
                  </a:cubicBezTo>
                  <a:cubicBezTo>
                    <a:pt x="1" y="117"/>
                    <a:pt x="36" y="59"/>
                    <a:pt x="71" y="59"/>
                  </a:cubicBezTo>
                  <a:cubicBezTo>
                    <a:pt x="256" y="1"/>
                    <a:pt x="442" y="13"/>
                    <a:pt x="628" y="47"/>
                  </a:cubicBezTo>
                  <a:cubicBezTo>
                    <a:pt x="663" y="47"/>
                    <a:pt x="686" y="117"/>
                    <a:pt x="686" y="129"/>
                  </a:cubicBezTo>
                  <a:cubicBezTo>
                    <a:pt x="674" y="175"/>
                    <a:pt x="651" y="233"/>
                    <a:pt x="605" y="233"/>
                  </a:cubicBezTo>
                  <a:cubicBezTo>
                    <a:pt x="535" y="256"/>
                    <a:pt x="442" y="256"/>
                    <a:pt x="326" y="268"/>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9"/>
            <p:cNvSpPr/>
            <p:nvPr/>
          </p:nvSpPr>
          <p:spPr>
            <a:xfrm>
              <a:off x="1014475" y="3828750"/>
              <a:ext cx="11650" cy="4650"/>
            </a:xfrm>
            <a:custGeom>
              <a:avLst/>
              <a:gdLst/>
              <a:ahLst/>
              <a:cxnLst/>
              <a:rect l="l" t="t" r="r" b="b"/>
              <a:pathLst>
                <a:path w="466" h="186" extrusionOk="0">
                  <a:moveTo>
                    <a:pt x="233" y="186"/>
                  </a:moveTo>
                  <a:cubicBezTo>
                    <a:pt x="186" y="186"/>
                    <a:pt x="152" y="186"/>
                    <a:pt x="105" y="174"/>
                  </a:cubicBezTo>
                  <a:cubicBezTo>
                    <a:pt x="70" y="163"/>
                    <a:pt x="12" y="128"/>
                    <a:pt x="12" y="105"/>
                  </a:cubicBezTo>
                  <a:cubicBezTo>
                    <a:pt x="1" y="47"/>
                    <a:pt x="59" y="12"/>
                    <a:pt x="105" y="12"/>
                  </a:cubicBezTo>
                  <a:cubicBezTo>
                    <a:pt x="186" y="0"/>
                    <a:pt x="279" y="0"/>
                    <a:pt x="361" y="12"/>
                  </a:cubicBezTo>
                  <a:cubicBezTo>
                    <a:pt x="395" y="12"/>
                    <a:pt x="442" y="58"/>
                    <a:pt x="453" y="81"/>
                  </a:cubicBezTo>
                  <a:cubicBezTo>
                    <a:pt x="465" y="139"/>
                    <a:pt x="419" y="174"/>
                    <a:pt x="361" y="186"/>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9"/>
            <p:cNvSpPr/>
            <p:nvPr/>
          </p:nvSpPr>
          <p:spPr>
            <a:xfrm>
              <a:off x="1015650" y="3840650"/>
              <a:ext cx="10175" cy="5825"/>
            </a:xfrm>
            <a:custGeom>
              <a:avLst/>
              <a:gdLst/>
              <a:ahLst/>
              <a:cxnLst/>
              <a:rect l="l" t="t" r="r" b="b"/>
              <a:pathLst>
                <a:path w="407" h="233" extrusionOk="0">
                  <a:moveTo>
                    <a:pt x="0" y="58"/>
                  </a:moveTo>
                  <a:cubicBezTo>
                    <a:pt x="116" y="0"/>
                    <a:pt x="221" y="12"/>
                    <a:pt x="314" y="35"/>
                  </a:cubicBezTo>
                  <a:cubicBezTo>
                    <a:pt x="372" y="47"/>
                    <a:pt x="406" y="93"/>
                    <a:pt x="395" y="139"/>
                  </a:cubicBezTo>
                  <a:cubicBezTo>
                    <a:pt x="372" y="197"/>
                    <a:pt x="337" y="232"/>
                    <a:pt x="279" y="232"/>
                  </a:cubicBezTo>
                  <a:cubicBezTo>
                    <a:pt x="221" y="232"/>
                    <a:pt x="139" y="232"/>
                    <a:pt x="105" y="197"/>
                  </a:cubicBezTo>
                  <a:cubicBezTo>
                    <a:pt x="70" y="174"/>
                    <a:pt x="47" y="105"/>
                    <a:pt x="0" y="58"/>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9"/>
            <p:cNvSpPr/>
            <p:nvPr/>
          </p:nvSpPr>
          <p:spPr>
            <a:xfrm>
              <a:off x="1015350" y="3854850"/>
              <a:ext cx="9025" cy="6425"/>
            </a:xfrm>
            <a:custGeom>
              <a:avLst/>
              <a:gdLst/>
              <a:ahLst/>
              <a:cxnLst/>
              <a:rect l="l" t="t" r="r" b="b"/>
              <a:pathLst>
                <a:path w="361" h="257" extrusionOk="0">
                  <a:moveTo>
                    <a:pt x="198" y="256"/>
                  </a:moveTo>
                  <a:cubicBezTo>
                    <a:pt x="128" y="245"/>
                    <a:pt x="82" y="245"/>
                    <a:pt x="35" y="222"/>
                  </a:cubicBezTo>
                  <a:cubicBezTo>
                    <a:pt x="12" y="198"/>
                    <a:pt x="1" y="140"/>
                    <a:pt x="1" y="117"/>
                  </a:cubicBezTo>
                  <a:cubicBezTo>
                    <a:pt x="1" y="82"/>
                    <a:pt x="24" y="24"/>
                    <a:pt x="59" y="13"/>
                  </a:cubicBezTo>
                  <a:cubicBezTo>
                    <a:pt x="117" y="1"/>
                    <a:pt x="175" y="1"/>
                    <a:pt x="233" y="1"/>
                  </a:cubicBezTo>
                  <a:cubicBezTo>
                    <a:pt x="291" y="13"/>
                    <a:pt x="360" y="117"/>
                    <a:pt x="326" y="152"/>
                  </a:cubicBezTo>
                  <a:cubicBezTo>
                    <a:pt x="291" y="222"/>
                    <a:pt x="233" y="233"/>
                    <a:pt x="198" y="256"/>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2" name="Google Shape;452;p9"/>
          <p:cNvGrpSpPr/>
          <p:nvPr/>
        </p:nvGrpSpPr>
        <p:grpSpPr>
          <a:xfrm rot="-1031363" flipH="1">
            <a:off x="-137267" y="1716289"/>
            <a:ext cx="781001" cy="756958"/>
            <a:chOff x="852825" y="3133350"/>
            <a:chExt cx="216825" cy="210150"/>
          </a:xfrm>
        </p:grpSpPr>
        <p:sp>
          <p:nvSpPr>
            <p:cNvPr id="453" name="Google Shape;453;p9"/>
            <p:cNvSpPr/>
            <p:nvPr/>
          </p:nvSpPr>
          <p:spPr>
            <a:xfrm>
              <a:off x="852825" y="3133350"/>
              <a:ext cx="216825" cy="210150"/>
            </a:xfrm>
            <a:custGeom>
              <a:avLst/>
              <a:gdLst/>
              <a:ahLst/>
              <a:cxnLst/>
              <a:rect l="l" t="t" r="r" b="b"/>
              <a:pathLst>
                <a:path w="8673" h="8406" extrusionOk="0">
                  <a:moveTo>
                    <a:pt x="3228" y="7976"/>
                  </a:moveTo>
                  <a:cubicBezTo>
                    <a:pt x="3042" y="8301"/>
                    <a:pt x="3042" y="8301"/>
                    <a:pt x="2671" y="8301"/>
                  </a:cubicBezTo>
                  <a:lnTo>
                    <a:pt x="2020" y="8301"/>
                  </a:lnTo>
                  <a:cubicBezTo>
                    <a:pt x="1951" y="8301"/>
                    <a:pt x="1881" y="8301"/>
                    <a:pt x="1811" y="8278"/>
                  </a:cubicBezTo>
                  <a:cubicBezTo>
                    <a:pt x="1649" y="8255"/>
                    <a:pt x="1486" y="8139"/>
                    <a:pt x="1486" y="7964"/>
                  </a:cubicBezTo>
                  <a:cubicBezTo>
                    <a:pt x="1486" y="7918"/>
                    <a:pt x="1475" y="7872"/>
                    <a:pt x="1475" y="7837"/>
                  </a:cubicBezTo>
                  <a:cubicBezTo>
                    <a:pt x="1312" y="7802"/>
                    <a:pt x="1173" y="7779"/>
                    <a:pt x="1022" y="7744"/>
                  </a:cubicBezTo>
                  <a:cubicBezTo>
                    <a:pt x="790" y="7697"/>
                    <a:pt x="639" y="7570"/>
                    <a:pt x="558" y="7338"/>
                  </a:cubicBezTo>
                  <a:cubicBezTo>
                    <a:pt x="383" y="6792"/>
                    <a:pt x="209" y="6223"/>
                    <a:pt x="70" y="5666"/>
                  </a:cubicBezTo>
                  <a:cubicBezTo>
                    <a:pt x="24" y="5492"/>
                    <a:pt x="12" y="5306"/>
                    <a:pt x="12" y="5120"/>
                  </a:cubicBezTo>
                  <a:cubicBezTo>
                    <a:pt x="0" y="4586"/>
                    <a:pt x="0" y="4064"/>
                    <a:pt x="0" y="3518"/>
                  </a:cubicBezTo>
                  <a:cubicBezTo>
                    <a:pt x="0" y="3158"/>
                    <a:pt x="116" y="2822"/>
                    <a:pt x="314" y="2508"/>
                  </a:cubicBezTo>
                  <a:cubicBezTo>
                    <a:pt x="442" y="2288"/>
                    <a:pt x="674" y="2183"/>
                    <a:pt x="906" y="2113"/>
                  </a:cubicBezTo>
                  <a:cubicBezTo>
                    <a:pt x="1045" y="2067"/>
                    <a:pt x="1173" y="2044"/>
                    <a:pt x="1301" y="2032"/>
                  </a:cubicBezTo>
                  <a:cubicBezTo>
                    <a:pt x="1475" y="1997"/>
                    <a:pt x="1649" y="1986"/>
                    <a:pt x="1823" y="1986"/>
                  </a:cubicBezTo>
                  <a:cubicBezTo>
                    <a:pt x="1962" y="1974"/>
                    <a:pt x="2113" y="1997"/>
                    <a:pt x="2276" y="1974"/>
                  </a:cubicBezTo>
                  <a:lnTo>
                    <a:pt x="2276" y="1812"/>
                  </a:lnTo>
                  <a:cubicBezTo>
                    <a:pt x="2241" y="1428"/>
                    <a:pt x="2287" y="1057"/>
                    <a:pt x="2427" y="697"/>
                  </a:cubicBezTo>
                  <a:cubicBezTo>
                    <a:pt x="2543" y="384"/>
                    <a:pt x="2763" y="210"/>
                    <a:pt x="3065" y="128"/>
                  </a:cubicBezTo>
                  <a:cubicBezTo>
                    <a:pt x="3146" y="117"/>
                    <a:pt x="3216" y="82"/>
                    <a:pt x="3274" y="82"/>
                  </a:cubicBezTo>
                  <a:cubicBezTo>
                    <a:pt x="3727" y="59"/>
                    <a:pt x="4168" y="12"/>
                    <a:pt x="4621" y="1"/>
                  </a:cubicBezTo>
                  <a:cubicBezTo>
                    <a:pt x="4841" y="1"/>
                    <a:pt x="5074" y="35"/>
                    <a:pt x="5294" y="70"/>
                  </a:cubicBezTo>
                  <a:cubicBezTo>
                    <a:pt x="5352" y="82"/>
                    <a:pt x="5410" y="93"/>
                    <a:pt x="5468" y="128"/>
                  </a:cubicBezTo>
                  <a:cubicBezTo>
                    <a:pt x="5712" y="221"/>
                    <a:pt x="5875" y="418"/>
                    <a:pt x="5886" y="674"/>
                  </a:cubicBezTo>
                  <a:cubicBezTo>
                    <a:pt x="5898" y="1069"/>
                    <a:pt x="6002" y="1463"/>
                    <a:pt x="5909" y="1870"/>
                  </a:cubicBezTo>
                  <a:cubicBezTo>
                    <a:pt x="6049" y="1939"/>
                    <a:pt x="6165" y="1904"/>
                    <a:pt x="6293" y="1904"/>
                  </a:cubicBezTo>
                  <a:cubicBezTo>
                    <a:pt x="6722" y="1904"/>
                    <a:pt x="7152" y="1939"/>
                    <a:pt x="7570" y="2032"/>
                  </a:cubicBezTo>
                  <a:cubicBezTo>
                    <a:pt x="7686" y="2055"/>
                    <a:pt x="7813" y="2079"/>
                    <a:pt x="7918" y="2125"/>
                  </a:cubicBezTo>
                  <a:cubicBezTo>
                    <a:pt x="8115" y="2218"/>
                    <a:pt x="8266" y="2357"/>
                    <a:pt x="8347" y="2578"/>
                  </a:cubicBezTo>
                  <a:cubicBezTo>
                    <a:pt x="8452" y="2868"/>
                    <a:pt x="8498" y="3170"/>
                    <a:pt x="8522" y="3483"/>
                  </a:cubicBezTo>
                  <a:cubicBezTo>
                    <a:pt x="8568" y="4087"/>
                    <a:pt x="8626" y="4691"/>
                    <a:pt x="8672" y="5306"/>
                  </a:cubicBezTo>
                  <a:lnTo>
                    <a:pt x="8672" y="5527"/>
                  </a:lnTo>
                  <a:cubicBezTo>
                    <a:pt x="8638" y="5828"/>
                    <a:pt x="8626" y="6130"/>
                    <a:pt x="8580" y="6432"/>
                  </a:cubicBezTo>
                  <a:cubicBezTo>
                    <a:pt x="8556" y="6711"/>
                    <a:pt x="8510" y="6989"/>
                    <a:pt x="8440" y="7245"/>
                  </a:cubicBezTo>
                  <a:cubicBezTo>
                    <a:pt x="8347" y="7570"/>
                    <a:pt x="8115" y="7744"/>
                    <a:pt x="7813" y="7802"/>
                  </a:cubicBezTo>
                  <a:cubicBezTo>
                    <a:pt x="7674" y="7825"/>
                    <a:pt x="7535" y="7848"/>
                    <a:pt x="7384" y="7872"/>
                  </a:cubicBezTo>
                  <a:cubicBezTo>
                    <a:pt x="7384" y="7988"/>
                    <a:pt x="7384" y="8104"/>
                    <a:pt x="7361" y="8220"/>
                  </a:cubicBezTo>
                  <a:cubicBezTo>
                    <a:pt x="7349" y="8348"/>
                    <a:pt x="7303" y="8406"/>
                    <a:pt x="7175" y="8406"/>
                  </a:cubicBezTo>
                  <a:lnTo>
                    <a:pt x="6745" y="8406"/>
                  </a:lnTo>
                  <a:lnTo>
                    <a:pt x="6188" y="8406"/>
                  </a:lnTo>
                  <a:cubicBezTo>
                    <a:pt x="5991" y="8406"/>
                    <a:pt x="5933" y="8348"/>
                    <a:pt x="5875" y="8150"/>
                  </a:cubicBezTo>
                  <a:cubicBezTo>
                    <a:pt x="5851" y="8104"/>
                    <a:pt x="5840" y="8046"/>
                    <a:pt x="5817" y="7999"/>
                  </a:cubicBezTo>
                  <a:cubicBezTo>
                    <a:pt x="5526" y="7941"/>
                    <a:pt x="5248" y="7988"/>
                    <a:pt x="4958" y="7964"/>
                  </a:cubicBezTo>
                  <a:cubicBezTo>
                    <a:pt x="4667" y="7941"/>
                    <a:pt x="4365" y="7941"/>
                    <a:pt x="4075" y="7941"/>
                  </a:cubicBezTo>
                  <a:cubicBezTo>
                    <a:pt x="3797" y="7964"/>
                    <a:pt x="3506" y="7964"/>
                    <a:pt x="3228" y="7976"/>
                  </a:cubicBezTo>
                  <a:close/>
                  <a:moveTo>
                    <a:pt x="4424" y="2218"/>
                  </a:moveTo>
                  <a:cubicBezTo>
                    <a:pt x="4424" y="2218"/>
                    <a:pt x="4424" y="2229"/>
                    <a:pt x="4424" y="2218"/>
                  </a:cubicBezTo>
                  <a:cubicBezTo>
                    <a:pt x="3982" y="2229"/>
                    <a:pt x="3541" y="2229"/>
                    <a:pt x="3100" y="2229"/>
                  </a:cubicBezTo>
                  <a:cubicBezTo>
                    <a:pt x="2740" y="2229"/>
                    <a:pt x="2392" y="2218"/>
                    <a:pt x="2032" y="2229"/>
                  </a:cubicBezTo>
                  <a:cubicBezTo>
                    <a:pt x="1823" y="2229"/>
                    <a:pt x="1626" y="2264"/>
                    <a:pt x="1417" y="2299"/>
                  </a:cubicBezTo>
                  <a:cubicBezTo>
                    <a:pt x="1289" y="2334"/>
                    <a:pt x="1173" y="2392"/>
                    <a:pt x="1045" y="2404"/>
                  </a:cubicBezTo>
                  <a:cubicBezTo>
                    <a:pt x="813" y="2438"/>
                    <a:pt x="616" y="2566"/>
                    <a:pt x="523" y="2787"/>
                  </a:cubicBezTo>
                  <a:cubicBezTo>
                    <a:pt x="407" y="3019"/>
                    <a:pt x="325" y="3251"/>
                    <a:pt x="325" y="3518"/>
                  </a:cubicBezTo>
                  <a:cubicBezTo>
                    <a:pt x="349" y="4075"/>
                    <a:pt x="349" y="4621"/>
                    <a:pt x="349" y="5178"/>
                  </a:cubicBezTo>
                  <a:cubicBezTo>
                    <a:pt x="349" y="5306"/>
                    <a:pt x="349" y="5457"/>
                    <a:pt x="383" y="5573"/>
                  </a:cubicBezTo>
                  <a:lnTo>
                    <a:pt x="871" y="7175"/>
                  </a:lnTo>
                  <a:cubicBezTo>
                    <a:pt x="906" y="7314"/>
                    <a:pt x="999" y="7384"/>
                    <a:pt x="1126" y="7407"/>
                  </a:cubicBezTo>
                  <a:lnTo>
                    <a:pt x="1347" y="7454"/>
                  </a:lnTo>
                  <a:cubicBezTo>
                    <a:pt x="1568" y="7488"/>
                    <a:pt x="1777" y="7488"/>
                    <a:pt x="1986" y="7523"/>
                  </a:cubicBezTo>
                  <a:cubicBezTo>
                    <a:pt x="2508" y="7616"/>
                    <a:pt x="3042" y="7663"/>
                    <a:pt x="3564" y="7628"/>
                  </a:cubicBezTo>
                  <a:lnTo>
                    <a:pt x="4273" y="7628"/>
                  </a:lnTo>
                  <a:cubicBezTo>
                    <a:pt x="4667" y="7639"/>
                    <a:pt x="5062" y="7639"/>
                    <a:pt x="5434" y="7663"/>
                  </a:cubicBezTo>
                  <a:cubicBezTo>
                    <a:pt x="6177" y="7686"/>
                    <a:pt x="6931" y="7686"/>
                    <a:pt x="7674" y="7558"/>
                  </a:cubicBezTo>
                  <a:cubicBezTo>
                    <a:pt x="7964" y="7512"/>
                    <a:pt x="8138" y="7372"/>
                    <a:pt x="8208" y="7082"/>
                  </a:cubicBezTo>
                  <a:cubicBezTo>
                    <a:pt x="8220" y="7036"/>
                    <a:pt x="8243" y="6978"/>
                    <a:pt x="8243" y="6931"/>
                  </a:cubicBezTo>
                  <a:cubicBezTo>
                    <a:pt x="8278" y="6583"/>
                    <a:pt x="8313" y="6235"/>
                    <a:pt x="8359" y="5898"/>
                  </a:cubicBezTo>
                  <a:cubicBezTo>
                    <a:pt x="8382" y="5608"/>
                    <a:pt x="8371" y="5341"/>
                    <a:pt x="8324" y="5051"/>
                  </a:cubicBezTo>
                  <a:cubicBezTo>
                    <a:pt x="8278" y="4784"/>
                    <a:pt x="8255" y="4528"/>
                    <a:pt x="8220" y="4261"/>
                  </a:cubicBezTo>
                  <a:cubicBezTo>
                    <a:pt x="8197" y="3890"/>
                    <a:pt x="8185" y="3507"/>
                    <a:pt x="8162" y="3135"/>
                  </a:cubicBezTo>
                  <a:cubicBezTo>
                    <a:pt x="8162" y="2972"/>
                    <a:pt x="8104" y="2822"/>
                    <a:pt x="8069" y="2682"/>
                  </a:cubicBezTo>
                  <a:cubicBezTo>
                    <a:pt x="8022" y="2531"/>
                    <a:pt x="7918" y="2462"/>
                    <a:pt x="7802" y="2404"/>
                  </a:cubicBezTo>
                  <a:cubicBezTo>
                    <a:pt x="7732" y="2380"/>
                    <a:pt x="7639" y="2346"/>
                    <a:pt x="7570" y="2334"/>
                  </a:cubicBezTo>
                  <a:cubicBezTo>
                    <a:pt x="7175" y="2229"/>
                    <a:pt x="6792" y="2218"/>
                    <a:pt x="6385" y="2218"/>
                  </a:cubicBezTo>
                  <a:close/>
                  <a:moveTo>
                    <a:pt x="2868" y="1951"/>
                  </a:moveTo>
                  <a:cubicBezTo>
                    <a:pt x="2868" y="1870"/>
                    <a:pt x="2856" y="1812"/>
                    <a:pt x="2856" y="1765"/>
                  </a:cubicBezTo>
                  <a:cubicBezTo>
                    <a:pt x="2856" y="1603"/>
                    <a:pt x="2856" y="1428"/>
                    <a:pt x="2868" y="1278"/>
                  </a:cubicBezTo>
                  <a:cubicBezTo>
                    <a:pt x="2891" y="1080"/>
                    <a:pt x="2996" y="952"/>
                    <a:pt x="3205" y="929"/>
                  </a:cubicBezTo>
                  <a:cubicBezTo>
                    <a:pt x="3286" y="906"/>
                    <a:pt x="3379" y="883"/>
                    <a:pt x="3483" y="883"/>
                  </a:cubicBezTo>
                  <a:cubicBezTo>
                    <a:pt x="3843" y="883"/>
                    <a:pt x="4191" y="871"/>
                    <a:pt x="4551" y="883"/>
                  </a:cubicBezTo>
                  <a:cubicBezTo>
                    <a:pt x="4830" y="883"/>
                    <a:pt x="5050" y="1011"/>
                    <a:pt x="5108" y="1347"/>
                  </a:cubicBezTo>
                  <a:cubicBezTo>
                    <a:pt x="5132" y="1533"/>
                    <a:pt x="5178" y="1719"/>
                    <a:pt x="5225" y="1928"/>
                  </a:cubicBezTo>
                  <a:cubicBezTo>
                    <a:pt x="5364" y="1939"/>
                    <a:pt x="5480" y="1951"/>
                    <a:pt x="5631" y="1916"/>
                  </a:cubicBezTo>
                  <a:lnTo>
                    <a:pt x="5631" y="1359"/>
                  </a:lnTo>
                  <a:cubicBezTo>
                    <a:pt x="5608" y="1173"/>
                    <a:pt x="5596" y="964"/>
                    <a:pt x="5584" y="778"/>
                  </a:cubicBezTo>
                  <a:cubicBezTo>
                    <a:pt x="5573" y="581"/>
                    <a:pt x="5468" y="465"/>
                    <a:pt x="5283" y="407"/>
                  </a:cubicBezTo>
                  <a:cubicBezTo>
                    <a:pt x="5178" y="372"/>
                    <a:pt x="5074" y="349"/>
                    <a:pt x="4969" y="326"/>
                  </a:cubicBezTo>
                  <a:cubicBezTo>
                    <a:pt x="4365" y="244"/>
                    <a:pt x="3750" y="314"/>
                    <a:pt x="3146" y="407"/>
                  </a:cubicBezTo>
                  <a:cubicBezTo>
                    <a:pt x="2914" y="430"/>
                    <a:pt x="2752" y="593"/>
                    <a:pt x="2647" y="813"/>
                  </a:cubicBezTo>
                  <a:cubicBezTo>
                    <a:pt x="2531" y="1057"/>
                    <a:pt x="2554" y="1312"/>
                    <a:pt x="2520" y="1579"/>
                  </a:cubicBezTo>
                  <a:cubicBezTo>
                    <a:pt x="2508" y="1684"/>
                    <a:pt x="2508" y="1777"/>
                    <a:pt x="2508" y="1881"/>
                  </a:cubicBezTo>
                  <a:cubicBezTo>
                    <a:pt x="2508" y="1893"/>
                    <a:pt x="2520" y="1916"/>
                    <a:pt x="2531" y="1951"/>
                  </a:cubicBezTo>
                  <a:close/>
                  <a:moveTo>
                    <a:pt x="3135" y="1939"/>
                  </a:moveTo>
                  <a:cubicBezTo>
                    <a:pt x="3193" y="1951"/>
                    <a:pt x="3216" y="1974"/>
                    <a:pt x="3251" y="1974"/>
                  </a:cubicBezTo>
                  <a:lnTo>
                    <a:pt x="4795" y="1974"/>
                  </a:lnTo>
                  <a:cubicBezTo>
                    <a:pt x="4830" y="1974"/>
                    <a:pt x="4876" y="1939"/>
                    <a:pt x="4911" y="1928"/>
                  </a:cubicBezTo>
                  <a:cubicBezTo>
                    <a:pt x="4876" y="1719"/>
                    <a:pt x="4841" y="1533"/>
                    <a:pt x="4795" y="1347"/>
                  </a:cubicBezTo>
                  <a:cubicBezTo>
                    <a:pt x="4783" y="1243"/>
                    <a:pt x="4714" y="1185"/>
                    <a:pt x="4609" y="1173"/>
                  </a:cubicBezTo>
                  <a:cubicBezTo>
                    <a:pt x="4528" y="1161"/>
                    <a:pt x="4447" y="1161"/>
                    <a:pt x="4365" y="1161"/>
                  </a:cubicBezTo>
                  <a:lnTo>
                    <a:pt x="3541" y="1161"/>
                  </a:lnTo>
                  <a:cubicBezTo>
                    <a:pt x="3460" y="1161"/>
                    <a:pt x="3390" y="1161"/>
                    <a:pt x="3321" y="1173"/>
                  </a:cubicBezTo>
                  <a:cubicBezTo>
                    <a:pt x="3170" y="1185"/>
                    <a:pt x="3112" y="1243"/>
                    <a:pt x="3100" y="1394"/>
                  </a:cubicBezTo>
                  <a:cubicBezTo>
                    <a:pt x="3135" y="1568"/>
                    <a:pt x="3135" y="1742"/>
                    <a:pt x="3135" y="1939"/>
                  </a:cubicBezTo>
                  <a:close/>
                  <a:moveTo>
                    <a:pt x="7105" y="8022"/>
                  </a:moveTo>
                  <a:cubicBezTo>
                    <a:pt x="6711" y="7976"/>
                    <a:pt x="6293" y="7976"/>
                    <a:pt x="6107" y="8046"/>
                  </a:cubicBezTo>
                  <a:cubicBezTo>
                    <a:pt x="6107" y="8139"/>
                    <a:pt x="6165" y="8185"/>
                    <a:pt x="6235" y="8185"/>
                  </a:cubicBezTo>
                  <a:lnTo>
                    <a:pt x="7036" y="8185"/>
                  </a:lnTo>
                  <a:cubicBezTo>
                    <a:pt x="7105" y="8162"/>
                    <a:pt x="7117" y="8104"/>
                    <a:pt x="7105" y="8022"/>
                  </a:cubicBezTo>
                  <a:close/>
                  <a:moveTo>
                    <a:pt x="2821" y="8022"/>
                  </a:moveTo>
                  <a:cubicBezTo>
                    <a:pt x="2810" y="7964"/>
                    <a:pt x="2763" y="7964"/>
                    <a:pt x="2740" y="7953"/>
                  </a:cubicBezTo>
                  <a:cubicBezTo>
                    <a:pt x="2496" y="7918"/>
                    <a:pt x="2229" y="7895"/>
                    <a:pt x="1986" y="7860"/>
                  </a:cubicBezTo>
                  <a:cubicBezTo>
                    <a:pt x="1939" y="7860"/>
                    <a:pt x="1881" y="7848"/>
                    <a:pt x="1835" y="7860"/>
                  </a:cubicBezTo>
                  <a:cubicBezTo>
                    <a:pt x="1811" y="7860"/>
                    <a:pt x="1777" y="7895"/>
                    <a:pt x="1777" y="7918"/>
                  </a:cubicBezTo>
                  <a:cubicBezTo>
                    <a:pt x="1777" y="7953"/>
                    <a:pt x="1800" y="7988"/>
                    <a:pt x="1811" y="7988"/>
                  </a:cubicBezTo>
                  <a:cubicBezTo>
                    <a:pt x="1869" y="8022"/>
                    <a:pt x="1939" y="8046"/>
                    <a:pt x="2009" y="8046"/>
                  </a:cubicBezTo>
                  <a:lnTo>
                    <a:pt x="2763" y="8046"/>
                  </a:ln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9"/>
            <p:cNvSpPr/>
            <p:nvPr/>
          </p:nvSpPr>
          <p:spPr>
            <a:xfrm>
              <a:off x="918700" y="3216650"/>
              <a:ext cx="82450" cy="81275"/>
            </a:xfrm>
            <a:custGeom>
              <a:avLst/>
              <a:gdLst/>
              <a:ahLst/>
              <a:cxnLst/>
              <a:rect l="l" t="t" r="r" b="b"/>
              <a:pathLst>
                <a:path w="3298" h="3251" extrusionOk="0">
                  <a:moveTo>
                    <a:pt x="2485" y="2148"/>
                  </a:moveTo>
                  <a:cubicBezTo>
                    <a:pt x="2473" y="2241"/>
                    <a:pt x="2473" y="2322"/>
                    <a:pt x="2473" y="2392"/>
                  </a:cubicBezTo>
                  <a:lnTo>
                    <a:pt x="2473" y="2972"/>
                  </a:lnTo>
                  <a:cubicBezTo>
                    <a:pt x="2473" y="3146"/>
                    <a:pt x="2392" y="3228"/>
                    <a:pt x="2241" y="3239"/>
                  </a:cubicBezTo>
                  <a:cubicBezTo>
                    <a:pt x="1974" y="3251"/>
                    <a:pt x="1719" y="3251"/>
                    <a:pt x="1452" y="3181"/>
                  </a:cubicBezTo>
                  <a:cubicBezTo>
                    <a:pt x="1289" y="3135"/>
                    <a:pt x="1208" y="3054"/>
                    <a:pt x="1196" y="2891"/>
                  </a:cubicBezTo>
                  <a:cubicBezTo>
                    <a:pt x="1196" y="2729"/>
                    <a:pt x="1150" y="2589"/>
                    <a:pt x="1069" y="2450"/>
                  </a:cubicBezTo>
                  <a:cubicBezTo>
                    <a:pt x="1057" y="2427"/>
                    <a:pt x="1046" y="2392"/>
                    <a:pt x="1011" y="2345"/>
                  </a:cubicBezTo>
                  <a:lnTo>
                    <a:pt x="662" y="2345"/>
                  </a:lnTo>
                  <a:lnTo>
                    <a:pt x="453" y="2345"/>
                  </a:lnTo>
                  <a:cubicBezTo>
                    <a:pt x="221" y="2322"/>
                    <a:pt x="117" y="2253"/>
                    <a:pt x="70" y="2020"/>
                  </a:cubicBezTo>
                  <a:cubicBezTo>
                    <a:pt x="47" y="1800"/>
                    <a:pt x="24" y="1602"/>
                    <a:pt x="12" y="1382"/>
                  </a:cubicBezTo>
                  <a:cubicBezTo>
                    <a:pt x="1" y="1173"/>
                    <a:pt x="59" y="1138"/>
                    <a:pt x="279" y="1138"/>
                  </a:cubicBezTo>
                  <a:lnTo>
                    <a:pt x="976" y="1138"/>
                  </a:lnTo>
                  <a:cubicBezTo>
                    <a:pt x="987" y="1080"/>
                    <a:pt x="999" y="999"/>
                    <a:pt x="999" y="929"/>
                  </a:cubicBezTo>
                  <a:lnTo>
                    <a:pt x="999" y="291"/>
                  </a:lnTo>
                  <a:cubicBezTo>
                    <a:pt x="999" y="93"/>
                    <a:pt x="1046" y="35"/>
                    <a:pt x="1243" y="12"/>
                  </a:cubicBezTo>
                  <a:cubicBezTo>
                    <a:pt x="1440" y="0"/>
                    <a:pt x="1638" y="12"/>
                    <a:pt x="1823" y="12"/>
                  </a:cubicBezTo>
                  <a:cubicBezTo>
                    <a:pt x="2021" y="12"/>
                    <a:pt x="2148" y="105"/>
                    <a:pt x="2195" y="279"/>
                  </a:cubicBezTo>
                  <a:cubicBezTo>
                    <a:pt x="2253" y="465"/>
                    <a:pt x="2288" y="650"/>
                    <a:pt x="2334" y="848"/>
                  </a:cubicBezTo>
                  <a:cubicBezTo>
                    <a:pt x="2346" y="906"/>
                    <a:pt x="2369" y="964"/>
                    <a:pt x="2369" y="1022"/>
                  </a:cubicBezTo>
                  <a:cubicBezTo>
                    <a:pt x="2520" y="1057"/>
                    <a:pt x="2682" y="1034"/>
                    <a:pt x="2833" y="1045"/>
                  </a:cubicBezTo>
                  <a:cubicBezTo>
                    <a:pt x="2915" y="1057"/>
                    <a:pt x="3019" y="1080"/>
                    <a:pt x="3089" y="1103"/>
                  </a:cubicBezTo>
                  <a:cubicBezTo>
                    <a:pt x="3216" y="1161"/>
                    <a:pt x="3298" y="1277"/>
                    <a:pt x="3298" y="1428"/>
                  </a:cubicBezTo>
                  <a:lnTo>
                    <a:pt x="3298" y="1974"/>
                  </a:lnTo>
                  <a:cubicBezTo>
                    <a:pt x="3298" y="2148"/>
                    <a:pt x="3240" y="2195"/>
                    <a:pt x="3077" y="2206"/>
                  </a:cubicBezTo>
                  <a:cubicBezTo>
                    <a:pt x="2961" y="2206"/>
                    <a:pt x="2833" y="2195"/>
                    <a:pt x="2717" y="2195"/>
                  </a:cubicBezTo>
                  <a:cubicBezTo>
                    <a:pt x="2624" y="2160"/>
                    <a:pt x="2566" y="2160"/>
                    <a:pt x="2485" y="2148"/>
                  </a:cubicBezTo>
                  <a:close/>
                  <a:moveTo>
                    <a:pt x="1173" y="2055"/>
                  </a:moveTo>
                  <a:cubicBezTo>
                    <a:pt x="1324" y="2334"/>
                    <a:pt x="1405" y="2612"/>
                    <a:pt x="1463" y="2903"/>
                  </a:cubicBezTo>
                  <a:cubicBezTo>
                    <a:pt x="1696" y="3007"/>
                    <a:pt x="1928" y="3019"/>
                    <a:pt x="2160" y="2972"/>
                  </a:cubicBezTo>
                  <a:cubicBezTo>
                    <a:pt x="2218" y="2868"/>
                    <a:pt x="2195" y="2775"/>
                    <a:pt x="2206" y="2670"/>
                  </a:cubicBezTo>
                  <a:lnTo>
                    <a:pt x="2206" y="2032"/>
                  </a:lnTo>
                  <a:cubicBezTo>
                    <a:pt x="2206" y="1916"/>
                    <a:pt x="2276" y="1858"/>
                    <a:pt x="2381" y="1869"/>
                  </a:cubicBezTo>
                  <a:cubicBezTo>
                    <a:pt x="2543" y="1881"/>
                    <a:pt x="2682" y="1916"/>
                    <a:pt x="2833" y="1927"/>
                  </a:cubicBezTo>
                  <a:cubicBezTo>
                    <a:pt x="2891" y="1927"/>
                    <a:pt x="2949" y="1916"/>
                    <a:pt x="3019" y="1904"/>
                  </a:cubicBezTo>
                  <a:lnTo>
                    <a:pt x="3019" y="1521"/>
                  </a:lnTo>
                  <a:cubicBezTo>
                    <a:pt x="3019" y="1347"/>
                    <a:pt x="2973" y="1301"/>
                    <a:pt x="2799" y="1289"/>
                  </a:cubicBezTo>
                  <a:lnTo>
                    <a:pt x="2311" y="1289"/>
                  </a:lnTo>
                  <a:cubicBezTo>
                    <a:pt x="2160" y="1289"/>
                    <a:pt x="2102" y="1231"/>
                    <a:pt x="2079" y="1092"/>
                  </a:cubicBezTo>
                  <a:cubicBezTo>
                    <a:pt x="2067" y="1034"/>
                    <a:pt x="2067" y="976"/>
                    <a:pt x="2067" y="894"/>
                  </a:cubicBezTo>
                  <a:cubicBezTo>
                    <a:pt x="2021" y="720"/>
                    <a:pt x="1986" y="569"/>
                    <a:pt x="1951" y="395"/>
                  </a:cubicBezTo>
                  <a:cubicBezTo>
                    <a:pt x="1928" y="337"/>
                    <a:pt x="1870" y="279"/>
                    <a:pt x="1835" y="256"/>
                  </a:cubicBezTo>
                  <a:cubicBezTo>
                    <a:pt x="1626" y="233"/>
                    <a:pt x="1417" y="198"/>
                    <a:pt x="1220" y="291"/>
                  </a:cubicBezTo>
                  <a:lnTo>
                    <a:pt x="1220" y="604"/>
                  </a:lnTo>
                  <a:lnTo>
                    <a:pt x="1220" y="1103"/>
                  </a:lnTo>
                  <a:cubicBezTo>
                    <a:pt x="1220" y="1219"/>
                    <a:pt x="1208" y="1324"/>
                    <a:pt x="1115" y="1405"/>
                  </a:cubicBezTo>
                  <a:cubicBezTo>
                    <a:pt x="848" y="1359"/>
                    <a:pt x="570" y="1359"/>
                    <a:pt x="291" y="1417"/>
                  </a:cubicBezTo>
                  <a:cubicBezTo>
                    <a:pt x="279" y="1649"/>
                    <a:pt x="279" y="1858"/>
                    <a:pt x="384" y="2055"/>
                  </a:cubicBezTo>
                  <a:cubicBezTo>
                    <a:pt x="628" y="2125"/>
                    <a:pt x="883" y="2078"/>
                    <a:pt x="1173" y="2055"/>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5" name="Google Shape;455;p9"/>
          <p:cNvGrpSpPr/>
          <p:nvPr/>
        </p:nvGrpSpPr>
        <p:grpSpPr>
          <a:xfrm rot="9086648" flipH="1">
            <a:off x="2361570" y="-673704"/>
            <a:ext cx="351283" cy="1120755"/>
            <a:chOff x="616875" y="3027700"/>
            <a:chExt cx="97525" cy="311150"/>
          </a:xfrm>
        </p:grpSpPr>
        <p:sp>
          <p:nvSpPr>
            <p:cNvPr id="456" name="Google Shape;456;p9"/>
            <p:cNvSpPr/>
            <p:nvPr/>
          </p:nvSpPr>
          <p:spPr>
            <a:xfrm>
              <a:off x="616875" y="3027700"/>
              <a:ext cx="97525" cy="311150"/>
            </a:xfrm>
            <a:custGeom>
              <a:avLst/>
              <a:gdLst/>
              <a:ahLst/>
              <a:cxnLst/>
              <a:rect l="l" t="t" r="r" b="b"/>
              <a:pathLst>
                <a:path w="3901" h="12446" extrusionOk="0">
                  <a:moveTo>
                    <a:pt x="12" y="8116"/>
                  </a:moveTo>
                  <a:lnTo>
                    <a:pt x="12" y="5109"/>
                  </a:lnTo>
                  <a:cubicBezTo>
                    <a:pt x="12" y="4946"/>
                    <a:pt x="12" y="4784"/>
                    <a:pt x="93" y="4633"/>
                  </a:cubicBezTo>
                  <a:cubicBezTo>
                    <a:pt x="116" y="4552"/>
                    <a:pt x="116" y="4436"/>
                    <a:pt x="116" y="4354"/>
                  </a:cubicBezTo>
                  <a:lnTo>
                    <a:pt x="116" y="3936"/>
                  </a:lnTo>
                  <a:cubicBezTo>
                    <a:pt x="116" y="3832"/>
                    <a:pt x="151" y="3739"/>
                    <a:pt x="221" y="3681"/>
                  </a:cubicBezTo>
                  <a:cubicBezTo>
                    <a:pt x="325" y="3600"/>
                    <a:pt x="360" y="3484"/>
                    <a:pt x="406" y="3367"/>
                  </a:cubicBezTo>
                  <a:cubicBezTo>
                    <a:pt x="476" y="3193"/>
                    <a:pt x="557" y="3031"/>
                    <a:pt x="639" y="2857"/>
                  </a:cubicBezTo>
                  <a:cubicBezTo>
                    <a:pt x="731" y="2671"/>
                    <a:pt x="824" y="2485"/>
                    <a:pt x="801" y="2265"/>
                  </a:cubicBezTo>
                  <a:cubicBezTo>
                    <a:pt x="801" y="2230"/>
                    <a:pt x="801" y="2218"/>
                    <a:pt x="813" y="2195"/>
                  </a:cubicBezTo>
                  <a:cubicBezTo>
                    <a:pt x="940" y="1905"/>
                    <a:pt x="894" y="1591"/>
                    <a:pt x="894" y="1289"/>
                  </a:cubicBezTo>
                  <a:cubicBezTo>
                    <a:pt x="894" y="1150"/>
                    <a:pt x="917" y="1011"/>
                    <a:pt x="894" y="871"/>
                  </a:cubicBezTo>
                  <a:cubicBezTo>
                    <a:pt x="871" y="663"/>
                    <a:pt x="952" y="512"/>
                    <a:pt x="1010" y="337"/>
                  </a:cubicBezTo>
                  <a:cubicBezTo>
                    <a:pt x="1091" y="117"/>
                    <a:pt x="1300" y="47"/>
                    <a:pt x="1521" y="12"/>
                  </a:cubicBezTo>
                  <a:cubicBezTo>
                    <a:pt x="1625" y="1"/>
                    <a:pt x="1730" y="12"/>
                    <a:pt x="1846" y="12"/>
                  </a:cubicBezTo>
                  <a:cubicBezTo>
                    <a:pt x="1962" y="12"/>
                    <a:pt x="2055" y="70"/>
                    <a:pt x="2090" y="175"/>
                  </a:cubicBezTo>
                  <a:cubicBezTo>
                    <a:pt x="2171" y="419"/>
                    <a:pt x="2287" y="663"/>
                    <a:pt x="2275" y="941"/>
                  </a:cubicBezTo>
                  <a:cubicBezTo>
                    <a:pt x="2252" y="1266"/>
                    <a:pt x="2368" y="1556"/>
                    <a:pt x="2426" y="1870"/>
                  </a:cubicBezTo>
                  <a:cubicBezTo>
                    <a:pt x="2438" y="1940"/>
                    <a:pt x="2461" y="2032"/>
                    <a:pt x="2484" y="2102"/>
                  </a:cubicBezTo>
                  <a:cubicBezTo>
                    <a:pt x="2519" y="2369"/>
                    <a:pt x="2659" y="2555"/>
                    <a:pt x="2868" y="2683"/>
                  </a:cubicBezTo>
                  <a:cubicBezTo>
                    <a:pt x="2891" y="2683"/>
                    <a:pt x="2891" y="2694"/>
                    <a:pt x="2902" y="2694"/>
                  </a:cubicBezTo>
                  <a:cubicBezTo>
                    <a:pt x="3297" y="2845"/>
                    <a:pt x="3494" y="3158"/>
                    <a:pt x="3587" y="3553"/>
                  </a:cubicBezTo>
                  <a:cubicBezTo>
                    <a:pt x="3634" y="3774"/>
                    <a:pt x="3761" y="3960"/>
                    <a:pt x="3715" y="4192"/>
                  </a:cubicBezTo>
                  <a:cubicBezTo>
                    <a:pt x="3866" y="4586"/>
                    <a:pt x="3808" y="5004"/>
                    <a:pt x="3808" y="5399"/>
                  </a:cubicBezTo>
                  <a:cubicBezTo>
                    <a:pt x="3808" y="5736"/>
                    <a:pt x="3831" y="6061"/>
                    <a:pt x="3878" y="6397"/>
                  </a:cubicBezTo>
                  <a:cubicBezTo>
                    <a:pt x="3889" y="6560"/>
                    <a:pt x="3901" y="6723"/>
                    <a:pt x="3901" y="6897"/>
                  </a:cubicBezTo>
                  <a:lnTo>
                    <a:pt x="3901" y="10147"/>
                  </a:lnTo>
                  <a:cubicBezTo>
                    <a:pt x="3901" y="10345"/>
                    <a:pt x="3878" y="10530"/>
                    <a:pt x="3785" y="10728"/>
                  </a:cubicBezTo>
                  <a:cubicBezTo>
                    <a:pt x="3715" y="10902"/>
                    <a:pt x="3657" y="11076"/>
                    <a:pt x="3622" y="11262"/>
                  </a:cubicBezTo>
                  <a:cubicBezTo>
                    <a:pt x="3599" y="11436"/>
                    <a:pt x="3506" y="11575"/>
                    <a:pt x="3448" y="11738"/>
                  </a:cubicBezTo>
                  <a:cubicBezTo>
                    <a:pt x="3344" y="12016"/>
                    <a:pt x="3135" y="12144"/>
                    <a:pt x="2868" y="12248"/>
                  </a:cubicBezTo>
                  <a:cubicBezTo>
                    <a:pt x="2810" y="12272"/>
                    <a:pt x="2740" y="12307"/>
                    <a:pt x="2670" y="12307"/>
                  </a:cubicBezTo>
                  <a:cubicBezTo>
                    <a:pt x="2345" y="12318"/>
                    <a:pt x="2055" y="12446"/>
                    <a:pt x="1741" y="12446"/>
                  </a:cubicBezTo>
                  <a:lnTo>
                    <a:pt x="894" y="12446"/>
                  </a:lnTo>
                  <a:cubicBezTo>
                    <a:pt x="662" y="12446"/>
                    <a:pt x="348" y="12248"/>
                    <a:pt x="255" y="12040"/>
                  </a:cubicBezTo>
                  <a:cubicBezTo>
                    <a:pt x="105" y="11714"/>
                    <a:pt x="0" y="11366"/>
                    <a:pt x="12" y="10971"/>
                  </a:cubicBezTo>
                  <a:cubicBezTo>
                    <a:pt x="35" y="10008"/>
                    <a:pt x="12" y="9068"/>
                    <a:pt x="12" y="8116"/>
                  </a:cubicBezTo>
                  <a:close/>
                  <a:moveTo>
                    <a:pt x="2008" y="1754"/>
                  </a:moveTo>
                  <a:lnTo>
                    <a:pt x="1382" y="1754"/>
                  </a:lnTo>
                  <a:cubicBezTo>
                    <a:pt x="1265" y="1754"/>
                    <a:pt x="1207" y="1812"/>
                    <a:pt x="1196" y="1928"/>
                  </a:cubicBezTo>
                  <a:cubicBezTo>
                    <a:pt x="1173" y="2079"/>
                    <a:pt x="1196" y="2207"/>
                    <a:pt x="1173" y="2346"/>
                  </a:cubicBezTo>
                  <a:cubicBezTo>
                    <a:pt x="1173" y="2427"/>
                    <a:pt x="1161" y="2520"/>
                    <a:pt x="1115" y="2578"/>
                  </a:cubicBezTo>
                  <a:cubicBezTo>
                    <a:pt x="917" y="2845"/>
                    <a:pt x="801" y="3147"/>
                    <a:pt x="627" y="3426"/>
                  </a:cubicBezTo>
                  <a:cubicBezTo>
                    <a:pt x="476" y="3681"/>
                    <a:pt x="395" y="3971"/>
                    <a:pt x="418" y="4296"/>
                  </a:cubicBezTo>
                  <a:cubicBezTo>
                    <a:pt x="441" y="4436"/>
                    <a:pt x="441" y="4598"/>
                    <a:pt x="395" y="4749"/>
                  </a:cubicBezTo>
                  <a:cubicBezTo>
                    <a:pt x="348" y="4888"/>
                    <a:pt x="337" y="5039"/>
                    <a:pt x="337" y="5190"/>
                  </a:cubicBezTo>
                  <a:lnTo>
                    <a:pt x="337" y="11053"/>
                  </a:lnTo>
                  <a:cubicBezTo>
                    <a:pt x="337" y="11343"/>
                    <a:pt x="418" y="11610"/>
                    <a:pt x="534" y="11854"/>
                  </a:cubicBezTo>
                  <a:cubicBezTo>
                    <a:pt x="615" y="12005"/>
                    <a:pt x="743" y="12132"/>
                    <a:pt x="940" y="12132"/>
                  </a:cubicBezTo>
                  <a:cubicBezTo>
                    <a:pt x="1451" y="12156"/>
                    <a:pt x="1962" y="12086"/>
                    <a:pt x="2473" y="12028"/>
                  </a:cubicBezTo>
                  <a:cubicBezTo>
                    <a:pt x="2577" y="12016"/>
                    <a:pt x="2693" y="11970"/>
                    <a:pt x="2798" y="11912"/>
                  </a:cubicBezTo>
                  <a:cubicBezTo>
                    <a:pt x="2902" y="11854"/>
                    <a:pt x="3018" y="11773"/>
                    <a:pt x="3088" y="11680"/>
                  </a:cubicBezTo>
                  <a:cubicBezTo>
                    <a:pt x="3239" y="11482"/>
                    <a:pt x="3320" y="11227"/>
                    <a:pt x="3390" y="10983"/>
                  </a:cubicBezTo>
                  <a:cubicBezTo>
                    <a:pt x="3425" y="10867"/>
                    <a:pt x="3448" y="10751"/>
                    <a:pt x="3494" y="10646"/>
                  </a:cubicBezTo>
                  <a:cubicBezTo>
                    <a:pt x="3564" y="10495"/>
                    <a:pt x="3587" y="10321"/>
                    <a:pt x="3587" y="10147"/>
                  </a:cubicBezTo>
                  <a:lnTo>
                    <a:pt x="3587" y="6862"/>
                  </a:lnTo>
                  <a:cubicBezTo>
                    <a:pt x="3587" y="6734"/>
                    <a:pt x="3587" y="6606"/>
                    <a:pt x="3564" y="6490"/>
                  </a:cubicBezTo>
                  <a:cubicBezTo>
                    <a:pt x="3483" y="6061"/>
                    <a:pt x="3506" y="5631"/>
                    <a:pt x="3494" y="5190"/>
                  </a:cubicBezTo>
                  <a:cubicBezTo>
                    <a:pt x="3494" y="4946"/>
                    <a:pt x="3529" y="4703"/>
                    <a:pt x="3425" y="4470"/>
                  </a:cubicBezTo>
                  <a:cubicBezTo>
                    <a:pt x="3413" y="4424"/>
                    <a:pt x="3413" y="4354"/>
                    <a:pt x="3413" y="4296"/>
                  </a:cubicBezTo>
                  <a:cubicBezTo>
                    <a:pt x="3413" y="4134"/>
                    <a:pt x="3390" y="4006"/>
                    <a:pt x="3320" y="3855"/>
                  </a:cubicBezTo>
                  <a:cubicBezTo>
                    <a:pt x="3262" y="3762"/>
                    <a:pt x="3239" y="3646"/>
                    <a:pt x="3204" y="3530"/>
                  </a:cubicBezTo>
                  <a:cubicBezTo>
                    <a:pt x="3158" y="3333"/>
                    <a:pt x="3053" y="3217"/>
                    <a:pt x="2902" y="3124"/>
                  </a:cubicBezTo>
                  <a:cubicBezTo>
                    <a:pt x="2786" y="3042"/>
                    <a:pt x="2659" y="2973"/>
                    <a:pt x="2554" y="2903"/>
                  </a:cubicBezTo>
                  <a:cubicBezTo>
                    <a:pt x="2392" y="2799"/>
                    <a:pt x="2264" y="2683"/>
                    <a:pt x="2217" y="2485"/>
                  </a:cubicBezTo>
                  <a:cubicBezTo>
                    <a:pt x="2183" y="2230"/>
                    <a:pt x="2078" y="1986"/>
                    <a:pt x="2008" y="1754"/>
                  </a:cubicBezTo>
                  <a:close/>
                  <a:moveTo>
                    <a:pt x="1950" y="1464"/>
                  </a:moveTo>
                  <a:lnTo>
                    <a:pt x="1950" y="1011"/>
                  </a:lnTo>
                  <a:cubicBezTo>
                    <a:pt x="1950" y="895"/>
                    <a:pt x="1927" y="779"/>
                    <a:pt x="1916" y="663"/>
                  </a:cubicBezTo>
                  <a:cubicBezTo>
                    <a:pt x="1892" y="535"/>
                    <a:pt x="1800" y="454"/>
                    <a:pt x="1672" y="396"/>
                  </a:cubicBezTo>
                  <a:cubicBezTo>
                    <a:pt x="1521" y="337"/>
                    <a:pt x="1324" y="419"/>
                    <a:pt x="1312" y="570"/>
                  </a:cubicBezTo>
                  <a:cubicBezTo>
                    <a:pt x="1289" y="860"/>
                    <a:pt x="1265" y="1150"/>
                    <a:pt x="1324" y="1440"/>
                  </a:cubicBezTo>
                  <a:cubicBezTo>
                    <a:pt x="1521" y="1498"/>
                    <a:pt x="1718" y="1475"/>
                    <a:pt x="1950" y="1464"/>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9"/>
            <p:cNvSpPr/>
            <p:nvPr/>
          </p:nvSpPr>
          <p:spPr>
            <a:xfrm>
              <a:off x="641250" y="3121750"/>
              <a:ext cx="49075" cy="179100"/>
            </a:xfrm>
            <a:custGeom>
              <a:avLst/>
              <a:gdLst/>
              <a:ahLst/>
              <a:cxnLst/>
              <a:rect l="l" t="t" r="r" b="b"/>
              <a:pathLst>
                <a:path w="1963" h="7164" extrusionOk="0">
                  <a:moveTo>
                    <a:pt x="1939" y="3378"/>
                  </a:moveTo>
                  <a:cubicBezTo>
                    <a:pt x="1939" y="4238"/>
                    <a:pt x="1927" y="5073"/>
                    <a:pt x="1939" y="5932"/>
                  </a:cubicBezTo>
                  <a:cubicBezTo>
                    <a:pt x="1939" y="6188"/>
                    <a:pt x="1846" y="6408"/>
                    <a:pt x="1800" y="6641"/>
                  </a:cubicBezTo>
                  <a:cubicBezTo>
                    <a:pt x="1788" y="6722"/>
                    <a:pt x="1672" y="6803"/>
                    <a:pt x="1591" y="6861"/>
                  </a:cubicBezTo>
                  <a:cubicBezTo>
                    <a:pt x="1475" y="6942"/>
                    <a:pt x="1335" y="7001"/>
                    <a:pt x="1208" y="7093"/>
                  </a:cubicBezTo>
                  <a:cubicBezTo>
                    <a:pt x="1115" y="7151"/>
                    <a:pt x="1022" y="7163"/>
                    <a:pt x="941" y="7117"/>
                  </a:cubicBezTo>
                  <a:cubicBezTo>
                    <a:pt x="778" y="7047"/>
                    <a:pt x="627" y="6989"/>
                    <a:pt x="476" y="6884"/>
                  </a:cubicBezTo>
                  <a:cubicBezTo>
                    <a:pt x="337" y="6780"/>
                    <a:pt x="186" y="6675"/>
                    <a:pt x="221" y="6466"/>
                  </a:cubicBezTo>
                  <a:cubicBezTo>
                    <a:pt x="82" y="6188"/>
                    <a:pt x="128" y="5898"/>
                    <a:pt x="116" y="5607"/>
                  </a:cubicBezTo>
                  <a:cubicBezTo>
                    <a:pt x="116" y="5480"/>
                    <a:pt x="116" y="5364"/>
                    <a:pt x="58" y="5236"/>
                  </a:cubicBezTo>
                  <a:cubicBezTo>
                    <a:pt x="23" y="5143"/>
                    <a:pt x="12" y="5062"/>
                    <a:pt x="12" y="4957"/>
                  </a:cubicBezTo>
                  <a:lnTo>
                    <a:pt x="12" y="2728"/>
                  </a:lnTo>
                  <a:cubicBezTo>
                    <a:pt x="12" y="2670"/>
                    <a:pt x="0" y="2589"/>
                    <a:pt x="23" y="2554"/>
                  </a:cubicBezTo>
                  <a:cubicBezTo>
                    <a:pt x="151" y="2276"/>
                    <a:pt x="116" y="1985"/>
                    <a:pt x="116" y="1695"/>
                  </a:cubicBezTo>
                  <a:lnTo>
                    <a:pt x="116" y="1451"/>
                  </a:lnTo>
                  <a:cubicBezTo>
                    <a:pt x="82" y="1068"/>
                    <a:pt x="209" y="720"/>
                    <a:pt x="314" y="360"/>
                  </a:cubicBezTo>
                  <a:cubicBezTo>
                    <a:pt x="383" y="139"/>
                    <a:pt x="581" y="12"/>
                    <a:pt x="813" y="0"/>
                  </a:cubicBezTo>
                  <a:lnTo>
                    <a:pt x="1161" y="0"/>
                  </a:lnTo>
                  <a:cubicBezTo>
                    <a:pt x="1521" y="0"/>
                    <a:pt x="1742" y="209"/>
                    <a:pt x="1916" y="476"/>
                  </a:cubicBezTo>
                  <a:cubicBezTo>
                    <a:pt x="1962" y="546"/>
                    <a:pt x="1962" y="674"/>
                    <a:pt x="1962" y="778"/>
                  </a:cubicBezTo>
                  <a:cubicBezTo>
                    <a:pt x="1962" y="1660"/>
                    <a:pt x="1962" y="2519"/>
                    <a:pt x="1939" y="3378"/>
                  </a:cubicBezTo>
                  <a:cubicBezTo>
                    <a:pt x="1962" y="3378"/>
                    <a:pt x="1962" y="3378"/>
                    <a:pt x="1939" y="3378"/>
                  </a:cubicBezTo>
                  <a:close/>
                  <a:moveTo>
                    <a:pt x="1567" y="6617"/>
                  </a:moveTo>
                  <a:cubicBezTo>
                    <a:pt x="1614" y="6223"/>
                    <a:pt x="1672" y="5840"/>
                    <a:pt x="1672" y="5468"/>
                  </a:cubicBezTo>
                  <a:cubicBezTo>
                    <a:pt x="1672" y="3971"/>
                    <a:pt x="1649" y="2461"/>
                    <a:pt x="1649" y="964"/>
                  </a:cubicBezTo>
                  <a:cubicBezTo>
                    <a:pt x="1649" y="906"/>
                    <a:pt x="1672" y="848"/>
                    <a:pt x="1649" y="790"/>
                  </a:cubicBezTo>
                  <a:cubicBezTo>
                    <a:pt x="1637" y="720"/>
                    <a:pt x="1626" y="615"/>
                    <a:pt x="1567" y="581"/>
                  </a:cubicBezTo>
                  <a:cubicBezTo>
                    <a:pt x="1417" y="430"/>
                    <a:pt x="1277" y="302"/>
                    <a:pt x="1033" y="302"/>
                  </a:cubicBezTo>
                  <a:cubicBezTo>
                    <a:pt x="801" y="314"/>
                    <a:pt x="650" y="383"/>
                    <a:pt x="581" y="604"/>
                  </a:cubicBezTo>
                  <a:cubicBezTo>
                    <a:pt x="511" y="836"/>
                    <a:pt x="430" y="1068"/>
                    <a:pt x="418" y="1300"/>
                  </a:cubicBezTo>
                  <a:lnTo>
                    <a:pt x="418" y="1823"/>
                  </a:lnTo>
                  <a:cubicBezTo>
                    <a:pt x="418" y="2090"/>
                    <a:pt x="453" y="2357"/>
                    <a:pt x="337" y="2612"/>
                  </a:cubicBezTo>
                  <a:cubicBezTo>
                    <a:pt x="302" y="2670"/>
                    <a:pt x="314" y="2740"/>
                    <a:pt x="314" y="2810"/>
                  </a:cubicBezTo>
                  <a:lnTo>
                    <a:pt x="314" y="4830"/>
                  </a:lnTo>
                  <a:cubicBezTo>
                    <a:pt x="314" y="4911"/>
                    <a:pt x="302" y="5004"/>
                    <a:pt x="349" y="5073"/>
                  </a:cubicBezTo>
                  <a:cubicBezTo>
                    <a:pt x="430" y="5248"/>
                    <a:pt x="418" y="5433"/>
                    <a:pt x="418" y="5631"/>
                  </a:cubicBezTo>
                  <a:cubicBezTo>
                    <a:pt x="418" y="5747"/>
                    <a:pt x="407" y="5863"/>
                    <a:pt x="418" y="5979"/>
                  </a:cubicBezTo>
                  <a:cubicBezTo>
                    <a:pt x="453" y="6153"/>
                    <a:pt x="476" y="6327"/>
                    <a:pt x="546" y="6466"/>
                  </a:cubicBezTo>
                  <a:cubicBezTo>
                    <a:pt x="604" y="6594"/>
                    <a:pt x="720" y="6699"/>
                    <a:pt x="871" y="6722"/>
                  </a:cubicBezTo>
                  <a:cubicBezTo>
                    <a:pt x="1010" y="6757"/>
                    <a:pt x="1161" y="6826"/>
                    <a:pt x="1300" y="6710"/>
                  </a:cubicBezTo>
                  <a:cubicBezTo>
                    <a:pt x="1347" y="6675"/>
                    <a:pt x="1440" y="6652"/>
                    <a:pt x="1567" y="6617"/>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9"/>
            <p:cNvSpPr/>
            <p:nvPr/>
          </p:nvSpPr>
          <p:spPr>
            <a:xfrm>
              <a:off x="657775" y="3180375"/>
              <a:ext cx="18900" cy="38050"/>
            </a:xfrm>
            <a:custGeom>
              <a:avLst/>
              <a:gdLst/>
              <a:ahLst/>
              <a:cxnLst/>
              <a:rect l="l" t="t" r="r" b="b"/>
              <a:pathLst>
                <a:path w="756" h="1522" extrusionOk="0">
                  <a:moveTo>
                    <a:pt x="431" y="360"/>
                  </a:moveTo>
                  <a:cubicBezTo>
                    <a:pt x="500" y="511"/>
                    <a:pt x="756" y="569"/>
                    <a:pt x="581" y="813"/>
                  </a:cubicBezTo>
                  <a:lnTo>
                    <a:pt x="407" y="685"/>
                  </a:lnTo>
                  <a:cubicBezTo>
                    <a:pt x="326" y="755"/>
                    <a:pt x="338" y="824"/>
                    <a:pt x="384" y="906"/>
                  </a:cubicBezTo>
                  <a:cubicBezTo>
                    <a:pt x="454" y="1022"/>
                    <a:pt x="512" y="1138"/>
                    <a:pt x="581" y="1254"/>
                  </a:cubicBezTo>
                  <a:lnTo>
                    <a:pt x="523" y="1370"/>
                  </a:lnTo>
                  <a:cubicBezTo>
                    <a:pt x="500" y="1405"/>
                    <a:pt x="454" y="1451"/>
                    <a:pt x="396" y="1498"/>
                  </a:cubicBezTo>
                  <a:cubicBezTo>
                    <a:pt x="268" y="1463"/>
                    <a:pt x="117" y="1521"/>
                    <a:pt x="13" y="1428"/>
                  </a:cubicBezTo>
                  <a:cubicBezTo>
                    <a:pt x="36" y="1266"/>
                    <a:pt x="36" y="1115"/>
                    <a:pt x="47" y="975"/>
                  </a:cubicBezTo>
                  <a:cubicBezTo>
                    <a:pt x="47" y="917"/>
                    <a:pt x="71" y="859"/>
                    <a:pt x="105" y="824"/>
                  </a:cubicBezTo>
                  <a:cubicBezTo>
                    <a:pt x="175" y="766"/>
                    <a:pt x="187" y="697"/>
                    <a:pt x="187" y="616"/>
                  </a:cubicBezTo>
                  <a:cubicBezTo>
                    <a:pt x="187" y="534"/>
                    <a:pt x="164" y="465"/>
                    <a:pt x="175" y="407"/>
                  </a:cubicBezTo>
                  <a:cubicBezTo>
                    <a:pt x="187" y="302"/>
                    <a:pt x="164" y="267"/>
                    <a:pt x="94" y="209"/>
                  </a:cubicBezTo>
                  <a:cubicBezTo>
                    <a:pt x="1" y="128"/>
                    <a:pt x="47" y="35"/>
                    <a:pt x="164" y="12"/>
                  </a:cubicBezTo>
                  <a:cubicBezTo>
                    <a:pt x="233" y="0"/>
                    <a:pt x="314" y="0"/>
                    <a:pt x="372" y="0"/>
                  </a:cubicBezTo>
                  <a:cubicBezTo>
                    <a:pt x="547" y="12"/>
                    <a:pt x="581" y="128"/>
                    <a:pt x="465" y="290"/>
                  </a:cubicBezTo>
                  <a:cubicBezTo>
                    <a:pt x="454" y="302"/>
                    <a:pt x="442" y="337"/>
                    <a:pt x="431" y="360"/>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9"/>
            <p:cNvSpPr/>
            <p:nvPr/>
          </p:nvSpPr>
          <p:spPr>
            <a:xfrm>
              <a:off x="657500" y="3233775"/>
              <a:ext cx="14825" cy="11625"/>
            </a:xfrm>
            <a:custGeom>
              <a:avLst/>
              <a:gdLst/>
              <a:ahLst/>
              <a:cxnLst/>
              <a:rect l="l" t="t" r="r" b="b"/>
              <a:pathLst>
                <a:path w="593" h="465" extrusionOk="0">
                  <a:moveTo>
                    <a:pt x="523" y="360"/>
                  </a:moveTo>
                  <a:cubicBezTo>
                    <a:pt x="395" y="395"/>
                    <a:pt x="291" y="430"/>
                    <a:pt x="175" y="453"/>
                  </a:cubicBezTo>
                  <a:cubicBezTo>
                    <a:pt x="93" y="465"/>
                    <a:pt x="12" y="395"/>
                    <a:pt x="12" y="302"/>
                  </a:cubicBezTo>
                  <a:cubicBezTo>
                    <a:pt x="0" y="140"/>
                    <a:pt x="116" y="0"/>
                    <a:pt x="279" y="0"/>
                  </a:cubicBezTo>
                  <a:cubicBezTo>
                    <a:pt x="349" y="0"/>
                    <a:pt x="442" y="12"/>
                    <a:pt x="511" y="24"/>
                  </a:cubicBezTo>
                  <a:cubicBezTo>
                    <a:pt x="592" y="128"/>
                    <a:pt x="558" y="232"/>
                    <a:pt x="523" y="360"/>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9"/>
            <p:cNvSpPr/>
            <p:nvPr/>
          </p:nvSpPr>
          <p:spPr>
            <a:xfrm>
              <a:off x="655750" y="3160350"/>
              <a:ext cx="14550" cy="9300"/>
            </a:xfrm>
            <a:custGeom>
              <a:avLst/>
              <a:gdLst/>
              <a:ahLst/>
              <a:cxnLst/>
              <a:rect l="l" t="t" r="r" b="b"/>
              <a:pathLst>
                <a:path w="582" h="372" extrusionOk="0">
                  <a:moveTo>
                    <a:pt x="105" y="0"/>
                  </a:moveTo>
                  <a:cubicBezTo>
                    <a:pt x="279" y="35"/>
                    <a:pt x="430" y="0"/>
                    <a:pt x="523" y="163"/>
                  </a:cubicBezTo>
                  <a:cubicBezTo>
                    <a:pt x="546" y="209"/>
                    <a:pt x="581" y="279"/>
                    <a:pt x="523" y="325"/>
                  </a:cubicBezTo>
                  <a:cubicBezTo>
                    <a:pt x="488" y="348"/>
                    <a:pt x="430" y="372"/>
                    <a:pt x="407" y="348"/>
                  </a:cubicBezTo>
                  <a:cubicBezTo>
                    <a:pt x="314" y="337"/>
                    <a:pt x="233" y="314"/>
                    <a:pt x="140" y="279"/>
                  </a:cubicBezTo>
                  <a:cubicBezTo>
                    <a:pt x="105" y="267"/>
                    <a:pt x="59" y="232"/>
                    <a:pt x="47" y="198"/>
                  </a:cubicBezTo>
                  <a:cubicBezTo>
                    <a:pt x="12" y="163"/>
                    <a:pt x="1" y="105"/>
                    <a:pt x="12" y="81"/>
                  </a:cubicBezTo>
                  <a:cubicBezTo>
                    <a:pt x="47" y="35"/>
                    <a:pt x="82" y="23"/>
                    <a:pt x="105" y="0"/>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1" name="Google Shape;461;p9"/>
          <p:cNvGrpSpPr/>
          <p:nvPr/>
        </p:nvGrpSpPr>
        <p:grpSpPr>
          <a:xfrm rot="-1974894" flipH="1">
            <a:off x="1370005" y="872286"/>
            <a:ext cx="233139" cy="565604"/>
            <a:chOff x="1282375" y="3450000"/>
            <a:chExt cx="64725" cy="157025"/>
          </a:xfrm>
        </p:grpSpPr>
        <p:sp>
          <p:nvSpPr>
            <p:cNvPr id="462" name="Google Shape;462;p9"/>
            <p:cNvSpPr/>
            <p:nvPr/>
          </p:nvSpPr>
          <p:spPr>
            <a:xfrm>
              <a:off x="1282375" y="3450000"/>
              <a:ext cx="64725" cy="157025"/>
            </a:xfrm>
            <a:custGeom>
              <a:avLst/>
              <a:gdLst/>
              <a:ahLst/>
              <a:cxnLst/>
              <a:rect l="l" t="t" r="r" b="b"/>
              <a:pathLst>
                <a:path w="2589" h="6281" extrusionOk="0">
                  <a:moveTo>
                    <a:pt x="2577" y="3773"/>
                  </a:moveTo>
                  <a:cubicBezTo>
                    <a:pt x="2577" y="4017"/>
                    <a:pt x="2566" y="4261"/>
                    <a:pt x="2577" y="4516"/>
                  </a:cubicBezTo>
                  <a:cubicBezTo>
                    <a:pt x="2589" y="4841"/>
                    <a:pt x="2531" y="5166"/>
                    <a:pt x="2438" y="5468"/>
                  </a:cubicBezTo>
                  <a:cubicBezTo>
                    <a:pt x="2415" y="5503"/>
                    <a:pt x="2403" y="5526"/>
                    <a:pt x="2403" y="5561"/>
                  </a:cubicBezTo>
                  <a:cubicBezTo>
                    <a:pt x="2392" y="5816"/>
                    <a:pt x="2229" y="5967"/>
                    <a:pt x="2032" y="6083"/>
                  </a:cubicBezTo>
                  <a:cubicBezTo>
                    <a:pt x="1869" y="6176"/>
                    <a:pt x="1695" y="6281"/>
                    <a:pt x="1486" y="6258"/>
                  </a:cubicBezTo>
                  <a:cubicBezTo>
                    <a:pt x="1289" y="6234"/>
                    <a:pt x="1103" y="6176"/>
                    <a:pt x="894" y="6118"/>
                  </a:cubicBezTo>
                  <a:cubicBezTo>
                    <a:pt x="708" y="6060"/>
                    <a:pt x="581" y="5909"/>
                    <a:pt x="476" y="5747"/>
                  </a:cubicBezTo>
                  <a:cubicBezTo>
                    <a:pt x="441" y="5700"/>
                    <a:pt x="430" y="5631"/>
                    <a:pt x="383" y="5584"/>
                  </a:cubicBezTo>
                  <a:cubicBezTo>
                    <a:pt x="314" y="5515"/>
                    <a:pt x="302" y="5422"/>
                    <a:pt x="325" y="5329"/>
                  </a:cubicBezTo>
                  <a:cubicBezTo>
                    <a:pt x="372" y="5224"/>
                    <a:pt x="348" y="5120"/>
                    <a:pt x="325" y="5015"/>
                  </a:cubicBezTo>
                  <a:cubicBezTo>
                    <a:pt x="302" y="4841"/>
                    <a:pt x="244" y="4690"/>
                    <a:pt x="209" y="4516"/>
                  </a:cubicBezTo>
                  <a:cubicBezTo>
                    <a:pt x="197" y="4412"/>
                    <a:pt x="186" y="4296"/>
                    <a:pt x="186" y="4179"/>
                  </a:cubicBezTo>
                  <a:cubicBezTo>
                    <a:pt x="186" y="4017"/>
                    <a:pt x="186" y="3878"/>
                    <a:pt x="139" y="3727"/>
                  </a:cubicBezTo>
                  <a:cubicBezTo>
                    <a:pt x="93" y="3553"/>
                    <a:pt x="81" y="3367"/>
                    <a:pt x="81" y="3181"/>
                  </a:cubicBezTo>
                  <a:cubicBezTo>
                    <a:pt x="81" y="3065"/>
                    <a:pt x="81" y="2926"/>
                    <a:pt x="35" y="2810"/>
                  </a:cubicBezTo>
                  <a:cubicBezTo>
                    <a:pt x="12" y="2740"/>
                    <a:pt x="12" y="2659"/>
                    <a:pt x="12" y="2566"/>
                  </a:cubicBezTo>
                  <a:cubicBezTo>
                    <a:pt x="12" y="2171"/>
                    <a:pt x="0" y="1765"/>
                    <a:pt x="12" y="1382"/>
                  </a:cubicBezTo>
                  <a:cubicBezTo>
                    <a:pt x="12" y="1033"/>
                    <a:pt x="128" y="720"/>
                    <a:pt x="314" y="430"/>
                  </a:cubicBezTo>
                  <a:cubicBezTo>
                    <a:pt x="360" y="360"/>
                    <a:pt x="418" y="302"/>
                    <a:pt x="488" y="256"/>
                  </a:cubicBezTo>
                  <a:cubicBezTo>
                    <a:pt x="755" y="116"/>
                    <a:pt x="1022" y="0"/>
                    <a:pt x="1335" y="47"/>
                  </a:cubicBezTo>
                  <a:cubicBezTo>
                    <a:pt x="1428" y="58"/>
                    <a:pt x="1544" y="105"/>
                    <a:pt x="1637" y="163"/>
                  </a:cubicBezTo>
                  <a:cubicBezTo>
                    <a:pt x="1823" y="290"/>
                    <a:pt x="1997" y="453"/>
                    <a:pt x="2113" y="662"/>
                  </a:cubicBezTo>
                  <a:cubicBezTo>
                    <a:pt x="2171" y="778"/>
                    <a:pt x="2217" y="917"/>
                    <a:pt x="2287" y="1033"/>
                  </a:cubicBezTo>
                  <a:cubicBezTo>
                    <a:pt x="2380" y="1161"/>
                    <a:pt x="2415" y="1300"/>
                    <a:pt x="2403" y="1463"/>
                  </a:cubicBezTo>
                  <a:lnTo>
                    <a:pt x="2403" y="1521"/>
                  </a:lnTo>
                  <a:cubicBezTo>
                    <a:pt x="2496" y="1753"/>
                    <a:pt x="2496" y="1985"/>
                    <a:pt x="2473" y="2218"/>
                  </a:cubicBezTo>
                  <a:cubicBezTo>
                    <a:pt x="2473" y="2252"/>
                    <a:pt x="2473" y="2276"/>
                    <a:pt x="2496" y="2299"/>
                  </a:cubicBezTo>
                  <a:cubicBezTo>
                    <a:pt x="2589" y="2485"/>
                    <a:pt x="2566" y="2670"/>
                    <a:pt x="2566" y="2844"/>
                  </a:cubicBezTo>
                  <a:cubicBezTo>
                    <a:pt x="2577" y="3158"/>
                    <a:pt x="2577" y="3460"/>
                    <a:pt x="2577" y="3773"/>
                  </a:cubicBezTo>
                  <a:close/>
                  <a:moveTo>
                    <a:pt x="383" y="3274"/>
                  </a:moveTo>
                  <a:cubicBezTo>
                    <a:pt x="546" y="3332"/>
                    <a:pt x="697" y="3390"/>
                    <a:pt x="824" y="3448"/>
                  </a:cubicBezTo>
                  <a:cubicBezTo>
                    <a:pt x="1045" y="3553"/>
                    <a:pt x="1451" y="3553"/>
                    <a:pt x="1695" y="3471"/>
                  </a:cubicBezTo>
                  <a:cubicBezTo>
                    <a:pt x="1800" y="3425"/>
                    <a:pt x="1916" y="3413"/>
                    <a:pt x="1997" y="3332"/>
                  </a:cubicBezTo>
                  <a:cubicBezTo>
                    <a:pt x="2241" y="3146"/>
                    <a:pt x="2357" y="2868"/>
                    <a:pt x="2275" y="2577"/>
                  </a:cubicBezTo>
                  <a:cubicBezTo>
                    <a:pt x="2217" y="2380"/>
                    <a:pt x="2217" y="2171"/>
                    <a:pt x="2206" y="1974"/>
                  </a:cubicBezTo>
                  <a:cubicBezTo>
                    <a:pt x="2206" y="1927"/>
                    <a:pt x="2206" y="1869"/>
                    <a:pt x="2183" y="1823"/>
                  </a:cubicBezTo>
                  <a:cubicBezTo>
                    <a:pt x="2113" y="1672"/>
                    <a:pt x="2136" y="1509"/>
                    <a:pt x="2101" y="1347"/>
                  </a:cubicBezTo>
                  <a:cubicBezTo>
                    <a:pt x="2055" y="1184"/>
                    <a:pt x="1927" y="1045"/>
                    <a:pt x="1881" y="882"/>
                  </a:cubicBezTo>
                  <a:cubicBezTo>
                    <a:pt x="1834" y="720"/>
                    <a:pt x="1730" y="627"/>
                    <a:pt x="1614" y="523"/>
                  </a:cubicBezTo>
                  <a:cubicBezTo>
                    <a:pt x="1498" y="406"/>
                    <a:pt x="1358" y="314"/>
                    <a:pt x="1184" y="348"/>
                  </a:cubicBezTo>
                  <a:cubicBezTo>
                    <a:pt x="975" y="372"/>
                    <a:pt x="766" y="430"/>
                    <a:pt x="592" y="557"/>
                  </a:cubicBezTo>
                  <a:cubicBezTo>
                    <a:pt x="569" y="581"/>
                    <a:pt x="557" y="592"/>
                    <a:pt x="557" y="604"/>
                  </a:cubicBezTo>
                  <a:cubicBezTo>
                    <a:pt x="395" y="848"/>
                    <a:pt x="325" y="1126"/>
                    <a:pt x="314" y="1416"/>
                  </a:cubicBezTo>
                  <a:cubicBezTo>
                    <a:pt x="279" y="1800"/>
                    <a:pt x="302" y="2171"/>
                    <a:pt x="302" y="2554"/>
                  </a:cubicBezTo>
                  <a:cubicBezTo>
                    <a:pt x="302" y="2589"/>
                    <a:pt x="302" y="2635"/>
                    <a:pt x="314" y="2670"/>
                  </a:cubicBezTo>
                  <a:cubicBezTo>
                    <a:pt x="383" y="2856"/>
                    <a:pt x="383" y="3042"/>
                    <a:pt x="383" y="3274"/>
                  </a:cubicBezTo>
                  <a:close/>
                  <a:moveTo>
                    <a:pt x="2287" y="3529"/>
                  </a:moveTo>
                  <a:cubicBezTo>
                    <a:pt x="2241" y="3541"/>
                    <a:pt x="2217" y="3541"/>
                    <a:pt x="2183" y="3553"/>
                  </a:cubicBezTo>
                  <a:cubicBezTo>
                    <a:pt x="1707" y="3773"/>
                    <a:pt x="1707" y="3773"/>
                    <a:pt x="1184" y="3773"/>
                  </a:cubicBezTo>
                  <a:cubicBezTo>
                    <a:pt x="998" y="3773"/>
                    <a:pt x="824" y="3762"/>
                    <a:pt x="662" y="3657"/>
                  </a:cubicBezTo>
                  <a:cubicBezTo>
                    <a:pt x="592" y="3611"/>
                    <a:pt x="522" y="3564"/>
                    <a:pt x="418" y="3622"/>
                  </a:cubicBezTo>
                  <a:cubicBezTo>
                    <a:pt x="430" y="3703"/>
                    <a:pt x="441" y="3785"/>
                    <a:pt x="441" y="3854"/>
                  </a:cubicBezTo>
                  <a:cubicBezTo>
                    <a:pt x="430" y="4145"/>
                    <a:pt x="546" y="4412"/>
                    <a:pt x="546" y="4702"/>
                  </a:cubicBezTo>
                  <a:cubicBezTo>
                    <a:pt x="546" y="4760"/>
                    <a:pt x="557" y="4830"/>
                    <a:pt x="604" y="4876"/>
                  </a:cubicBezTo>
                  <a:cubicBezTo>
                    <a:pt x="697" y="5015"/>
                    <a:pt x="708" y="5178"/>
                    <a:pt x="673" y="5329"/>
                  </a:cubicBezTo>
                  <a:cubicBezTo>
                    <a:pt x="650" y="5468"/>
                    <a:pt x="720" y="5561"/>
                    <a:pt x="766" y="5654"/>
                  </a:cubicBezTo>
                  <a:cubicBezTo>
                    <a:pt x="824" y="5793"/>
                    <a:pt x="940" y="5816"/>
                    <a:pt x="1057" y="5863"/>
                  </a:cubicBezTo>
                  <a:cubicBezTo>
                    <a:pt x="1184" y="5909"/>
                    <a:pt x="1300" y="5932"/>
                    <a:pt x="1428" y="5967"/>
                  </a:cubicBezTo>
                  <a:cubicBezTo>
                    <a:pt x="1509" y="5979"/>
                    <a:pt x="1579" y="5967"/>
                    <a:pt x="1637" y="5932"/>
                  </a:cubicBezTo>
                  <a:cubicBezTo>
                    <a:pt x="1718" y="5909"/>
                    <a:pt x="1800" y="5851"/>
                    <a:pt x="1881" y="5816"/>
                  </a:cubicBezTo>
                  <a:cubicBezTo>
                    <a:pt x="1974" y="5793"/>
                    <a:pt x="2008" y="5735"/>
                    <a:pt x="2043" y="5642"/>
                  </a:cubicBezTo>
                  <a:cubicBezTo>
                    <a:pt x="2159" y="5387"/>
                    <a:pt x="2241" y="5108"/>
                    <a:pt x="2264" y="4830"/>
                  </a:cubicBezTo>
                  <a:cubicBezTo>
                    <a:pt x="2322" y="4400"/>
                    <a:pt x="2287" y="3971"/>
                    <a:pt x="2287" y="3529"/>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9"/>
            <p:cNvSpPr/>
            <p:nvPr/>
          </p:nvSpPr>
          <p:spPr>
            <a:xfrm>
              <a:off x="1321825" y="3478150"/>
              <a:ext cx="9025" cy="45875"/>
            </a:xfrm>
            <a:custGeom>
              <a:avLst/>
              <a:gdLst/>
              <a:ahLst/>
              <a:cxnLst/>
              <a:rect l="l" t="t" r="r" b="b"/>
              <a:pathLst>
                <a:path w="361" h="1835" extrusionOk="0">
                  <a:moveTo>
                    <a:pt x="94" y="1835"/>
                  </a:moveTo>
                  <a:cubicBezTo>
                    <a:pt x="47" y="1684"/>
                    <a:pt x="59" y="1579"/>
                    <a:pt x="94" y="1498"/>
                  </a:cubicBezTo>
                  <a:cubicBezTo>
                    <a:pt x="233" y="1266"/>
                    <a:pt x="175" y="1080"/>
                    <a:pt x="13" y="883"/>
                  </a:cubicBezTo>
                  <a:cubicBezTo>
                    <a:pt x="82" y="697"/>
                    <a:pt x="117" y="523"/>
                    <a:pt x="36" y="325"/>
                  </a:cubicBezTo>
                  <a:cubicBezTo>
                    <a:pt x="13" y="232"/>
                    <a:pt x="13" y="116"/>
                    <a:pt x="1" y="0"/>
                  </a:cubicBezTo>
                  <a:cubicBezTo>
                    <a:pt x="82" y="47"/>
                    <a:pt x="140" y="70"/>
                    <a:pt x="175" y="163"/>
                  </a:cubicBezTo>
                  <a:cubicBezTo>
                    <a:pt x="233" y="360"/>
                    <a:pt x="303" y="569"/>
                    <a:pt x="291" y="790"/>
                  </a:cubicBezTo>
                  <a:cubicBezTo>
                    <a:pt x="291" y="859"/>
                    <a:pt x="314" y="941"/>
                    <a:pt x="326" y="1022"/>
                  </a:cubicBezTo>
                  <a:cubicBezTo>
                    <a:pt x="349" y="1126"/>
                    <a:pt x="361" y="1219"/>
                    <a:pt x="361" y="1324"/>
                  </a:cubicBezTo>
                  <a:cubicBezTo>
                    <a:pt x="361" y="1370"/>
                    <a:pt x="326" y="1428"/>
                    <a:pt x="303" y="1451"/>
                  </a:cubicBezTo>
                  <a:cubicBezTo>
                    <a:pt x="198" y="1509"/>
                    <a:pt x="175" y="1602"/>
                    <a:pt x="175" y="1718"/>
                  </a:cubicBezTo>
                  <a:cubicBezTo>
                    <a:pt x="140" y="1742"/>
                    <a:pt x="129" y="1753"/>
                    <a:pt x="94" y="1835"/>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9"/>
            <p:cNvSpPr/>
            <p:nvPr/>
          </p:nvSpPr>
          <p:spPr>
            <a:xfrm>
              <a:off x="1326775" y="3556225"/>
              <a:ext cx="6700" cy="30500"/>
            </a:xfrm>
            <a:custGeom>
              <a:avLst/>
              <a:gdLst/>
              <a:ahLst/>
              <a:cxnLst/>
              <a:rect l="l" t="t" r="r" b="b"/>
              <a:pathLst>
                <a:path w="268" h="1220" extrusionOk="0">
                  <a:moveTo>
                    <a:pt x="47" y="1219"/>
                  </a:moveTo>
                  <a:cubicBezTo>
                    <a:pt x="35" y="1161"/>
                    <a:pt x="0" y="1115"/>
                    <a:pt x="24" y="1091"/>
                  </a:cubicBezTo>
                  <a:cubicBezTo>
                    <a:pt x="93" y="917"/>
                    <a:pt x="58" y="732"/>
                    <a:pt x="70" y="557"/>
                  </a:cubicBezTo>
                  <a:cubicBezTo>
                    <a:pt x="70" y="406"/>
                    <a:pt x="70" y="267"/>
                    <a:pt x="93" y="128"/>
                  </a:cubicBezTo>
                  <a:cubicBezTo>
                    <a:pt x="93" y="93"/>
                    <a:pt x="116" y="47"/>
                    <a:pt x="140" y="12"/>
                  </a:cubicBezTo>
                  <a:cubicBezTo>
                    <a:pt x="209" y="0"/>
                    <a:pt x="232" y="47"/>
                    <a:pt x="232" y="93"/>
                  </a:cubicBezTo>
                  <a:cubicBezTo>
                    <a:pt x="256" y="383"/>
                    <a:pt x="267" y="673"/>
                    <a:pt x="267" y="964"/>
                  </a:cubicBezTo>
                  <a:cubicBezTo>
                    <a:pt x="256" y="1057"/>
                    <a:pt x="174" y="1138"/>
                    <a:pt x="47" y="1219"/>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5" name="Google Shape;465;p9"/>
          <p:cNvGrpSpPr/>
          <p:nvPr/>
        </p:nvGrpSpPr>
        <p:grpSpPr>
          <a:xfrm rot="-1302591" flipH="1">
            <a:off x="6086406" y="4653389"/>
            <a:ext cx="378569" cy="592888"/>
            <a:chOff x="683900" y="3612800"/>
            <a:chExt cx="105100" cy="164600"/>
          </a:xfrm>
        </p:grpSpPr>
        <p:sp>
          <p:nvSpPr>
            <p:cNvPr id="466" name="Google Shape;466;p9"/>
            <p:cNvSpPr/>
            <p:nvPr/>
          </p:nvSpPr>
          <p:spPr>
            <a:xfrm>
              <a:off x="683900" y="3612800"/>
              <a:ext cx="105100" cy="164600"/>
            </a:xfrm>
            <a:custGeom>
              <a:avLst/>
              <a:gdLst/>
              <a:ahLst/>
              <a:cxnLst/>
              <a:rect l="l" t="t" r="r" b="b"/>
              <a:pathLst>
                <a:path w="4204" h="6584" extrusionOk="0">
                  <a:moveTo>
                    <a:pt x="488" y="2079"/>
                  </a:moveTo>
                  <a:cubicBezTo>
                    <a:pt x="94" y="2009"/>
                    <a:pt x="24" y="1916"/>
                    <a:pt x="24" y="1522"/>
                  </a:cubicBezTo>
                  <a:cubicBezTo>
                    <a:pt x="24" y="1208"/>
                    <a:pt x="36" y="883"/>
                    <a:pt x="24" y="570"/>
                  </a:cubicBezTo>
                  <a:cubicBezTo>
                    <a:pt x="1" y="361"/>
                    <a:pt x="152" y="245"/>
                    <a:pt x="221" y="105"/>
                  </a:cubicBezTo>
                  <a:cubicBezTo>
                    <a:pt x="233" y="71"/>
                    <a:pt x="279" y="47"/>
                    <a:pt x="326" y="47"/>
                  </a:cubicBezTo>
                  <a:cubicBezTo>
                    <a:pt x="396" y="36"/>
                    <a:pt x="488" y="13"/>
                    <a:pt x="570" y="13"/>
                  </a:cubicBezTo>
                  <a:cubicBezTo>
                    <a:pt x="1208" y="1"/>
                    <a:pt x="1858" y="1"/>
                    <a:pt x="2497" y="47"/>
                  </a:cubicBezTo>
                  <a:cubicBezTo>
                    <a:pt x="2868" y="71"/>
                    <a:pt x="3240" y="71"/>
                    <a:pt x="3600" y="94"/>
                  </a:cubicBezTo>
                  <a:lnTo>
                    <a:pt x="3716" y="94"/>
                  </a:lnTo>
                  <a:cubicBezTo>
                    <a:pt x="4064" y="94"/>
                    <a:pt x="4203" y="198"/>
                    <a:pt x="4203" y="570"/>
                  </a:cubicBezTo>
                  <a:lnTo>
                    <a:pt x="4203" y="1417"/>
                  </a:lnTo>
                  <a:cubicBezTo>
                    <a:pt x="4203" y="1533"/>
                    <a:pt x="4180" y="1649"/>
                    <a:pt x="4110" y="1742"/>
                  </a:cubicBezTo>
                  <a:cubicBezTo>
                    <a:pt x="4029" y="1847"/>
                    <a:pt x="4029" y="1974"/>
                    <a:pt x="4029" y="2091"/>
                  </a:cubicBezTo>
                  <a:cubicBezTo>
                    <a:pt x="4052" y="2555"/>
                    <a:pt x="4087" y="3008"/>
                    <a:pt x="4110" y="3472"/>
                  </a:cubicBezTo>
                  <a:cubicBezTo>
                    <a:pt x="4157" y="4203"/>
                    <a:pt x="4169" y="4935"/>
                    <a:pt x="4099" y="5678"/>
                  </a:cubicBezTo>
                  <a:cubicBezTo>
                    <a:pt x="4087" y="5840"/>
                    <a:pt x="4041" y="5991"/>
                    <a:pt x="3971" y="6154"/>
                  </a:cubicBezTo>
                  <a:cubicBezTo>
                    <a:pt x="3890" y="6340"/>
                    <a:pt x="3762" y="6456"/>
                    <a:pt x="3576" y="6502"/>
                  </a:cubicBezTo>
                  <a:cubicBezTo>
                    <a:pt x="3449" y="6548"/>
                    <a:pt x="3298" y="6572"/>
                    <a:pt x="3159" y="6572"/>
                  </a:cubicBezTo>
                  <a:cubicBezTo>
                    <a:pt x="2810" y="6583"/>
                    <a:pt x="2462" y="6572"/>
                    <a:pt x="2114" y="6572"/>
                  </a:cubicBezTo>
                  <a:cubicBezTo>
                    <a:pt x="1905" y="6572"/>
                    <a:pt x="1707" y="6514"/>
                    <a:pt x="1510" y="6444"/>
                  </a:cubicBezTo>
                  <a:cubicBezTo>
                    <a:pt x="1266" y="6351"/>
                    <a:pt x="1104" y="6189"/>
                    <a:pt x="1011" y="5945"/>
                  </a:cubicBezTo>
                  <a:cubicBezTo>
                    <a:pt x="871" y="5620"/>
                    <a:pt x="755" y="5283"/>
                    <a:pt x="697" y="4923"/>
                  </a:cubicBezTo>
                  <a:cubicBezTo>
                    <a:pt x="570" y="4064"/>
                    <a:pt x="465" y="3193"/>
                    <a:pt x="500" y="2323"/>
                  </a:cubicBezTo>
                  <a:lnTo>
                    <a:pt x="500" y="2137"/>
                  </a:lnTo>
                  <a:cubicBezTo>
                    <a:pt x="512" y="2149"/>
                    <a:pt x="500" y="2125"/>
                    <a:pt x="488" y="2079"/>
                  </a:cubicBezTo>
                  <a:close/>
                  <a:moveTo>
                    <a:pt x="790" y="2009"/>
                  </a:moveTo>
                  <a:cubicBezTo>
                    <a:pt x="790" y="2091"/>
                    <a:pt x="779" y="2183"/>
                    <a:pt x="779" y="2253"/>
                  </a:cubicBezTo>
                  <a:cubicBezTo>
                    <a:pt x="744" y="3066"/>
                    <a:pt x="848" y="3867"/>
                    <a:pt x="964" y="4656"/>
                  </a:cubicBezTo>
                  <a:cubicBezTo>
                    <a:pt x="1022" y="5051"/>
                    <a:pt x="1127" y="5411"/>
                    <a:pt x="1255" y="5782"/>
                  </a:cubicBezTo>
                  <a:cubicBezTo>
                    <a:pt x="1336" y="6014"/>
                    <a:pt x="1498" y="6154"/>
                    <a:pt x="1731" y="6212"/>
                  </a:cubicBezTo>
                  <a:cubicBezTo>
                    <a:pt x="1847" y="6247"/>
                    <a:pt x="1974" y="6270"/>
                    <a:pt x="2090" y="6281"/>
                  </a:cubicBezTo>
                  <a:cubicBezTo>
                    <a:pt x="2462" y="6305"/>
                    <a:pt x="2810" y="6305"/>
                    <a:pt x="3170" y="6281"/>
                  </a:cubicBezTo>
                  <a:cubicBezTo>
                    <a:pt x="3275" y="6281"/>
                    <a:pt x="3367" y="6258"/>
                    <a:pt x="3472" y="6223"/>
                  </a:cubicBezTo>
                  <a:cubicBezTo>
                    <a:pt x="3588" y="6200"/>
                    <a:pt x="3658" y="6131"/>
                    <a:pt x="3716" y="6014"/>
                  </a:cubicBezTo>
                  <a:cubicBezTo>
                    <a:pt x="3809" y="5817"/>
                    <a:pt x="3832" y="5620"/>
                    <a:pt x="3832" y="5411"/>
                  </a:cubicBezTo>
                  <a:lnTo>
                    <a:pt x="3832" y="3518"/>
                  </a:lnTo>
                  <a:cubicBezTo>
                    <a:pt x="3832" y="3182"/>
                    <a:pt x="3809" y="2857"/>
                    <a:pt x="3774" y="2543"/>
                  </a:cubicBezTo>
                  <a:cubicBezTo>
                    <a:pt x="3774" y="2439"/>
                    <a:pt x="3762" y="2334"/>
                    <a:pt x="3751" y="2241"/>
                  </a:cubicBezTo>
                  <a:cubicBezTo>
                    <a:pt x="3739" y="2137"/>
                    <a:pt x="3762" y="2033"/>
                    <a:pt x="3704" y="1951"/>
                  </a:cubicBezTo>
                  <a:lnTo>
                    <a:pt x="3298" y="1951"/>
                  </a:lnTo>
                  <a:cubicBezTo>
                    <a:pt x="3019" y="1951"/>
                    <a:pt x="2752" y="1963"/>
                    <a:pt x="2474" y="1974"/>
                  </a:cubicBezTo>
                  <a:cubicBezTo>
                    <a:pt x="2183" y="2009"/>
                    <a:pt x="1882" y="1974"/>
                    <a:pt x="1591" y="1963"/>
                  </a:cubicBezTo>
                  <a:cubicBezTo>
                    <a:pt x="1324" y="1963"/>
                    <a:pt x="1057" y="1963"/>
                    <a:pt x="790" y="2009"/>
                  </a:cubicBezTo>
                  <a:close/>
                  <a:moveTo>
                    <a:pt x="2114" y="1673"/>
                  </a:moveTo>
                  <a:lnTo>
                    <a:pt x="2114" y="976"/>
                  </a:lnTo>
                  <a:cubicBezTo>
                    <a:pt x="2114" y="883"/>
                    <a:pt x="2114" y="814"/>
                    <a:pt x="2125" y="721"/>
                  </a:cubicBezTo>
                  <a:cubicBezTo>
                    <a:pt x="2125" y="709"/>
                    <a:pt x="2172" y="686"/>
                    <a:pt x="2195" y="686"/>
                  </a:cubicBezTo>
                  <a:cubicBezTo>
                    <a:pt x="2218" y="686"/>
                    <a:pt x="2265" y="697"/>
                    <a:pt x="2265" y="709"/>
                  </a:cubicBezTo>
                  <a:cubicBezTo>
                    <a:pt x="2299" y="767"/>
                    <a:pt x="2311" y="825"/>
                    <a:pt x="2311" y="883"/>
                  </a:cubicBezTo>
                  <a:cubicBezTo>
                    <a:pt x="2323" y="1081"/>
                    <a:pt x="2323" y="1278"/>
                    <a:pt x="2346" y="1464"/>
                  </a:cubicBezTo>
                  <a:cubicBezTo>
                    <a:pt x="2346" y="1545"/>
                    <a:pt x="2369" y="1603"/>
                    <a:pt x="2369" y="1673"/>
                  </a:cubicBezTo>
                  <a:cubicBezTo>
                    <a:pt x="2508" y="1684"/>
                    <a:pt x="2648" y="1800"/>
                    <a:pt x="2799" y="1684"/>
                  </a:cubicBezTo>
                  <a:cubicBezTo>
                    <a:pt x="2787" y="1580"/>
                    <a:pt x="2787" y="1487"/>
                    <a:pt x="2775" y="1382"/>
                  </a:cubicBezTo>
                  <a:cubicBezTo>
                    <a:pt x="2764" y="1173"/>
                    <a:pt x="2752" y="976"/>
                    <a:pt x="2752" y="767"/>
                  </a:cubicBezTo>
                  <a:cubicBezTo>
                    <a:pt x="2752" y="709"/>
                    <a:pt x="2764" y="651"/>
                    <a:pt x="2775" y="593"/>
                  </a:cubicBezTo>
                  <a:cubicBezTo>
                    <a:pt x="2775" y="581"/>
                    <a:pt x="2799" y="570"/>
                    <a:pt x="2822" y="570"/>
                  </a:cubicBezTo>
                  <a:cubicBezTo>
                    <a:pt x="2833" y="570"/>
                    <a:pt x="2868" y="570"/>
                    <a:pt x="2880" y="581"/>
                  </a:cubicBezTo>
                  <a:cubicBezTo>
                    <a:pt x="2892" y="616"/>
                    <a:pt x="2926" y="651"/>
                    <a:pt x="2926" y="697"/>
                  </a:cubicBezTo>
                  <a:cubicBezTo>
                    <a:pt x="2938" y="883"/>
                    <a:pt x="2950" y="1057"/>
                    <a:pt x="2961" y="1243"/>
                  </a:cubicBezTo>
                  <a:cubicBezTo>
                    <a:pt x="2984" y="1406"/>
                    <a:pt x="2996" y="1568"/>
                    <a:pt x="3077" y="1707"/>
                  </a:cubicBezTo>
                  <a:lnTo>
                    <a:pt x="3240" y="1707"/>
                  </a:lnTo>
                  <a:cubicBezTo>
                    <a:pt x="3251" y="1707"/>
                    <a:pt x="3275" y="1696"/>
                    <a:pt x="3286" y="1684"/>
                  </a:cubicBezTo>
                  <a:cubicBezTo>
                    <a:pt x="3333" y="1452"/>
                    <a:pt x="3333" y="605"/>
                    <a:pt x="3298" y="407"/>
                  </a:cubicBezTo>
                  <a:cubicBezTo>
                    <a:pt x="3019" y="396"/>
                    <a:pt x="2729" y="361"/>
                    <a:pt x="2462" y="349"/>
                  </a:cubicBezTo>
                  <a:cubicBezTo>
                    <a:pt x="2172" y="338"/>
                    <a:pt x="1882" y="291"/>
                    <a:pt x="1591" y="338"/>
                  </a:cubicBezTo>
                  <a:cubicBezTo>
                    <a:pt x="1545" y="651"/>
                    <a:pt x="1603" y="1336"/>
                    <a:pt x="1719" y="1707"/>
                  </a:cubicBezTo>
                  <a:cubicBezTo>
                    <a:pt x="1847" y="1742"/>
                    <a:pt x="1963" y="1719"/>
                    <a:pt x="2114" y="1673"/>
                  </a:cubicBezTo>
                  <a:close/>
                  <a:moveTo>
                    <a:pt x="697" y="1754"/>
                  </a:moveTo>
                  <a:cubicBezTo>
                    <a:pt x="604" y="1429"/>
                    <a:pt x="616" y="1092"/>
                    <a:pt x="628" y="767"/>
                  </a:cubicBezTo>
                  <a:cubicBezTo>
                    <a:pt x="628" y="686"/>
                    <a:pt x="639" y="616"/>
                    <a:pt x="663" y="523"/>
                  </a:cubicBezTo>
                  <a:cubicBezTo>
                    <a:pt x="674" y="465"/>
                    <a:pt x="721" y="430"/>
                    <a:pt x="779" y="454"/>
                  </a:cubicBezTo>
                  <a:cubicBezTo>
                    <a:pt x="837" y="465"/>
                    <a:pt x="860" y="512"/>
                    <a:pt x="860" y="570"/>
                  </a:cubicBezTo>
                  <a:cubicBezTo>
                    <a:pt x="860" y="779"/>
                    <a:pt x="848" y="1011"/>
                    <a:pt x="848" y="1231"/>
                  </a:cubicBezTo>
                  <a:cubicBezTo>
                    <a:pt x="848" y="1417"/>
                    <a:pt x="895" y="1591"/>
                    <a:pt x="964" y="1754"/>
                  </a:cubicBezTo>
                  <a:cubicBezTo>
                    <a:pt x="1220" y="1789"/>
                    <a:pt x="1220" y="1789"/>
                    <a:pt x="1440" y="1719"/>
                  </a:cubicBezTo>
                  <a:cubicBezTo>
                    <a:pt x="1440" y="1684"/>
                    <a:pt x="1452" y="1661"/>
                    <a:pt x="1452" y="1626"/>
                  </a:cubicBezTo>
                  <a:cubicBezTo>
                    <a:pt x="1429" y="1255"/>
                    <a:pt x="1394" y="872"/>
                    <a:pt x="1359" y="500"/>
                  </a:cubicBezTo>
                  <a:cubicBezTo>
                    <a:pt x="1336" y="396"/>
                    <a:pt x="1278" y="326"/>
                    <a:pt x="1185" y="326"/>
                  </a:cubicBezTo>
                  <a:cubicBezTo>
                    <a:pt x="906" y="291"/>
                    <a:pt x="616" y="280"/>
                    <a:pt x="337" y="303"/>
                  </a:cubicBezTo>
                  <a:cubicBezTo>
                    <a:pt x="314" y="709"/>
                    <a:pt x="326" y="1522"/>
                    <a:pt x="372" y="1719"/>
                  </a:cubicBezTo>
                  <a:cubicBezTo>
                    <a:pt x="454" y="1754"/>
                    <a:pt x="546" y="1800"/>
                    <a:pt x="697" y="1754"/>
                  </a:cubicBezTo>
                  <a:close/>
                  <a:moveTo>
                    <a:pt x="3565" y="1673"/>
                  </a:moveTo>
                  <a:cubicBezTo>
                    <a:pt x="3739" y="1684"/>
                    <a:pt x="3774" y="1684"/>
                    <a:pt x="3820" y="1638"/>
                  </a:cubicBezTo>
                  <a:cubicBezTo>
                    <a:pt x="3878" y="1580"/>
                    <a:pt x="3890" y="1498"/>
                    <a:pt x="3890" y="1406"/>
                  </a:cubicBezTo>
                  <a:lnTo>
                    <a:pt x="3890" y="547"/>
                  </a:lnTo>
                  <a:cubicBezTo>
                    <a:pt x="3890" y="512"/>
                    <a:pt x="3867" y="465"/>
                    <a:pt x="3855" y="407"/>
                  </a:cubicBezTo>
                  <a:lnTo>
                    <a:pt x="3542" y="407"/>
                  </a:lnTo>
                  <a:cubicBezTo>
                    <a:pt x="3518" y="674"/>
                    <a:pt x="3530" y="1464"/>
                    <a:pt x="3565" y="1673"/>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9"/>
            <p:cNvSpPr/>
            <p:nvPr/>
          </p:nvSpPr>
          <p:spPr>
            <a:xfrm>
              <a:off x="717875" y="3678100"/>
              <a:ext cx="53700" cy="69400"/>
            </a:xfrm>
            <a:custGeom>
              <a:avLst/>
              <a:gdLst/>
              <a:ahLst/>
              <a:cxnLst/>
              <a:rect l="l" t="t" r="r" b="b"/>
              <a:pathLst>
                <a:path w="2148" h="2776" extrusionOk="0">
                  <a:moveTo>
                    <a:pt x="1463" y="860"/>
                  </a:moveTo>
                  <a:cubicBezTo>
                    <a:pt x="1567" y="872"/>
                    <a:pt x="1649" y="883"/>
                    <a:pt x="1741" y="918"/>
                  </a:cubicBezTo>
                  <a:cubicBezTo>
                    <a:pt x="1811" y="930"/>
                    <a:pt x="1881" y="930"/>
                    <a:pt x="1939" y="965"/>
                  </a:cubicBezTo>
                  <a:cubicBezTo>
                    <a:pt x="2055" y="999"/>
                    <a:pt x="2125" y="1092"/>
                    <a:pt x="2125" y="1220"/>
                  </a:cubicBezTo>
                  <a:cubicBezTo>
                    <a:pt x="2125" y="1348"/>
                    <a:pt x="2148" y="1475"/>
                    <a:pt x="2125" y="1615"/>
                  </a:cubicBezTo>
                  <a:cubicBezTo>
                    <a:pt x="2125" y="1731"/>
                    <a:pt x="2067" y="1777"/>
                    <a:pt x="1950" y="1789"/>
                  </a:cubicBezTo>
                  <a:cubicBezTo>
                    <a:pt x="1834" y="1812"/>
                    <a:pt x="1707" y="1835"/>
                    <a:pt x="1591" y="1847"/>
                  </a:cubicBezTo>
                  <a:cubicBezTo>
                    <a:pt x="1544" y="1986"/>
                    <a:pt x="1567" y="2137"/>
                    <a:pt x="1591" y="2276"/>
                  </a:cubicBezTo>
                  <a:cubicBezTo>
                    <a:pt x="1602" y="2381"/>
                    <a:pt x="1602" y="2485"/>
                    <a:pt x="1591" y="2590"/>
                  </a:cubicBezTo>
                  <a:cubicBezTo>
                    <a:pt x="1579" y="2706"/>
                    <a:pt x="1486" y="2764"/>
                    <a:pt x="1370" y="2776"/>
                  </a:cubicBezTo>
                  <a:lnTo>
                    <a:pt x="1010" y="2776"/>
                  </a:lnTo>
                  <a:cubicBezTo>
                    <a:pt x="871" y="2776"/>
                    <a:pt x="778" y="2706"/>
                    <a:pt x="731" y="2567"/>
                  </a:cubicBezTo>
                  <a:cubicBezTo>
                    <a:pt x="673" y="2427"/>
                    <a:pt x="639" y="2276"/>
                    <a:pt x="592" y="2125"/>
                  </a:cubicBezTo>
                  <a:cubicBezTo>
                    <a:pt x="488" y="2091"/>
                    <a:pt x="383" y="2067"/>
                    <a:pt x="267" y="2033"/>
                  </a:cubicBezTo>
                  <a:cubicBezTo>
                    <a:pt x="93" y="1975"/>
                    <a:pt x="0" y="1858"/>
                    <a:pt x="12" y="1673"/>
                  </a:cubicBezTo>
                  <a:lnTo>
                    <a:pt x="12" y="1359"/>
                  </a:lnTo>
                  <a:cubicBezTo>
                    <a:pt x="12" y="1255"/>
                    <a:pt x="70" y="1174"/>
                    <a:pt x="174" y="1127"/>
                  </a:cubicBezTo>
                  <a:cubicBezTo>
                    <a:pt x="244" y="1104"/>
                    <a:pt x="325" y="1092"/>
                    <a:pt x="418" y="1057"/>
                  </a:cubicBezTo>
                  <a:cubicBezTo>
                    <a:pt x="464" y="918"/>
                    <a:pt x="430" y="756"/>
                    <a:pt x="430" y="605"/>
                  </a:cubicBezTo>
                  <a:cubicBezTo>
                    <a:pt x="430" y="431"/>
                    <a:pt x="476" y="291"/>
                    <a:pt x="557" y="140"/>
                  </a:cubicBezTo>
                  <a:cubicBezTo>
                    <a:pt x="604" y="71"/>
                    <a:pt x="673" y="24"/>
                    <a:pt x="766" y="13"/>
                  </a:cubicBezTo>
                  <a:cubicBezTo>
                    <a:pt x="906" y="13"/>
                    <a:pt x="1057" y="1"/>
                    <a:pt x="1196" y="13"/>
                  </a:cubicBezTo>
                  <a:cubicBezTo>
                    <a:pt x="1347" y="24"/>
                    <a:pt x="1428" y="82"/>
                    <a:pt x="1451" y="245"/>
                  </a:cubicBezTo>
                  <a:cubicBezTo>
                    <a:pt x="1463" y="361"/>
                    <a:pt x="1463" y="489"/>
                    <a:pt x="1463" y="605"/>
                  </a:cubicBezTo>
                  <a:cubicBezTo>
                    <a:pt x="1440" y="674"/>
                    <a:pt x="1440" y="756"/>
                    <a:pt x="1463" y="860"/>
                  </a:cubicBezTo>
                  <a:close/>
                  <a:moveTo>
                    <a:pt x="1393" y="1568"/>
                  </a:moveTo>
                  <a:cubicBezTo>
                    <a:pt x="1463" y="1557"/>
                    <a:pt x="1533" y="1545"/>
                    <a:pt x="1602" y="1545"/>
                  </a:cubicBezTo>
                  <a:cubicBezTo>
                    <a:pt x="1683" y="1522"/>
                    <a:pt x="1765" y="1522"/>
                    <a:pt x="1858" y="1510"/>
                  </a:cubicBezTo>
                  <a:lnTo>
                    <a:pt x="1858" y="1220"/>
                  </a:lnTo>
                  <a:cubicBezTo>
                    <a:pt x="1800" y="1208"/>
                    <a:pt x="1753" y="1174"/>
                    <a:pt x="1695" y="1174"/>
                  </a:cubicBezTo>
                  <a:cubicBezTo>
                    <a:pt x="1591" y="1162"/>
                    <a:pt x="1486" y="1162"/>
                    <a:pt x="1393" y="1150"/>
                  </a:cubicBezTo>
                  <a:cubicBezTo>
                    <a:pt x="1231" y="1127"/>
                    <a:pt x="1184" y="1069"/>
                    <a:pt x="1184" y="930"/>
                  </a:cubicBezTo>
                  <a:lnTo>
                    <a:pt x="1184" y="686"/>
                  </a:lnTo>
                  <a:cubicBezTo>
                    <a:pt x="1184" y="547"/>
                    <a:pt x="1196" y="419"/>
                    <a:pt x="1173" y="303"/>
                  </a:cubicBezTo>
                  <a:cubicBezTo>
                    <a:pt x="1126" y="280"/>
                    <a:pt x="1115" y="256"/>
                    <a:pt x="1103" y="256"/>
                  </a:cubicBezTo>
                  <a:cubicBezTo>
                    <a:pt x="1045" y="256"/>
                    <a:pt x="987" y="245"/>
                    <a:pt x="906" y="245"/>
                  </a:cubicBezTo>
                  <a:cubicBezTo>
                    <a:pt x="755" y="245"/>
                    <a:pt x="708" y="291"/>
                    <a:pt x="662" y="419"/>
                  </a:cubicBezTo>
                  <a:cubicBezTo>
                    <a:pt x="650" y="489"/>
                    <a:pt x="639" y="570"/>
                    <a:pt x="639" y="639"/>
                  </a:cubicBezTo>
                  <a:cubicBezTo>
                    <a:pt x="639" y="802"/>
                    <a:pt x="650" y="976"/>
                    <a:pt x="639" y="1127"/>
                  </a:cubicBezTo>
                  <a:cubicBezTo>
                    <a:pt x="639" y="1185"/>
                    <a:pt x="615" y="1243"/>
                    <a:pt x="604" y="1301"/>
                  </a:cubicBezTo>
                  <a:cubicBezTo>
                    <a:pt x="488" y="1336"/>
                    <a:pt x="372" y="1348"/>
                    <a:pt x="267" y="1359"/>
                  </a:cubicBezTo>
                  <a:cubicBezTo>
                    <a:pt x="255" y="1406"/>
                    <a:pt x="255" y="1441"/>
                    <a:pt x="255" y="1464"/>
                  </a:cubicBezTo>
                  <a:cubicBezTo>
                    <a:pt x="255" y="1719"/>
                    <a:pt x="267" y="1742"/>
                    <a:pt x="534" y="1719"/>
                  </a:cubicBezTo>
                  <a:lnTo>
                    <a:pt x="557" y="1719"/>
                  </a:lnTo>
                  <a:cubicBezTo>
                    <a:pt x="697" y="1696"/>
                    <a:pt x="790" y="1754"/>
                    <a:pt x="813" y="1916"/>
                  </a:cubicBezTo>
                  <a:cubicBezTo>
                    <a:pt x="824" y="2102"/>
                    <a:pt x="848" y="2311"/>
                    <a:pt x="952" y="2485"/>
                  </a:cubicBezTo>
                  <a:cubicBezTo>
                    <a:pt x="1068" y="2509"/>
                    <a:pt x="1196" y="2520"/>
                    <a:pt x="1335" y="2485"/>
                  </a:cubicBezTo>
                  <a:cubicBezTo>
                    <a:pt x="1405" y="2195"/>
                    <a:pt x="1335" y="1882"/>
                    <a:pt x="1393" y="1568"/>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8" name="Google Shape;468;p9"/>
          <p:cNvGrpSpPr/>
          <p:nvPr/>
        </p:nvGrpSpPr>
        <p:grpSpPr>
          <a:xfrm rot="-1974894" flipH="1">
            <a:off x="8706980" y="2937336"/>
            <a:ext cx="233139" cy="565604"/>
            <a:chOff x="1282375" y="3450000"/>
            <a:chExt cx="64725" cy="157025"/>
          </a:xfrm>
        </p:grpSpPr>
        <p:sp>
          <p:nvSpPr>
            <p:cNvPr id="469" name="Google Shape;469;p9"/>
            <p:cNvSpPr/>
            <p:nvPr/>
          </p:nvSpPr>
          <p:spPr>
            <a:xfrm>
              <a:off x="1282375" y="3450000"/>
              <a:ext cx="64725" cy="157025"/>
            </a:xfrm>
            <a:custGeom>
              <a:avLst/>
              <a:gdLst/>
              <a:ahLst/>
              <a:cxnLst/>
              <a:rect l="l" t="t" r="r" b="b"/>
              <a:pathLst>
                <a:path w="2589" h="6281" extrusionOk="0">
                  <a:moveTo>
                    <a:pt x="2577" y="3773"/>
                  </a:moveTo>
                  <a:cubicBezTo>
                    <a:pt x="2577" y="4017"/>
                    <a:pt x="2566" y="4261"/>
                    <a:pt x="2577" y="4516"/>
                  </a:cubicBezTo>
                  <a:cubicBezTo>
                    <a:pt x="2589" y="4841"/>
                    <a:pt x="2531" y="5166"/>
                    <a:pt x="2438" y="5468"/>
                  </a:cubicBezTo>
                  <a:cubicBezTo>
                    <a:pt x="2415" y="5503"/>
                    <a:pt x="2403" y="5526"/>
                    <a:pt x="2403" y="5561"/>
                  </a:cubicBezTo>
                  <a:cubicBezTo>
                    <a:pt x="2392" y="5816"/>
                    <a:pt x="2229" y="5967"/>
                    <a:pt x="2032" y="6083"/>
                  </a:cubicBezTo>
                  <a:cubicBezTo>
                    <a:pt x="1869" y="6176"/>
                    <a:pt x="1695" y="6281"/>
                    <a:pt x="1486" y="6258"/>
                  </a:cubicBezTo>
                  <a:cubicBezTo>
                    <a:pt x="1289" y="6234"/>
                    <a:pt x="1103" y="6176"/>
                    <a:pt x="894" y="6118"/>
                  </a:cubicBezTo>
                  <a:cubicBezTo>
                    <a:pt x="708" y="6060"/>
                    <a:pt x="581" y="5909"/>
                    <a:pt x="476" y="5747"/>
                  </a:cubicBezTo>
                  <a:cubicBezTo>
                    <a:pt x="441" y="5700"/>
                    <a:pt x="430" y="5631"/>
                    <a:pt x="383" y="5584"/>
                  </a:cubicBezTo>
                  <a:cubicBezTo>
                    <a:pt x="314" y="5515"/>
                    <a:pt x="302" y="5422"/>
                    <a:pt x="325" y="5329"/>
                  </a:cubicBezTo>
                  <a:cubicBezTo>
                    <a:pt x="372" y="5224"/>
                    <a:pt x="348" y="5120"/>
                    <a:pt x="325" y="5015"/>
                  </a:cubicBezTo>
                  <a:cubicBezTo>
                    <a:pt x="302" y="4841"/>
                    <a:pt x="244" y="4690"/>
                    <a:pt x="209" y="4516"/>
                  </a:cubicBezTo>
                  <a:cubicBezTo>
                    <a:pt x="197" y="4412"/>
                    <a:pt x="186" y="4296"/>
                    <a:pt x="186" y="4179"/>
                  </a:cubicBezTo>
                  <a:cubicBezTo>
                    <a:pt x="186" y="4017"/>
                    <a:pt x="186" y="3878"/>
                    <a:pt x="139" y="3727"/>
                  </a:cubicBezTo>
                  <a:cubicBezTo>
                    <a:pt x="93" y="3553"/>
                    <a:pt x="81" y="3367"/>
                    <a:pt x="81" y="3181"/>
                  </a:cubicBezTo>
                  <a:cubicBezTo>
                    <a:pt x="81" y="3065"/>
                    <a:pt x="81" y="2926"/>
                    <a:pt x="35" y="2810"/>
                  </a:cubicBezTo>
                  <a:cubicBezTo>
                    <a:pt x="12" y="2740"/>
                    <a:pt x="12" y="2659"/>
                    <a:pt x="12" y="2566"/>
                  </a:cubicBezTo>
                  <a:cubicBezTo>
                    <a:pt x="12" y="2171"/>
                    <a:pt x="0" y="1765"/>
                    <a:pt x="12" y="1382"/>
                  </a:cubicBezTo>
                  <a:cubicBezTo>
                    <a:pt x="12" y="1033"/>
                    <a:pt x="128" y="720"/>
                    <a:pt x="314" y="430"/>
                  </a:cubicBezTo>
                  <a:cubicBezTo>
                    <a:pt x="360" y="360"/>
                    <a:pt x="418" y="302"/>
                    <a:pt x="488" y="256"/>
                  </a:cubicBezTo>
                  <a:cubicBezTo>
                    <a:pt x="755" y="116"/>
                    <a:pt x="1022" y="0"/>
                    <a:pt x="1335" y="47"/>
                  </a:cubicBezTo>
                  <a:cubicBezTo>
                    <a:pt x="1428" y="58"/>
                    <a:pt x="1544" y="105"/>
                    <a:pt x="1637" y="163"/>
                  </a:cubicBezTo>
                  <a:cubicBezTo>
                    <a:pt x="1823" y="290"/>
                    <a:pt x="1997" y="453"/>
                    <a:pt x="2113" y="662"/>
                  </a:cubicBezTo>
                  <a:cubicBezTo>
                    <a:pt x="2171" y="778"/>
                    <a:pt x="2217" y="917"/>
                    <a:pt x="2287" y="1033"/>
                  </a:cubicBezTo>
                  <a:cubicBezTo>
                    <a:pt x="2380" y="1161"/>
                    <a:pt x="2415" y="1300"/>
                    <a:pt x="2403" y="1463"/>
                  </a:cubicBezTo>
                  <a:lnTo>
                    <a:pt x="2403" y="1521"/>
                  </a:lnTo>
                  <a:cubicBezTo>
                    <a:pt x="2496" y="1753"/>
                    <a:pt x="2496" y="1985"/>
                    <a:pt x="2473" y="2218"/>
                  </a:cubicBezTo>
                  <a:cubicBezTo>
                    <a:pt x="2473" y="2252"/>
                    <a:pt x="2473" y="2276"/>
                    <a:pt x="2496" y="2299"/>
                  </a:cubicBezTo>
                  <a:cubicBezTo>
                    <a:pt x="2589" y="2485"/>
                    <a:pt x="2566" y="2670"/>
                    <a:pt x="2566" y="2844"/>
                  </a:cubicBezTo>
                  <a:cubicBezTo>
                    <a:pt x="2577" y="3158"/>
                    <a:pt x="2577" y="3460"/>
                    <a:pt x="2577" y="3773"/>
                  </a:cubicBezTo>
                  <a:close/>
                  <a:moveTo>
                    <a:pt x="383" y="3274"/>
                  </a:moveTo>
                  <a:cubicBezTo>
                    <a:pt x="546" y="3332"/>
                    <a:pt x="697" y="3390"/>
                    <a:pt x="824" y="3448"/>
                  </a:cubicBezTo>
                  <a:cubicBezTo>
                    <a:pt x="1045" y="3553"/>
                    <a:pt x="1451" y="3553"/>
                    <a:pt x="1695" y="3471"/>
                  </a:cubicBezTo>
                  <a:cubicBezTo>
                    <a:pt x="1800" y="3425"/>
                    <a:pt x="1916" y="3413"/>
                    <a:pt x="1997" y="3332"/>
                  </a:cubicBezTo>
                  <a:cubicBezTo>
                    <a:pt x="2241" y="3146"/>
                    <a:pt x="2357" y="2868"/>
                    <a:pt x="2275" y="2577"/>
                  </a:cubicBezTo>
                  <a:cubicBezTo>
                    <a:pt x="2217" y="2380"/>
                    <a:pt x="2217" y="2171"/>
                    <a:pt x="2206" y="1974"/>
                  </a:cubicBezTo>
                  <a:cubicBezTo>
                    <a:pt x="2206" y="1927"/>
                    <a:pt x="2206" y="1869"/>
                    <a:pt x="2183" y="1823"/>
                  </a:cubicBezTo>
                  <a:cubicBezTo>
                    <a:pt x="2113" y="1672"/>
                    <a:pt x="2136" y="1509"/>
                    <a:pt x="2101" y="1347"/>
                  </a:cubicBezTo>
                  <a:cubicBezTo>
                    <a:pt x="2055" y="1184"/>
                    <a:pt x="1927" y="1045"/>
                    <a:pt x="1881" y="882"/>
                  </a:cubicBezTo>
                  <a:cubicBezTo>
                    <a:pt x="1834" y="720"/>
                    <a:pt x="1730" y="627"/>
                    <a:pt x="1614" y="523"/>
                  </a:cubicBezTo>
                  <a:cubicBezTo>
                    <a:pt x="1498" y="406"/>
                    <a:pt x="1358" y="314"/>
                    <a:pt x="1184" y="348"/>
                  </a:cubicBezTo>
                  <a:cubicBezTo>
                    <a:pt x="975" y="372"/>
                    <a:pt x="766" y="430"/>
                    <a:pt x="592" y="557"/>
                  </a:cubicBezTo>
                  <a:cubicBezTo>
                    <a:pt x="569" y="581"/>
                    <a:pt x="557" y="592"/>
                    <a:pt x="557" y="604"/>
                  </a:cubicBezTo>
                  <a:cubicBezTo>
                    <a:pt x="395" y="848"/>
                    <a:pt x="325" y="1126"/>
                    <a:pt x="314" y="1416"/>
                  </a:cubicBezTo>
                  <a:cubicBezTo>
                    <a:pt x="279" y="1800"/>
                    <a:pt x="302" y="2171"/>
                    <a:pt x="302" y="2554"/>
                  </a:cubicBezTo>
                  <a:cubicBezTo>
                    <a:pt x="302" y="2589"/>
                    <a:pt x="302" y="2635"/>
                    <a:pt x="314" y="2670"/>
                  </a:cubicBezTo>
                  <a:cubicBezTo>
                    <a:pt x="383" y="2856"/>
                    <a:pt x="383" y="3042"/>
                    <a:pt x="383" y="3274"/>
                  </a:cubicBezTo>
                  <a:close/>
                  <a:moveTo>
                    <a:pt x="2287" y="3529"/>
                  </a:moveTo>
                  <a:cubicBezTo>
                    <a:pt x="2241" y="3541"/>
                    <a:pt x="2217" y="3541"/>
                    <a:pt x="2183" y="3553"/>
                  </a:cubicBezTo>
                  <a:cubicBezTo>
                    <a:pt x="1707" y="3773"/>
                    <a:pt x="1707" y="3773"/>
                    <a:pt x="1184" y="3773"/>
                  </a:cubicBezTo>
                  <a:cubicBezTo>
                    <a:pt x="998" y="3773"/>
                    <a:pt x="824" y="3762"/>
                    <a:pt x="662" y="3657"/>
                  </a:cubicBezTo>
                  <a:cubicBezTo>
                    <a:pt x="592" y="3611"/>
                    <a:pt x="522" y="3564"/>
                    <a:pt x="418" y="3622"/>
                  </a:cubicBezTo>
                  <a:cubicBezTo>
                    <a:pt x="430" y="3703"/>
                    <a:pt x="441" y="3785"/>
                    <a:pt x="441" y="3854"/>
                  </a:cubicBezTo>
                  <a:cubicBezTo>
                    <a:pt x="430" y="4145"/>
                    <a:pt x="546" y="4412"/>
                    <a:pt x="546" y="4702"/>
                  </a:cubicBezTo>
                  <a:cubicBezTo>
                    <a:pt x="546" y="4760"/>
                    <a:pt x="557" y="4830"/>
                    <a:pt x="604" y="4876"/>
                  </a:cubicBezTo>
                  <a:cubicBezTo>
                    <a:pt x="697" y="5015"/>
                    <a:pt x="708" y="5178"/>
                    <a:pt x="673" y="5329"/>
                  </a:cubicBezTo>
                  <a:cubicBezTo>
                    <a:pt x="650" y="5468"/>
                    <a:pt x="720" y="5561"/>
                    <a:pt x="766" y="5654"/>
                  </a:cubicBezTo>
                  <a:cubicBezTo>
                    <a:pt x="824" y="5793"/>
                    <a:pt x="940" y="5816"/>
                    <a:pt x="1057" y="5863"/>
                  </a:cubicBezTo>
                  <a:cubicBezTo>
                    <a:pt x="1184" y="5909"/>
                    <a:pt x="1300" y="5932"/>
                    <a:pt x="1428" y="5967"/>
                  </a:cubicBezTo>
                  <a:cubicBezTo>
                    <a:pt x="1509" y="5979"/>
                    <a:pt x="1579" y="5967"/>
                    <a:pt x="1637" y="5932"/>
                  </a:cubicBezTo>
                  <a:cubicBezTo>
                    <a:pt x="1718" y="5909"/>
                    <a:pt x="1800" y="5851"/>
                    <a:pt x="1881" y="5816"/>
                  </a:cubicBezTo>
                  <a:cubicBezTo>
                    <a:pt x="1974" y="5793"/>
                    <a:pt x="2008" y="5735"/>
                    <a:pt x="2043" y="5642"/>
                  </a:cubicBezTo>
                  <a:cubicBezTo>
                    <a:pt x="2159" y="5387"/>
                    <a:pt x="2241" y="5108"/>
                    <a:pt x="2264" y="4830"/>
                  </a:cubicBezTo>
                  <a:cubicBezTo>
                    <a:pt x="2322" y="4400"/>
                    <a:pt x="2287" y="3971"/>
                    <a:pt x="2287" y="3529"/>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9"/>
            <p:cNvSpPr/>
            <p:nvPr/>
          </p:nvSpPr>
          <p:spPr>
            <a:xfrm>
              <a:off x="1321825" y="3478150"/>
              <a:ext cx="9025" cy="45875"/>
            </a:xfrm>
            <a:custGeom>
              <a:avLst/>
              <a:gdLst/>
              <a:ahLst/>
              <a:cxnLst/>
              <a:rect l="l" t="t" r="r" b="b"/>
              <a:pathLst>
                <a:path w="361" h="1835" extrusionOk="0">
                  <a:moveTo>
                    <a:pt x="94" y="1835"/>
                  </a:moveTo>
                  <a:cubicBezTo>
                    <a:pt x="47" y="1684"/>
                    <a:pt x="59" y="1579"/>
                    <a:pt x="94" y="1498"/>
                  </a:cubicBezTo>
                  <a:cubicBezTo>
                    <a:pt x="233" y="1266"/>
                    <a:pt x="175" y="1080"/>
                    <a:pt x="13" y="883"/>
                  </a:cubicBezTo>
                  <a:cubicBezTo>
                    <a:pt x="82" y="697"/>
                    <a:pt x="117" y="523"/>
                    <a:pt x="36" y="325"/>
                  </a:cubicBezTo>
                  <a:cubicBezTo>
                    <a:pt x="13" y="232"/>
                    <a:pt x="13" y="116"/>
                    <a:pt x="1" y="0"/>
                  </a:cubicBezTo>
                  <a:cubicBezTo>
                    <a:pt x="82" y="47"/>
                    <a:pt x="140" y="70"/>
                    <a:pt x="175" y="163"/>
                  </a:cubicBezTo>
                  <a:cubicBezTo>
                    <a:pt x="233" y="360"/>
                    <a:pt x="303" y="569"/>
                    <a:pt x="291" y="790"/>
                  </a:cubicBezTo>
                  <a:cubicBezTo>
                    <a:pt x="291" y="859"/>
                    <a:pt x="314" y="941"/>
                    <a:pt x="326" y="1022"/>
                  </a:cubicBezTo>
                  <a:cubicBezTo>
                    <a:pt x="349" y="1126"/>
                    <a:pt x="361" y="1219"/>
                    <a:pt x="361" y="1324"/>
                  </a:cubicBezTo>
                  <a:cubicBezTo>
                    <a:pt x="361" y="1370"/>
                    <a:pt x="326" y="1428"/>
                    <a:pt x="303" y="1451"/>
                  </a:cubicBezTo>
                  <a:cubicBezTo>
                    <a:pt x="198" y="1509"/>
                    <a:pt x="175" y="1602"/>
                    <a:pt x="175" y="1718"/>
                  </a:cubicBezTo>
                  <a:cubicBezTo>
                    <a:pt x="140" y="1742"/>
                    <a:pt x="129" y="1753"/>
                    <a:pt x="94" y="1835"/>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9"/>
            <p:cNvSpPr/>
            <p:nvPr/>
          </p:nvSpPr>
          <p:spPr>
            <a:xfrm>
              <a:off x="1326775" y="3556225"/>
              <a:ext cx="6700" cy="30500"/>
            </a:xfrm>
            <a:custGeom>
              <a:avLst/>
              <a:gdLst/>
              <a:ahLst/>
              <a:cxnLst/>
              <a:rect l="l" t="t" r="r" b="b"/>
              <a:pathLst>
                <a:path w="268" h="1220" extrusionOk="0">
                  <a:moveTo>
                    <a:pt x="47" y="1219"/>
                  </a:moveTo>
                  <a:cubicBezTo>
                    <a:pt x="35" y="1161"/>
                    <a:pt x="0" y="1115"/>
                    <a:pt x="24" y="1091"/>
                  </a:cubicBezTo>
                  <a:cubicBezTo>
                    <a:pt x="93" y="917"/>
                    <a:pt x="58" y="732"/>
                    <a:pt x="70" y="557"/>
                  </a:cubicBezTo>
                  <a:cubicBezTo>
                    <a:pt x="70" y="406"/>
                    <a:pt x="70" y="267"/>
                    <a:pt x="93" y="128"/>
                  </a:cubicBezTo>
                  <a:cubicBezTo>
                    <a:pt x="93" y="93"/>
                    <a:pt x="116" y="47"/>
                    <a:pt x="140" y="12"/>
                  </a:cubicBezTo>
                  <a:cubicBezTo>
                    <a:pt x="209" y="0"/>
                    <a:pt x="232" y="47"/>
                    <a:pt x="232" y="93"/>
                  </a:cubicBezTo>
                  <a:cubicBezTo>
                    <a:pt x="256" y="383"/>
                    <a:pt x="267" y="673"/>
                    <a:pt x="267" y="964"/>
                  </a:cubicBezTo>
                  <a:cubicBezTo>
                    <a:pt x="256" y="1057"/>
                    <a:pt x="174" y="1138"/>
                    <a:pt x="47" y="1219"/>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2" name="Google Shape;472;p9"/>
          <p:cNvGrpSpPr/>
          <p:nvPr/>
        </p:nvGrpSpPr>
        <p:grpSpPr>
          <a:xfrm rot="762759" flipH="1">
            <a:off x="7516114" y="3314521"/>
            <a:ext cx="590931" cy="1096303"/>
            <a:chOff x="2369275" y="3344925"/>
            <a:chExt cx="160525" cy="297800"/>
          </a:xfrm>
        </p:grpSpPr>
        <p:sp>
          <p:nvSpPr>
            <p:cNvPr id="473" name="Google Shape;473;p9"/>
            <p:cNvSpPr/>
            <p:nvPr/>
          </p:nvSpPr>
          <p:spPr>
            <a:xfrm>
              <a:off x="2369275" y="3344925"/>
              <a:ext cx="160525" cy="297800"/>
            </a:xfrm>
            <a:custGeom>
              <a:avLst/>
              <a:gdLst/>
              <a:ahLst/>
              <a:cxnLst/>
              <a:rect l="l" t="t" r="r" b="b"/>
              <a:pathLst>
                <a:path w="6421" h="11912" extrusionOk="0">
                  <a:moveTo>
                    <a:pt x="1196" y="3170"/>
                  </a:moveTo>
                  <a:cubicBezTo>
                    <a:pt x="953" y="2949"/>
                    <a:pt x="941" y="2659"/>
                    <a:pt x="987" y="2369"/>
                  </a:cubicBezTo>
                  <a:cubicBezTo>
                    <a:pt x="999" y="2206"/>
                    <a:pt x="1069" y="2079"/>
                    <a:pt x="1231" y="1997"/>
                  </a:cubicBezTo>
                  <a:cubicBezTo>
                    <a:pt x="1289" y="1963"/>
                    <a:pt x="1347" y="1916"/>
                    <a:pt x="1417" y="1881"/>
                  </a:cubicBezTo>
                  <a:cubicBezTo>
                    <a:pt x="1417" y="1812"/>
                    <a:pt x="1417" y="1730"/>
                    <a:pt x="1405" y="1672"/>
                  </a:cubicBezTo>
                  <a:cubicBezTo>
                    <a:pt x="1336" y="1359"/>
                    <a:pt x="1347" y="1057"/>
                    <a:pt x="1347" y="732"/>
                  </a:cubicBezTo>
                  <a:cubicBezTo>
                    <a:pt x="1347" y="674"/>
                    <a:pt x="1359" y="616"/>
                    <a:pt x="1371" y="558"/>
                  </a:cubicBezTo>
                  <a:cubicBezTo>
                    <a:pt x="1417" y="430"/>
                    <a:pt x="1487" y="337"/>
                    <a:pt x="1626" y="314"/>
                  </a:cubicBezTo>
                  <a:cubicBezTo>
                    <a:pt x="1928" y="233"/>
                    <a:pt x="2218" y="163"/>
                    <a:pt x="2520" y="94"/>
                  </a:cubicBezTo>
                  <a:cubicBezTo>
                    <a:pt x="2903" y="24"/>
                    <a:pt x="3275" y="1"/>
                    <a:pt x="3658" y="24"/>
                  </a:cubicBezTo>
                  <a:cubicBezTo>
                    <a:pt x="3716" y="24"/>
                    <a:pt x="3785" y="24"/>
                    <a:pt x="3843" y="35"/>
                  </a:cubicBezTo>
                  <a:cubicBezTo>
                    <a:pt x="4099" y="94"/>
                    <a:pt x="4238" y="233"/>
                    <a:pt x="4250" y="500"/>
                  </a:cubicBezTo>
                  <a:cubicBezTo>
                    <a:pt x="4261" y="836"/>
                    <a:pt x="4250" y="1150"/>
                    <a:pt x="4250" y="1487"/>
                  </a:cubicBezTo>
                  <a:lnTo>
                    <a:pt x="4250" y="1777"/>
                  </a:lnTo>
                  <a:cubicBezTo>
                    <a:pt x="4319" y="1788"/>
                    <a:pt x="4377" y="1788"/>
                    <a:pt x="4435" y="1812"/>
                  </a:cubicBezTo>
                  <a:cubicBezTo>
                    <a:pt x="4505" y="1823"/>
                    <a:pt x="4598" y="1835"/>
                    <a:pt x="4668" y="1858"/>
                  </a:cubicBezTo>
                  <a:cubicBezTo>
                    <a:pt x="4842" y="1916"/>
                    <a:pt x="4946" y="2055"/>
                    <a:pt x="4958" y="2230"/>
                  </a:cubicBezTo>
                  <a:cubicBezTo>
                    <a:pt x="4993" y="2473"/>
                    <a:pt x="5004" y="2717"/>
                    <a:pt x="4784" y="2915"/>
                  </a:cubicBezTo>
                  <a:cubicBezTo>
                    <a:pt x="4819" y="3112"/>
                    <a:pt x="4842" y="3298"/>
                    <a:pt x="4877" y="3495"/>
                  </a:cubicBezTo>
                  <a:cubicBezTo>
                    <a:pt x="4900" y="3669"/>
                    <a:pt x="4958" y="3797"/>
                    <a:pt x="5144" y="3855"/>
                  </a:cubicBezTo>
                  <a:cubicBezTo>
                    <a:pt x="5295" y="3890"/>
                    <a:pt x="5434" y="3971"/>
                    <a:pt x="5562" y="4029"/>
                  </a:cubicBezTo>
                  <a:cubicBezTo>
                    <a:pt x="5770" y="4110"/>
                    <a:pt x="5910" y="4273"/>
                    <a:pt x="6014" y="4482"/>
                  </a:cubicBezTo>
                  <a:cubicBezTo>
                    <a:pt x="6177" y="4830"/>
                    <a:pt x="6281" y="5190"/>
                    <a:pt x="6328" y="5561"/>
                  </a:cubicBezTo>
                  <a:cubicBezTo>
                    <a:pt x="6351" y="5875"/>
                    <a:pt x="6386" y="6177"/>
                    <a:pt x="6386" y="6479"/>
                  </a:cubicBezTo>
                  <a:cubicBezTo>
                    <a:pt x="6397" y="7616"/>
                    <a:pt x="6421" y="8731"/>
                    <a:pt x="6421" y="9857"/>
                  </a:cubicBezTo>
                  <a:cubicBezTo>
                    <a:pt x="6421" y="10112"/>
                    <a:pt x="6397" y="10356"/>
                    <a:pt x="6386" y="10600"/>
                  </a:cubicBezTo>
                  <a:cubicBezTo>
                    <a:pt x="6386" y="10693"/>
                    <a:pt x="6351" y="10762"/>
                    <a:pt x="6339" y="10844"/>
                  </a:cubicBezTo>
                  <a:cubicBezTo>
                    <a:pt x="6281" y="11122"/>
                    <a:pt x="6119" y="11308"/>
                    <a:pt x="5875" y="11459"/>
                  </a:cubicBezTo>
                  <a:cubicBezTo>
                    <a:pt x="5271" y="11796"/>
                    <a:pt x="4656" y="11912"/>
                    <a:pt x="3983" y="11865"/>
                  </a:cubicBezTo>
                  <a:cubicBezTo>
                    <a:pt x="3739" y="11854"/>
                    <a:pt x="3495" y="11830"/>
                    <a:pt x="3240" y="11830"/>
                  </a:cubicBezTo>
                  <a:lnTo>
                    <a:pt x="2659" y="11830"/>
                  </a:lnTo>
                  <a:cubicBezTo>
                    <a:pt x="2334" y="11830"/>
                    <a:pt x="2009" y="11807"/>
                    <a:pt x="1696" y="11749"/>
                  </a:cubicBezTo>
                  <a:cubicBezTo>
                    <a:pt x="1545" y="11714"/>
                    <a:pt x="1382" y="11691"/>
                    <a:pt x="1255" y="11621"/>
                  </a:cubicBezTo>
                  <a:cubicBezTo>
                    <a:pt x="1185" y="11575"/>
                    <a:pt x="1092" y="11505"/>
                    <a:pt x="1069" y="11424"/>
                  </a:cubicBezTo>
                  <a:cubicBezTo>
                    <a:pt x="976" y="11250"/>
                    <a:pt x="906" y="11076"/>
                    <a:pt x="848" y="10890"/>
                  </a:cubicBezTo>
                  <a:cubicBezTo>
                    <a:pt x="686" y="10426"/>
                    <a:pt x="604" y="9950"/>
                    <a:pt x="500" y="9451"/>
                  </a:cubicBezTo>
                  <a:cubicBezTo>
                    <a:pt x="419" y="8963"/>
                    <a:pt x="314" y="8464"/>
                    <a:pt x="210" y="7976"/>
                  </a:cubicBezTo>
                  <a:lnTo>
                    <a:pt x="175" y="7663"/>
                  </a:lnTo>
                  <a:cubicBezTo>
                    <a:pt x="140" y="7291"/>
                    <a:pt x="82" y="6908"/>
                    <a:pt x="12" y="6548"/>
                  </a:cubicBezTo>
                  <a:cubicBezTo>
                    <a:pt x="1" y="6479"/>
                    <a:pt x="1" y="6386"/>
                    <a:pt x="1" y="6304"/>
                  </a:cubicBezTo>
                  <a:lnTo>
                    <a:pt x="1" y="5109"/>
                  </a:lnTo>
                  <a:cubicBezTo>
                    <a:pt x="1" y="4865"/>
                    <a:pt x="94" y="4691"/>
                    <a:pt x="291" y="4551"/>
                  </a:cubicBezTo>
                  <a:cubicBezTo>
                    <a:pt x="488" y="4401"/>
                    <a:pt x="686" y="4273"/>
                    <a:pt x="895" y="4157"/>
                  </a:cubicBezTo>
                  <a:cubicBezTo>
                    <a:pt x="953" y="4122"/>
                    <a:pt x="1022" y="4087"/>
                    <a:pt x="1080" y="4041"/>
                  </a:cubicBezTo>
                  <a:cubicBezTo>
                    <a:pt x="1185" y="3971"/>
                    <a:pt x="1231" y="3878"/>
                    <a:pt x="1231" y="3750"/>
                  </a:cubicBezTo>
                  <a:cubicBezTo>
                    <a:pt x="1196" y="3553"/>
                    <a:pt x="1196" y="3356"/>
                    <a:pt x="1196" y="3170"/>
                  </a:cubicBezTo>
                  <a:close/>
                  <a:moveTo>
                    <a:pt x="6003" y="5527"/>
                  </a:moveTo>
                  <a:cubicBezTo>
                    <a:pt x="5840" y="5770"/>
                    <a:pt x="5643" y="5817"/>
                    <a:pt x="5457" y="5875"/>
                  </a:cubicBezTo>
                  <a:cubicBezTo>
                    <a:pt x="5341" y="5910"/>
                    <a:pt x="5225" y="5921"/>
                    <a:pt x="5109" y="5968"/>
                  </a:cubicBezTo>
                  <a:cubicBezTo>
                    <a:pt x="4842" y="6072"/>
                    <a:pt x="4540" y="6026"/>
                    <a:pt x="4273" y="6142"/>
                  </a:cubicBezTo>
                  <a:cubicBezTo>
                    <a:pt x="4215" y="6177"/>
                    <a:pt x="4157" y="6142"/>
                    <a:pt x="4087" y="6142"/>
                  </a:cubicBezTo>
                  <a:lnTo>
                    <a:pt x="3565" y="6142"/>
                  </a:lnTo>
                  <a:cubicBezTo>
                    <a:pt x="3507" y="6142"/>
                    <a:pt x="3437" y="6130"/>
                    <a:pt x="3391" y="6165"/>
                  </a:cubicBezTo>
                  <a:cubicBezTo>
                    <a:pt x="3228" y="6235"/>
                    <a:pt x="3066" y="6223"/>
                    <a:pt x="2915" y="6223"/>
                  </a:cubicBezTo>
                  <a:lnTo>
                    <a:pt x="1754" y="6223"/>
                  </a:lnTo>
                  <a:cubicBezTo>
                    <a:pt x="1649" y="6223"/>
                    <a:pt x="1545" y="6200"/>
                    <a:pt x="1452" y="6188"/>
                  </a:cubicBezTo>
                  <a:cubicBezTo>
                    <a:pt x="1313" y="6177"/>
                    <a:pt x="1185" y="6142"/>
                    <a:pt x="1057" y="6142"/>
                  </a:cubicBezTo>
                  <a:cubicBezTo>
                    <a:pt x="941" y="6130"/>
                    <a:pt x="802" y="6142"/>
                    <a:pt x="686" y="6130"/>
                  </a:cubicBezTo>
                  <a:cubicBezTo>
                    <a:pt x="558" y="6119"/>
                    <a:pt x="430" y="6084"/>
                    <a:pt x="268" y="6061"/>
                  </a:cubicBezTo>
                  <a:cubicBezTo>
                    <a:pt x="256" y="6200"/>
                    <a:pt x="244" y="6339"/>
                    <a:pt x="268" y="6479"/>
                  </a:cubicBezTo>
                  <a:cubicBezTo>
                    <a:pt x="361" y="6920"/>
                    <a:pt x="442" y="7338"/>
                    <a:pt x="488" y="7767"/>
                  </a:cubicBezTo>
                  <a:cubicBezTo>
                    <a:pt x="500" y="7883"/>
                    <a:pt x="523" y="7988"/>
                    <a:pt x="546" y="8104"/>
                  </a:cubicBezTo>
                  <a:cubicBezTo>
                    <a:pt x="662" y="8673"/>
                    <a:pt x="779" y="9218"/>
                    <a:pt x="895" y="9787"/>
                  </a:cubicBezTo>
                  <a:cubicBezTo>
                    <a:pt x="895" y="9799"/>
                    <a:pt x="918" y="9822"/>
                    <a:pt x="941" y="9845"/>
                  </a:cubicBezTo>
                  <a:cubicBezTo>
                    <a:pt x="976" y="9857"/>
                    <a:pt x="1022" y="9857"/>
                    <a:pt x="1080" y="9880"/>
                  </a:cubicBezTo>
                  <a:cubicBezTo>
                    <a:pt x="1347" y="9961"/>
                    <a:pt x="1603" y="10031"/>
                    <a:pt x="1881" y="10019"/>
                  </a:cubicBezTo>
                  <a:cubicBezTo>
                    <a:pt x="1951" y="10019"/>
                    <a:pt x="2021" y="10031"/>
                    <a:pt x="2079" y="10054"/>
                  </a:cubicBezTo>
                  <a:cubicBezTo>
                    <a:pt x="2160" y="10066"/>
                    <a:pt x="2241" y="10089"/>
                    <a:pt x="2311" y="10089"/>
                  </a:cubicBezTo>
                  <a:lnTo>
                    <a:pt x="4552" y="10089"/>
                  </a:lnTo>
                  <a:cubicBezTo>
                    <a:pt x="4621" y="10089"/>
                    <a:pt x="4691" y="10077"/>
                    <a:pt x="4749" y="10054"/>
                  </a:cubicBezTo>
                  <a:cubicBezTo>
                    <a:pt x="4946" y="9915"/>
                    <a:pt x="5178" y="9892"/>
                    <a:pt x="5376" y="9845"/>
                  </a:cubicBezTo>
                  <a:cubicBezTo>
                    <a:pt x="5596" y="9799"/>
                    <a:pt x="5759" y="9706"/>
                    <a:pt x="5898" y="9555"/>
                  </a:cubicBezTo>
                  <a:cubicBezTo>
                    <a:pt x="6026" y="9427"/>
                    <a:pt x="6119" y="9265"/>
                    <a:pt x="6084" y="9067"/>
                  </a:cubicBezTo>
                  <a:cubicBezTo>
                    <a:pt x="6072" y="9021"/>
                    <a:pt x="6084" y="8963"/>
                    <a:pt x="6084" y="8905"/>
                  </a:cubicBezTo>
                  <a:cubicBezTo>
                    <a:pt x="6072" y="7988"/>
                    <a:pt x="6072" y="7059"/>
                    <a:pt x="6061" y="6142"/>
                  </a:cubicBezTo>
                  <a:cubicBezTo>
                    <a:pt x="6061" y="5968"/>
                    <a:pt x="6038" y="5782"/>
                    <a:pt x="6003" y="5527"/>
                  </a:cubicBezTo>
                  <a:close/>
                  <a:moveTo>
                    <a:pt x="1475" y="3158"/>
                  </a:moveTo>
                  <a:cubicBezTo>
                    <a:pt x="1475" y="3216"/>
                    <a:pt x="1463" y="3274"/>
                    <a:pt x="1463" y="3321"/>
                  </a:cubicBezTo>
                  <a:cubicBezTo>
                    <a:pt x="1475" y="3472"/>
                    <a:pt x="1475" y="3623"/>
                    <a:pt x="1498" y="3785"/>
                  </a:cubicBezTo>
                  <a:cubicBezTo>
                    <a:pt x="1522" y="3878"/>
                    <a:pt x="1522" y="3983"/>
                    <a:pt x="1463" y="4041"/>
                  </a:cubicBezTo>
                  <a:cubicBezTo>
                    <a:pt x="1255" y="4226"/>
                    <a:pt x="1022" y="4424"/>
                    <a:pt x="779" y="4540"/>
                  </a:cubicBezTo>
                  <a:cubicBezTo>
                    <a:pt x="604" y="4609"/>
                    <a:pt x="488" y="4726"/>
                    <a:pt x="384" y="4853"/>
                  </a:cubicBezTo>
                  <a:cubicBezTo>
                    <a:pt x="326" y="4923"/>
                    <a:pt x="279" y="5039"/>
                    <a:pt x="268" y="5132"/>
                  </a:cubicBezTo>
                  <a:cubicBezTo>
                    <a:pt x="256" y="5352"/>
                    <a:pt x="244" y="5550"/>
                    <a:pt x="291" y="5759"/>
                  </a:cubicBezTo>
                  <a:cubicBezTo>
                    <a:pt x="488" y="5852"/>
                    <a:pt x="709" y="5886"/>
                    <a:pt x="918" y="5875"/>
                  </a:cubicBezTo>
                  <a:cubicBezTo>
                    <a:pt x="1080" y="5875"/>
                    <a:pt x="1243" y="5852"/>
                    <a:pt x="1371" y="5886"/>
                  </a:cubicBezTo>
                  <a:cubicBezTo>
                    <a:pt x="1591" y="5945"/>
                    <a:pt x="1789" y="5945"/>
                    <a:pt x="2009" y="5945"/>
                  </a:cubicBezTo>
                  <a:lnTo>
                    <a:pt x="2973" y="5945"/>
                  </a:lnTo>
                  <a:cubicBezTo>
                    <a:pt x="3042" y="5945"/>
                    <a:pt x="3135" y="5956"/>
                    <a:pt x="3193" y="5921"/>
                  </a:cubicBezTo>
                  <a:cubicBezTo>
                    <a:pt x="3379" y="5840"/>
                    <a:pt x="3565" y="5852"/>
                    <a:pt x="3750" y="5852"/>
                  </a:cubicBezTo>
                  <a:cubicBezTo>
                    <a:pt x="3913" y="5852"/>
                    <a:pt x="4087" y="5875"/>
                    <a:pt x="4250" y="5840"/>
                  </a:cubicBezTo>
                  <a:cubicBezTo>
                    <a:pt x="4459" y="5805"/>
                    <a:pt x="4679" y="5736"/>
                    <a:pt x="4900" y="5689"/>
                  </a:cubicBezTo>
                  <a:cubicBezTo>
                    <a:pt x="5271" y="5608"/>
                    <a:pt x="5654" y="5503"/>
                    <a:pt x="5991" y="5260"/>
                  </a:cubicBezTo>
                  <a:cubicBezTo>
                    <a:pt x="5956" y="4981"/>
                    <a:pt x="5875" y="4737"/>
                    <a:pt x="5736" y="4505"/>
                  </a:cubicBezTo>
                  <a:cubicBezTo>
                    <a:pt x="5678" y="4377"/>
                    <a:pt x="5585" y="4296"/>
                    <a:pt x="5445" y="4238"/>
                  </a:cubicBezTo>
                  <a:cubicBezTo>
                    <a:pt x="5306" y="4180"/>
                    <a:pt x="5178" y="4110"/>
                    <a:pt x="5028" y="4064"/>
                  </a:cubicBezTo>
                  <a:cubicBezTo>
                    <a:pt x="4772" y="3983"/>
                    <a:pt x="4621" y="3808"/>
                    <a:pt x="4610" y="3530"/>
                  </a:cubicBezTo>
                  <a:cubicBezTo>
                    <a:pt x="4610" y="3391"/>
                    <a:pt x="4563" y="3228"/>
                    <a:pt x="4540" y="3065"/>
                  </a:cubicBezTo>
                  <a:lnTo>
                    <a:pt x="4401" y="3065"/>
                  </a:lnTo>
                  <a:cubicBezTo>
                    <a:pt x="4018" y="3100"/>
                    <a:pt x="3634" y="3124"/>
                    <a:pt x="3240" y="3158"/>
                  </a:cubicBezTo>
                  <a:cubicBezTo>
                    <a:pt x="2706" y="3193"/>
                    <a:pt x="2183" y="3216"/>
                    <a:pt x="1649" y="3135"/>
                  </a:cubicBezTo>
                  <a:cubicBezTo>
                    <a:pt x="1591" y="3158"/>
                    <a:pt x="1533" y="3158"/>
                    <a:pt x="1475" y="3158"/>
                  </a:cubicBezTo>
                  <a:close/>
                  <a:moveTo>
                    <a:pt x="964" y="10147"/>
                  </a:moveTo>
                  <a:cubicBezTo>
                    <a:pt x="987" y="10437"/>
                    <a:pt x="1080" y="10832"/>
                    <a:pt x="1173" y="11018"/>
                  </a:cubicBezTo>
                  <a:cubicBezTo>
                    <a:pt x="1185" y="11064"/>
                    <a:pt x="1208" y="11099"/>
                    <a:pt x="1231" y="11122"/>
                  </a:cubicBezTo>
                  <a:cubicBezTo>
                    <a:pt x="1347" y="11296"/>
                    <a:pt x="1487" y="11424"/>
                    <a:pt x="1719" y="11459"/>
                  </a:cubicBezTo>
                  <a:cubicBezTo>
                    <a:pt x="1997" y="11494"/>
                    <a:pt x="2276" y="11540"/>
                    <a:pt x="2555" y="11540"/>
                  </a:cubicBezTo>
                  <a:lnTo>
                    <a:pt x="3716" y="11540"/>
                  </a:lnTo>
                  <a:cubicBezTo>
                    <a:pt x="4157" y="11540"/>
                    <a:pt x="4610" y="11540"/>
                    <a:pt x="5051" y="11401"/>
                  </a:cubicBezTo>
                  <a:cubicBezTo>
                    <a:pt x="5295" y="11401"/>
                    <a:pt x="5492" y="11273"/>
                    <a:pt x="5701" y="11169"/>
                  </a:cubicBezTo>
                  <a:cubicBezTo>
                    <a:pt x="5887" y="11076"/>
                    <a:pt x="5991" y="10936"/>
                    <a:pt x="6014" y="10751"/>
                  </a:cubicBezTo>
                  <a:cubicBezTo>
                    <a:pt x="6049" y="10530"/>
                    <a:pt x="6072" y="10298"/>
                    <a:pt x="6096" y="10077"/>
                  </a:cubicBezTo>
                  <a:cubicBezTo>
                    <a:pt x="6096" y="10031"/>
                    <a:pt x="6072" y="9985"/>
                    <a:pt x="6061" y="9950"/>
                  </a:cubicBezTo>
                  <a:lnTo>
                    <a:pt x="5991" y="9950"/>
                  </a:lnTo>
                  <a:cubicBezTo>
                    <a:pt x="5596" y="10089"/>
                    <a:pt x="5225" y="10252"/>
                    <a:pt x="4819" y="10368"/>
                  </a:cubicBezTo>
                  <a:cubicBezTo>
                    <a:pt x="4737" y="10379"/>
                    <a:pt x="4668" y="10402"/>
                    <a:pt x="4610" y="10402"/>
                  </a:cubicBezTo>
                  <a:lnTo>
                    <a:pt x="2276" y="10402"/>
                  </a:lnTo>
                  <a:cubicBezTo>
                    <a:pt x="2206" y="10402"/>
                    <a:pt x="2125" y="10402"/>
                    <a:pt x="2067" y="10368"/>
                  </a:cubicBezTo>
                  <a:cubicBezTo>
                    <a:pt x="1939" y="10310"/>
                    <a:pt x="1812" y="10310"/>
                    <a:pt x="1684" y="10310"/>
                  </a:cubicBezTo>
                  <a:cubicBezTo>
                    <a:pt x="1626" y="10310"/>
                    <a:pt x="1568" y="10310"/>
                    <a:pt x="1487" y="10298"/>
                  </a:cubicBezTo>
                  <a:cubicBezTo>
                    <a:pt x="1313" y="10228"/>
                    <a:pt x="1138" y="10182"/>
                    <a:pt x="964" y="10147"/>
                  </a:cubicBezTo>
                  <a:close/>
                  <a:moveTo>
                    <a:pt x="3959" y="1777"/>
                  </a:moveTo>
                  <a:lnTo>
                    <a:pt x="3959" y="593"/>
                  </a:lnTo>
                  <a:cubicBezTo>
                    <a:pt x="3959" y="361"/>
                    <a:pt x="3890" y="279"/>
                    <a:pt x="3634" y="268"/>
                  </a:cubicBezTo>
                  <a:lnTo>
                    <a:pt x="3518" y="268"/>
                  </a:lnTo>
                  <a:cubicBezTo>
                    <a:pt x="3077" y="268"/>
                    <a:pt x="2624" y="326"/>
                    <a:pt x="2183" y="407"/>
                  </a:cubicBezTo>
                  <a:lnTo>
                    <a:pt x="1661" y="546"/>
                  </a:lnTo>
                  <a:cubicBezTo>
                    <a:pt x="1545" y="895"/>
                    <a:pt x="1591" y="1533"/>
                    <a:pt x="1754" y="1939"/>
                  </a:cubicBezTo>
                  <a:cubicBezTo>
                    <a:pt x="1986" y="1963"/>
                    <a:pt x="3507" y="1881"/>
                    <a:pt x="3785" y="1835"/>
                  </a:cubicBezTo>
                  <a:cubicBezTo>
                    <a:pt x="3843" y="1835"/>
                    <a:pt x="3901" y="1812"/>
                    <a:pt x="3959" y="1777"/>
                  </a:cubicBezTo>
                  <a:close/>
                  <a:moveTo>
                    <a:pt x="1289" y="2822"/>
                  </a:moveTo>
                  <a:cubicBezTo>
                    <a:pt x="1556" y="2915"/>
                    <a:pt x="1835" y="2938"/>
                    <a:pt x="2125" y="2938"/>
                  </a:cubicBezTo>
                  <a:cubicBezTo>
                    <a:pt x="2764" y="2938"/>
                    <a:pt x="3414" y="2926"/>
                    <a:pt x="4052" y="2868"/>
                  </a:cubicBezTo>
                  <a:cubicBezTo>
                    <a:pt x="4261" y="2845"/>
                    <a:pt x="4424" y="2764"/>
                    <a:pt x="4598" y="2682"/>
                  </a:cubicBezTo>
                  <a:cubicBezTo>
                    <a:pt x="4633" y="2659"/>
                    <a:pt x="4679" y="2601"/>
                    <a:pt x="4679" y="2566"/>
                  </a:cubicBezTo>
                  <a:cubicBezTo>
                    <a:pt x="4691" y="2450"/>
                    <a:pt x="4679" y="2346"/>
                    <a:pt x="4679" y="2230"/>
                  </a:cubicBezTo>
                  <a:cubicBezTo>
                    <a:pt x="4679" y="2172"/>
                    <a:pt x="4621" y="2114"/>
                    <a:pt x="4563" y="2102"/>
                  </a:cubicBezTo>
                  <a:cubicBezTo>
                    <a:pt x="4493" y="2067"/>
                    <a:pt x="4435" y="2055"/>
                    <a:pt x="4366" y="2055"/>
                  </a:cubicBezTo>
                  <a:cubicBezTo>
                    <a:pt x="4203" y="2055"/>
                    <a:pt x="4064" y="2055"/>
                    <a:pt x="3901" y="2067"/>
                  </a:cubicBezTo>
                  <a:cubicBezTo>
                    <a:pt x="3669" y="2079"/>
                    <a:pt x="3437" y="2125"/>
                    <a:pt x="3205" y="2137"/>
                  </a:cubicBezTo>
                  <a:cubicBezTo>
                    <a:pt x="2787" y="2172"/>
                    <a:pt x="2357" y="2172"/>
                    <a:pt x="1951" y="2183"/>
                  </a:cubicBezTo>
                  <a:cubicBezTo>
                    <a:pt x="1847" y="2183"/>
                    <a:pt x="1754" y="2183"/>
                    <a:pt x="1649" y="2195"/>
                  </a:cubicBezTo>
                  <a:cubicBezTo>
                    <a:pt x="1289" y="2241"/>
                    <a:pt x="1185" y="2288"/>
                    <a:pt x="1243" y="2740"/>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9"/>
            <p:cNvSpPr/>
            <p:nvPr/>
          </p:nvSpPr>
          <p:spPr>
            <a:xfrm>
              <a:off x="2413400" y="3521975"/>
              <a:ext cx="76650" cy="69100"/>
            </a:xfrm>
            <a:custGeom>
              <a:avLst/>
              <a:gdLst/>
              <a:ahLst/>
              <a:cxnLst/>
              <a:rect l="l" t="t" r="r" b="b"/>
              <a:pathLst>
                <a:path w="3066" h="2764" extrusionOk="0">
                  <a:moveTo>
                    <a:pt x="708" y="1846"/>
                  </a:moveTo>
                  <a:lnTo>
                    <a:pt x="244" y="1846"/>
                  </a:lnTo>
                  <a:cubicBezTo>
                    <a:pt x="47" y="1846"/>
                    <a:pt x="0" y="1811"/>
                    <a:pt x="0" y="1614"/>
                  </a:cubicBezTo>
                  <a:lnTo>
                    <a:pt x="0" y="1033"/>
                  </a:lnTo>
                  <a:cubicBezTo>
                    <a:pt x="0" y="894"/>
                    <a:pt x="58" y="848"/>
                    <a:pt x="198" y="836"/>
                  </a:cubicBezTo>
                  <a:lnTo>
                    <a:pt x="476" y="836"/>
                  </a:lnTo>
                  <a:cubicBezTo>
                    <a:pt x="569" y="836"/>
                    <a:pt x="639" y="824"/>
                    <a:pt x="720" y="824"/>
                  </a:cubicBezTo>
                  <a:cubicBezTo>
                    <a:pt x="813" y="557"/>
                    <a:pt x="697" y="279"/>
                    <a:pt x="801" y="35"/>
                  </a:cubicBezTo>
                  <a:cubicBezTo>
                    <a:pt x="859" y="23"/>
                    <a:pt x="917" y="0"/>
                    <a:pt x="952" y="0"/>
                  </a:cubicBezTo>
                  <a:lnTo>
                    <a:pt x="1788" y="0"/>
                  </a:lnTo>
                  <a:cubicBezTo>
                    <a:pt x="1974" y="0"/>
                    <a:pt x="2020" y="47"/>
                    <a:pt x="2020" y="256"/>
                  </a:cubicBezTo>
                  <a:lnTo>
                    <a:pt x="2020" y="557"/>
                  </a:lnTo>
                  <a:cubicBezTo>
                    <a:pt x="2020" y="720"/>
                    <a:pt x="2055" y="743"/>
                    <a:pt x="2218" y="766"/>
                  </a:cubicBezTo>
                  <a:lnTo>
                    <a:pt x="2717" y="766"/>
                  </a:lnTo>
                  <a:cubicBezTo>
                    <a:pt x="2833" y="766"/>
                    <a:pt x="2903" y="801"/>
                    <a:pt x="2949" y="917"/>
                  </a:cubicBezTo>
                  <a:cubicBezTo>
                    <a:pt x="3065" y="1150"/>
                    <a:pt x="3030" y="1382"/>
                    <a:pt x="3007" y="1602"/>
                  </a:cubicBezTo>
                  <a:cubicBezTo>
                    <a:pt x="2984" y="1718"/>
                    <a:pt x="2879" y="1776"/>
                    <a:pt x="2752" y="1788"/>
                  </a:cubicBezTo>
                  <a:lnTo>
                    <a:pt x="2392" y="1788"/>
                  </a:lnTo>
                  <a:cubicBezTo>
                    <a:pt x="2311" y="1788"/>
                    <a:pt x="2229" y="1811"/>
                    <a:pt x="2148" y="1811"/>
                  </a:cubicBezTo>
                  <a:cubicBezTo>
                    <a:pt x="2055" y="2055"/>
                    <a:pt x="2160" y="2334"/>
                    <a:pt x="2078" y="2566"/>
                  </a:cubicBezTo>
                  <a:cubicBezTo>
                    <a:pt x="1765" y="2763"/>
                    <a:pt x="1417" y="2717"/>
                    <a:pt x="1092" y="2717"/>
                  </a:cubicBezTo>
                  <a:cubicBezTo>
                    <a:pt x="1034" y="2717"/>
                    <a:pt x="975" y="2682"/>
                    <a:pt x="941" y="2636"/>
                  </a:cubicBezTo>
                  <a:cubicBezTo>
                    <a:pt x="894" y="2566"/>
                    <a:pt x="836" y="2473"/>
                    <a:pt x="836" y="2392"/>
                  </a:cubicBezTo>
                  <a:cubicBezTo>
                    <a:pt x="848" y="2183"/>
                    <a:pt x="790" y="2032"/>
                    <a:pt x="708" y="1846"/>
                  </a:cubicBezTo>
                  <a:close/>
                  <a:moveTo>
                    <a:pt x="267" y="1579"/>
                  </a:moveTo>
                  <a:cubicBezTo>
                    <a:pt x="372" y="1579"/>
                    <a:pt x="465" y="1591"/>
                    <a:pt x="558" y="1591"/>
                  </a:cubicBezTo>
                  <a:lnTo>
                    <a:pt x="825" y="1591"/>
                  </a:lnTo>
                  <a:cubicBezTo>
                    <a:pt x="929" y="1602"/>
                    <a:pt x="987" y="1637"/>
                    <a:pt x="987" y="1730"/>
                  </a:cubicBezTo>
                  <a:cubicBezTo>
                    <a:pt x="999" y="1927"/>
                    <a:pt x="1115" y="2102"/>
                    <a:pt x="1103" y="2299"/>
                  </a:cubicBezTo>
                  <a:cubicBezTo>
                    <a:pt x="1092" y="2357"/>
                    <a:pt x="1161" y="2415"/>
                    <a:pt x="1219" y="2415"/>
                  </a:cubicBezTo>
                  <a:cubicBezTo>
                    <a:pt x="1417" y="2427"/>
                    <a:pt x="1649" y="2473"/>
                    <a:pt x="1823" y="2299"/>
                  </a:cubicBezTo>
                  <a:cubicBezTo>
                    <a:pt x="1823" y="2241"/>
                    <a:pt x="1846" y="2183"/>
                    <a:pt x="1846" y="2125"/>
                  </a:cubicBezTo>
                  <a:lnTo>
                    <a:pt x="1846" y="1823"/>
                  </a:lnTo>
                  <a:cubicBezTo>
                    <a:pt x="1846" y="1533"/>
                    <a:pt x="1869" y="1509"/>
                    <a:pt x="2160" y="1509"/>
                  </a:cubicBezTo>
                  <a:lnTo>
                    <a:pt x="2554" y="1509"/>
                  </a:lnTo>
                  <a:cubicBezTo>
                    <a:pt x="2612" y="1509"/>
                    <a:pt x="2670" y="1498"/>
                    <a:pt x="2728" y="1486"/>
                  </a:cubicBezTo>
                  <a:cubicBezTo>
                    <a:pt x="2775" y="1312"/>
                    <a:pt x="2775" y="1150"/>
                    <a:pt x="2624" y="1010"/>
                  </a:cubicBezTo>
                  <a:cubicBezTo>
                    <a:pt x="2543" y="1010"/>
                    <a:pt x="2438" y="1010"/>
                    <a:pt x="2334" y="987"/>
                  </a:cubicBezTo>
                  <a:lnTo>
                    <a:pt x="2090" y="987"/>
                  </a:lnTo>
                  <a:cubicBezTo>
                    <a:pt x="1846" y="964"/>
                    <a:pt x="1753" y="859"/>
                    <a:pt x="1742" y="616"/>
                  </a:cubicBezTo>
                  <a:cubicBezTo>
                    <a:pt x="1742" y="499"/>
                    <a:pt x="1777" y="372"/>
                    <a:pt x="1684" y="232"/>
                  </a:cubicBezTo>
                  <a:lnTo>
                    <a:pt x="1115" y="232"/>
                  </a:lnTo>
                  <a:cubicBezTo>
                    <a:pt x="1080" y="232"/>
                    <a:pt x="1045" y="256"/>
                    <a:pt x="987" y="267"/>
                  </a:cubicBezTo>
                  <a:cubicBezTo>
                    <a:pt x="964" y="441"/>
                    <a:pt x="975" y="616"/>
                    <a:pt x="975" y="790"/>
                  </a:cubicBezTo>
                  <a:cubicBezTo>
                    <a:pt x="975" y="1033"/>
                    <a:pt x="929" y="1080"/>
                    <a:pt x="697" y="1092"/>
                  </a:cubicBezTo>
                  <a:lnTo>
                    <a:pt x="453" y="1092"/>
                  </a:lnTo>
                  <a:cubicBezTo>
                    <a:pt x="383" y="1092"/>
                    <a:pt x="325" y="1115"/>
                    <a:pt x="244" y="1126"/>
                  </a:cubicBezTo>
                  <a:cubicBezTo>
                    <a:pt x="267" y="1266"/>
                    <a:pt x="267" y="1405"/>
                    <a:pt x="267" y="1579"/>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9"/>
            <p:cNvSpPr/>
            <p:nvPr/>
          </p:nvSpPr>
          <p:spPr>
            <a:xfrm>
              <a:off x="2504825" y="3510075"/>
              <a:ext cx="7275" cy="60675"/>
            </a:xfrm>
            <a:custGeom>
              <a:avLst/>
              <a:gdLst/>
              <a:ahLst/>
              <a:cxnLst/>
              <a:rect l="l" t="t" r="r" b="b"/>
              <a:pathLst>
                <a:path w="291" h="2427" extrusionOk="0">
                  <a:moveTo>
                    <a:pt x="209" y="0"/>
                  </a:moveTo>
                  <a:cubicBezTo>
                    <a:pt x="221" y="58"/>
                    <a:pt x="267" y="105"/>
                    <a:pt x="267" y="163"/>
                  </a:cubicBezTo>
                  <a:cubicBezTo>
                    <a:pt x="279" y="290"/>
                    <a:pt x="279" y="430"/>
                    <a:pt x="279" y="558"/>
                  </a:cubicBezTo>
                  <a:lnTo>
                    <a:pt x="279" y="1498"/>
                  </a:lnTo>
                  <a:cubicBezTo>
                    <a:pt x="290" y="1800"/>
                    <a:pt x="232" y="2078"/>
                    <a:pt x="151" y="2369"/>
                  </a:cubicBezTo>
                  <a:cubicBezTo>
                    <a:pt x="151" y="2380"/>
                    <a:pt x="116" y="2403"/>
                    <a:pt x="105" y="2427"/>
                  </a:cubicBezTo>
                  <a:cubicBezTo>
                    <a:pt x="70" y="2403"/>
                    <a:pt x="35" y="2380"/>
                    <a:pt x="35" y="2357"/>
                  </a:cubicBezTo>
                  <a:cubicBezTo>
                    <a:pt x="35" y="2241"/>
                    <a:pt x="0" y="2125"/>
                    <a:pt x="35" y="2020"/>
                  </a:cubicBezTo>
                  <a:cubicBezTo>
                    <a:pt x="70" y="1846"/>
                    <a:pt x="70" y="1672"/>
                    <a:pt x="70" y="1498"/>
                  </a:cubicBezTo>
                  <a:cubicBezTo>
                    <a:pt x="70" y="1068"/>
                    <a:pt x="70" y="627"/>
                    <a:pt x="93" y="174"/>
                  </a:cubicBezTo>
                  <a:cubicBezTo>
                    <a:pt x="105" y="140"/>
                    <a:pt x="93" y="47"/>
                    <a:pt x="209" y="0"/>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9"/>
            <p:cNvSpPr/>
            <p:nvPr/>
          </p:nvSpPr>
          <p:spPr>
            <a:xfrm>
              <a:off x="2465050" y="3444475"/>
              <a:ext cx="18900" cy="10175"/>
            </a:xfrm>
            <a:custGeom>
              <a:avLst/>
              <a:gdLst/>
              <a:ahLst/>
              <a:cxnLst/>
              <a:rect l="l" t="t" r="r" b="b"/>
              <a:pathLst>
                <a:path w="756" h="407" extrusionOk="0">
                  <a:moveTo>
                    <a:pt x="59" y="407"/>
                  </a:moveTo>
                  <a:cubicBezTo>
                    <a:pt x="12" y="349"/>
                    <a:pt x="1" y="291"/>
                    <a:pt x="70" y="244"/>
                  </a:cubicBezTo>
                  <a:cubicBezTo>
                    <a:pt x="256" y="163"/>
                    <a:pt x="442" y="105"/>
                    <a:pt x="639" y="12"/>
                  </a:cubicBezTo>
                  <a:cubicBezTo>
                    <a:pt x="651" y="12"/>
                    <a:pt x="674" y="1"/>
                    <a:pt x="697" y="12"/>
                  </a:cubicBezTo>
                  <a:cubicBezTo>
                    <a:pt x="721" y="35"/>
                    <a:pt x="732" y="47"/>
                    <a:pt x="755" y="70"/>
                  </a:cubicBezTo>
                  <a:cubicBezTo>
                    <a:pt x="755" y="93"/>
                    <a:pt x="755" y="117"/>
                    <a:pt x="732" y="128"/>
                  </a:cubicBezTo>
                  <a:cubicBezTo>
                    <a:pt x="604" y="268"/>
                    <a:pt x="268" y="395"/>
                    <a:pt x="59" y="407"/>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9"/>
            <p:cNvSpPr/>
            <p:nvPr/>
          </p:nvSpPr>
          <p:spPr>
            <a:xfrm>
              <a:off x="2500475" y="3454925"/>
              <a:ext cx="6700" cy="7000"/>
            </a:xfrm>
            <a:custGeom>
              <a:avLst/>
              <a:gdLst/>
              <a:ahLst/>
              <a:cxnLst/>
              <a:rect l="l" t="t" r="r" b="b"/>
              <a:pathLst>
                <a:path w="268" h="280" extrusionOk="0">
                  <a:moveTo>
                    <a:pt x="47" y="1"/>
                  </a:moveTo>
                  <a:cubicBezTo>
                    <a:pt x="163" y="35"/>
                    <a:pt x="221" y="105"/>
                    <a:pt x="244" y="175"/>
                  </a:cubicBezTo>
                  <a:cubicBezTo>
                    <a:pt x="267" y="198"/>
                    <a:pt x="244" y="256"/>
                    <a:pt x="232" y="256"/>
                  </a:cubicBezTo>
                  <a:cubicBezTo>
                    <a:pt x="197" y="268"/>
                    <a:pt x="163" y="279"/>
                    <a:pt x="128" y="268"/>
                  </a:cubicBezTo>
                  <a:cubicBezTo>
                    <a:pt x="47" y="221"/>
                    <a:pt x="0" y="140"/>
                    <a:pt x="47" y="1"/>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9"/>
            <p:cNvSpPr/>
            <p:nvPr/>
          </p:nvSpPr>
          <p:spPr>
            <a:xfrm>
              <a:off x="2509750" y="3605850"/>
              <a:ext cx="6400" cy="8425"/>
            </a:xfrm>
            <a:custGeom>
              <a:avLst/>
              <a:gdLst/>
              <a:ahLst/>
              <a:cxnLst/>
              <a:rect l="l" t="t" r="r" b="b"/>
              <a:pathLst>
                <a:path w="256" h="337" extrusionOk="0">
                  <a:moveTo>
                    <a:pt x="186" y="0"/>
                  </a:moveTo>
                  <a:cubicBezTo>
                    <a:pt x="256" y="163"/>
                    <a:pt x="151" y="256"/>
                    <a:pt x="93" y="337"/>
                  </a:cubicBezTo>
                  <a:cubicBezTo>
                    <a:pt x="1" y="325"/>
                    <a:pt x="1" y="267"/>
                    <a:pt x="1" y="221"/>
                  </a:cubicBezTo>
                  <a:cubicBezTo>
                    <a:pt x="12" y="116"/>
                    <a:pt x="12" y="116"/>
                    <a:pt x="186" y="0"/>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9"/>
            <p:cNvSpPr/>
            <p:nvPr/>
          </p:nvSpPr>
          <p:spPr>
            <a:xfrm>
              <a:off x="2438925" y="3366975"/>
              <a:ext cx="7575" cy="10475"/>
            </a:xfrm>
            <a:custGeom>
              <a:avLst/>
              <a:gdLst/>
              <a:ahLst/>
              <a:cxnLst/>
              <a:rect l="l" t="t" r="r" b="b"/>
              <a:pathLst>
                <a:path w="303" h="419" extrusionOk="0">
                  <a:moveTo>
                    <a:pt x="129" y="419"/>
                  </a:moveTo>
                  <a:cubicBezTo>
                    <a:pt x="24" y="372"/>
                    <a:pt x="1" y="291"/>
                    <a:pt x="1" y="210"/>
                  </a:cubicBezTo>
                  <a:cubicBezTo>
                    <a:pt x="1" y="175"/>
                    <a:pt x="13" y="105"/>
                    <a:pt x="36" y="71"/>
                  </a:cubicBezTo>
                  <a:cubicBezTo>
                    <a:pt x="71" y="13"/>
                    <a:pt x="129" y="1"/>
                    <a:pt x="198" y="13"/>
                  </a:cubicBezTo>
                  <a:cubicBezTo>
                    <a:pt x="256" y="24"/>
                    <a:pt x="303" y="94"/>
                    <a:pt x="291" y="152"/>
                  </a:cubicBezTo>
                  <a:cubicBezTo>
                    <a:pt x="245" y="245"/>
                    <a:pt x="233" y="349"/>
                    <a:pt x="129" y="419"/>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9"/>
            <p:cNvSpPr/>
            <p:nvPr/>
          </p:nvSpPr>
          <p:spPr>
            <a:xfrm>
              <a:off x="2458100" y="3377725"/>
              <a:ext cx="6700" cy="8725"/>
            </a:xfrm>
            <a:custGeom>
              <a:avLst/>
              <a:gdLst/>
              <a:ahLst/>
              <a:cxnLst/>
              <a:rect l="l" t="t" r="r" b="b"/>
              <a:pathLst>
                <a:path w="268" h="349" extrusionOk="0">
                  <a:moveTo>
                    <a:pt x="128" y="349"/>
                  </a:moveTo>
                  <a:cubicBezTo>
                    <a:pt x="23" y="291"/>
                    <a:pt x="0" y="233"/>
                    <a:pt x="12" y="163"/>
                  </a:cubicBezTo>
                  <a:cubicBezTo>
                    <a:pt x="23" y="93"/>
                    <a:pt x="81" y="47"/>
                    <a:pt x="139" y="12"/>
                  </a:cubicBezTo>
                  <a:cubicBezTo>
                    <a:pt x="174" y="0"/>
                    <a:pt x="221" y="0"/>
                    <a:pt x="232" y="35"/>
                  </a:cubicBezTo>
                  <a:cubicBezTo>
                    <a:pt x="256" y="59"/>
                    <a:pt x="267" y="105"/>
                    <a:pt x="267" y="128"/>
                  </a:cubicBezTo>
                  <a:cubicBezTo>
                    <a:pt x="267" y="151"/>
                    <a:pt x="267" y="175"/>
                    <a:pt x="256" y="186"/>
                  </a:cubicBezTo>
                  <a:cubicBezTo>
                    <a:pt x="232" y="233"/>
                    <a:pt x="174" y="291"/>
                    <a:pt x="128" y="349"/>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9"/>
            <p:cNvSpPr/>
            <p:nvPr/>
          </p:nvSpPr>
          <p:spPr>
            <a:xfrm>
              <a:off x="2451425" y="3360300"/>
              <a:ext cx="7275" cy="6700"/>
            </a:xfrm>
            <a:custGeom>
              <a:avLst/>
              <a:gdLst/>
              <a:ahLst/>
              <a:cxnLst/>
              <a:rect l="l" t="t" r="r" b="b"/>
              <a:pathLst>
                <a:path w="291" h="268" extrusionOk="0">
                  <a:moveTo>
                    <a:pt x="0" y="245"/>
                  </a:moveTo>
                  <a:cubicBezTo>
                    <a:pt x="23" y="175"/>
                    <a:pt x="35" y="117"/>
                    <a:pt x="47" y="71"/>
                  </a:cubicBezTo>
                  <a:cubicBezTo>
                    <a:pt x="93" y="13"/>
                    <a:pt x="151" y="1"/>
                    <a:pt x="209" y="36"/>
                  </a:cubicBezTo>
                  <a:cubicBezTo>
                    <a:pt x="267" y="59"/>
                    <a:pt x="290" y="117"/>
                    <a:pt x="279" y="187"/>
                  </a:cubicBezTo>
                  <a:cubicBezTo>
                    <a:pt x="279" y="221"/>
                    <a:pt x="244" y="245"/>
                    <a:pt x="221" y="245"/>
                  </a:cubicBezTo>
                  <a:cubicBezTo>
                    <a:pt x="163" y="268"/>
                    <a:pt x="105" y="268"/>
                    <a:pt x="0" y="245"/>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9"/>
            <p:cNvSpPr/>
            <p:nvPr/>
          </p:nvSpPr>
          <p:spPr>
            <a:xfrm>
              <a:off x="2430800" y="3378600"/>
              <a:ext cx="8450" cy="5250"/>
            </a:xfrm>
            <a:custGeom>
              <a:avLst/>
              <a:gdLst/>
              <a:ahLst/>
              <a:cxnLst/>
              <a:rect l="l" t="t" r="r" b="b"/>
              <a:pathLst>
                <a:path w="338" h="210" extrusionOk="0">
                  <a:moveTo>
                    <a:pt x="94" y="198"/>
                  </a:moveTo>
                  <a:cubicBezTo>
                    <a:pt x="71" y="198"/>
                    <a:pt x="36" y="198"/>
                    <a:pt x="36" y="186"/>
                  </a:cubicBezTo>
                  <a:cubicBezTo>
                    <a:pt x="12" y="151"/>
                    <a:pt x="1" y="116"/>
                    <a:pt x="1" y="82"/>
                  </a:cubicBezTo>
                  <a:cubicBezTo>
                    <a:pt x="1" y="70"/>
                    <a:pt x="12" y="47"/>
                    <a:pt x="47" y="35"/>
                  </a:cubicBezTo>
                  <a:cubicBezTo>
                    <a:pt x="129" y="12"/>
                    <a:pt x="221" y="0"/>
                    <a:pt x="303" y="58"/>
                  </a:cubicBezTo>
                  <a:cubicBezTo>
                    <a:pt x="314" y="70"/>
                    <a:pt x="338" y="93"/>
                    <a:pt x="338" y="116"/>
                  </a:cubicBezTo>
                  <a:cubicBezTo>
                    <a:pt x="268" y="209"/>
                    <a:pt x="175" y="198"/>
                    <a:pt x="94" y="198"/>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9"/>
            <p:cNvSpPr/>
            <p:nvPr/>
          </p:nvSpPr>
          <p:spPr>
            <a:xfrm>
              <a:off x="2449100" y="3380925"/>
              <a:ext cx="6125" cy="6700"/>
            </a:xfrm>
            <a:custGeom>
              <a:avLst/>
              <a:gdLst/>
              <a:ahLst/>
              <a:cxnLst/>
              <a:rect l="l" t="t" r="r" b="b"/>
              <a:pathLst>
                <a:path w="245" h="268" extrusionOk="0">
                  <a:moveTo>
                    <a:pt x="70" y="0"/>
                  </a:moveTo>
                  <a:cubicBezTo>
                    <a:pt x="186" y="0"/>
                    <a:pt x="244" y="81"/>
                    <a:pt x="232" y="163"/>
                  </a:cubicBezTo>
                  <a:cubicBezTo>
                    <a:pt x="209" y="198"/>
                    <a:pt x="186" y="232"/>
                    <a:pt x="151" y="256"/>
                  </a:cubicBezTo>
                  <a:cubicBezTo>
                    <a:pt x="82" y="267"/>
                    <a:pt x="0" y="174"/>
                    <a:pt x="0" y="105"/>
                  </a:cubicBezTo>
                  <a:cubicBezTo>
                    <a:pt x="0" y="58"/>
                    <a:pt x="35" y="35"/>
                    <a:pt x="70" y="0"/>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9"/>
            <p:cNvSpPr/>
            <p:nvPr/>
          </p:nvSpPr>
          <p:spPr>
            <a:xfrm>
              <a:off x="2418900" y="3372200"/>
              <a:ext cx="6125" cy="6700"/>
            </a:xfrm>
            <a:custGeom>
              <a:avLst/>
              <a:gdLst/>
              <a:ahLst/>
              <a:cxnLst/>
              <a:rect l="l" t="t" r="r" b="b"/>
              <a:pathLst>
                <a:path w="245" h="268" extrusionOk="0">
                  <a:moveTo>
                    <a:pt x="163" y="268"/>
                  </a:moveTo>
                  <a:cubicBezTo>
                    <a:pt x="1" y="105"/>
                    <a:pt x="1" y="105"/>
                    <a:pt x="105" y="1"/>
                  </a:cubicBezTo>
                  <a:cubicBezTo>
                    <a:pt x="245" y="105"/>
                    <a:pt x="245" y="105"/>
                    <a:pt x="163" y="268"/>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9"/>
            <p:cNvSpPr/>
            <p:nvPr/>
          </p:nvSpPr>
          <p:spPr>
            <a:xfrm>
              <a:off x="2439525" y="3355075"/>
              <a:ext cx="4650" cy="5550"/>
            </a:xfrm>
            <a:custGeom>
              <a:avLst/>
              <a:gdLst/>
              <a:ahLst/>
              <a:cxnLst/>
              <a:rect l="l" t="t" r="r" b="b"/>
              <a:pathLst>
                <a:path w="186" h="222" extrusionOk="0">
                  <a:moveTo>
                    <a:pt x="105" y="1"/>
                  </a:moveTo>
                  <a:cubicBezTo>
                    <a:pt x="174" y="47"/>
                    <a:pt x="186" y="117"/>
                    <a:pt x="163" y="187"/>
                  </a:cubicBezTo>
                  <a:cubicBezTo>
                    <a:pt x="139" y="198"/>
                    <a:pt x="116" y="222"/>
                    <a:pt x="93" y="222"/>
                  </a:cubicBezTo>
                  <a:cubicBezTo>
                    <a:pt x="58" y="222"/>
                    <a:pt x="35" y="198"/>
                    <a:pt x="35" y="163"/>
                  </a:cubicBezTo>
                  <a:cubicBezTo>
                    <a:pt x="0" y="105"/>
                    <a:pt x="0" y="36"/>
                    <a:pt x="105" y="1"/>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9"/>
            <p:cNvSpPr/>
            <p:nvPr/>
          </p:nvSpPr>
          <p:spPr>
            <a:xfrm>
              <a:off x="2428475" y="3363225"/>
              <a:ext cx="3800" cy="5825"/>
            </a:xfrm>
            <a:custGeom>
              <a:avLst/>
              <a:gdLst/>
              <a:ahLst/>
              <a:cxnLst/>
              <a:rect l="l" t="t" r="r" b="b"/>
              <a:pathLst>
                <a:path w="152" h="233" extrusionOk="0">
                  <a:moveTo>
                    <a:pt x="24" y="221"/>
                  </a:moveTo>
                  <a:cubicBezTo>
                    <a:pt x="24" y="163"/>
                    <a:pt x="1" y="104"/>
                    <a:pt x="24" y="58"/>
                  </a:cubicBezTo>
                  <a:cubicBezTo>
                    <a:pt x="24" y="23"/>
                    <a:pt x="82" y="12"/>
                    <a:pt x="105" y="0"/>
                  </a:cubicBezTo>
                  <a:cubicBezTo>
                    <a:pt x="129" y="35"/>
                    <a:pt x="152" y="70"/>
                    <a:pt x="152" y="104"/>
                  </a:cubicBezTo>
                  <a:cubicBezTo>
                    <a:pt x="140" y="151"/>
                    <a:pt x="105" y="186"/>
                    <a:pt x="82" y="232"/>
                  </a:cubicBezTo>
                  <a:cubicBezTo>
                    <a:pt x="71" y="221"/>
                    <a:pt x="36" y="221"/>
                    <a:pt x="24" y="221"/>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9"/>
            <p:cNvSpPr/>
            <p:nvPr/>
          </p:nvSpPr>
          <p:spPr>
            <a:xfrm>
              <a:off x="2421800" y="3384700"/>
              <a:ext cx="4400" cy="4650"/>
            </a:xfrm>
            <a:custGeom>
              <a:avLst/>
              <a:gdLst/>
              <a:ahLst/>
              <a:cxnLst/>
              <a:rect l="l" t="t" r="r" b="b"/>
              <a:pathLst>
                <a:path w="176" h="186" extrusionOk="0">
                  <a:moveTo>
                    <a:pt x="105" y="186"/>
                  </a:moveTo>
                  <a:cubicBezTo>
                    <a:pt x="59" y="128"/>
                    <a:pt x="13" y="105"/>
                    <a:pt x="1" y="58"/>
                  </a:cubicBezTo>
                  <a:cubicBezTo>
                    <a:pt x="1" y="47"/>
                    <a:pt x="59" y="0"/>
                    <a:pt x="82" y="0"/>
                  </a:cubicBezTo>
                  <a:cubicBezTo>
                    <a:pt x="117" y="0"/>
                    <a:pt x="164" y="47"/>
                    <a:pt x="164" y="70"/>
                  </a:cubicBezTo>
                  <a:cubicBezTo>
                    <a:pt x="175" y="81"/>
                    <a:pt x="140" y="116"/>
                    <a:pt x="105" y="186"/>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8" name="Google Shape;488;p9"/>
          <p:cNvGrpSpPr/>
          <p:nvPr/>
        </p:nvGrpSpPr>
        <p:grpSpPr>
          <a:xfrm rot="-4092482" flipH="1">
            <a:off x="344761" y="-173701"/>
            <a:ext cx="773115" cy="298133"/>
            <a:chOff x="1154075" y="3734125"/>
            <a:chExt cx="201750" cy="77800"/>
          </a:xfrm>
        </p:grpSpPr>
        <p:sp>
          <p:nvSpPr>
            <p:cNvPr id="489" name="Google Shape;489;p9"/>
            <p:cNvSpPr/>
            <p:nvPr/>
          </p:nvSpPr>
          <p:spPr>
            <a:xfrm>
              <a:off x="1154075" y="3734125"/>
              <a:ext cx="201750" cy="77800"/>
            </a:xfrm>
            <a:custGeom>
              <a:avLst/>
              <a:gdLst/>
              <a:ahLst/>
              <a:cxnLst/>
              <a:rect l="l" t="t" r="r" b="b"/>
              <a:pathLst>
                <a:path w="8070" h="3112" extrusionOk="0">
                  <a:moveTo>
                    <a:pt x="3925" y="1"/>
                  </a:moveTo>
                  <a:lnTo>
                    <a:pt x="6072" y="1"/>
                  </a:lnTo>
                  <a:cubicBezTo>
                    <a:pt x="6351" y="1"/>
                    <a:pt x="6618" y="59"/>
                    <a:pt x="6885" y="140"/>
                  </a:cubicBezTo>
                  <a:cubicBezTo>
                    <a:pt x="7001" y="186"/>
                    <a:pt x="7117" y="210"/>
                    <a:pt x="7233" y="256"/>
                  </a:cubicBezTo>
                  <a:cubicBezTo>
                    <a:pt x="7245" y="256"/>
                    <a:pt x="7280" y="268"/>
                    <a:pt x="7291" y="268"/>
                  </a:cubicBezTo>
                  <a:cubicBezTo>
                    <a:pt x="7535" y="500"/>
                    <a:pt x="7872" y="639"/>
                    <a:pt x="7988" y="1011"/>
                  </a:cubicBezTo>
                  <a:cubicBezTo>
                    <a:pt x="8058" y="1243"/>
                    <a:pt x="8069" y="1475"/>
                    <a:pt x="8011" y="1707"/>
                  </a:cubicBezTo>
                  <a:cubicBezTo>
                    <a:pt x="7965" y="1916"/>
                    <a:pt x="7872" y="2113"/>
                    <a:pt x="7767" y="2299"/>
                  </a:cubicBezTo>
                  <a:cubicBezTo>
                    <a:pt x="7744" y="2380"/>
                    <a:pt x="7663" y="2438"/>
                    <a:pt x="7593" y="2473"/>
                  </a:cubicBezTo>
                  <a:cubicBezTo>
                    <a:pt x="7466" y="2566"/>
                    <a:pt x="7338" y="2624"/>
                    <a:pt x="7187" y="2694"/>
                  </a:cubicBezTo>
                  <a:cubicBezTo>
                    <a:pt x="7024" y="2787"/>
                    <a:pt x="6850" y="2868"/>
                    <a:pt x="6664" y="2845"/>
                  </a:cubicBezTo>
                  <a:cubicBezTo>
                    <a:pt x="6641" y="2845"/>
                    <a:pt x="6606" y="2845"/>
                    <a:pt x="6572" y="2856"/>
                  </a:cubicBezTo>
                  <a:cubicBezTo>
                    <a:pt x="6363" y="2961"/>
                    <a:pt x="6107" y="2926"/>
                    <a:pt x="5875" y="2926"/>
                  </a:cubicBezTo>
                  <a:cubicBezTo>
                    <a:pt x="5724" y="2926"/>
                    <a:pt x="5562" y="2926"/>
                    <a:pt x="5399" y="2984"/>
                  </a:cubicBezTo>
                  <a:cubicBezTo>
                    <a:pt x="5318" y="3019"/>
                    <a:pt x="5202" y="3019"/>
                    <a:pt x="5097" y="3019"/>
                  </a:cubicBezTo>
                  <a:cubicBezTo>
                    <a:pt x="4853" y="3031"/>
                    <a:pt x="4586" y="2984"/>
                    <a:pt x="4343" y="3089"/>
                  </a:cubicBezTo>
                  <a:cubicBezTo>
                    <a:pt x="4331" y="3100"/>
                    <a:pt x="4296" y="3089"/>
                    <a:pt x="4285" y="3089"/>
                  </a:cubicBezTo>
                  <a:cubicBezTo>
                    <a:pt x="3820" y="3089"/>
                    <a:pt x="3344" y="3112"/>
                    <a:pt x="2880" y="3077"/>
                  </a:cubicBezTo>
                  <a:cubicBezTo>
                    <a:pt x="2566" y="3042"/>
                    <a:pt x="2253" y="2984"/>
                    <a:pt x="1963" y="2880"/>
                  </a:cubicBezTo>
                  <a:cubicBezTo>
                    <a:pt x="1789" y="2822"/>
                    <a:pt x="1614" y="2764"/>
                    <a:pt x="1429" y="2752"/>
                  </a:cubicBezTo>
                  <a:cubicBezTo>
                    <a:pt x="1347" y="2752"/>
                    <a:pt x="1266" y="2705"/>
                    <a:pt x="1197" y="2682"/>
                  </a:cubicBezTo>
                  <a:cubicBezTo>
                    <a:pt x="988" y="2613"/>
                    <a:pt x="790" y="2555"/>
                    <a:pt x="593" y="2450"/>
                  </a:cubicBezTo>
                  <a:cubicBezTo>
                    <a:pt x="233" y="2276"/>
                    <a:pt x="12" y="2009"/>
                    <a:pt x="36" y="1591"/>
                  </a:cubicBezTo>
                  <a:lnTo>
                    <a:pt x="36" y="1475"/>
                  </a:lnTo>
                  <a:cubicBezTo>
                    <a:pt x="1" y="1115"/>
                    <a:pt x="175" y="825"/>
                    <a:pt x="407" y="581"/>
                  </a:cubicBezTo>
                  <a:cubicBezTo>
                    <a:pt x="581" y="384"/>
                    <a:pt x="790" y="244"/>
                    <a:pt x="1046" y="186"/>
                  </a:cubicBezTo>
                  <a:cubicBezTo>
                    <a:pt x="1092" y="175"/>
                    <a:pt x="1150" y="175"/>
                    <a:pt x="1197" y="140"/>
                  </a:cubicBezTo>
                  <a:cubicBezTo>
                    <a:pt x="1371" y="24"/>
                    <a:pt x="1556" y="24"/>
                    <a:pt x="1754" y="24"/>
                  </a:cubicBezTo>
                  <a:cubicBezTo>
                    <a:pt x="2474" y="1"/>
                    <a:pt x="3193" y="1"/>
                    <a:pt x="3925" y="1"/>
                  </a:cubicBezTo>
                  <a:close/>
                  <a:moveTo>
                    <a:pt x="4412" y="2647"/>
                  </a:moveTo>
                  <a:lnTo>
                    <a:pt x="4122" y="2647"/>
                  </a:lnTo>
                  <a:lnTo>
                    <a:pt x="3240" y="2647"/>
                  </a:lnTo>
                  <a:cubicBezTo>
                    <a:pt x="3054" y="2647"/>
                    <a:pt x="2880" y="2566"/>
                    <a:pt x="2706" y="2555"/>
                  </a:cubicBezTo>
                  <a:cubicBezTo>
                    <a:pt x="2659" y="2555"/>
                    <a:pt x="2601" y="2508"/>
                    <a:pt x="2590" y="2462"/>
                  </a:cubicBezTo>
                  <a:cubicBezTo>
                    <a:pt x="2508" y="2346"/>
                    <a:pt x="2427" y="2241"/>
                    <a:pt x="2427" y="2102"/>
                  </a:cubicBezTo>
                  <a:cubicBezTo>
                    <a:pt x="2427" y="1672"/>
                    <a:pt x="2369" y="1243"/>
                    <a:pt x="2532" y="825"/>
                  </a:cubicBezTo>
                  <a:cubicBezTo>
                    <a:pt x="2566" y="697"/>
                    <a:pt x="2648" y="616"/>
                    <a:pt x="2787" y="604"/>
                  </a:cubicBezTo>
                  <a:cubicBezTo>
                    <a:pt x="2880" y="593"/>
                    <a:pt x="2973" y="593"/>
                    <a:pt x="3066" y="593"/>
                  </a:cubicBezTo>
                  <a:cubicBezTo>
                    <a:pt x="3646" y="593"/>
                    <a:pt x="4227" y="569"/>
                    <a:pt x="4819" y="569"/>
                  </a:cubicBezTo>
                  <a:cubicBezTo>
                    <a:pt x="4877" y="569"/>
                    <a:pt x="4923" y="558"/>
                    <a:pt x="4981" y="569"/>
                  </a:cubicBezTo>
                  <a:cubicBezTo>
                    <a:pt x="5051" y="593"/>
                    <a:pt x="5120" y="616"/>
                    <a:pt x="5167" y="662"/>
                  </a:cubicBezTo>
                  <a:cubicBezTo>
                    <a:pt x="5271" y="778"/>
                    <a:pt x="5353" y="906"/>
                    <a:pt x="5353" y="1069"/>
                  </a:cubicBezTo>
                  <a:lnTo>
                    <a:pt x="5353" y="2055"/>
                  </a:lnTo>
                  <a:cubicBezTo>
                    <a:pt x="5353" y="2113"/>
                    <a:pt x="5341" y="2183"/>
                    <a:pt x="5306" y="2230"/>
                  </a:cubicBezTo>
                  <a:cubicBezTo>
                    <a:pt x="5155" y="2369"/>
                    <a:pt x="5016" y="2555"/>
                    <a:pt x="4772" y="2566"/>
                  </a:cubicBezTo>
                  <a:cubicBezTo>
                    <a:pt x="4749" y="2566"/>
                    <a:pt x="4703" y="2589"/>
                    <a:pt x="4656" y="2601"/>
                  </a:cubicBezTo>
                  <a:lnTo>
                    <a:pt x="4714" y="2659"/>
                  </a:lnTo>
                  <a:cubicBezTo>
                    <a:pt x="4970" y="2682"/>
                    <a:pt x="5225" y="2717"/>
                    <a:pt x="5469" y="2601"/>
                  </a:cubicBezTo>
                  <a:cubicBezTo>
                    <a:pt x="5515" y="2589"/>
                    <a:pt x="5573" y="2578"/>
                    <a:pt x="5620" y="2578"/>
                  </a:cubicBezTo>
                  <a:cubicBezTo>
                    <a:pt x="5933" y="2566"/>
                    <a:pt x="6270" y="2601"/>
                    <a:pt x="6595" y="2508"/>
                  </a:cubicBezTo>
                  <a:cubicBezTo>
                    <a:pt x="6839" y="2543"/>
                    <a:pt x="7036" y="2392"/>
                    <a:pt x="7245" y="2299"/>
                  </a:cubicBezTo>
                  <a:cubicBezTo>
                    <a:pt x="7442" y="2218"/>
                    <a:pt x="7558" y="2055"/>
                    <a:pt x="7616" y="1846"/>
                  </a:cubicBezTo>
                  <a:cubicBezTo>
                    <a:pt x="7663" y="1695"/>
                    <a:pt x="7767" y="1533"/>
                    <a:pt x="7733" y="1347"/>
                  </a:cubicBezTo>
                  <a:cubicBezTo>
                    <a:pt x="7709" y="1150"/>
                    <a:pt x="7663" y="953"/>
                    <a:pt x="7500" y="825"/>
                  </a:cubicBezTo>
                  <a:cubicBezTo>
                    <a:pt x="7315" y="674"/>
                    <a:pt x="7129" y="511"/>
                    <a:pt x="6885" y="442"/>
                  </a:cubicBezTo>
                  <a:cubicBezTo>
                    <a:pt x="6595" y="360"/>
                    <a:pt x="6305" y="268"/>
                    <a:pt x="5980" y="268"/>
                  </a:cubicBezTo>
                  <a:cubicBezTo>
                    <a:pt x="4586" y="268"/>
                    <a:pt x="3193" y="256"/>
                    <a:pt x="1800" y="256"/>
                  </a:cubicBezTo>
                  <a:cubicBezTo>
                    <a:pt x="1614" y="256"/>
                    <a:pt x="1440" y="244"/>
                    <a:pt x="1278" y="384"/>
                  </a:cubicBezTo>
                  <a:cubicBezTo>
                    <a:pt x="1255" y="418"/>
                    <a:pt x="1197" y="430"/>
                    <a:pt x="1138" y="442"/>
                  </a:cubicBezTo>
                  <a:cubicBezTo>
                    <a:pt x="848" y="558"/>
                    <a:pt x="581" y="709"/>
                    <a:pt x="465" y="1022"/>
                  </a:cubicBezTo>
                  <a:cubicBezTo>
                    <a:pt x="454" y="1069"/>
                    <a:pt x="419" y="1092"/>
                    <a:pt x="395" y="1127"/>
                  </a:cubicBezTo>
                  <a:cubicBezTo>
                    <a:pt x="337" y="1196"/>
                    <a:pt x="326" y="1266"/>
                    <a:pt x="326" y="1359"/>
                  </a:cubicBezTo>
                  <a:lnTo>
                    <a:pt x="326" y="1579"/>
                  </a:lnTo>
                  <a:cubicBezTo>
                    <a:pt x="326" y="1893"/>
                    <a:pt x="454" y="2055"/>
                    <a:pt x="755" y="2171"/>
                  </a:cubicBezTo>
                  <a:cubicBezTo>
                    <a:pt x="860" y="2195"/>
                    <a:pt x="941" y="2241"/>
                    <a:pt x="1046" y="2288"/>
                  </a:cubicBezTo>
                  <a:cubicBezTo>
                    <a:pt x="1173" y="2334"/>
                    <a:pt x="1313" y="2404"/>
                    <a:pt x="1452" y="2415"/>
                  </a:cubicBezTo>
                  <a:cubicBezTo>
                    <a:pt x="1893" y="2473"/>
                    <a:pt x="2276" y="2694"/>
                    <a:pt x="2729" y="2705"/>
                  </a:cubicBezTo>
                  <a:cubicBezTo>
                    <a:pt x="2891" y="2798"/>
                    <a:pt x="3066" y="2775"/>
                    <a:pt x="3240" y="2775"/>
                  </a:cubicBezTo>
                  <a:lnTo>
                    <a:pt x="4006" y="2775"/>
                  </a:lnTo>
                  <a:cubicBezTo>
                    <a:pt x="4099" y="2775"/>
                    <a:pt x="4169" y="2775"/>
                    <a:pt x="4250" y="2764"/>
                  </a:cubicBezTo>
                  <a:cubicBezTo>
                    <a:pt x="4319" y="2740"/>
                    <a:pt x="4343" y="2705"/>
                    <a:pt x="4412" y="2647"/>
                  </a:cubicBezTo>
                  <a:close/>
                  <a:moveTo>
                    <a:pt x="2810" y="2241"/>
                  </a:moveTo>
                  <a:cubicBezTo>
                    <a:pt x="2950" y="2276"/>
                    <a:pt x="3077" y="2334"/>
                    <a:pt x="3217" y="2334"/>
                  </a:cubicBezTo>
                  <a:cubicBezTo>
                    <a:pt x="3576" y="2346"/>
                    <a:pt x="3925" y="2346"/>
                    <a:pt x="4285" y="2346"/>
                  </a:cubicBezTo>
                  <a:cubicBezTo>
                    <a:pt x="4436" y="2346"/>
                    <a:pt x="4586" y="2299"/>
                    <a:pt x="4737" y="2264"/>
                  </a:cubicBezTo>
                  <a:cubicBezTo>
                    <a:pt x="4935" y="2206"/>
                    <a:pt x="5051" y="2044"/>
                    <a:pt x="5051" y="1823"/>
                  </a:cubicBezTo>
                  <a:lnTo>
                    <a:pt x="5051" y="1185"/>
                  </a:lnTo>
                  <a:cubicBezTo>
                    <a:pt x="5051" y="941"/>
                    <a:pt x="4970" y="871"/>
                    <a:pt x="4726" y="871"/>
                  </a:cubicBezTo>
                  <a:lnTo>
                    <a:pt x="2984" y="871"/>
                  </a:lnTo>
                  <a:cubicBezTo>
                    <a:pt x="2938" y="871"/>
                    <a:pt x="2903" y="883"/>
                    <a:pt x="2868" y="883"/>
                  </a:cubicBezTo>
                  <a:cubicBezTo>
                    <a:pt x="2694" y="1243"/>
                    <a:pt x="2729" y="1626"/>
                    <a:pt x="2741" y="1997"/>
                  </a:cubicBezTo>
                  <a:cubicBezTo>
                    <a:pt x="2717" y="2067"/>
                    <a:pt x="2775" y="2160"/>
                    <a:pt x="2810" y="224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9"/>
            <p:cNvSpPr/>
            <p:nvPr/>
          </p:nvSpPr>
          <p:spPr>
            <a:xfrm>
              <a:off x="1260300" y="3765475"/>
              <a:ext cx="8450" cy="6400"/>
            </a:xfrm>
            <a:custGeom>
              <a:avLst/>
              <a:gdLst/>
              <a:ahLst/>
              <a:cxnLst/>
              <a:rect l="l" t="t" r="r" b="b"/>
              <a:pathLst>
                <a:path w="338" h="256" extrusionOk="0">
                  <a:moveTo>
                    <a:pt x="210" y="24"/>
                  </a:moveTo>
                  <a:cubicBezTo>
                    <a:pt x="221" y="24"/>
                    <a:pt x="268" y="24"/>
                    <a:pt x="279" y="35"/>
                  </a:cubicBezTo>
                  <a:cubicBezTo>
                    <a:pt x="314" y="58"/>
                    <a:pt x="337" y="93"/>
                    <a:pt x="337" y="116"/>
                  </a:cubicBezTo>
                  <a:cubicBezTo>
                    <a:pt x="337" y="151"/>
                    <a:pt x="326" y="209"/>
                    <a:pt x="291" y="221"/>
                  </a:cubicBezTo>
                  <a:cubicBezTo>
                    <a:pt x="256" y="256"/>
                    <a:pt x="210" y="256"/>
                    <a:pt x="152" y="256"/>
                  </a:cubicBezTo>
                  <a:cubicBezTo>
                    <a:pt x="59" y="256"/>
                    <a:pt x="1" y="174"/>
                    <a:pt x="1" y="116"/>
                  </a:cubicBezTo>
                  <a:cubicBezTo>
                    <a:pt x="1" y="58"/>
                    <a:pt x="82" y="24"/>
                    <a:pt x="163" y="0"/>
                  </a:cubicBezTo>
                  <a:cubicBezTo>
                    <a:pt x="187" y="24"/>
                    <a:pt x="198" y="24"/>
                    <a:pt x="210" y="2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9"/>
            <p:cNvSpPr/>
            <p:nvPr/>
          </p:nvSpPr>
          <p:spPr>
            <a:xfrm>
              <a:off x="1248125" y="3760250"/>
              <a:ext cx="9025" cy="6400"/>
            </a:xfrm>
            <a:custGeom>
              <a:avLst/>
              <a:gdLst/>
              <a:ahLst/>
              <a:cxnLst/>
              <a:rect l="l" t="t" r="r" b="b"/>
              <a:pathLst>
                <a:path w="361" h="256" extrusionOk="0">
                  <a:moveTo>
                    <a:pt x="221" y="0"/>
                  </a:moveTo>
                  <a:cubicBezTo>
                    <a:pt x="244" y="0"/>
                    <a:pt x="279" y="12"/>
                    <a:pt x="290" y="24"/>
                  </a:cubicBezTo>
                  <a:cubicBezTo>
                    <a:pt x="337" y="58"/>
                    <a:pt x="360" y="140"/>
                    <a:pt x="337" y="186"/>
                  </a:cubicBezTo>
                  <a:cubicBezTo>
                    <a:pt x="302" y="233"/>
                    <a:pt x="267" y="256"/>
                    <a:pt x="209" y="244"/>
                  </a:cubicBezTo>
                  <a:cubicBezTo>
                    <a:pt x="186" y="244"/>
                    <a:pt x="163" y="233"/>
                    <a:pt x="151" y="209"/>
                  </a:cubicBezTo>
                  <a:cubicBezTo>
                    <a:pt x="35" y="175"/>
                    <a:pt x="0" y="105"/>
                    <a:pt x="12" y="70"/>
                  </a:cubicBezTo>
                  <a:cubicBezTo>
                    <a:pt x="58" y="0"/>
                    <a:pt x="128" y="12"/>
                    <a:pt x="2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9"/>
            <p:cNvSpPr/>
            <p:nvPr/>
          </p:nvSpPr>
          <p:spPr>
            <a:xfrm>
              <a:off x="1237675" y="3776500"/>
              <a:ext cx="7275" cy="6125"/>
            </a:xfrm>
            <a:custGeom>
              <a:avLst/>
              <a:gdLst/>
              <a:ahLst/>
              <a:cxnLst/>
              <a:rect l="l" t="t" r="r" b="b"/>
              <a:pathLst>
                <a:path w="291" h="245" extrusionOk="0">
                  <a:moveTo>
                    <a:pt x="128" y="0"/>
                  </a:moveTo>
                  <a:cubicBezTo>
                    <a:pt x="174" y="12"/>
                    <a:pt x="232" y="24"/>
                    <a:pt x="256" y="59"/>
                  </a:cubicBezTo>
                  <a:cubicBezTo>
                    <a:pt x="267" y="70"/>
                    <a:pt x="290" y="140"/>
                    <a:pt x="256" y="163"/>
                  </a:cubicBezTo>
                  <a:cubicBezTo>
                    <a:pt x="198" y="244"/>
                    <a:pt x="70" y="244"/>
                    <a:pt x="12" y="163"/>
                  </a:cubicBezTo>
                  <a:cubicBezTo>
                    <a:pt x="0" y="128"/>
                    <a:pt x="0" y="70"/>
                    <a:pt x="23" y="59"/>
                  </a:cubicBezTo>
                  <a:cubicBezTo>
                    <a:pt x="47" y="47"/>
                    <a:pt x="82" y="24"/>
                    <a:pt x="1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9"/>
            <p:cNvSpPr/>
            <p:nvPr/>
          </p:nvSpPr>
          <p:spPr>
            <a:xfrm>
              <a:off x="1231000" y="3764600"/>
              <a:ext cx="7275" cy="5250"/>
            </a:xfrm>
            <a:custGeom>
              <a:avLst/>
              <a:gdLst/>
              <a:ahLst/>
              <a:cxnLst/>
              <a:rect l="l" t="t" r="r" b="b"/>
              <a:pathLst>
                <a:path w="291" h="210" extrusionOk="0">
                  <a:moveTo>
                    <a:pt x="105" y="209"/>
                  </a:moveTo>
                  <a:cubicBezTo>
                    <a:pt x="81" y="186"/>
                    <a:pt x="35" y="151"/>
                    <a:pt x="12" y="128"/>
                  </a:cubicBezTo>
                  <a:cubicBezTo>
                    <a:pt x="0" y="70"/>
                    <a:pt x="35" y="24"/>
                    <a:pt x="93" y="12"/>
                  </a:cubicBezTo>
                  <a:cubicBezTo>
                    <a:pt x="128" y="1"/>
                    <a:pt x="186" y="1"/>
                    <a:pt x="232" y="12"/>
                  </a:cubicBezTo>
                  <a:cubicBezTo>
                    <a:pt x="267" y="12"/>
                    <a:pt x="290" y="59"/>
                    <a:pt x="290" y="70"/>
                  </a:cubicBezTo>
                  <a:cubicBezTo>
                    <a:pt x="290" y="93"/>
                    <a:pt x="279" y="140"/>
                    <a:pt x="244" y="175"/>
                  </a:cubicBezTo>
                  <a:cubicBezTo>
                    <a:pt x="209" y="198"/>
                    <a:pt x="163" y="198"/>
                    <a:pt x="105" y="20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9"/>
            <p:cNvSpPr/>
            <p:nvPr/>
          </p:nvSpPr>
          <p:spPr>
            <a:xfrm>
              <a:off x="1248400" y="3769825"/>
              <a:ext cx="7875" cy="6700"/>
            </a:xfrm>
            <a:custGeom>
              <a:avLst/>
              <a:gdLst/>
              <a:ahLst/>
              <a:cxnLst/>
              <a:rect l="l" t="t" r="r" b="b"/>
              <a:pathLst>
                <a:path w="315" h="268" extrusionOk="0">
                  <a:moveTo>
                    <a:pt x="1" y="140"/>
                  </a:moveTo>
                  <a:cubicBezTo>
                    <a:pt x="59" y="24"/>
                    <a:pt x="163" y="0"/>
                    <a:pt x="268" y="47"/>
                  </a:cubicBezTo>
                  <a:cubicBezTo>
                    <a:pt x="291" y="59"/>
                    <a:pt x="314" y="105"/>
                    <a:pt x="314" y="151"/>
                  </a:cubicBezTo>
                  <a:cubicBezTo>
                    <a:pt x="314" y="163"/>
                    <a:pt x="279" y="209"/>
                    <a:pt x="268" y="221"/>
                  </a:cubicBezTo>
                  <a:cubicBezTo>
                    <a:pt x="163" y="267"/>
                    <a:pt x="59" y="244"/>
                    <a:pt x="1" y="14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9"/>
            <p:cNvSpPr/>
            <p:nvPr/>
          </p:nvSpPr>
          <p:spPr>
            <a:xfrm>
              <a:off x="1256250" y="3784325"/>
              <a:ext cx="4375" cy="5850"/>
            </a:xfrm>
            <a:custGeom>
              <a:avLst/>
              <a:gdLst/>
              <a:ahLst/>
              <a:cxnLst/>
              <a:rect l="l" t="t" r="r" b="b"/>
              <a:pathLst>
                <a:path w="175" h="234" extrusionOk="0">
                  <a:moveTo>
                    <a:pt x="70" y="233"/>
                  </a:moveTo>
                  <a:cubicBezTo>
                    <a:pt x="35" y="175"/>
                    <a:pt x="12" y="140"/>
                    <a:pt x="0" y="94"/>
                  </a:cubicBezTo>
                  <a:cubicBezTo>
                    <a:pt x="0" y="47"/>
                    <a:pt x="58" y="1"/>
                    <a:pt x="93" y="24"/>
                  </a:cubicBezTo>
                  <a:cubicBezTo>
                    <a:pt x="151" y="36"/>
                    <a:pt x="174" y="94"/>
                    <a:pt x="151" y="140"/>
                  </a:cubicBezTo>
                  <a:cubicBezTo>
                    <a:pt x="140" y="163"/>
                    <a:pt x="105" y="198"/>
                    <a:pt x="70" y="23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6" name="Google Shape;496;p9"/>
          <p:cNvGrpSpPr/>
          <p:nvPr/>
        </p:nvGrpSpPr>
        <p:grpSpPr>
          <a:xfrm rot="-1415750" flipH="1">
            <a:off x="430215" y="501184"/>
            <a:ext cx="602211" cy="1005088"/>
            <a:chOff x="1980950" y="3649100"/>
            <a:chExt cx="146600" cy="244675"/>
          </a:xfrm>
        </p:grpSpPr>
        <p:sp>
          <p:nvSpPr>
            <p:cNvPr id="497" name="Google Shape;497;p9"/>
            <p:cNvSpPr/>
            <p:nvPr/>
          </p:nvSpPr>
          <p:spPr>
            <a:xfrm>
              <a:off x="1980950" y="3649100"/>
              <a:ext cx="146600" cy="244675"/>
            </a:xfrm>
            <a:custGeom>
              <a:avLst/>
              <a:gdLst/>
              <a:ahLst/>
              <a:cxnLst/>
              <a:rect l="l" t="t" r="r" b="b"/>
              <a:pathLst>
                <a:path w="5864" h="9787" extrusionOk="0">
                  <a:moveTo>
                    <a:pt x="3936" y="1405"/>
                  </a:moveTo>
                  <a:cubicBezTo>
                    <a:pt x="3936" y="1451"/>
                    <a:pt x="3924" y="1486"/>
                    <a:pt x="3924" y="1509"/>
                  </a:cubicBezTo>
                  <a:cubicBezTo>
                    <a:pt x="3890" y="2252"/>
                    <a:pt x="3866" y="2972"/>
                    <a:pt x="3936" y="3715"/>
                  </a:cubicBezTo>
                  <a:cubicBezTo>
                    <a:pt x="3936" y="3808"/>
                    <a:pt x="3948" y="3878"/>
                    <a:pt x="3936" y="3959"/>
                  </a:cubicBezTo>
                  <a:cubicBezTo>
                    <a:pt x="3901" y="4330"/>
                    <a:pt x="4041" y="4655"/>
                    <a:pt x="4133" y="5004"/>
                  </a:cubicBezTo>
                  <a:cubicBezTo>
                    <a:pt x="4157" y="5062"/>
                    <a:pt x="4180" y="5120"/>
                    <a:pt x="4226" y="5166"/>
                  </a:cubicBezTo>
                  <a:cubicBezTo>
                    <a:pt x="4308" y="5271"/>
                    <a:pt x="4389" y="5387"/>
                    <a:pt x="4389" y="5526"/>
                  </a:cubicBezTo>
                  <a:cubicBezTo>
                    <a:pt x="4389" y="5572"/>
                    <a:pt x="4424" y="5619"/>
                    <a:pt x="4458" y="5665"/>
                  </a:cubicBezTo>
                  <a:cubicBezTo>
                    <a:pt x="4679" y="6014"/>
                    <a:pt x="4865" y="6362"/>
                    <a:pt x="5004" y="6745"/>
                  </a:cubicBezTo>
                  <a:cubicBezTo>
                    <a:pt x="5027" y="6803"/>
                    <a:pt x="5062" y="6861"/>
                    <a:pt x="5085" y="6908"/>
                  </a:cubicBezTo>
                  <a:cubicBezTo>
                    <a:pt x="5178" y="7093"/>
                    <a:pt x="5271" y="7291"/>
                    <a:pt x="5329" y="7500"/>
                  </a:cubicBezTo>
                  <a:cubicBezTo>
                    <a:pt x="5352" y="7604"/>
                    <a:pt x="5434" y="7674"/>
                    <a:pt x="5468" y="7767"/>
                  </a:cubicBezTo>
                  <a:cubicBezTo>
                    <a:pt x="5503" y="7813"/>
                    <a:pt x="5527" y="7848"/>
                    <a:pt x="5550" y="7894"/>
                  </a:cubicBezTo>
                  <a:cubicBezTo>
                    <a:pt x="5619" y="8068"/>
                    <a:pt x="5689" y="8231"/>
                    <a:pt x="5759" y="8405"/>
                  </a:cubicBezTo>
                  <a:cubicBezTo>
                    <a:pt x="5840" y="8533"/>
                    <a:pt x="5863" y="8661"/>
                    <a:pt x="5817" y="8811"/>
                  </a:cubicBezTo>
                  <a:cubicBezTo>
                    <a:pt x="5794" y="8916"/>
                    <a:pt x="5794" y="9032"/>
                    <a:pt x="5794" y="9148"/>
                  </a:cubicBezTo>
                  <a:cubicBezTo>
                    <a:pt x="5805" y="9299"/>
                    <a:pt x="5735" y="9415"/>
                    <a:pt x="5608" y="9508"/>
                  </a:cubicBezTo>
                  <a:cubicBezTo>
                    <a:pt x="5445" y="9612"/>
                    <a:pt x="5294" y="9694"/>
                    <a:pt x="5109" y="9729"/>
                  </a:cubicBezTo>
                  <a:cubicBezTo>
                    <a:pt x="4888" y="9752"/>
                    <a:pt x="4691" y="9787"/>
                    <a:pt x="4470" y="9787"/>
                  </a:cubicBezTo>
                  <a:cubicBezTo>
                    <a:pt x="4075" y="9787"/>
                    <a:pt x="3669" y="9787"/>
                    <a:pt x="3286" y="9763"/>
                  </a:cubicBezTo>
                  <a:cubicBezTo>
                    <a:pt x="3089" y="9763"/>
                    <a:pt x="2891" y="9740"/>
                    <a:pt x="2705" y="9729"/>
                  </a:cubicBezTo>
                  <a:cubicBezTo>
                    <a:pt x="2613" y="9705"/>
                    <a:pt x="2508" y="9705"/>
                    <a:pt x="2427" y="9705"/>
                  </a:cubicBezTo>
                  <a:cubicBezTo>
                    <a:pt x="2160" y="9705"/>
                    <a:pt x="1916" y="9705"/>
                    <a:pt x="1661" y="9729"/>
                  </a:cubicBezTo>
                  <a:cubicBezTo>
                    <a:pt x="1498" y="9729"/>
                    <a:pt x="1324" y="9740"/>
                    <a:pt x="1173" y="9671"/>
                  </a:cubicBezTo>
                  <a:cubicBezTo>
                    <a:pt x="1150" y="9647"/>
                    <a:pt x="1115" y="9647"/>
                    <a:pt x="1092" y="9647"/>
                  </a:cubicBezTo>
                  <a:cubicBezTo>
                    <a:pt x="825" y="9671"/>
                    <a:pt x="593" y="9554"/>
                    <a:pt x="349" y="9473"/>
                  </a:cubicBezTo>
                  <a:cubicBezTo>
                    <a:pt x="128" y="9404"/>
                    <a:pt x="12" y="9229"/>
                    <a:pt x="1" y="8997"/>
                  </a:cubicBezTo>
                  <a:cubicBezTo>
                    <a:pt x="1" y="8835"/>
                    <a:pt x="12" y="8684"/>
                    <a:pt x="70" y="8521"/>
                  </a:cubicBezTo>
                  <a:cubicBezTo>
                    <a:pt x="175" y="8277"/>
                    <a:pt x="268" y="8022"/>
                    <a:pt x="384" y="7778"/>
                  </a:cubicBezTo>
                  <a:cubicBezTo>
                    <a:pt x="535" y="7430"/>
                    <a:pt x="685" y="7082"/>
                    <a:pt x="860" y="6768"/>
                  </a:cubicBezTo>
                  <a:cubicBezTo>
                    <a:pt x="941" y="6594"/>
                    <a:pt x="1034" y="6420"/>
                    <a:pt x="1115" y="6257"/>
                  </a:cubicBezTo>
                  <a:cubicBezTo>
                    <a:pt x="1138" y="6223"/>
                    <a:pt x="1161" y="6199"/>
                    <a:pt x="1196" y="6153"/>
                  </a:cubicBezTo>
                  <a:cubicBezTo>
                    <a:pt x="1254" y="6083"/>
                    <a:pt x="1336" y="6014"/>
                    <a:pt x="1382" y="5921"/>
                  </a:cubicBezTo>
                  <a:cubicBezTo>
                    <a:pt x="1579" y="5584"/>
                    <a:pt x="1788" y="5236"/>
                    <a:pt x="1986" y="4888"/>
                  </a:cubicBezTo>
                  <a:cubicBezTo>
                    <a:pt x="2044" y="4783"/>
                    <a:pt x="2102" y="4702"/>
                    <a:pt x="2067" y="4574"/>
                  </a:cubicBezTo>
                  <a:cubicBezTo>
                    <a:pt x="2044" y="4539"/>
                    <a:pt x="2067" y="4481"/>
                    <a:pt x="2067" y="4458"/>
                  </a:cubicBezTo>
                  <a:cubicBezTo>
                    <a:pt x="2160" y="4063"/>
                    <a:pt x="2125" y="3669"/>
                    <a:pt x="2102" y="3262"/>
                  </a:cubicBezTo>
                  <a:cubicBezTo>
                    <a:pt x="2090" y="2844"/>
                    <a:pt x="2032" y="2426"/>
                    <a:pt x="2125" y="2020"/>
                  </a:cubicBezTo>
                  <a:cubicBezTo>
                    <a:pt x="2137" y="1974"/>
                    <a:pt x="2125" y="1927"/>
                    <a:pt x="2125" y="1904"/>
                  </a:cubicBezTo>
                  <a:cubicBezTo>
                    <a:pt x="2102" y="1753"/>
                    <a:pt x="2079" y="1625"/>
                    <a:pt x="2044" y="1451"/>
                  </a:cubicBezTo>
                  <a:cubicBezTo>
                    <a:pt x="1962" y="1393"/>
                    <a:pt x="1858" y="1324"/>
                    <a:pt x="1742" y="1254"/>
                  </a:cubicBezTo>
                  <a:cubicBezTo>
                    <a:pt x="1730" y="940"/>
                    <a:pt x="1730" y="639"/>
                    <a:pt x="1742" y="337"/>
                  </a:cubicBezTo>
                  <a:cubicBezTo>
                    <a:pt x="1754" y="174"/>
                    <a:pt x="1951" y="12"/>
                    <a:pt x="2090" y="12"/>
                  </a:cubicBezTo>
                  <a:cubicBezTo>
                    <a:pt x="2276" y="12"/>
                    <a:pt x="2473" y="0"/>
                    <a:pt x="2671" y="0"/>
                  </a:cubicBezTo>
                  <a:lnTo>
                    <a:pt x="3228" y="0"/>
                  </a:lnTo>
                  <a:lnTo>
                    <a:pt x="3808" y="0"/>
                  </a:lnTo>
                  <a:lnTo>
                    <a:pt x="4017" y="0"/>
                  </a:lnTo>
                  <a:cubicBezTo>
                    <a:pt x="4122" y="12"/>
                    <a:pt x="4180" y="58"/>
                    <a:pt x="4180" y="163"/>
                  </a:cubicBezTo>
                  <a:lnTo>
                    <a:pt x="4180" y="1173"/>
                  </a:lnTo>
                  <a:cubicBezTo>
                    <a:pt x="4180" y="1219"/>
                    <a:pt x="4157" y="1277"/>
                    <a:pt x="4122" y="1300"/>
                  </a:cubicBezTo>
                  <a:cubicBezTo>
                    <a:pt x="4064" y="1300"/>
                    <a:pt x="3994" y="1347"/>
                    <a:pt x="3936" y="1405"/>
                  </a:cubicBezTo>
                  <a:close/>
                  <a:moveTo>
                    <a:pt x="2473" y="4470"/>
                  </a:moveTo>
                  <a:cubicBezTo>
                    <a:pt x="2322" y="4690"/>
                    <a:pt x="2195" y="4911"/>
                    <a:pt x="2125" y="5166"/>
                  </a:cubicBezTo>
                  <a:cubicBezTo>
                    <a:pt x="2125" y="5201"/>
                    <a:pt x="2090" y="5224"/>
                    <a:pt x="2079" y="5259"/>
                  </a:cubicBezTo>
                  <a:cubicBezTo>
                    <a:pt x="1951" y="5503"/>
                    <a:pt x="1812" y="5735"/>
                    <a:pt x="1672" y="5979"/>
                  </a:cubicBezTo>
                  <a:cubicBezTo>
                    <a:pt x="1603" y="6095"/>
                    <a:pt x="1545" y="6211"/>
                    <a:pt x="1463" y="6315"/>
                  </a:cubicBezTo>
                  <a:cubicBezTo>
                    <a:pt x="1394" y="6432"/>
                    <a:pt x="1289" y="6548"/>
                    <a:pt x="1231" y="6675"/>
                  </a:cubicBezTo>
                  <a:cubicBezTo>
                    <a:pt x="1150" y="6908"/>
                    <a:pt x="999" y="7116"/>
                    <a:pt x="918" y="7325"/>
                  </a:cubicBezTo>
                  <a:cubicBezTo>
                    <a:pt x="790" y="7639"/>
                    <a:pt x="651" y="7952"/>
                    <a:pt x="535" y="8254"/>
                  </a:cubicBezTo>
                  <a:cubicBezTo>
                    <a:pt x="477" y="8405"/>
                    <a:pt x="418" y="8568"/>
                    <a:pt x="360" y="8707"/>
                  </a:cubicBezTo>
                  <a:cubicBezTo>
                    <a:pt x="291" y="8869"/>
                    <a:pt x="326" y="9055"/>
                    <a:pt x="535" y="9125"/>
                  </a:cubicBezTo>
                  <a:cubicBezTo>
                    <a:pt x="616" y="9160"/>
                    <a:pt x="697" y="9171"/>
                    <a:pt x="755" y="9229"/>
                  </a:cubicBezTo>
                  <a:cubicBezTo>
                    <a:pt x="906" y="9345"/>
                    <a:pt x="1069" y="9345"/>
                    <a:pt x="1243" y="9345"/>
                  </a:cubicBezTo>
                  <a:lnTo>
                    <a:pt x="1777" y="9345"/>
                  </a:lnTo>
                  <a:cubicBezTo>
                    <a:pt x="2079" y="9345"/>
                    <a:pt x="2380" y="9357"/>
                    <a:pt x="2682" y="9462"/>
                  </a:cubicBezTo>
                  <a:cubicBezTo>
                    <a:pt x="2775" y="9496"/>
                    <a:pt x="2856" y="9496"/>
                    <a:pt x="2961" y="9496"/>
                  </a:cubicBezTo>
                  <a:cubicBezTo>
                    <a:pt x="3495" y="9473"/>
                    <a:pt x="4052" y="9462"/>
                    <a:pt x="4586" y="9462"/>
                  </a:cubicBezTo>
                  <a:cubicBezTo>
                    <a:pt x="4830" y="9462"/>
                    <a:pt x="5027" y="9299"/>
                    <a:pt x="5271" y="9311"/>
                  </a:cubicBezTo>
                  <a:cubicBezTo>
                    <a:pt x="5306" y="9311"/>
                    <a:pt x="5376" y="9287"/>
                    <a:pt x="5410" y="9253"/>
                  </a:cubicBezTo>
                  <a:cubicBezTo>
                    <a:pt x="5457" y="9229"/>
                    <a:pt x="5503" y="9206"/>
                    <a:pt x="5527" y="9183"/>
                  </a:cubicBezTo>
                  <a:cubicBezTo>
                    <a:pt x="5585" y="8881"/>
                    <a:pt x="5538" y="8626"/>
                    <a:pt x="5399" y="8370"/>
                  </a:cubicBezTo>
                  <a:cubicBezTo>
                    <a:pt x="5283" y="8173"/>
                    <a:pt x="5225" y="7941"/>
                    <a:pt x="5097" y="7755"/>
                  </a:cubicBezTo>
                  <a:cubicBezTo>
                    <a:pt x="5062" y="7709"/>
                    <a:pt x="5039" y="7639"/>
                    <a:pt x="5016" y="7569"/>
                  </a:cubicBezTo>
                  <a:cubicBezTo>
                    <a:pt x="4900" y="7175"/>
                    <a:pt x="4714" y="6791"/>
                    <a:pt x="4540" y="6408"/>
                  </a:cubicBezTo>
                  <a:cubicBezTo>
                    <a:pt x="4377" y="6060"/>
                    <a:pt x="4191" y="5747"/>
                    <a:pt x="4017" y="5410"/>
                  </a:cubicBezTo>
                  <a:cubicBezTo>
                    <a:pt x="3913" y="5224"/>
                    <a:pt x="3832" y="5038"/>
                    <a:pt x="3646" y="4922"/>
                  </a:cubicBezTo>
                  <a:cubicBezTo>
                    <a:pt x="3623" y="4354"/>
                    <a:pt x="3657" y="3796"/>
                    <a:pt x="3611" y="3251"/>
                  </a:cubicBezTo>
                  <a:cubicBezTo>
                    <a:pt x="3588" y="2891"/>
                    <a:pt x="3611" y="2508"/>
                    <a:pt x="3623" y="2148"/>
                  </a:cubicBezTo>
                  <a:lnTo>
                    <a:pt x="3623" y="1788"/>
                  </a:lnTo>
                  <a:cubicBezTo>
                    <a:pt x="3623" y="1649"/>
                    <a:pt x="3646" y="1521"/>
                    <a:pt x="3657" y="1393"/>
                  </a:cubicBezTo>
                  <a:cubicBezTo>
                    <a:pt x="3425" y="1463"/>
                    <a:pt x="3205" y="1451"/>
                    <a:pt x="2972" y="1393"/>
                  </a:cubicBezTo>
                  <a:cubicBezTo>
                    <a:pt x="2787" y="1347"/>
                    <a:pt x="2601" y="1358"/>
                    <a:pt x="2392" y="1393"/>
                  </a:cubicBezTo>
                  <a:cubicBezTo>
                    <a:pt x="2404" y="1532"/>
                    <a:pt x="2427" y="1672"/>
                    <a:pt x="2427" y="1788"/>
                  </a:cubicBezTo>
                  <a:cubicBezTo>
                    <a:pt x="2438" y="2519"/>
                    <a:pt x="2438" y="3251"/>
                    <a:pt x="2450" y="3994"/>
                  </a:cubicBezTo>
                  <a:cubicBezTo>
                    <a:pt x="2427" y="4156"/>
                    <a:pt x="2450" y="4295"/>
                    <a:pt x="2473" y="4470"/>
                  </a:cubicBezTo>
                  <a:close/>
                  <a:moveTo>
                    <a:pt x="3843" y="987"/>
                  </a:moveTo>
                  <a:cubicBezTo>
                    <a:pt x="3843" y="743"/>
                    <a:pt x="3878" y="499"/>
                    <a:pt x="3832" y="267"/>
                  </a:cubicBezTo>
                  <a:cubicBezTo>
                    <a:pt x="3274" y="151"/>
                    <a:pt x="2740" y="209"/>
                    <a:pt x="2206" y="186"/>
                  </a:cubicBezTo>
                  <a:cubicBezTo>
                    <a:pt x="2079" y="186"/>
                    <a:pt x="1986" y="290"/>
                    <a:pt x="1974" y="441"/>
                  </a:cubicBezTo>
                  <a:cubicBezTo>
                    <a:pt x="1962" y="627"/>
                    <a:pt x="1986" y="801"/>
                    <a:pt x="2032" y="987"/>
                  </a:cubicBezTo>
                  <a:cubicBezTo>
                    <a:pt x="2044" y="1056"/>
                    <a:pt x="2102" y="1103"/>
                    <a:pt x="2171" y="1115"/>
                  </a:cubicBezTo>
                  <a:lnTo>
                    <a:pt x="2334" y="1115"/>
                  </a:lnTo>
                  <a:cubicBezTo>
                    <a:pt x="2543" y="1115"/>
                    <a:pt x="2740" y="1115"/>
                    <a:pt x="2949" y="1149"/>
                  </a:cubicBezTo>
                  <a:cubicBezTo>
                    <a:pt x="3123" y="1173"/>
                    <a:pt x="3298" y="1161"/>
                    <a:pt x="3472" y="1149"/>
                  </a:cubicBezTo>
                  <a:cubicBezTo>
                    <a:pt x="3599" y="1149"/>
                    <a:pt x="3727" y="1115"/>
                    <a:pt x="3843" y="9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9"/>
            <p:cNvSpPr/>
            <p:nvPr/>
          </p:nvSpPr>
          <p:spPr>
            <a:xfrm>
              <a:off x="1996325" y="3833375"/>
              <a:ext cx="112650" cy="40675"/>
            </a:xfrm>
            <a:custGeom>
              <a:avLst/>
              <a:gdLst/>
              <a:ahLst/>
              <a:cxnLst/>
              <a:rect l="l" t="t" r="r" b="b"/>
              <a:pathLst>
                <a:path w="4506" h="1627" extrusionOk="0">
                  <a:moveTo>
                    <a:pt x="2450" y="1"/>
                  </a:moveTo>
                  <a:lnTo>
                    <a:pt x="3797" y="1"/>
                  </a:lnTo>
                  <a:cubicBezTo>
                    <a:pt x="3948" y="1"/>
                    <a:pt x="4041" y="47"/>
                    <a:pt x="4099" y="187"/>
                  </a:cubicBezTo>
                  <a:cubicBezTo>
                    <a:pt x="4215" y="465"/>
                    <a:pt x="4354" y="732"/>
                    <a:pt x="4470" y="999"/>
                  </a:cubicBezTo>
                  <a:cubicBezTo>
                    <a:pt x="4505" y="1104"/>
                    <a:pt x="4494" y="1220"/>
                    <a:pt x="4482" y="1336"/>
                  </a:cubicBezTo>
                  <a:cubicBezTo>
                    <a:pt x="4470" y="1394"/>
                    <a:pt x="4412" y="1464"/>
                    <a:pt x="4366" y="1498"/>
                  </a:cubicBezTo>
                  <a:cubicBezTo>
                    <a:pt x="4250" y="1568"/>
                    <a:pt x="4134" y="1626"/>
                    <a:pt x="4006" y="1626"/>
                  </a:cubicBezTo>
                  <a:lnTo>
                    <a:pt x="2183" y="1626"/>
                  </a:lnTo>
                  <a:cubicBezTo>
                    <a:pt x="2149" y="1626"/>
                    <a:pt x="2102" y="1626"/>
                    <a:pt x="2067" y="1615"/>
                  </a:cubicBezTo>
                  <a:cubicBezTo>
                    <a:pt x="1882" y="1522"/>
                    <a:pt x="1661" y="1545"/>
                    <a:pt x="1464" y="1545"/>
                  </a:cubicBezTo>
                  <a:cubicBezTo>
                    <a:pt x="1301" y="1545"/>
                    <a:pt x="1139" y="1545"/>
                    <a:pt x="988" y="1487"/>
                  </a:cubicBezTo>
                  <a:cubicBezTo>
                    <a:pt x="895" y="1452"/>
                    <a:pt x="779" y="1464"/>
                    <a:pt x="674" y="1464"/>
                  </a:cubicBezTo>
                  <a:lnTo>
                    <a:pt x="187" y="1464"/>
                  </a:lnTo>
                  <a:cubicBezTo>
                    <a:pt x="70" y="1464"/>
                    <a:pt x="24" y="1394"/>
                    <a:pt x="12" y="1290"/>
                  </a:cubicBezTo>
                  <a:cubicBezTo>
                    <a:pt x="1" y="1162"/>
                    <a:pt x="12" y="1034"/>
                    <a:pt x="117" y="930"/>
                  </a:cubicBezTo>
                  <a:cubicBezTo>
                    <a:pt x="210" y="825"/>
                    <a:pt x="314" y="709"/>
                    <a:pt x="372" y="547"/>
                  </a:cubicBezTo>
                  <a:cubicBezTo>
                    <a:pt x="419" y="430"/>
                    <a:pt x="500" y="349"/>
                    <a:pt x="581" y="256"/>
                  </a:cubicBezTo>
                  <a:cubicBezTo>
                    <a:pt x="605" y="233"/>
                    <a:pt x="651" y="221"/>
                    <a:pt x="674" y="198"/>
                  </a:cubicBezTo>
                  <a:cubicBezTo>
                    <a:pt x="721" y="187"/>
                    <a:pt x="779" y="187"/>
                    <a:pt x="790" y="163"/>
                  </a:cubicBezTo>
                  <a:cubicBezTo>
                    <a:pt x="872" y="1"/>
                    <a:pt x="1011" y="13"/>
                    <a:pt x="1139" y="13"/>
                  </a:cubicBezTo>
                  <a:cubicBezTo>
                    <a:pt x="1568" y="13"/>
                    <a:pt x="1998" y="13"/>
                    <a:pt x="2450" y="1"/>
                  </a:cubicBezTo>
                  <a:cubicBezTo>
                    <a:pt x="2450" y="13"/>
                    <a:pt x="2450" y="1"/>
                    <a:pt x="2450" y="1"/>
                  </a:cubicBezTo>
                  <a:close/>
                  <a:moveTo>
                    <a:pt x="3751" y="268"/>
                  </a:moveTo>
                  <a:lnTo>
                    <a:pt x="1115" y="268"/>
                  </a:lnTo>
                  <a:cubicBezTo>
                    <a:pt x="988" y="268"/>
                    <a:pt x="872" y="338"/>
                    <a:pt x="813" y="419"/>
                  </a:cubicBezTo>
                  <a:cubicBezTo>
                    <a:pt x="651" y="628"/>
                    <a:pt x="523" y="860"/>
                    <a:pt x="372" y="1081"/>
                  </a:cubicBezTo>
                  <a:cubicBezTo>
                    <a:pt x="361" y="1092"/>
                    <a:pt x="372" y="1139"/>
                    <a:pt x="372" y="1173"/>
                  </a:cubicBezTo>
                  <a:lnTo>
                    <a:pt x="813" y="1173"/>
                  </a:lnTo>
                  <a:cubicBezTo>
                    <a:pt x="895" y="1173"/>
                    <a:pt x="999" y="1197"/>
                    <a:pt x="1080" y="1220"/>
                  </a:cubicBezTo>
                  <a:cubicBezTo>
                    <a:pt x="1208" y="1266"/>
                    <a:pt x="1347" y="1278"/>
                    <a:pt x="1475" y="1278"/>
                  </a:cubicBezTo>
                  <a:cubicBezTo>
                    <a:pt x="1638" y="1278"/>
                    <a:pt x="1789" y="1255"/>
                    <a:pt x="1940" y="1290"/>
                  </a:cubicBezTo>
                  <a:cubicBezTo>
                    <a:pt x="2183" y="1382"/>
                    <a:pt x="2450" y="1348"/>
                    <a:pt x="2694" y="1371"/>
                  </a:cubicBezTo>
                  <a:lnTo>
                    <a:pt x="3878" y="1371"/>
                  </a:lnTo>
                  <a:cubicBezTo>
                    <a:pt x="4029" y="1371"/>
                    <a:pt x="4145" y="1336"/>
                    <a:pt x="4261" y="1197"/>
                  </a:cubicBezTo>
                  <a:cubicBezTo>
                    <a:pt x="4064" y="918"/>
                    <a:pt x="4018" y="558"/>
                    <a:pt x="3751" y="26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9"/>
            <p:cNvSpPr/>
            <p:nvPr/>
          </p:nvSpPr>
          <p:spPr>
            <a:xfrm>
              <a:off x="2056125" y="3778250"/>
              <a:ext cx="11350" cy="9025"/>
            </a:xfrm>
            <a:custGeom>
              <a:avLst/>
              <a:gdLst/>
              <a:ahLst/>
              <a:cxnLst/>
              <a:rect l="l" t="t" r="r" b="b"/>
              <a:pathLst>
                <a:path w="454" h="361" extrusionOk="0">
                  <a:moveTo>
                    <a:pt x="453" y="360"/>
                  </a:moveTo>
                  <a:cubicBezTo>
                    <a:pt x="279" y="348"/>
                    <a:pt x="163" y="279"/>
                    <a:pt x="47" y="221"/>
                  </a:cubicBezTo>
                  <a:cubicBezTo>
                    <a:pt x="12" y="209"/>
                    <a:pt x="0" y="151"/>
                    <a:pt x="12" y="116"/>
                  </a:cubicBezTo>
                  <a:cubicBezTo>
                    <a:pt x="24" y="47"/>
                    <a:pt x="105" y="12"/>
                    <a:pt x="198" y="0"/>
                  </a:cubicBezTo>
                  <a:cubicBezTo>
                    <a:pt x="279" y="0"/>
                    <a:pt x="349" y="12"/>
                    <a:pt x="395" y="93"/>
                  </a:cubicBezTo>
                  <a:cubicBezTo>
                    <a:pt x="407" y="105"/>
                    <a:pt x="407" y="128"/>
                    <a:pt x="407" y="151"/>
                  </a:cubicBezTo>
                  <a:cubicBezTo>
                    <a:pt x="407" y="209"/>
                    <a:pt x="418" y="267"/>
                    <a:pt x="453" y="36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9"/>
            <p:cNvSpPr/>
            <p:nvPr/>
          </p:nvSpPr>
          <p:spPr>
            <a:xfrm>
              <a:off x="2060175" y="3793625"/>
              <a:ext cx="10475" cy="6700"/>
            </a:xfrm>
            <a:custGeom>
              <a:avLst/>
              <a:gdLst/>
              <a:ahLst/>
              <a:cxnLst/>
              <a:rect l="l" t="t" r="r" b="b"/>
              <a:pathLst>
                <a:path w="419" h="268" extrusionOk="0">
                  <a:moveTo>
                    <a:pt x="372" y="0"/>
                  </a:moveTo>
                  <a:cubicBezTo>
                    <a:pt x="384" y="93"/>
                    <a:pt x="407" y="151"/>
                    <a:pt x="419" y="209"/>
                  </a:cubicBezTo>
                  <a:cubicBezTo>
                    <a:pt x="303" y="267"/>
                    <a:pt x="198" y="267"/>
                    <a:pt x="82" y="233"/>
                  </a:cubicBezTo>
                  <a:cubicBezTo>
                    <a:pt x="36" y="209"/>
                    <a:pt x="1" y="151"/>
                    <a:pt x="12" y="117"/>
                  </a:cubicBezTo>
                  <a:cubicBezTo>
                    <a:pt x="12" y="70"/>
                    <a:pt x="59" y="12"/>
                    <a:pt x="94" y="12"/>
                  </a:cubicBezTo>
                  <a:cubicBezTo>
                    <a:pt x="175" y="0"/>
                    <a:pt x="268" y="0"/>
                    <a:pt x="3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9"/>
            <p:cNvSpPr/>
            <p:nvPr/>
          </p:nvSpPr>
          <p:spPr>
            <a:xfrm>
              <a:off x="2057275" y="3744000"/>
              <a:ext cx="9325" cy="9600"/>
            </a:xfrm>
            <a:custGeom>
              <a:avLst/>
              <a:gdLst/>
              <a:ahLst/>
              <a:cxnLst/>
              <a:rect l="l" t="t" r="r" b="b"/>
              <a:pathLst>
                <a:path w="373" h="384" extrusionOk="0">
                  <a:moveTo>
                    <a:pt x="245" y="383"/>
                  </a:moveTo>
                  <a:cubicBezTo>
                    <a:pt x="175" y="325"/>
                    <a:pt x="94" y="267"/>
                    <a:pt x="59" y="209"/>
                  </a:cubicBezTo>
                  <a:cubicBezTo>
                    <a:pt x="1" y="151"/>
                    <a:pt x="24" y="70"/>
                    <a:pt x="94" y="35"/>
                  </a:cubicBezTo>
                  <a:cubicBezTo>
                    <a:pt x="187" y="0"/>
                    <a:pt x="256" y="0"/>
                    <a:pt x="314" y="82"/>
                  </a:cubicBezTo>
                  <a:cubicBezTo>
                    <a:pt x="372" y="140"/>
                    <a:pt x="361" y="209"/>
                    <a:pt x="314" y="279"/>
                  </a:cubicBezTo>
                  <a:cubicBezTo>
                    <a:pt x="303" y="325"/>
                    <a:pt x="291" y="337"/>
                    <a:pt x="245" y="38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9"/>
            <p:cNvSpPr/>
            <p:nvPr/>
          </p:nvSpPr>
          <p:spPr>
            <a:xfrm>
              <a:off x="2056125" y="3717575"/>
              <a:ext cx="11625" cy="5825"/>
            </a:xfrm>
            <a:custGeom>
              <a:avLst/>
              <a:gdLst/>
              <a:ahLst/>
              <a:cxnLst/>
              <a:rect l="l" t="t" r="r" b="b"/>
              <a:pathLst>
                <a:path w="465" h="233" extrusionOk="0">
                  <a:moveTo>
                    <a:pt x="256" y="233"/>
                  </a:moveTo>
                  <a:cubicBezTo>
                    <a:pt x="93" y="233"/>
                    <a:pt x="0" y="175"/>
                    <a:pt x="12" y="117"/>
                  </a:cubicBezTo>
                  <a:cubicBezTo>
                    <a:pt x="58" y="1"/>
                    <a:pt x="163" y="12"/>
                    <a:pt x="244" y="12"/>
                  </a:cubicBezTo>
                  <a:cubicBezTo>
                    <a:pt x="372" y="1"/>
                    <a:pt x="465" y="59"/>
                    <a:pt x="453" y="129"/>
                  </a:cubicBezTo>
                  <a:cubicBezTo>
                    <a:pt x="453" y="210"/>
                    <a:pt x="372" y="233"/>
                    <a:pt x="256" y="23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9"/>
            <p:cNvSpPr/>
            <p:nvPr/>
          </p:nvSpPr>
          <p:spPr>
            <a:xfrm>
              <a:off x="2056125" y="3703075"/>
              <a:ext cx="9025" cy="5825"/>
            </a:xfrm>
            <a:custGeom>
              <a:avLst/>
              <a:gdLst/>
              <a:ahLst/>
              <a:cxnLst/>
              <a:rect l="l" t="t" r="r" b="b"/>
              <a:pathLst>
                <a:path w="361" h="233" extrusionOk="0">
                  <a:moveTo>
                    <a:pt x="186" y="233"/>
                  </a:moveTo>
                  <a:cubicBezTo>
                    <a:pt x="140" y="221"/>
                    <a:pt x="93" y="221"/>
                    <a:pt x="58" y="198"/>
                  </a:cubicBezTo>
                  <a:cubicBezTo>
                    <a:pt x="24" y="175"/>
                    <a:pt x="0" y="140"/>
                    <a:pt x="0" y="105"/>
                  </a:cubicBezTo>
                  <a:cubicBezTo>
                    <a:pt x="0" y="70"/>
                    <a:pt x="47" y="35"/>
                    <a:pt x="70" y="12"/>
                  </a:cubicBezTo>
                  <a:cubicBezTo>
                    <a:pt x="140" y="0"/>
                    <a:pt x="221" y="0"/>
                    <a:pt x="279" y="12"/>
                  </a:cubicBezTo>
                  <a:cubicBezTo>
                    <a:pt x="302" y="35"/>
                    <a:pt x="360" y="70"/>
                    <a:pt x="360" y="116"/>
                  </a:cubicBezTo>
                  <a:cubicBezTo>
                    <a:pt x="360" y="163"/>
                    <a:pt x="314" y="198"/>
                    <a:pt x="291" y="221"/>
                  </a:cubicBezTo>
                  <a:cubicBezTo>
                    <a:pt x="256" y="233"/>
                    <a:pt x="233" y="233"/>
                    <a:pt x="186" y="23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9"/>
            <p:cNvSpPr/>
            <p:nvPr/>
          </p:nvSpPr>
          <p:spPr>
            <a:xfrm>
              <a:off x="2057275" y="3732100"/>
              <a:ext cx="8150" cy="6400"/>
            </a:xfrm>
            <a:custGeom>
              <a:avLst/>
              <a:gdLst/>
              <a:ahLst/>
              <a:cxnLst/>
              <a:rect l="l" t="t" r="r" b="b"/>
              <a:pathLst>
                <a:path w="326" h="256" extrusionOk="0">
                  <a:moveTo>
                    <a:pt x="152" y="256"/>
                  </a:moveTo>
                  <a:cubicBezTo>
                    <a:pt x="140" y="256"/>
                    <a:pt x="94" y="232"/>
                    <a:pt x="70" y="209"/>
                  </a:cubicBezTo>
                  <a:cubicBezTo>
                    <a:pt x="1" y="163"/>
                    <a:pt x="12" y="58"/>
                    <a:pt x="82" y="35"/>
                  </a:cubicBezTo>
                  <a:cubicBezTo>
                    <a:pt x="117" y="12"/>
                    <a:pt x="152" y="0"/>
                    <a:pt x="198" y="0"/>
                  </a:cubicBezTo>
                  <a:cubicBezTo>
                    <a:pt x="268" y="0"/>
                    <a:pt x="314" y="47"/>
                    <a:pt x="314" y="116"/>
                  </a:cubicBezTo>
                  <a:cubicBezTo>
                    <a:pt x="326" y="198"/>
                    <a:pt x="256" y="256"/>
                    <a:pt x="152" y="2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9"/>
            <p:cNvSpPr/>
            <p:nvPr/>
          </p:nvSpPr>
          <p:spPr>
            <a:xfrm>
              <a:off x="2060775" y="3804075"/>
              <a:ext cx="7550" cy="6125"/>
            </a:xfrm>
            <a:custGeom>
              <a:avLst/>
              <a:gdLst/>
              <a:ahLst/>
              <a:cxnLst/>
              <a:rect l="l" t="t" r="r" b="b"/>
              <a:pathLst>
                <a:path w="302" h="245" extrusionOk="0">
                  <a:moveTo>
                    <a:pt x="174" y="244"/>
                  </a:moveTo>
                  <a:cubicBezTo>
                    <a:pt x="58" y="233"/>
                    <a:pt x="0" y="186"/>
                    <a:pt x="0" y="116"/>
                  </a:cubicBezTo>
                  <a:cubicBezTo>
                    <a:pt x="0" y="47"/>
                    <a:pt x="70" y="0"/>
                    <a:pt x="163" y="12"/>
                  </a:cubicBezTo>
                  <a:cubicBezTo>
                    <a:pt x="232" y="12"/>
                    <a:pt x="302" y="82"/>
                    <a:pt x="279" y="140"/>
                  </a:cubicBezTo>
                  <a:cubicBezTo>
                    <a:pt x="244" y="198"/>
                    <a:pt x="186" y="233"/>
                    <a:pt x="174"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9"/>
            <p:cNvSpPr/>
            <p:nvPr/>
          </p:nvSpPr>
          <p:spPr>
            <a:xfrm>
              <a:off x="2058150" y="3762575"/>
              <a:ext cx="5550" cy="6700"/>
            </a:xfrm>
            <a:custGeom>
              <a:avLst/>
              <a:gdLst/>
              <a:ahLst/>
              <a:cxnLst/>
              <a:rect l="l" t="t" r="r" b="b"/>
              <a:pathLst>
                <a:path w="222" h="268" extrusionOk="0">
                  <a:moveTo>
                    <a:pt x="105" y="267"/>
                  </a:moveTo>
                  <a:cubicBezTo>
                    <a:pt x="82" y="221"/>
                    <a:pt x="35" y="174"/>
                    <a:pt x="12" y="140"/>
                  </a:cubicBezTo>
                  <a:cubicBezTo>
                    <a:pt x="1" y="82"/>
                    <a:pt x="35" y="35"/>
                    <a:pt x="93" y="23"/>
                  </a:cubicBezTo>
                  <a:cubicBezTo>
                    <a:pt x="152" y="0"/>
                    <a:pt x="221" y="35"/>
                    <a:pt x="221" y="93"/>
                  </a:cubicBezTo>
                  <a:cubicBezTo>
                    <a:pt x="221" y="163"/>
                    <a:pt x="198" y="221"/>
                    <a:pt x="105" y="26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9"/>
            <p:cNvSpPr/>
            <p:nvPr/>
          </p:nvSpPr>
          <p:spPr>
            <a:xfrm>
              <a:off x="2065125" y="3819450"/>
              <a:ext cx="6100" cy="5250"/>
            </a:xfrm>
            <a:custGeom>
              <a:avLst/>
              <a:gdLst/>
              <a:ahLst/>
              <a:cxnLst/>
              <a:rect l="l" t="t" r="r" b="b"/>
              <a:pathLst>
                <a:path w="244" h="210" extrusionOk="0">
                  <a:moveTo>
                    <a:pt x="244" y="82"/>
                  </a:moveTo>
                  <a:cubicBezTo>
                    <a:pt x="232" y="163"/>
                    <a:pt x="163" y="210"/>
                    <a:pt x="93" y="198"/>
                  </a:cubicBezTo>
                  <a:cubicBezTo>
                    <a:pt x="35" y="175"/>
                    <a:pt x="0" y="140"/>
                    <a:pt x="12" y="94"/>
                  </a:cubicBezTo>
                  <a:cubicBezTo>
                    <a:pt x="47" y="24"/>
                    <a:pt x="105" y="1"/>
                    <a:pt x="163" y="24"/>
                  </a:cubicBezTo>
                  <a:cubicBezTo>
                    <a:pt x="186" y="12"/>
                    <a:pt x="221" y="47"/>
                    <a:pt x="244" y="8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8" name="Google Shape;508;p9"/>
          <p:cNvSpPr/>
          <p:nvPr/>
        </p:nvSpPr>
        <p:spPr>
          <a:xfrm rot="-897778" flipH="1">
            <a:off x="825036" y="1701916"/>
            <a:ext cx="540259" cy="223794"/>
          </a:xfrm>
          <a:custGeom>
            <a:avLst/>
            <a:gdLst/>
            <a:ahLst/>
            <a:cxnLst/>
            <a:rect l="l" t="t" r="r" b="b"/>
            <a:pathLst>
              <a:path w="6282" h="2602" extrusionOk="0">
                <a:moveTo>
                  <a:pt x="3774" y="12"/>
                </a:moveTo>
                <a:cubicBezTo>
                  <a:pt x="4017" y="12"/>
                  <a:pt x="4261" y="24"/>
                  <a:pt x="4505" y="12"/>
                </a:cubicBezTo>
                <a:cubicBezTo>
                  <a:pt x="4842" y="1"/>
                  <a:pt x="5167" y="59"/>
                  <a:pt x="5469" y="152"/>
                </a:cubicBezTo>
                <a:cubicBezTo>
                  <a:pt x="5492" y="175"/>
                  <a:pt x="5527" y="186"/>
                  <a:pt x="5550" y="186"/>
                </a:cubicBezTo>
                <a:cubicBezTo>
                  <a:pt x="5817" y="198"/>
                  <a:pt x="5956" y="361"/>
                  <a:pt x="6072" y="570"/>
                </a:cubicBezTo>
                <a:cubicBezTo>
                  <a:pt x="6177" y="720"/>
                  <a:pt x="6281" y="895"/>
                  <a:pt x="6246" y="1104"/>
                </a:cubicBezTo>
                <a:cubicBezTo>
                  <a:pt x="6235" y="1301"/>
                  <a:pt x="6177" y="1498"/>
                  <a:pt x="6119" y="1696"/>
                </a:cubicBezTo>
                <a:cubicBezTo>
                  <a:pt x="6061" y="1881"/>
                  <a:pt x="5898" y="2021"/>
                  <a:pt x="5747" y="2114"/>
                </a:cubicBezTo>
                <a:cubicBezTo>
                  <a:pt x="5701" y="2148"/>
                  <a:pt x="5631" y="2160"/>
                  <a:pt x="5585" y="2206"/>
                </a:cubicBezTo>
                <a:cubicBezTo>
                  <a:pt x="5515" y="2276"/>
                  <a:pt x="5422" y="2288"/>
                  <a:pt x="5318" y="2264"/>
                </a:cubicBezTo>
                <a:cubicBezTo>
                  <a:pt x="5225" y="2218"/>
                  <a:pt x="5120" y="2253"/>
                  <a:pt x="5016" y="2264"/>
                </a:cubicBezTo>
                <a:cubicBezTo>
                  <a:pt x="4842" y="2288"/>
                  <a:pt x="4679" y="2346"/>
                  <a:pt x="4505" y="2381"/>
                </a:cubicBezTo>
                <a:cubicBezTo>
                  <a:pt x="4412" y="2392"/>
                  <a:pt x="4296" y="2404"/>
                  <a:pt x="4180" y="2404"/>
                </a:cubicBezTo>
                <a:cubicBezTo>
                  <a:pt x="4017" y="2404"/>
                  <a:pt x="3866" y="2404"/>
                  <a:pt x="3727" y="2450"/>
                </a:cubicBezTo>
                <a:cubicBezTo>
                  <a:pt x="3553" y="2497"/>
                  <a:pt x="3367" y="2508"/>
                  <a:pt x="3170" y="2508"/>
                </a:cubicBezTo>
                <a:cubicBezTo>
                  <a:pt x="3054" y="2508"/>
                  <a:pt x="2926" y="2508"/>
                  <a:pt x="2810" y="2555"/>
                </a:cubicBezTo>
                <a:cubicBezTo>
                  <a:pt x="2740" y="2578"/>
                  <a:pt x="2647" y="2578"/>
                  <a:pt x="2566" y="2578"/>
                </a:cubicBezTo>
                <a:cubicBezTo>
                  <a:pt x="2171" y="2578"/>
                  <a:pt x="1765" y="2601"/>
                  <a:pt x="1370" y="2578"/>
                </a:cubicBezTo>
                <a:cubicBezTo>
                  <a:pt x="1022" y="2578"/>
                  <a:pt x="720" y="2462"/>
                  <a:pt x="430" y="2276"/>
                </a:cubicBezTo>
                <a:cubicBezTo>
                  <a:pt x="360" y="2230"/>
                  <a:pt x="302" y="2172"/>
                  <a:pt x="256" y="2102"/>
                </a:cubicBezTo>
                <a:cubicBezTo>
                  <a:pt x="117" y="1847"/>
                  <a:pt x="1" y="1568"/>
                  <a:pt x="35" y="1266"/>
                </a:cubicBezTo>
                <a:cubicBezTo>
                  <a:pt x="59" y="1162"/>
                  <a:pt x="93" y="1045"/>
                  <a:pt x="151" y="953"/>
                </a:cubicBezTo>
                <a:cubicBezTo>
                  <a:pt x="291" y="767"/>
                  <a:pt x="442" y="593"/>
                  <a:pt x="662" y="477"/>
                </a:cubicBezTo>
                <a:cubicBezTo>
                  <a:pt x="778" y="419"/>
                  <a:pt x="906" y="372"/>
                  <a:pt x="1022" y="303"/>
                </a:cubicBezTo>
                <a:cubicBezTo>
                  <a:pt x="1161" y="210"/>
                  <a:pt x="1301" y="175"/>
                  <a:pt x="1463" y="186"/>
                </a:cubicBezTo>
                <a:lnTo>
                  <a:pt x="1521" y="186"/>
                </a:lnTo>
                <a:cubicBezTo>
                  <a:pt x="1754" y="105"/>
                  <a:pt x="1986" y="105"/>
                  <a:pt x="2218" y="117"/>
                </a:cubicBezTo>
                <a:cubicBezTo>
                  <a:pt x="2241" y="117"/>
                  <a:pt x="2276" y="117"/>
                  <a:pt x="2299" y="105"/>
                </a:cubicBezTo>
                <a:cubicBezTo>
                  <a:pt x="2473" y="1"/>
                  <a:pt x="2659" y="24"/>
                  <a:pt x="2845" y="24"/>
                </a:cubicBezTo>
                <a:cubicBezTo>
                  <a:pt x="3147" y="12"/>
                  <a:pt x="3460" y="12"/>
                  <a:pt x="3774" y="12"/>
                </a:cubicBezTo>
                <a:close/>
                <a:moveTo>
                  <a:pt x="3263" y="2218"/>
                </a:moveTo>
                <a:cubicBezTo>
                  <a:pt x="3321" y="2055"/>
                  <a:pt x="3379" y="1916"/>
                  <a:pt x="3437" y="1788"/>
                </a:cubicBezTo>
                <a:cubicBezTo>
                  <a:pt x="3541" y="1568"/>
                  <a:pt x="3541" y="1162"/>
                  <a:pt x="3448" y="918"/>
                </a:cubicBezTo>
                <a:cubicBezTo>
                  <a:pt x="3402" y="813"/>
                  <a:pt x="3390" y="697"/>
                  <a:pt x="3321" y="604"/>
                </a:cubicBezTo>
                <a:cubicBezTo>
                  <a:pt x="3135" y="361"/>
                  <a:pt x="2856" y="244"/>
                  <a:pt x="2566" y="337"/>
                </a:cubicBezTo>
                <a:cubicBezTo>
                  <a:pt x="2357" y="395"/>
                  <a:pt x="2160" y="395"/>
                  <a:pt x="1951" y="407"/>
                </a:cubicBezTo>
                <a:cubicBezTo>
                  <a:pt x="1916" y="407"/>
                  <a:pt x="1846" y="407"/>
                  <a:pt x="1812" y="419"/>
                </a:cubicBezTo>
                <a:cubicBezTo>
                  <a:pt x="1649" y="488"/>
                  <a:pt x="1487" y="465"/>
                  <a:pt x="1336" y="511"/>
                </a:cubicBezTo>
                <a:cubicBezTo>
                  <a:pt x="1173" y="546"/>
                  <a:pt x="1022" y="686"/>
                  <a:pt x="871" y="720"/>
                </a:cubicBezTo>
                <a:cubicBezTo>
                  <a:pt x="709" y="767"/>
                  <a:pt x="604" y="871"/>
                  <a:pt x="500" y="987"/>
                </a:cubicBezTo>
                <a:cubicBezTo>
                  <a:pt x="384" y="1104"/>
                  <a:pt x="302" y="1243"/>
                  <a:pt x="326" y="1417"/>
                </a:cubicBezTo>
                <a:cubicBezTo>
                  <a:pt x="360" y="1626"/>
                  <a:pt x="418" y="1847"/>
                  <a:pt x="546" y="2021"/>
                </a:cubicBezTo>
                <a:cubicBezTo>
                  <a:pt x="558" y="2032"/>
                  <a:pt x="581" y="2044"/>
                  <a:pt x="593" y="2044"/>
                </a:cubicBezTo>
                <a:cubicBezTo>
                  <a:pt x="836" y="2206"/>
                  <a:pt x="1115" y="2276"/>
                  <a:pt x="1405" y="2288"/>
                </a:cubicBezTo>
                <a:cubicBezTo>
                  <a:pt x="1777" y="2323"/>
                  <a:pt x="2160" y="2311"/>
                  <a:pt x="2531" y="2311"/>
                </a:cubicBezTo>
                <a:cubicBezTo>
                  <a:pt x="2578" y="2311"/>
                  <a:pt x="2624" y="2311"/>
                  <a:pt x="2647" y="2288"/>
                </a:cubicBezTo>
                <a:cubicBezTo>
                  <a:pt x="2856" y="2218"/>
                  <a:pt x="3042" y="2218"/>
                  <a:pt x="3263" y="2218"/>
                </a:cubicBezTo>
                <a:close/>
                <a:moveTo>
                  <a:pt x="3518" y="314"/>
                </a:moveTo>
                <a:cubicBezTo>
                  <a:pt x="3541" y="361"/>
                  <a:pt x="3541" y="395"/>
                  <a:pt x="3553" y="419"/>
                </a:cubicBezTo>
                <a:cubicBezTo>
                  <a:pt x="3774" y="895"/>
                  <a:pt x="3774" y="895"/>
                  <a:pt x="3774" y="1417"/>
                </a:cubicBezTo>
                <a:cubicBezTo>
                  <a:pt x="3774" y="1614"/>
                  <a:pt x="3750" y="1788"/>
                  <a:pt x="3657" y="1939"/>
                </a:cubicBezTo>
                <a:cubicBezTo>
                  <a:pt x="3611" y="2021"/>
                  <a:pt x="3565" y="2090"/>
                  <a:pt x="3623" y="2195"/>
                </a:cubicBezTo>
                <a:cubicBezTo>
                  <a:pt x="3692" y="2172"/>
                  <a:pt x="3785" y="2160"/>
                  <a:pt x="3855" y="2160"/>
                </a:cubicBezTo>
                <a:cubicBezTo>
                  <a:pt x="4145" y="2172"/>
                  <a:pt x="4412" y="2055"/>
                  <a:pt x="4702" y="2055"/>
                </a:cubicBezTo>
                <a:cubicBezTo>
                  <a:pt x="4760" y="2055"/>
                  <a:pt x="4830" y="2044"/>
                  <a:pt x="4876" y="1997"/>
                </a:cubicBezTo>
                <a:cubicBezTo>
                  <a:pt x="5016" y="1916"/>
                  <a:pt x="5178" y="1905"/>
                  <a:pt x="5318" y="1928"/>
                </a:cubicBezTo>
                <a:cubicBezTo>
                  <a:pt x="5469" y="1963"/>
                  <a:pt x="5550" y="1881"/>
                  <a:pt x="5654" y="1847"/>
                </a:cubicBezTo>
                <a:cubicBezTo>
                  <a:pt x="5782" y="1788"/>
                  <a:pt x="5817" y="1672"/>
                  <a:pt x="5863" y="1556"/>
                </a:cubicBezTo>
                <a:cubicBezTo>
                  <a:pt x="5898" y="1417"/>
                  <a:pt x="5933" y="1301"/>
                  <a:pt x="5956" y="1173"/>
                </a:cubicBezTo>
                <a:cubicBezTo>
                  <a:pt x="5979" y="1104"/>
                  <a:pt x="5956" y="1022"/>
                  <a:pt x="5933" y="976"/>
                </a:cubicBezTo>
                <a:cubicBezTo>
                  <a:pt x="5898" y="883"/>
                  <a:pt x="5840" y="813"/>
                  <a:pt x="5817" y="720"/>
                </a:cubicBezTo>
                <a:cubicBezTo>
                  <a:pt x="5782" y="639"/>
                  <a:pt x="5724" y="593"/>
                  <a:pt x="5643" y="558"/>
                </a:cubicBezTo>
                <a:cubicBezTo>
                  <a:pt x="5376" y="442"/>
                  <a:pt x="5109" y="361"/>
                  <a:pt x="4830" y="349"/>
                </a:cubicBezTo>
                <a:cubicBezTo>
                  <a:pt x="4389" y="291"/>
                  <a:pt x="3959" y="314"/>
                  <a:pt x="3518" y="31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9" name="Google Shape;509;p9"/>
          <p:cNvGrpSpPr/>
          <p:nvPr/>
        </p:nvGrpSpPr>
        <p:grpSpPr>
          <a:xfrm rot="-1425117" flipH="1">
            <a:off x="6647985" y="4272006"/>
            <a:ext cx="870560" cy="1160758"/>
            <a:chOff x="2957300" y="3608175"/>
            <a:chExt cx="231325" cy="310850"/>
          </a:xfrm>
        </p:grpSpPr>
        <p:sp>
          <p:nvSpPr>
            <p:cNvPr id="510" name="Google Shape;510;p9"/>
            <p:cNvSpPr/>
            <p:nvPr/>
          </p:nvSpPr>
          <p:spPr>
            <a:xfrm>
              <a:off x="3005750" y="3695225"/>
              <a:ext cx="44725" cy="62725"/>
            </a:xfrm>
            <a:custGeom>
              <a:avLst/>
              <a:gdLst/>
              <a:ahLst/>
              <a:cxnLst/>
              <a:rect l="l" t="t" r="r" b="b"/>
              <a:pathLst>
                <a:path w="1789" h="2509" extrusionOk="0">
                  <a:moveTo>
                    <a:pt x="24" y="930"/>
                  </a:moveTo>
                  <a:lnTo>
                    <a:pt x="24" y="465"/>
                  </a:lnTo>
                  <a:cubicBezTo>
                    <a:pt x="24" y="361"/>
                    <a:pt x="47" y="291"/>
                    <a:pt x="105" y="198"/>
                  </a:cubicBezTo>
                  <a:cubicBezTo>
                    <a:pt x="163" y="129"/>
                    <a:pt x="221" y="82"/>
                    <a:pt x="314" y="82"/>
                  </a:cubicBezTo>
                  <a:cubicBezTo>
                    <a:pt x="442" y="82"/>
                    <a:pt x="570" y="47"/>
                    <a:pt x="697" y="24"/>
                  </a:cubicBezTo>
                  <a:cubicBezTo>
                    <a:pt x="964" y="1"/>
                    <a:pt x="1220" y="13"/>
                    <a:pt x="1498" y="13"/>
                  </a:cubicBezTo>
                  <a:cubicBezTo>
                    <a:pt x="1591" y="13"/>
                    <a:pt x="1614" y="82"/>
                    <a:pt x="1626" y="163"/>
                  </a:cubicBezTo>
                  <a:cubicBezTo>
                    <a:pt x="1626" y="233"/>
                    <a:pt x="1649" y="303"/>
                    <a:pt x="1649" y="372"/>
                  </a:cubicBezTo>
                  <a:lnTo>
                    <a:pt x="1649" y="1115"/>
                  </a:lnTo>
                  <a:cubicBezTo>
                    <a:pt x="1649" y="1185"/>
                    <a:pt x="1626" y="1266"/>
                    <a:pt x="1673" y="1336"/>
                  </a:cubicBezTo>
                  <a:cubicBezTo>
                    <a:pt x="1789" y="1557"/>
                    <a:pt x="1731" y="1766"/>
                    <a:pt x="1742" y="1998"/>
                  </a:cubicBezTo>
                  <a:cubicBezTo>
                    <a:pt x="1742" y="2091"/>
                    <a:pt x="1719" y="2160"/>
                    <a:pt x="1649" y="2207"/>
                  </a:cubicBezTo>
                  <a:cubicBezTo>
                    <a:pt x="1487" y="2311"/>
                    <a:pt x="1324" y="2427"/>
                    <a:pt x="1127" y="2392"/>
                  </a:cubicBezTo>
                  <a:cubicBezTo>
                    <a:pt x="1080" y="2392"/>
                    <a:pt x="1034" y="2392"/>
                    <a:pt x="1011" y="2404"/>
                  </a:cubicBezTo>
                  <a:cubicBezTo>
                    <a:pt x="813" y="2509"/>
                    <a:pt x="628" y="2462"/>
                    <a:pt x="442" y="2462"/>
                  </a:cubicBezTo>
                  <a:cubicBezTo>
                    <a:pt x="291" y="2462"/>
                    <a:pt x="268" y="2427"/>
                    <a:pt x="221" y="2265"/>
                  </a:cubicBezTo>
                  <a:cubicBezTo>
                    <a:pt x="163" y="2079"/>
                    <a:pt x="152" y="1858"/>
                    <a:pt x="105" y="1673"/>
                  </a:cubicBezTo>
                  <a:cubicBezTo>
                    <a:pt x="59" y="1475"/>
                    <a:pt x="47" y="1301"/>
                    <a:pt x="47" y="1127"/>
                  </a:cubicBezTo>
                  <a:cubicBezTo>
                    <a:pt x="1" y="1069"/>
                    <a:pt x="1" y="999"/>
                    <a:pt x="24" y="930"/>
                  </a:cubicBezTo>
                  <a:cubicBezTo>
                    <a:pt x="1" y="930"/>
                    <a:pt x="24" y="930"/>
                    <a:pt x="24" y="930"/>
                  </a:cubicBezTo>
                  <a:close/>
                  <a:moveTo>
                    <a:pt x="1371" y="303"/>
                  </a:moveTo>
                  <a:cubicBezTo>
                    <a:pt x="988" y="198"/>
                    <a:pt x="663" y="338"/>
                    <a:pt x="326" y="361"/>
                  </a:cubicBezTo>
                  <a:cubicBezTo>
                    <a:pt x="291" y="535"/>
                    <a:pt x="279" y="1324"/>
                    <a:pt x="303" y="1440"/>
                  </a:cubicBezTo>
                  <a:cubicBezTo>
                    <a:pt x="303" y="1452"/>
                    <a:pt x="326" y="1475"/>
                    <a:pt x="326" y="1487"/>
                  </a:cubicBezTo>
                  <a:cubicBezTo>
                    <a:pt x="384" y="1603"/>
                    <a:pt x="395" y="1731"/>
                    <a:pt x="384" y="1858"/>
                  </a:cubicBezTo>
                  <a:cubicBezTo>
                    <a:pt x="384" y="1986"/>
                    <a:pt x="407" y="2091"/>
                    <a:pt x="512" y="2207"/>
                  </a:cubicBezTo>
                  <a:cubicBezTo>
                    <a:pt x="593" y="2183"/>
                    <a:pt x="697" y="2172"/>
                    <a:pt x="802" y="2160"/>
                  </a:cubicBezTo>
                  <a:cubicBezTo>
                    <a:pt x="871" y="2149"/>
                    <a:pt x="941" y="2114"/>
                    <a:pt x="999" y="2114"/>
                  </a:cubicBezTo>
                  <a:cubicBezTo>
                    <a:pt x="1162" y="2114"/>
                    <a:pt x="1289" y="2056"/>
                    <a:pt x="1429" y="1940"/>
                  </a:cubicBezTo>
                  <a:cubicBezTo>
                    <a:pt x="1429" y="1812"/>
                    <a:pt x="1452" y="1673"/>
                    <a:pt x="1405" y="1545"/>
                  </a:cubicBezTo>
                  <a:cubicBezTo>
                    <a:pt x="1347" y="1394"/>
                    <a:pt x="1347" y="1231"/>
                    <a:pt x="1347" y="1069"/>
                  </a:cubicBezTo>
                  <a:cubicBezTo>
                    <a:pt x="1371" y="825"/>
                    <a:pt x="1371" y="581"/>
                    <a:pt x="1371" y="30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9"/>
            <p:cNvSpPr/>
            <p:nvPr/>
          </p:nvSpPr>
          <p:spPr>
            <a:xfrm>
              <a:off x="3028975" y="3841800"/>
              <a:ext cx="104500" cy="10775"/>
            </a:xfrm>
            <a:custGeom>
              <a:avLst/>
              <a:gdLst/>
              <a:ahLst/>
              <a:cxnLst/>
              <a:rect l="l" t="t" r="r" b="b"/>
              <a:pathLst>
                <a:path w="4180" h="431" extrusionOk="0">
                  <a:moveTo>
                    <a:pt x="4157" y="1"/>
                  </a:moveTo>
                  <a:cubicBezTo>
                    <a:pt x="4180" y="128"/>
                    <a:pt x="4110" y="186"/>
                    <a:pt x="4029" y="221"/>
                  </a:cubicBezTo>
                  <a:cubicBezTo>
                    <a:pt x="3936" y="233"/>
                    <a:pt x="3832" y="233"/>
                    <a:pt x="3750" y="233"/>
                  </a:cubicBezTo>
                  <a:cubicBezTo>
                    <a:pt x="3576" y="233"/>
                    <a:pt x="3402" y="233"/>
                    <a:pt x="3228" y="291"/>
                  </a:cubicBezTo>
                  <a:cubicBezTo>
                    <a:pt x="3123" y="314"/>
                    <a:pt x="3019" y="314"/>
                    <a:pt x="2926" y="314"/>
                  </a:cubicBezTo>
                  <a:lnTo>
                    <a:pt x="2067" y="314"/>
                  </a:lnTo>
                  <a:cubicBezTo>
                    <a:pt x="1916" y="314"/>
                    <a:pt x="1765" y="337"/>
                    <a:pt x="1614" y="372"/>
                  </a:cubicBezTo>
                  <a:cubicBezTo>
                    <a:pt x="1394" y="430"/>
                    <a:pt x="1161" y="430"/>
                    <a:pt x="964" y="302"/>
                  </a:cubicBezTo>
                  <a:cubicBezTo>
                    <a:pt x="813" y="198"/>
                    <a:pt x="662" y="198"/>
                    <a:pt x="500" y="279"/>
                  </a:cubicBezTo>
                  <a:cubicBezTo>
                    <a:pt x="372" y="337"/>
                    <a:pt x="233" y="337"/>
                    <a:pt x="105" y="291"/>
                  </a:cubicBezTo>
                  <a:cubicBezTo>
                    <a:pt x="70" y="279"/>
                    <a:pt x="47" y="244"/>
                    <a:pt x="1" y="221"/>
                  </a:cubicBezTo>
                  <a:cubicBezTo>
                    <a:pt x="35" y="186"/>
                    <a:pt x="47" y="140"/>
                    <a:pt x="59" y="140"/>
                  </a:cubicBezTo>
                  <a:cubicBezTo>
                    <a:pt x="268" y="105"/>
                    <a:pt x="453" y="59"/>
                    <a:pt x="651" y="24"/>
                  </a:cubicBezTo>
                  <a:cubicBezTo>
                    <a:pt x="802" y="12"/>
                    <a:pt x="941" y="24"/>
                    <a:pt x="1080" y="105"/>
                  </a:cubicBezTo>
                  <a:cubicBezTo>
                    <a:pt x="1254" y="198"/>
                    <a:pt x="1428" y="221"/>
                    <a:pt x="1603" y="128"/>
                  </a:cubicBezTo>
                  <a:cubicBezTo>
                    <a:pt x="1684" y="105"/>
                    <a:pt x="1777" y="82"/>
                    <a:pt x="1870" y="82"/>
                  </a:cubicBezTo>
                  <a:cubicBezTo>
                    <a:pt x="2160" y="82"/>
                    <a:pt x="2438" y="82"/>
                    <a:pt x="2729" y="70"/>
                  </a:cubicBezTo>
                  <a:cubicBezTo>
                    <a:pt x="2938" y="70"/>
                    <a:pt x="3135" y="82"/>
                    <a:pt x="3344" y="12"/>
                  </a:cubicBezTo>
                  <a:cubicBezTo>
                    <a:pt x="3402" y="1"/>
                    <a:pt x="3460" y="1"/>
                    <a:pt x="35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9"/>
            <p:cNvSpPr/>
            <p:nvPr/>
          </p:nvSpPr>
          <p:spPr>
            <a:xfrm>
              <a:off x="3025775" y="3805825"/>
              <a:ext cx="108300" cy="13950"/>
            </a:xfrm>
            <a:custGeom>
              <a:avLst/>
              <a:gdLst/>
              <a:ahLst/>
              <a:cxnLst/>
              <a:rect l="l" t="t" r="r" b="b"/>
              <a:pathLst>
                <a:path w="4332" h="558" extrusionOk="0">
                  <a:moveTo>
                    <a:pt x="1429" y="267"/>
                  </a:moveTo>
                  <a:lnTo>
                    <a:pt x="1928" y="267"/>
                  </a:lnTo>
                  <a:cubicBezTo>
                    <a:pt x="2067" y="267"/>
                    <a:pt x="2195" y="244"/>
                    <a:pt x="2323" y="221"/>
                  </a:cubicBezTo>
                  <a:cubicBezTo>
                    <a:pt x="2474" y="174"/>
                    <a:pt x="2625" y="163"/>
                    <a:pt x="2775" y="174"/>
                  </a:cubicBezTo>
                  <a:cubicBezTo>
                    <a:pt x="3054" y="174"/>
                    <a:pt x="3298" y="105"/>
                    <a:pt x="3553" y="58"/>
                  </a:cubicBezTo>
                  <a:cubicBezTo>
                    <a:pt x="3762" y="12"/>
                    <a:pt x="3983" y="12"/>
                    <a:pt x="4192" y="0"/>
                  </a:cubicBezTo>
                  <a:cubicBezTo>
                    <a:pt x="4227" y="0"/>
                    <a:pt x="4273" y="12"/>
                    <a:pt x="4285" y="35"/>
                  </a:cubicBezTo>
                  <a:cubicBezTo>
                    <a:pt x="4308" y="58"/>
                    <a:pt x="4331" y="105"/>
                    <a:pt x="4331" y="128"/>
                  </a:cubicBezTo>
                  <a:cubicBezTo>
                    <a:pt x="4331" y="163"/>
                    <a:pt x="4296" y="186"/>
                    <a:pt x="4273" y="186"/>
                  </a:cubicBezTo>
                  <a:cubicBezTo>
                    <a:pt x="4192" y="209"/>
                    <a:pt x="4122" y="221"/>
                    <a:pt x="4052" y="209"/>
                  </a:cubicBezTo>
                  <a:cubicBezTo>
                    <a:pt x="3809" y="163"/>
                    <a:pt x="3576" y="221"/>
                    <a:pt x="3356" y="302"/>
                  </a:cubicBezTo>
                  <a:cubicBezTo>
                    <a:pt x="3147" y="383"/>
                    <a:pt x="2961" y="395"/>
                    <a:pt x="2764" y="383"/>
                  </a:cubicBezTo>
                  <a:cubicBezTo>
                    <a:pt x="2590" y="383"/>
                    <a:pt x="2416" y="348"/>
                    <a:pt x="2253" y="441"/>
                  </a:cubicBezTo>
                  <a:cubicBezTo>
                    <a:pt x="2195" y="464"/>
                    <a:pt x="2137" y="453"/>
                    <a:pt x="2079" y="453"/>
                  </a:cubicBezTo>
                  <a:lnTo>
                    <a:pt x="1220" y="453"/>
                  </a:lnTo>
                  <a:cubicBezTo>
                    <a:pt x="1022" y="453"/>
                    <a:pt x="813" y="453"/>
                    <a:pt x="616" y="511"/>
                  </a:cubicBezTo>
                  <a:cubicBezTo>
                    <a:pt x="477" y="557"/>
                    <a:pt x="337" y="534"/>
                    <a:pt x="187" y="534"/>
                  </a:cubicBezTo>
                  <a:cubicBezTo>
                    <a:pt x="152" y="534"/>
                    <a:pt x="94" y="511"/>
                    <a:pt x="47" y="476"/>
                  </a:cubicBezTo>
                  <a:cubicBezTo>
                    <a:pt x="1" y="453"/>
                    <a:pt x="12" y="360"/>
                    <a:pt x="59" y="348"/>
                  </a:cubicBezTo>
                  <a:cubicBezTo>
                    <a:pt x="94" y="337"/>
                    <a:pt x="117" y="325"/>
                    <a:pt x="152" y="325"/>
                  </a:cubicBezTo>
                  <a:cubicBezTo>
                    <a:pt x="581" y="348"/>
                    <a:pt x="1022" y="209"/>
                    <a:pt x="1429" y="26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9"/>
            <p:cNvSpPr/>
            <p:nvPr/>
          </p:nvSpPr>
          <p:spPr>
            <a:xfrm>
              <a:off x="3020275" y="3776800"/>
              <a:ext cx="113800" cy="15675"/>
            </a:xfrm>
            <a:custGeom>
              <a:avLst/>
              <a:gdLst/>
              <a:ahLst/>
              <a:cxnLst/>
              <a:rect l="l" t="t" r="r" b="b"/>
              <a:pathLst>
                <a:path w="4552" h="627" extrusionOk="0">
                  <a:moveTo>
                    <a:pt x="4551" y="174"/>
                  </a:moveTo>
                  <a:cubicBezTo>
                    <a:pt x="4400" y="279"/>
                    <a:pt x="4284" y="302"/>
                    <a:pt x="4156" y="209"/>
                  </a:cubicBezTo>
                  <a:cubicBezTo>
                    <a:pt x="4063" y="128"/>
                    <a:pt x="3947" y="128"/>
                    <a:pt x="3866" y="174"/>
                  </a:cubicBezTo>
                  <a:cubicBezTo>
                    <a:pt x="3657" y="290"/>
                    <a:pt x="3460" y="290"/>
                    <a:pt x="3239" y="279"/>
                  </a:cubicBezTo>
                  <a:cubicBezTo>
                    <a:pt x="2926" y="267"/>
                    <a:pt x="2636" y="337"/>
                    <a:pt x="2345" y="406"/>
                  </a:cubicBezTo>
                  <a:cubicBezTo>
                    <a:pt x="2229" y="441"/>
                    <a:pt x="2090" y="453"/>
                    <a:pt x="1974" y="453"/>
                  </a:cubicBezTo>
                  <a:cubicBezTo>
                    <a:pt x="1626" y="453"/>
                    <a:pt x="1277" y="453"/>
                    <a:pt x="929" y="441"/>
                  </a:cubicBezTo>
                  <a:cubicBezTo>
                    <a:pt x="778" y="441"/>
                    <a:pt x="616" y="418"/>
                    <a:pt x="465" y="534"/>
                  </a:cubicBezTo>
                  <a:cubicBezTo>
                    <a:pt x="349" y="627"/>
                    <a:pt x="198" y="627"/>
                    <a:pt x="58" y="581"/>
                  </a:cubicBezTo>
                  <a:cubicBezTo>
                    <a:pt x="35" y="581"/>
                    <a:pt x="23" y="534"/>
                    <a:pt x="0" y="523"/>
                  </a:cubicBezTo>
                  <a:cubicBezTo>
                    <a:pt x="0" y="499"/>
                    <a:pt x="23" y="464"/>
                    <a:pt x="47" y="453"/>
                  </a:cubicBezTo>
                  <a:cubicBezTo>
                    <a:pt x="82" y="441"/>
                    <a:pt x="105" y="418"/>
                    <a:pt x="140" y="418"/>
                  </a:cubicBezTo>
                  <a:cubicBezTo>
                    <a:pt x="267" y="418"/>
                    <a:pt x="395" y="395"/>
                    <a:pt x="511" y="302"/>
                  </a:cubicBezTo>
                  <a:cubicBezTo>
                    <a:pt x="557" y="279"/>
                    <a:pt x="627" y="267"/>
                    <a:pt x="685" y="267"/>
                  </a:cubicBezTo>
                  <a:cubicBezTo>
                    <a:pt x="1022" y="244"/>
                    <a:pt x="1359" y="232"/>
                    <a:pt x="1707" y="232"/>
                  </a:cubicBezTo>
                  <a:cubicBezTo>
                    <a:pt x="2009" y="232"/>
                    <a:pt x="2299" y="232"/>
                    <a:pt x="2577" y="151"/>
                  </a:cubicBezTo>
                  <a:cubicBezTo>
                    <a:pt x="2868" y="58"/>
                    <a:pt x="3158" y="70"/>
                    <a:pt x="3448" y="70"/>
                  </a:cubicBezTo>
                  <a:cubicBezTo>
                    <a:pt x="3588" y="70"/>
                    <a:pt x="3715" y="70"/>
                    <a:pt x="3866" y="47"/>
                  </a:cubicBezTo>
                  <a:cubicBezTo>
                    <a:pt x="4087" y="0"/>
                    <a:pt x="4296" y="35"/>
                    <a:pt x="4551" y="1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9"/>
            <p:cNvSpPr/>
            <p:nvPr/>
          </p:nvSpPr>
          <p:spPr>
            <a:xfrm>
              <a:off x="3060025" y="3695825"/>
              <a:ext cx="58650" cy="12200"/>
            </a:xfrm>
            <a:custGeom>
              <a:avLst/>
              <a:gdLst/>
              <a:ahLst/>
              <a:cxnLst/>
              <a:rect l="l" t="t" r="r" b="b"/>
              <a:pathLst>
                <a:path w="2346" h="488" extrusionOk="0">
                  <a:moveTo>
                    <a:pt x="929" y="395"/>
                  </a:moveTo>
                  <a:cubicBezTo>
                    <a:pt x="767" y="395"/>
                    <a:pt x="697" y="360"/>
                    <a:pt x="651" y="267"/>
                  </a:cubicBezTo>
                  <a:cubicBezTo>
                    <a:pt x="604" y="174"/>
                    <a:pt x="523" y="174"/>
                    <a:pt x="442" y="232"/>
                  </a:cubicBezTo>
                  <a:cubicBezTo>
                    <a:pt x="384" y="279"/>
                    <a:pt x="361" y="348"/>
                    <a:pt x="303" y="395"/>
                  </a:cubicBezTo>
                  <a:cubicBezTo>
                    <a:pt x="256" y="430"/>
                    <a:pt x="198" y="453"/>
                    <a:pt x="140" y="465"/>
                  </a:cubicBezTo>
                  <a:cubicBezTo>
                    <a:pt x="82" y="488"/>
                    <a:pt x="12" y="430"/>
                    <a:pt x="12" y="360"/>
                  </a:cubicBezTo>
                  <a:cubicBezTo>
                    <a:pt x="1" y="302"/>
                    <a:pt x="12" y="221"/>
                    <a:pt x="70" y="209"/>
                  </a:cubicBezTo>
                  <a:cubicBezTo>
                    <a:pt x="186" y="186"/>
                    <a:pt x="268" y="116"/>
                    <a:pt x="361" y="70"/>
                  </a:cubicBezTo>
                  <a:cubicBezTo>
                    <a:pt x="500" y="0"/>
                    <a:pt x="662" y="0"/>
                    <a:pt x="790" y="105"/>
                  </a:cubicBezTo>
                  <a:cubicBezTo>
                    <a:pt x="883" y="163"/>
                    <a:pt x="964" y="197"/>
                    <a:pt x="1080" y="151"/>
                  </a:cubicBezTo>
                  <a:cubicBezTo>
                    <a:pt x="1196" y="105"/>
                    <a:pt x="1313" y="116"/>
                    <a:pt x="1429" y="58"/>
                  </a:cubicBezTo>
                  <a:cubicBezTo>
                    <a:pt x="1510" y="12"/>
                    <a:pt x="1603" y="35"/>
                    <a:pt x="1707" y="35"/>
                  </a:cubicBezTo>
                  <a:cubicBezTo>
                    <a:pt x="1870" y="35"/>
                    <a:pt x="2009" y="35"/>
                    <a:pt x="2172" y="47"/>
                  </a:cubicBezTo>
                  <a:cubicBezTo>
                    <a:pt x="2276" y="47"/>
                    <a:pt x="2346" y="93"/>
                    <a:pt x="2334" y="151"/>
                  </a:cubicBezTo>
                  <a:cubicBezTo>
                    <a:pt x="2323" y="232"/>
                    <a:pt x="2241" y="221"/>
                    <a:pt x="2183" y="221"/>
                  </a:cubicBezTo>
                  <a:cubicBezTo>
                    <a:pt x="2067" y="221"/>
                    <a:pt x="1951" y="232"/>
                    <a:pt x="1858" y="221"/>
                  </a:cubicBezTo>
                  <a:cubicBezTo>
                    <a:pt x="1603" y="209"/>
                    <a:pt x="1371" y="267"/>
                    <a:pt x="1138" y="348"/>
                  </a:cubicBezTo>
                  <a:cubicBezTo>
                    <a:pt x="1057" y="372"/>
                    <a:pt x="953" y="383"/>
                    <a:pt x="929" y="39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9"/>
            <p:cNvSpPr/>
            <p:nvPr/>
          </p:nvSpPr>
          <p:spPr>
            <a:xfrm>
              <a:off x="3064675" y="3720200"/>
              <a:ext cx="56900" cy="13075"/>
            </a:xfrm>
            <a:custGeom>
              <a:avLst/>
              <a:gdLst/>
              <a:ahLst/>
              <a:cxnLst/>
              <a:rect l="l" t="t" r="r" b="b"/>
              <a:pathLst>
                <a:path w="2276" h="523" extrusionOk="0">
                  <a:moveTo>
                    <a:pt x="0" y="395"/>
                  </a:moveTo>
                  <a:cubicBezTo>
                    <a:pt x="59" y="209"/>
                    <a:pt x="59" y="209"/>
                    <a:pt x="175" y="93"/>
                  </a:cubicBezTo>
                  <a:cubicBezTo>
                    <a:pt x="198" y="128"/>
                    <a:pt x="244" y="174"/>
                    <a:pt x="291" y="232"/>
                  </a:cubicBezTo>
                  <a:cubicBezTo>
                    <a:pt x="418" y="267"/>
                    <a:pt x="581" y="337"/>
                    <a:pt x="743" y="325"/>
                  </a:cubicBezTo>
                  <a:cubicBezTo>
                    <a:pt x="894" y="302"/>
                    <a:pt x="1057" y="279"/>
                    <a:pt x="1208" y="186"/>
                  </a:cubicBezTo>
                  <a:cubicBezTo>
                    <a:pt x="1289" y="128"/>
                    <a:pt x="1382" y="93"/>
                    <a:pt x="1463" y="47"/>
                  </a:cubicBezTo>
                  <a:cubicBezTo>
                    <a:pt x="1533" y="0"/>
                    <a:pt x="1626" y="0"/>
                    <a:pt x="1695" y="58"/>
                  </a:cubicBezTo>
                  <a:cubicBezTo>
                    <a:pt x="1823" y="174"/>
                    <a:pt x="1974" y="163"/>
                    <a:pt x="2137" y="128"/>
                  </a:cubicBezTo>
                  <a:cubicBezTo>
                    <a:pt x="2160" y="116"/>
                    <a:pt x="2206" y="128"/>
                    <a:pt x="2276" y="151"/>
                  </a:cubicBezTo>
                  <a:cubicBezTo>
                    <a:pt x="2229" y="209"/>
                    <a:pt x="2218" y="232"/>
                    <a:pt x="2195" y="244"/>
                  </a:cubicBezTo>
                  <a:cubicBezTo>
                    <a:pt x="2055" y="360"/>
                    <a:pt x="1904" y="383"/>
                    <a:pt x="1730" y="360"/>
                  </a:cubicBezTo>
                  <a:cubicBezTo>
                    <a:pt x="1672" y="360"/>
                    <a:pt x="1614" y="337"/>
                    <a:pt x="1579" y="279"/>
                  </a:cubicBezTo>
                  <a:cubicBezTo>
                    <a:pt x="1568" y="244"/>
                    <a:pt x="1533" y="209"/>
                    <a:pt x="1510" y="174"/>
                  </a:cubicBezTo>
                  <a:cubicBezTo>
                    <a:pt x="1440" y="209"/>
                    <a:pt x="1359" y="232"/>
                    <a:pt x="1301" y="279"/>
                  </a:cubicBezTo>
                  <a:cubicBezTo>
                    <a:pt x="1173" y="395"/>
                    <a:pt x="999" y="418"/>
                    <a:pt x="836" y="500"/>
                  </a:cubicBezTo>
                  <a:cubicBezTo>
                    <a:pt x="778" y="523"/>
                    <a:pt x="685" y="523"/>
                    <a:pt x="639" y="500"/>
                  </a:cubicBezTo>
                  <a:cubicBezTo>
                    <a:pt x="511" y="407"/>
                    <a:pt x="360" y="418"/>
                    <a:pt x="221" y="441"/>
                  </a:cubicBezTo>
                  <a:cubicBezTo>
                    <a:pt x="163" y="407"/>
                    <a:pt x="82" y="395"/>
                    <a:pt x="0" y="39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9"/>
            <p:cNvSpPr/>
            <p:nvPr/>
          </p:nvSpPr>
          <p:spPr>
            <a:xfrm>
              <a:off x="3060600" y="3742250"/>
              <a:ext cx="43850" cy="10175"/>
            </a:xfrm>
            <a:custGeom>
              <a:avLst/>
              <a:gdLst/>
              <a:ahLst/>
              <a:cxnLst/>
              <a:rect l="l" t="t" r="r" b="b"/>
              <a:pathLst>
                <a:path w="1754" h="407" extrusionOk="0">
                  <a:moveTo>
                    <a:pt x="59" y="407"/>
                  </a:moveTo>
                  <a:cubicBezTo>
                    <a:pt x="1" y="302"/>
                    <a:pt x="47" y="233"/>
                    <a:pt x="105" y="221"/>
                  </a:cubicBezTo>
                  <a:cubicBezTo>
                    <a:pt x="372" y="152"/>
                    <a:pt x="628" y="1"/>
                    <a:pt x="918" y="24"/>
                  </a:cubicBezTo>
                  <a:cubicBezTo>
                    <a:pt x="1197" y="35"/>
                    <a:pt x="1487" y="35"/>
                    <a:pt x="1754" y="35"/>
                  </a:cubicBezTo>
                  <a:cubicBezTo>
                    <a:pt x="1754" y="117"/>
                    <a:pt x="1696" y="117"/>
                    <a:pt x="1649" y="140"/>
                  </a:cubicBezTo>
                  <a:cubicBezTo>
                    <a:pt x="1522" y="163"/>
                    <a:pt x="1382" y="210"/>
                    <a:pt x="1232" y="210"/>
                  </a:cubicBezTo>
                  <a:cubicBezTo>
                    <a:pt x="918" y="210"/>
                    <a:pt x="616" y="221"/>
                    <a:pt x="326" y="349"/>
                  </a:cubicBezTo>
                  <a:cubicBezTo>
                    <a:pt x="268" y="395"/>
                    <a:pt x="163" y="395"/>
                    <a:pt x="59" y="40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9"/>
            <p:cNvSpPr/>
            <p:nvPr/>
          </p:nvSpPr>
          <p:spPr>
            <a:xfrm>
              <a:off x="3115750" y="3743425"/>
              <a:ext cx="4100" cy="4075"/>
            </a:xfrm>
            <a:custGeom>
              <a:avLst/>
              <a:gdLst/>
              <a:ahLst/>
              <a:cxnLst/>
              <a:rect l="l" t="t" r="r" b="b"/>
              <a:pathLst>
                <a:path w="164" h="163" extrusionOk="0">
                  <a:moveTo>
                    <a:pt x="47" y="0"/>
                  </a:moveTo>
                  <a:cubicBezTo>
                    <a:pt x="59" y="0"/>
                    <a:pt x="94" y="12"/>
                    <a:pt x="94" y="12"/>
                  </a:cubicBezTo>
                  <a:cubicBezTo>
                    <a:pt x="117" y="58"/>
                    <a:pt x="163" y="93"/>
                    <a:pt x="117" y="139"/>
                  </a:cubicBezTo>
                  <a:cubicBezTo>
                    <a:pt x="117" y="139"/>
                    <a:pt x="105" y="163"/>
                    <a:pt x="94" y="163"/>
                  </a:cubicBezTo>
                  <a:cubicBezTo>
                    <a:pt x="36" y="139"/>
                    <a:pt x="1" y="105"/>
                    <a:pt x="1" y="58"/>
                  </a:cubicBezTo>
                  <a:cubicBezTo>
                    <a:pt x="36" y="46"/>
                    <a:pt x="47" y="12"/>
                    <a:pt x="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9"/>
            <p:cNvSpPr/>
            <p:nvPr/>
          </p:nvSpPr>
          <p:spPr>
            <a:xfrm>
              <a:off x="2957300" y="3608175"/>
              <a:ext cx="231325" cy="310850"/>
            </a:xfrm>
            <a:custGeom>
              <a:avLst/>
              <a:gdLst/>
              <a:ahLst/>
              <a:cxnLst/>
              <a:rect l="l" t="t" r="r" b="b"/>
              <a:pathLst>
                <a:path w="9253" h="12434" extrusionOk="0">
                  <a:moveTo>
                    <a:pt x="2345" y="650"/>
                  </a:moveTo>
                  <a:cubicBezTo>
                    <a:pt x="2368" y="592"/>
                    <a:pt x="2368" y="534"/>
                    <a:pt x="2380" y="488"/>
                  </a:cubicBezTo>
                  <a:cubicBezTo>
                    <a:pt x="2426" y="372"/>
                    <a:pt x="2496" y="290"/>
                    <a:pt x="2612" y="279"/>
                  </a:cubicBezTo>
                  <a:cubicBezTo>
                    <a:pt x="2844" y="244"/>
                    <a:pt x="3065" y="174"/>
                    <a:pt x="3274" y="70"/>
                  </a:cubicBezTo>
                  <a:cubicBezTo>
                    <a:pt x="3309" y="58"/>
                    <a:pt x="3355" y="35"/>
                    <a:pt x="3390" y="35"/>
                  </a:cubicBezTo>
                  <a:cubicBezTo>
                    <a:pt x="3727" y="70"/>
                    <a:pt x="4063" y="0"/>
                    <a:pt x="4400" y="12"/>
                  </a:cubicBezTo>
                  <a:cubicBezTo>
                    <a:pt x="4713" y="23"/>
                    <a:pt x="5050" y="12"/>
                    <a:pt x="5387" y="12"/>
                  </a:cubicBezTo>
                  <a:cubicBezTo>
                    <a:pt x="5677" y="12"/>
                    <a:pt x="5712" y="58"/>
                    <a:pt x="5770" y="360"/>
                  </a:cubicBezTo>
                  <a:cubicBezTo>
                    <a:pt x="5770" y="372"/>
                    <a:pt x="5793" y="383"/>
                    <a:pt x="5805" y="430"/>
                  </a:cubicBezTo>
                  <a:lnTo>
                    <a:pt x="5979" y="430"/>
                  </a:lnTo>
                  <a:cubicBezTo>
                    <a:pt x="6559" y="430"/>
                    <a:pt x="7140" y="430"/>
                    <a:pt x="7720" y="418"/>
                  </a:cubicBezTo>
                  <a:cubicBezTo>
                    <a:pt x="7894" y="418"/>
                    <a:pt x="8034" y="476"/>
                    <a:pt x="8196" y="523"/>
                  </a:cubicBezTo>
                  <a:cubicBezTo>
                    <a:pt x="8301" y="546"/>
                    <a:pt x="8370" y="639"/>
                    <a:pt x="8382" y="732"/>
                  </a:cubicBezTo>
                  <a:cubicBezTo>
                    <a:pt x="8417" y="929"/>
                    <a:pt x="8498" y="1103"/>
                    <a:pt x="8498" y="1300"/>
                  </a:cubicBezTo>
                  <a:cubicBezTo>
                    <a:pt x="8498" y="1451"/>
                    <a:pt x="8556" y="1602"/>
                    <a:pt x="8591" y="1753"/>
                  </a:cubicBezTo>
                  <a:cubicBezTo>
                    <a:pt x="8661" y="2159"/>
                    <a:pt x="8730" y="2554"/>
                    <a:pt x="8811" y="2961"/>
                  </a:cubicBezTo>
                  <a:cubicBezTo>
                    <a:pt x="8823" y="3053"/>
                    <a:pt x="8835" y="3158"/>
                    <a:pt x="8835" y="3262"/>
                  </a:cubicBezTo>
                  <a:cubicBezTo>
                    <a:pt x="8835" y="3436"/>
                    <a:pt x="8846" y="3611"/>
                    <a:pt x="8893" y="3773"/>
                  </a:cubicBezTo>
                  <a:cubicBezTo>
                    <a:pt x="8928" y="3866"/>
                    <a:pt x="8928" y="3971"/>
                    <a:pt x="8928" y="4075"/>
                  </a:cubicBezTo>
                  <a:lnTo>
                    <a:pt x="8928" y="5178"/>
                  </a:lnTo>
                  <a:cubicBezTo>
                    <a:pt x="8928" y="5340"/>
                    <a:pt x="8928" y="5503"/>
                    <a:pt x="8986" y="5654"/>
                  </a:cubicBezTo>
                  <a:cubicBezTo>
                    <a:pt x="9009" y="5723"/>
                    <a:pt x="8997" y="5816"/>
                    <a:pt x="8997" y="5898"/>
                  </a:cubicBezTo>
                  <a:lnTo>
                    <a:pt x="8997" y="6397"/>
                  </a:lnTo>
                  <a:cubicBezTo>
                    <a:pt x="8997" y="6455"/>
                    <a:pt x="8986" y="6525"/>
                    <a:pt x="9009" y="6583"/>
                  </a:cubicBezTo>
                  <a:cubicBezTo>
                    <a:pt x="9113" y="6815"/>
                    <a:pt x="9067" y="7059"/>
                    <a:pt x="9078" y="7314"/>
                  </a:cubicBezTo>
                  <a:cubicBezTo>
                    <a:pt x="9078" y="7523"/>
                    <a:pt x="9067" y="7755"/>
                    <a:pt x="9160" y="7976"/>
                  </a:cubicBezTo>
                  <a:cubicBezTo>
                    <a:pt x="9183" y="8034"/>
                    <a:pt x="9171" y="8127"/>
                    <a:pt x="9171" y="8196"/>
                  </a:cubicBezTo>
                  <a:lnTo>
                    <a:pt x="9171" y="8777"/>
                  </a:lnTo>
                  <a:cubicBezTo>
                    <a:pt x="9171" y="8916"/>
                    <a:pt x="9171" y="9055"/>
                    <a:pt x="9229" y="9195"/>
                  </a:cubicBezTo>
                  <a:cubicBezTo>
                    <a:pt x="9253" y="9288"/>
                    <a:pt x="9253" y="9404"/>
                    <a:pt x="9253" y="9496"/>
                  </a:cubicBezTo>
                  <a:cubicBezTo>
                    <a:pt x="9253" y="10193"/>
                    <a:pt x="9241" y="10890"/>
                    <a:pt x="9241" y="11586"/>
                  </a:cubicBezTo>
                  <a:cubicBezTo>
                    <a:pt x="9241" y="11760"/>
                    <a:pt x="9171" y="11865"/>
                    <a:pt x="9020" y="11923"/>
                  </a:cubicBezTo>
                  <a:cubicBezTo>
                    <a:pt x="8846" y="11992"/>
                    <a:pt x="8661" y="12074"/>
                    <a:pt x="8475" y="12051"/>
                  </a:cubicBezTo>
                  <a:cubicBezTo>
                    <a:pt x="8324" y="12051"/>
                    <a:pt x="8173" y="12051"/>
                    <a:pt x="8022" y="12109"/>
                  </a:cubicBezTo>
                  <a:cubicBezTo>
                    <a:pt x="7952" y="12143"/>
                    <a:pt x="7848" y="12143"/>
                    <a:pt x="7743" y="12143"/>
                  </a:cubicBezTo>
                  <a:lnTo>
                    <a:pt x="6791" y="12143"/>
                  </a:lnTo>
                  <a:cubicBezTo>
                    <a:pt x="6722" y="12143"/>
                    <a:pt x="6641" y="12132"/>
                    <a:pt x="6571" y="12155"/>
                  </a:cubicBezTo>
                  <a:cubicBezTo>
                    <a:pt x="6385" y="12248"/>
                    <a:pt x="6165" y="12201"/>
                    <a:pt x="5979" y="12248"/>
                  </a:cubicBezTo>
                  <a:cubicBezTo>
                    <a:pt x="5735" y="12306"/>
                    <a:pt x="5468" y="12318"/>
                    <a:pt x="5224" y="12318"/>
                  </a:cubicBezTo>
                  <a:cubicBezTo>
                    <a:pt x="5213" y="12318"/>
                    <a:pt x="5178" y="12318"/>
                    <a:pt x="5166" y="12329"/>
                  </a:cubicBezTo>
                  <a:cubicBezTo>
                    <a:pt x="4934" y="12434"/>
                    <a:pt x="4690" y="12399"/>
                    <a:pt x="4435" y="12399"/>
                  </a:cubicBezTo>
                  <a:lnTo>
                    <a:pt x="3309" y="12399"/>
                  </a:lnTo>
                  <a:cubicBezTo>
                    <a:pt x="3216" y="12399"/>
                    <a:pt x="3123" y="12422"/>
                    <a:pt x="3030" y="12376"/>
                  </a:cubicBezTo>
                  <a:cubicBezTo>
                    <a:pt x="2856" y="12306"/>
                    <a:pt x="2693" y="12318"/>
                    <a:pt x="2519" y="12318"/>
                  </a:cubicBezTo>
                  <a:cubicBezTo>
                    <a:pt x="2368" y="12318"/>
                    <a:pt x="2217" y="12318"/>
                    <a:pt x="2078" y="12259"/>
                  </a:cubicBezTo>
                  <a:cubicBezTo>
                    <a:pt x="1997" y="12225"/>
                    <a:pt x="1881" y="12248"/>
                    <a:pt x="1799" y="12213"/>
                  </a:cubicBezTo>
                  <a:cubicBezTo>
                    <a:pt x="1579" y="12143"/>
                    <a:pt x="1358" y="12143"/>
                    <a:pt x="1149" y="12109"/>
                  </a:cubicBezTo>
                  <a:cubicBezTo>
                    <a:pt x="952" y="12097"/>
                    <a:pt x="836" y="12004"/>
                    <a:pt x="801" y="11818"/>
                  </a:cubicBezTo>
                  <a:cubicBezTo>
                    <a:pt x="766" y="11691"/>
                    <a:pt x="697" y="11575"/>
                    <a:pt x="708" y="11435"/>
                  </a:cubicBezTo>
                  <a:cubicBezTo>
                    <a:pt x="708" y="11377"/>
                    <a:pt x="685" y="11319"/>
                    <a:pt x="662" y="11261"/>
                  </a:cubicBezTo>
                  <a:cubicBezTo>
                    <a:pt x="650" y="11180"/>
                    <a:pt x="627" y="11099"/>
                    <a:pt x="627" y="11029"/>
                  </a:cubicBezTo>
                  <a:cubicBezTo>
                    <a:pt x="627" y="10890"/>
                    <a:pt x="604" y="10762"/>
                    <a:pt x="569" y="10634"/>
                  </a:cubicBezTo>
                  <a:cubicBezTo>
                    <a:pt x="546" y="10576"/>
                    <a:pt x="546" y="10518"/>
                    <a:pt x="534" y="10460"/>
                  </a:cubicBezTo>
                  <a:cubicBezTo>
                    <a:pt x="522" y="10367"/>
                    <a:pt x="511" y="10286"/>
                    <a:pt x="488" y="10181"/>
                  </a:cubicBezTo>
                  <a:cubicBezTo>
                    <a:pt x="476" y="10100"/>
                    <a:pt x="464" y="10019"/>
                    <a:pt x="464" y="9938"/>
                  </a:cubicBezTo>
                  <a:cubicBezTo>
                    <a:pt x="453" y="9787"/>
                    <a:pt x="476" y="9647"/>
                    <a:pt x="372" y="9531"/>
                  </a:cubicBezTo>
                  <a:cubicBezTo>
                    <a:pt x="348" y="9496"/>
                    <a:pt x="348" y="9427"/>
                    <a:pt x="348" y="9380"/>
                  </a:cubicBezTo>
                  <a:cubicBezTo>
                    <a:pt x="348" y="9148"/>
                    <a:pt x="290" y="8939"/>
                    <a:pt x="279" y="8719"/>
                  </a:cubicBezTo>
                  <a:cubicBezTo>
                    <a:pt x="244" y="8440"/>
                    <a:pt x="244" y="8161"/>
                    <a:pt x="244" y="7894"/>
                  </a:cubicBezTo>
                  <a:cubicBezTo>
                    <a:pt x="244" y="7662"/>
                    <a:pt x="244" y="7430"/>
                    <a:pt x="186" y="7198"/>
                  </a:cubicBezTo>
                  <a:cubicBezTo>
                    <a:pt x="163" y="7082"/>
                    <a:pt x="174" y="6942"/>
                    <a:pt x="174" y="6826"/>
                  </a:cubicBezTo>
                  <a:cubicBezTo>
                    <a:pt x="186" y="6304"/>
                    <a:pt x="128" y="5782"/>
                    <a:pt x="58" y="5282"/>
                  </a:cubicBezTo>
                  <a:cubicBezTo>
                    <a:pt x="0" y="4853"/>
                    <a:pt x="23" y="4435"/>
                    <a:pt x="46" y="4017"/>
                  </a:cubicBezTo>
                  <a:cubicBezTo>
                    <a:pt x="46" y="3866"/>
                    <a:pt x="58" y="3727"/>
                    <a:pt x="58" y="3599"/>
                  </a:cubicBezTo>
                  <a:cubicBezTo>
                    <a:pt x="58" y="3042"/>
                    <a:pt x="70" y="2496"/>
                    <a:pt x="58" y="1939"/>
                  </a:cubicBezTo>
                  <a:cubicBezTo>
                    <a:pt x="58" y="1707"/>
                    <a:pt x="105" y="1486"/>
                    <a:pt x="174" y="1289"/>
                  </a:cubicBezTo>
                  <a:cubicBezTo>
                    <a:pt x="244" y="1057"/>
                    <a:pt x="453" y="941"/>
                    <a:pt x="697" y="906"/>
                  </a:cubicBezTo>
                  <a:cubicBezTo>
                    <a:pt x="778" y="894"/>
                    <a:pt x="859" y="906"/>
                    <a:pt x="940" y="906"/>
                  </a:cubicBezTo>
                  <a:cubicBezTo>
                    <a:pt x="1045" y="906"/>
                    <a:pt x="1149" y="894"/>
                    <a:pt x="1242" y="871"/>
                  </a:cubicBezTo>
                  <a:cubicBezTo>
                    <a:pt x="1382" y="824"/>
                    <a:pt x="1521" y="813"/>
                    <a:pt x="1672" y="824"/>
                  </a:cubicBezTo>
                  <a:cubicBezTo>
                    <a:pt x="1904" y="778"/>
                    <a:pt x="2113" y="766"/>
                    <a:pt x="2345" y="650"/>
                  </a:cubicBezTo>
                  <a:close/>
                  <a:moveTo>
                    <a:pt x="1823" y="10669"/>
                  </a:moveTo>
                  <a:cubicBezTo>
                    <a:pt x="1974" y="10797"/>
                    <a:pt x="2136" y="10843"/>
                    <a:pt x="2310" y="10820"/>
                  </a:cubicBezTo>
                  <a:cubicBezTo>
                    <a:pt x="2496" y="10808"/>
                    <a:pt x="2670" y="10820"/>
                    <a:pt x="2856" y="10820"/>
                  </a:cubicBezTo>
                  <a:cubicBezTo>
                    <a:pt x="2949" y="10820"/>
                    <a:pt x="3018" y="10820"/>
                    <a:pt x="3100" y="10855"/>
                  </a:cubicBezTo>
                  <a:cubicBezTo>
                    <a:pt x="3216" y="10901"/>
                    <a:pt x="3355" y="10901"/>
                    <a:pt x="3471" y="10901"/>
                  </a:cubicBezTo>
                  <a:lnTo>
                    <a:pt x="5247" y="10901"/>
                  </a:lnTo>
                  <a:cubicBezTo>
                    <a:pt x="5329" y="10901"/>
                    <a:pt x="5398" y="10913"/>
                    <a:pt x="5468" y="10878"/>
                  </a:cubicBezTo>
                  <a:cubicBezTo>
                    <a:pt x="5665" y="10797"/>
                    <a:pt x="5874" y="10820"/>
                    <a:pt x="6083" y="10808"/>
                  </a:cubicBezTo>
                  <a:cubicBezTo>
                    <a:pt x="6141" y="10808"/>
                    <a:pt x="6211" y="10820"/>
                    <a:pt x="6257" y="10797"/>
                  </a:cubicBezTo>
                  <a:cubicBezTo>
                    <a:pt x="6408" y="10704"/>
                    <a:pt x="6582" y="10727"/>
                    <a:pt x="6757" y="10739"/>
                  </a:cubicBezTo>
                  <a:cubicBezTo>
                    <a:pt x="7070" y="10750"/>
                    <a:pt x="7337" y="10623"/>
                    <a:pt x="7627" y="10623"/>
                  </a:cubicBezTo>
                  <a:cubicBezTo>
                    <a:pt x="7709" y="10623"/>
                    <a:pt x="7790" y="10576"/>
                    <a:pt x="7859" y="10565"/>
                  </a:cubicBezTo>
                  <a:cubicBezTo>
                    <a:pt x="7964" y="10553"/>
                    <a:pt x="8034" y="10518"/>
                    <a:pt x="8115" y="10414"/>
                  </a:cubicBezTo>
                  <a:lnTo>
                    <a:pt x="8115" y="9473"/>
                  </a:lnTo>
                  <a:cubicBezTo>
                    <a:pt x="8115" y="9427"/>
                    <a:pt x="8115" y="9357"/>
                    <a:pt x="8092" y="9334"/>
                  </a:cubicBezTo>
                  <a:cubicBezTo>
                    <a:pt x="8022" y="9195"/>
                    <a:pt x="8034" y="9055"/>
                    <a:pt x="8034" y="8904"/>
                  </a:cubicBezTo>
                  <a:cubicBezTo>
                    <a:pt x="8022" y="8661"/>
                    <a:pt x="8080" y="8405"/>
                    <a:pt x="7952" y="8150"/>
                  </a:cubicBezTo>
                  <a:cubicBezTo>
                    <a:pt x="7941" y="8127"/>
                    <a:pt x="7941" y="8069"/>
                    <a:pt x="7941" y="8034"/>
                  </a:cubicBezTo>
                  <a:cubicBezTo>
                    <a:pt x="7918" y="7709"/>
                    <a:pt x="7941" y="7372"/>
                    <a:pt x="7859" y="7035"/>
                  </a:cubicBezTo>
                  <a:cubicBezTo>
                    <a:pt x="7801" y="6745"/>
                    <a:pt x="7848" y="6455"/>
                    <a:pt x="7778" y="6153"/>
                  </a:cubicBezTo>
                  <a:cubicBezTo>
                    <a:pt x="7732" y="5991"/>
                    <a:pt x="7767" y="5828"/>
                    <a:pt x="7709" y="5677"/>
                  </a:cubicBezTo>
                  <a:cubicBezTo>
                    <a:pt x="7674" y="5619"/>
                    <a:pt x="7685" y="5561"/>
                    <a:pt x="7674" y="5503"/>
                  </a:cubicBezTo>
                  <a:cubicBezTo>
                    <a:pt x="7662" y="5422"/>
                    <a:pt x="7674" y="5352"/>
                    <a:pt x="7651" y="5282"/>
                  </a:cubicBezTo>
                  <a:cubicBezTo>
                    <a:pt x="7592" y="5155"/>
                    <a:pt x="7604" y="5015"/>
                    <a:pt x="7592" y="4888"/>
                  </a:cubicBezTo>
                  <a:cubicBezTo>
                    <a:pt x="7592" y="4667"/>
                    <a:pt x="7616" y="4435"/>
                    <a:pt x="7534" y="4226"/>
                  </a:cubicBezTo>
                  <a:cubicBezTo>
                    <a:pt x="7500" y="4168"/>
                    <a:pt x="7534" y="4110"/>
                    <a:pt x="7511" y="4029"/>
                  </a:cubicBezTo>
                  <a:cubicBezTo>
                    <a:pt x="7511" y="3971"/>
                    <a:pt x="7511" y="3901"/>
                    <a:pt x="7488" y="3854"/>
                  </a:cubicBezTo>
                  <a:cubicBezTo>
                    <a:pt x="7430" y="3715"/>
                    <a:pt x="7430" y="3564"/>
                    <a:pt x="7430" y="3413"/>
                  </a:cubicBezTo>
                  <a:cubicBezTo>
                    <a:pt x="7430" y="3274"/>
                    <a:pt x="7442" y="3135"/>
                    <a:pt x="7395" y="3019"/>
                  </a:cubicBezTo>
                  <a:cubicBezTo>
                    <a:pt x="7360" y="2868"/>
                    <a:pt x="7360" y="2705"/>
                    <a:pt x="7337" y="2566"/>
                  </a:cubicBezTo>
                  <a:cubicBezTo>
                    <a:pt x="7337" y="2461"/>
                    <a:pt x="7337" y="2357"/>
                    <a:pt x="7325" y="2264"/>
                  </a:cubicBezTo>
                  <a:cubicBezTo>
                    <a:pt x="7105" y="2067"/>
                    <a:pt x="6873" y="2159"/>
                    <a:pt x="6652" y="2148"/>
                  </a:cubicBezTo>
                  <a:cubicBezTo>
                    <a:pt x="6524" y="2392"/>
                    <a:pt x="6524" y="2392"/>
                    <a:pt x="6281" y="2392"/>
                  </a:cubicBezTo>
                  <a:lnTo>
                    <a:pt x="5944" y="2392"/>
                  </a:lnTo>
                  <a:cubicBezTo>
                    <a:pt x="5886" y="2392"/>
                    <a:pt x="5816" y="2392"/>
                    <a:pt x="5770" y="2403"/>
                  </a:cubicBezTo>
                  <a:cubicBezTo>
                    <a:pt x="5654" y="2461"/>
                    <a:pt x="5538" y="2461"/>
                    <a:pt x="5410" y="2461"/>
                  </a:cubicBezTo>
                  <a:cubicBezTo>
                    <a:pt x="5201" y="2461"/>
                    <a:pt x="5004" y="2450"/>
                    <a:pt x="4818" y="2543"/>
                  </a:cubicBezTo>
                  <a:cubicBezTo>
                    <a:pt x="4771" y="2554"/>
                    <a:pt x="4713" y="2554"/>
                    <a:pt x="4667" y="2554"/>
                  </a:cubicBezTo>
                  <a:lnTo>
                    <a:pt x="4365" y="2601"/>
                  </a:lnTo>
                  <a:cubicBezTo>
                    <a:pt x="4295" y="2612"/>
                    <a:pt x="4214" y="2624"/>
                    <a:pt x="4145" y="2624"/>
                  </a:cubicBezTo>
                  <a:cubicBezTo>
                    <a:pt x="3947" y="2624"/>
                    <a:pt x="3738" y="2612"/>
                    <a:pt x="3541" y="2693"/>
                  </a:cubicBezTo>
                  <a:cubicBezTo>
                    <a:pt x="3483" y="2728"/>
                    <a:pt x="3425" y="2717"/>
                    <a:pt x="3343" y="2717"/>
                  </a:cubicBezTo>
                  <a:lnTo>
                    <a:pt x="1974" y="2717"/>
                  </a:lnTo>
                  <a:cubicBezTo>
                    <a:pt x="1811" y="2717"/>
                    <a:pt x="1695" y="2670"/>
                    <a:pt x="1602" y="2519"/>
                  </a:cubicBezTo>
                  <a:cubicBezTo>
                    <a:pt x="1591" y="2496"/>
                    <a:pt x="1567" y="2461"/>
                    <a:pt x="1532" y="2438"/>
                  </a:cubicBezTo>
                  <a:cubicBezTo>
                    <a:pt x="1463" y="2461"/>
                    <a:pt x="1416" y="2496"/>
                    <a:pt x="1358" y="2508"/>
                  </a:cubicBezTo>
                  <a:cubicBezTo>
                    <a:pt x="1300" y="2543"/>
                    <a:pt x="1254" y="2554"/>
                    <a:pt x="1196" y="2577"/>
                  </a:cubicBezTo>
                  <a:lnTo>
                    <a:pt x="1196" y="3645"/>
                  </a:lnTo>
                  <a:cubicBezTo>
                    <a:pt x="1196" y="3831"/>
                    <a:pt x="1184" y="4005"/>
                    <a:pt x="1254" y="4191"/>
                  </a:cubicBezTo>
                  <a:cubicBezTo>
                    <a:pt x="1289" y="4249"/>
                    <a:pt x="1277" y="4342"/>
                    <a:pt x="1277" y="4412"/>
                  </a:cubicBezTo>
                  <a:cubicBezTo>
                    <a:pt x="1277" y="4632"/>
                    <a:pt x="1289" y="4830"/>
                    <a:pt x="1312" y="5050"/>
                  </a:cubicBezTo>
                  <a:cubicBezTo>
                    <a:pt x="1347" y="5224"/>
                    <a:pt x="1347" y="5398"/>
                    <a:pt x="1358" y="5573"/>
                  </a:cubicBezTo>
                  <a:cubicBezTo>
                    <a:pt x="1370" y="5654"/>
                    <a:pt x="1358" y="5758"/>
                    <a:pt x="1393" y="5840"/>
                  </a:cubicBezTo>
                  <a:cubicBezTo>
                    <a:pt x="1451" y="6002"/>
                    <a:pt x="1451" y="6165"/>
                    <a:pt x="1451" y="6327"/>
                  </a:cubicBezTo>
                  <a:lnTo>
                    <a:pt x="1451" y="7093"/>
                  </a:lnTo>
                  <a:cubicBezTo>
                    <a:pt x="1451" y="7175"/>
                    <a:pt x="1451" y="7268"/>
                    <a:pt x="1463" y="7337"/>
                  </a:cubicBezTo>
                  <a:cubicBezTo>
                    <a:pt x="1532" y="7546"/>
                    <a:pt x="1521" y="7743"/>
                    <a:pt x="1521" y="7952"/>
                  </a:cubicBezTo>
                  <a:cubicBezTo>
                    <a:pt x="1521" y="8069"/>
                    <a:pt x="1509" y="8208"/>
                    <a:pt x="1544" y="8312"/>
                  </a:cubicBezTo>
                  <a:cubicBezTo>
                    <a:pt x="1625" y="8486"/>
                    <a:pt x="1602" y="8672"/>
                    <a:pt x="1602" y="8846"/>
                  </a:cubicBezTo>
                  <a:cubicBezTo>
                    <a:pt x="1625" y="9102"/>
                    <a:pt x="1579" y="9357"/>
                    <a:pt x="1683" y="9601"/>
                  </a:cubicBezTo>
                  <a:cubicBezTo>
                    <a:pt x="1707" y="9659"/>
                    <a:pt x="1695" y="9717"/>
                    <a:pt x="1695" y="9798"/>
                  </a:cubicBezTo>
                  <a:cubicBezTo>
                    <a:pt x="1695" y="10031"/>
                    <a:pt x="1683" y="10263"/>
                    <a:pt x="1776" y="10495"/>
                  </a:cubicBezTo>
                  <a:cubicBezTo>
                    <a:pt x="1823" y="10553"/>
                    <a:pt x="1823" y="10611"/>
                    <a:pt x="1823" y="10669"/>
                  </a:cubicBezTo>
                  <a:close/>
                  <a:moveTo>
                    <a:pt x="8289" y="10750"/>
                  </a:moveTo>
                  <a:cubicBezTo>
                    <a:pt x="7999" y="10878"/>
                    <a:pt x="7720" y="10971"/>
                    <a:pt x="7430" y="10959"/>
                  </a:cubicBezTo>
                  <a:cubicBezTo>
                    <a:pt x="7372" y="10959"/>
                    <a:pt x="7302" y="10959"/>
                    <a:pt x="7256" y="10982"/>
                  </a:cubicBezTo>
                  <a:cubicBezTo>
                    <a:pt x="7105" y="11041"/>
                    <a:pt x="6954" y="11041"/>
                    <a:pt x="6803" y="11041"/>
                  </a:cubicBezTo>
                  <a:cubicBezTo>
                    <a:pt x="6687" y="11041"/>
                    <a:pt x="6571" y="11029"/>
                    <a:pt x="6466" y="11075"/>
                  </a:cubicBezTo>
                  <a:cubicBezTo>
                    <a:pt x="6327" y="11133"/>
                    <a:pt x="6165" y="11133"/>
                    <a:pt x="6025" y="11133"/>
                  </a:cubicBezTo>
                  <a:cubicBezTo>
                    <a:pt x="5909" y="11133"/>
                    <a:pt x="5805" y="11145"/>
                    <a:pt x="5689" y="11157"/>
                  </a:cubicBezTo>
                  <a:cubicBezTo>
                    <a:pt x="5584" y="11168"/>
                    <a:pt x="5480" y="11203"/>
                    <a:pt x="5387" y="11203"/>
                  </a:cubicBezTo>
                  <a:lnTo>
                    <a:pt x="3355" y="11203"/>
                  </a:lnTo>
                  <a:cubicBezTo>
                    <a:pt x="3262" y="11203"/>
                    <a:pt x="3158" y="11191"/>
                    <a:pt x="3076" y="11168"/>
                  </a:cubicBezTo>
                  <a:cubicBezTo>
                    <a:pt x="2972" y="11157"/>
                    <a:pt x="2868" y="11133"/>
                    <a:pt x="2775" y="11133"/>
                  </a:cubicBezTo>
                  <a:cubicBezTo>
                    <a:pt x="2612" y="11133"/>
                    <a:pt x="2461" y="11110"/>
                    <a:pt x="2310" y="11133"/>
                  </a:cubicBezTo>
                  <a:cubicBezTo>
                    <a:pt x="2078" y="11145"/>
                    <a:pt x="1869" y="11087"/>
                    <a:pt x="1672" y="10971"/>
                  </a:cubicBezTo>
                  <a:cubicBezTo>
                    <a:pt x="1567" y="10913"/>
                    <a:pt x="1509" y="10855"/>
                    <a:pt x="1509" y="10739"/>
                  </a:cubicBezTo>
                  <a:cubicBezTo>
                    <a:pt x="1509" y="10681"/>
                    <a:pt x="1521" y="10611"/>
                    <a:pt x="1498" y="10565"/>
                  </a:cubicBezTo>
                  <a:cubicBezTo>
                    <a:pt x="1393" y="10379"/>
                    <a:pt x="1416" y="10181"/>
                    <a:pt x="1416" y="9996"/>
                  </a:cubicBezTo>
                  <a:cubicBezTo>
                    <a:pt x="1416" y="9868"/>
                    <a:pt x="1416" y="9740"/>
                    <a:pt x="1358" y="9601"/>
                  </a:cubicBezTo>
                  <a:cubicBezTo>
                    <a:pt x="1335" y="9531"/>
                    <a:pt x="1335" y="9438"/>
                    <a:pt x="1335" y="9357"/>
                  </a:cubicBezTo>
                  <a:lnTo>
                    <a:pt x="1335" y="8777"/>
                  </a:lnTo>
                  <a:cubicBezTo>
                    <a:pt x="1335" y="8707"/>
                    <a:pt x="1347" y="8626"/>
                    <a:pt x="1312" y="8556"/>
                  </a:cubicBezTo>
                  <a:cubicBezTo>
                    <a:pt x="1242" y="8382"/>
                    <a:pt x="1265" y="8196"/>
                    <a:pt x="1265" y="8022"/>
                  </a:cubicBezTo>
                  <a:cubicBezTo>
                    <a:pt x="1265" y="7813"/>
                    <a:pt x="1265" y="7616"/>
                    <a:pt x="1184" y="7407"/>
                  </a:cubicBezTo>
                  <a:cubicBezTo>
                    <a:pt x="1161" y="7337"/>
                    <a:pt x="1161" y="7256"/>
                    <a:pt x="1161" y="7163"/>
                  </a:cubicBezTo>
                  <a:lnTo>
                    <a:pt x="1161" y="6675"/>
                  </a:lnTo>
                  <a:cubicBezTo>
                    <a:pt x="1161" y="6397"/>
                    <a:pt x="1184" y="6118"/>
                    <a:pt x="1080" y="5840"/>
                  </a:cubicBezTo>
                  <a:cubicBezTo>
                    <a:pt x="1056" y="5782"/>
                    <a:pt x="1068" y="5700"/>
                    <a:pt x="1068" y="5631"/>
                  </a:cubicBezTo>
                  <a:cubicBezTo>
                    <a:pt x="1068" y="5422"/>
                    <a:pt x="1068" y="5224"/>
                    <a:pt x="1022" y="5015"/>
                  </a:cubicBezTo>
                  <a:cubicBezTo>
                    <a:pt x="1010" y="4934"/>
                    <a:pt x="998" y="4830"/>
                    <a:pt x="998" y="4737"/>
                  </a:cubicBezTo>
                  <a:cubicBezTo>
                    <a:pt x="998" y="4528"/>
                    <a:pt x="1010" y="4296"/>
                    <a:pt x="929" y="4075"/>
                  </a:cubicBezTo>
                  <a:cubicBezTo>
                    <a:pt x="906" y="4017"/>
                    <a:pt x="906" y="3959"/>
                    <a:pt x="906" y="3889"/>
                  </a:cubicBezTo>
                  <a:lnTo>
                    <a:pt x="906" y="2589"/>
                  </a:lnTo>
                  <a:lnTo>
                    <a:pt x="906" y="2473"/>
                  </a:lnTo>
                  <a:cubicBezTo>
                    <a:pt x="929" y="2357"/>
                    <a:pt x="964" y="2299"/>
                    <a:pt x="1080" y="2299"/>
                  </a:cubicBezTo>
                  <a:cubicBezTo>
                    <a:pt x="1265" y="2287"/>
                    <a:pt x="1416" y="2206"/>
                    <a:pt x="1567" y="2113"/>
                  </a:cubicBezTo>
                  <a:cubicBezTo>
                    <a:pt x="1567" y="2043"/>
                    <a:pt x="1579" y="1974"/>
                    <a:pt x="1579" y="1892"/>
                  </a:cubicBezTo>
                  <a:cubicBezTo>
                    <a:pt x="1591" y="1625"/>
                    <a:pt x="1753" y="1475"/>
                    <a:pt x="2032" y="1463"/>
                  </a:cubicBezTo>
                  <a:cubicBezTo>
                    <a:pt x="2136" y="1463"/>
                    <a:pt x="2229" y="1486"/>
                    <a:pt x="2333" y="1428"/>
                  </a:cubicBezTo>
                  <a:cubicBezTo>
                    <a:pt x="2368" y="1300"/>
                    <a:pt x="2345" y="1173"/>
                    <a:pt x="2322" y="1057"/>
                  </a:cubicBezTo>
                  <a:cubicBezTo>
                    <a:pt x="2183" y="1045"/>
                    <a:pt x="1463" y="1022"/>
                    <a:pt x="1393" y="1057"/>
                  </a:cubicBezTo>
                  <a:cubicBezTo>
                    <a:pt x="1207" y="1138"/>
                    <a:pt x="1010" y="1126"/>
                    <a:pt x="824" y="1126"/>
                  </a:cubicBezTo>
                  <a:cubicBezTo>
                    <a:pt x="639" y="1126"/>
                    <a:pt x="522" y="1219"/>
                    <a:pt x="441" y="1393"/>
                  </a:cubicBezTo>
                  <a:cubicBezTo>
                    <a:pt x="395" y="1533"/>
                    <a:pt x="348" y="1695"/>
                    <a:pt x="348" y="1869"/>
                  </a:cubicBezTo>
                  <a:cubicBezTo>
                    <a:pt x="360" y="2473"/>
                    <a:pt x="348" y="3077"/>
                    <a:pt x="348" y="3680"/>
                  </a:cubicBezTo>
                  <a:cubicBezTo>
                    <a:pt x="348" y="3901"/>
                    <a:pt x="383" y="4133"/>
                    <a:pt x="290" y="4330"/>
                  </a:cubicBezTo>
                  <a:cubicBezTo>
                    <a:pt x="267" y="4354"/>
                    <a:pt x="267" y="4377"/>
                    <a:pt x="267" y="4388"/>
                  </a:cubicBezTo>
                  <a:cubicBezTo>
                    <a:pt x="267" y="4679"/>
                    <a:pt x="255" y="4969"/>
                    <a:pt x="290" y="5248"/>
                  </a:cubicBezTo>
                  <a:cubicBezTo>
                    <a:pt x="313" y="5607"/>
                    <a:pt x="372" y="5956"/>
                    <a:pt x="418" y="6304"/>
                  </a:cubicBezTo>
                  <a:cubicBezTo>
                    <a:pt x="430" y="6501"/>
                    <a:pt x="441" y="6699"/>
                    <a:pt x="441" y="6884"/>
                  </a:cubicBezTo>
                  <a:cubicBezTo>
                    <a:pt x="441" y="7140"/>
                    <a:pt x="464" y="7384"/>
                    <a:pt x="488" y="7616"/>
                  </a:cubicBezTo>
                  <a:cubicBezTo>
                    <a:pt x="546" y="8034"/>
                    <a:pt x="580" y="8440"/>
                    <a:pt x="615" y="8858"/>
                  </a:cubicBezTo>
                  <a:lnTo>
                    <a:pt x="662" y="9253"/>
                  </a:lnTo>
                  <a:cubicBezTo>
                    <a:pt x="720" y="9659"/>
                    <a:pt x="882" y="10042"/>
                    <a:pt x="882" y="10460"/>
                  </a:cubicBezTo>
                  <a:cubicBezTo>
                    <a:pt x="882" y="10472"/>
                    <a:pt x="882" y="10506"/>
                    <a:pt x="894" y="10518"/>
                  </a:cubicBezTo>
                  <a:cubicBezTo>
                    <a:pt x="998" y="10750"/>
                    <a:pt x="929" y="11029"/>
                    <a:pt x="1045" y="11261"/>
                  </a:cubicBezTo>
                  <a:cubicBezTo>
                    <a:pt x="1022" y="11447"/>
                    <a:pt x="1103" y="11586"/>
                    <a:pt x="1196" y="11760"/>
                  </a:cubicBezTo>
                  <a:cubicBezTo>
                    <a:pt x="1312" y="11795"/>
                    <a:pt x="1451" y="11807"/>
                    <a:pt x="1567" y="11853"/>
                  </a:cubicBezTo>
                  <a:cubicBezTo>
                    <a:pt x="1718" y="11911"/>
                    <a:pt x="1916" y="11900"/>
                    <a:pt x="2066" y="11934"/>
                  </a:cubicBezTo>
                  <a:cubicBezTo>
                    <a:pt x="2241" y="11981"/>
                    <a:pt x="2415" y="11981"/>
                    <a:pt x="2577" y="11992"/>
                  </a:cubicBezTo>
                  <a:cubicBezTo>
                    <a:pt x="2705" y="11992"/>
                    <a:pt x="2844" y="11992"/>
                    <a:pt x="2972" y="12039"/>
                  </a:cubicBezTo>
                  <a:cubicBezTo>
                    <a:pt x="3088" y="12074"/>
                    <a:pt x="3193" y="12085"/>
                    <a:pt x="3309" y="12085"/>
                  </a:cubicBezTo>
                  <a:lnTo>
                    <a:pt x="4655" y="12085"/>
                  </a:lnTo>
                  <a:cubicBezTo>
                    <a:pt x="4725" y="12085"/>
                    <a:pt x="4795" y="12097"/>
                    <a:pt x="4876" y="12074"/>
                  </a:cubicBezTo>
                  <a:cubicBezTo>
                    <a:pt x="5062" y="11981"/>
                    <a:pt x="5247" y="11992"/>
                    <a:pt x="5433" y="11992"/>
                  </a:cubicBezTo>
                  <a:cubicBezTo>
                    <a:pt x="5514" y="11992"/>
                    <a:pt x="5584" y="12016"/>
                    <a:pt x="5654" y="11981"/>
                  </a:cubicBezTo>
                  <a:cubicBezTo>
                    <a:pt x="5805" y="11911"/>
                    <a:pt x="5956" y="11923"/>
                    <a:pt x="6107" y="11923"/>
                  </a:cubicBezTo>
                  <a:cubicBezTo>
                    <a:pt x="6165" y="11923"/>
                    <a:pt x="6223" y="11923"/>
                    <a:pt x="6246" y="11911"/>
                  </a:cubicBezTo>
                  <a:cubicBezTo>
                    <a:pt x="6420" y="11818"/>
                    <a:pt x="6617" y="11842"/>
                    <a:pt x="6791" y="11842"/>
                  </a:cubicBezTo>
                  <a:cubicBezTo>
                    <a:pt x="7082" y="11842"/>
                    <a:pt x="7349" y="11842"/>
                    <a:pt x="7639" y="11818"/>
                  </a:cubicBezTo>
                  <a:cubicBezTo>
                    <a:pt x="7732" y="11818"/>
                    <a:pt x="7813" y="11818"/>
                    <a:pt x="7894" y="11795"/>
                  </a:cubicBezTo>
                  <a:cubicBezTo>
                    <a:pt x="8022" y="11737"/>
                    <a:pt x="8150" y="11737"/>
                    <a:pt x="8277" y="11737"/>
                  </a:cubicBezTo>
                  <a:cubicBezTo>
                    <a:pt x="8486" y="11737"/>
                    <a:pt x="8672" y="11644"/>
                    <a:pt x="8881" y="11586"/>
                  </a:cubicBezTo>
                  <a:cubicBezTo>
                    <a:pt x="8881" y="11447"/>
                    <a:pt x="8893" y="11296"/>
                    <a:pt x="8893" y="11157"/>
                  </a:cubicBezTo>
                  <a:cubicBezTo>
                    <a:pt x="8893" y="11029"/>
                    <a:pt x="8893" y="10890"/>
                    <a:pt x="8928" y="10762"/>
                  </a:cubicBezTo>
                  <a:cubicBezTo>
                    <a:pt x="8951" y="10623"/>
                    <a:pt x="8904" y="10483"/>
                    <a:pt x="8881" y="10344"/>
                  </a:cubicBezTo>
                  <a:cubicBezTo>
                    <a:pt x="8870" y="10286"/>
                    <a:pt x="8881" y="10228"/>
                    <a:pt x="8881" y="10158"/>
                  </a:cubicBezTo>
                  <a:lnTo>
                    <a:pt x="8881" y="9543"/>
                  </a:lnTo>
                  <a:cubicBezTo>
                    <a:pt x="8881" y="9473"/>
                    <a:pt x="8893" y="9404"/>
                    <a:pt x="8870" y="9322"/>
                  </a:cubicBezTo>
                  <a:cubicBezTo>
                    <a:pt x="8765" y="9079"/>
                    <a:pt x="8788" y="8823"/>
                    <a:pt x="8788" y="8568"/>
                  </a:cubicBezTo>
                  <a:cubicBezTo>
                    <a:pt x="8788" y="8324"/>
                    <a:pt x="8823" y="8080"/>
                    <a:pt x="8730" y="7848"/>
                  </a:cubicBezTo>
                  <a:cubicBezTo>
                    <a:pt x="8707" y="7790"/>
                    <a:pt x="8719" y="7697"/>
                    <a:pt x="8719" y="7627"/>
                  </a:cubicBezTo>
                  <a:lnTo>
                    <a:pt x="8719" y="7082"/>
                  </a:lnTo>
                  <a:cubicBezTo>
                    <a:pt x="8719" y="7001"/>
                    <a:pt x="8730" y="6931"/>
                    <a:pt x="8707" y="6861"/>
                  </a:cubicBezTo>
                  <a:cubicBezTo>
                    <a:pt x="8614" y="6652"/>
                    <a:pt x="8649" y="6455"/>
                    <a:pt x="8637" y="6246"/>
                  </a:cubicBezTo>
                  <a:cubicBezTo>
                    <a:pt x="8637" y="6014"/>
                    <a:pt x="8661" y="5782"/>
                    <a:pt x="8556" y="5549"/>
                  </a:cubicBezTo>
                  <a:cubicBezTo>
                    <a:pt x="8533" y="5480"/>
                    <a:pt x="8544" y="5398"/>
                    <a:pt x="8544" y="5306"/>
                  </a:cubicBezTo>
                  <a:lnTo>
                    <a:pt x="8544" y="4121"/>
                  </a:lnTo>
                  <a:cubicBezTo>
                    <a:pt x="8544" y="4017"/>
                    <a:pt x="8556" y="3912"/>
                    <a:pt x="8521" y="3808"/>
                  </a:cubicBezTo>
                  <a:cubicBezTo>
                    <a:pt x="8463" y="3634"/>
                    <a:pt x="8463" y="3460"/>
                    <a:pt x="8463" y="3286"/>
                  </a:cubicBezTo>
                  <a:cubicBezTo>
                    <a:pt x="8463" y="3204"/>
                    <a:pt x="8463" y="3135"/>
                    <a:pt x="8440" y="3042"/>
                  </a:cubicBezTo>
                  <a:cubicBezTo>
                    <a:pt x="8370" y="2577"/>
                    <a:pt x="8301" y="2113"/>
                    <a:pt x="8208" y="1649"/>
                  </a:cubicBezTo>
                  <a:cubicBezTo>
                    <a:pt x="8185" y="1521"/>
                    <a:pt x="8138" y="1393"/>
                    <a:pt x="8127" y="1254"/>
                  </a:cubicBezTo>
                  <a:cubicBezTo>
                    <a:pt x="8103" y="1080"/>
                    <a:pt x="8080" y="941"/>
                    <a:pt x="7987" y="813"/>
                  </a:cubicBezTo>
                  <a:cubicBezTo>
                    <a:pt x="7848" y="720"/>
                    <a:pt x="7697" y="697"/>
                    <a:pt x="7546" y="697"/>
                  </a:cubicBezTo>
                  <a:cubicBezTo>
                    <a:pt x="6966" y="697"/>
                    <a:pt x="6385" y="674"/>
                    <a:pt x="5805" y="674"/>
                  </a:cubicBezTo>
                  <a:cubicBezTo>
                    <a:pt x="5781" y="674"/>
                    <a:pt x="5770" y="697"/>
                    <a:pt x="5723" y="708"/>
                  </a:cubicBezTo>
                  <a:cubicBezTo>
                    <a:pt x="5712" y="848"/>
                    <a:pt x="5689" y="999"/>
                    <a:pt x="5758" y="1161"/>
                  </a:cubicBezTo>
                  <a:lnTo>
                    <a:pt x="6095" y="1161"/>
                  </a:lnTo>
                  <a:cubicBezTo>
                    <a:pt x="6281" y="1138"/>
                    <a:pt x="6455" y="1196"/>
                    <a:pt x="6594" y="1347"/>
                  </a:cubicBezTo>
                  <a:cubicBezTo>
                    <a:pt x="6617" y="1486"/>
                    <a:pt x="6629" y="1649"/>
                    <a:pt x="6641" y="1823"/>
                  </a:cubicBezTo>
                  <a:cubicBezTo>
                    <a:pt x="6733" y="1823"/>
                    <a:pt x="6803" y="1834"/>
                    <a:pt x="6873" y="1834"/>
                  </a:cubicBezTo>
                  <a:cubicBezTo>
                    <a:pt x="7058" y="1823"/>
                    <a:pt x="7233" y="1869"/>
                    <a:pt x="7407" y="1939"/>
                  </a:cubicBezTo>
                  <a:cubicBezTo>
                    <a:pt x="7500" y="1974"/>
                    <a:pt x="7546" y="2032"/>
                    <a:pt x="7558" y="2113"/>
                  </a:cubicBezTo>
                  <a:lnTo>
                    <a:pt x="7558" y="2229"/>
                  </a:lnTo>
                  <a:cubicBezTo>
                    <a:pt x="7558" y="2496"/>
                    <a:pt x="7523" y="2763"/>
                    <a:pt x="7627" y="3019"/>
                  </a:cubicBezTo>
                  <a:cubicBezTo>
                    <a:pt x="7651" y="3042"/>
                    <a:pt x="7627" y="3100"/>
                    <a:pt x="7627" y="3135"/>
                  </a:cubicBezTo>
                  <a:cubicBezTo>
                    <a:pt x="7627" y="3367"/>
                    <a:pt x="7616" y="3599"/>
                    <a:pt x="7697" y="3831"/>
                  </a:cubicBezTo>
                  <a:cubicBezTo>
                    <a:pt x="7720" y="3866"/>
                    <a:pt x="7697" y="3924"/>
                    <a:pt x="7720" y="3971"/>
                  </a:cubicBezTo>
                  <a:cubicBezTo>
                    <a:pt x="7720" y="4029"/>
                    <a:pt x="7720" y="4098"/>
                    <a:pt x="7743" y="4145"/>
                  </a:cubicBezTo>
                  <a:cubicBezTo>
                    <a:pt x="7825" y="4307"/>
                    <a:pt x="7836" y="4481"/>
                    <a:pt x="7801" y="4655"/>
                  </a:cubicBezTo>
                  <a:cubicBezTo>
                    <a:pt x="7778" y="4957"/>
                    <a:pt x="7906" y="5248"/>
                    <a:pt x="7906" y="5573"/>
                  </a:cubicBezTo>
                  <a:cubicBezTo>
                    <a:pt x="7976" y="5712"/>
                    <a:pt x="7999" y="5886"/>
                    <a:pt x="7976" y="6049"/>
                  </a:cubicBezTo>
                  <a:cubicBezTo>
                    <a:pt x="7976" y="6095"/>
                    <a:pt x="7976" y="6153"/>
                    <a:pt x="8010" y="6188"/>
                  </a:cubicBezTo>
                  <a:cubicBezTo>
                    <a:pt x="8068" y="6327"/>
                    <a:pt x="8068" y="6466"/>
                    <a:pt x="8068" y="6617"/>
                  </a:cubicBezTo>
                  <a:cubicBezTo>
                    <a:pt x="8068" y="6733"/>
                    <a:pt x="8034" y="6873"/>
                    <a:pt x="8080" y="6977"/>
                  </a:cubicBezTo>
                  <a:cubicBezTo>
                    <a:pt x="8173" y="7221"/>
                    <a:pt x="8138" y="7453"/>
                    <a:pt x="8150" y="7697"/>
                  </a:cubicBezTo>
                  <a:cubicBezTo>
                    <a:pt x="8150" y="7802"/>
                    <a:pt x="8127" y="7918"/>
                    <a:pt x="8173" y="8011"/>
                  </a:cubicBezTo>
                  <a:cubicBezTo>
                    <a:pt x="8289" y="8254"/>
                    <a:pt x="8243" y="8510"/>
                    <a:pt x="8243" y="8765"/>
                  </a:cubicBezTo>
                  <a:cubicBezTo>
                    <a:pt x="8243" y="8858"/>
                    <a:pt x="8231" y="8974"/>
                    <a:pt x="8254" y="9067"/>
                  </a:cubicBezTo>
                  <a:cubicBezTo>
                    <a:pt x="8324" y="9229"/>
                    <a:pt x="8301" y="9380"/>
                    <a:pt x="8289" y="9543"/>
                  </a:cubicBezTo>
                  <a:lnTo>
                    <a:pt x="8243" y="9938"/>
                  </a:lnTo>
                  <a:cubicBezTo>
                    <a:pt x="8312" y="10239"/>
                    <a:pt x="8301" y="10495"/>
                    <a:pt x="8289" y="10750"/>
                  </a:cubicBezTo>
                  <a:close/>
                  <a:moveTo>
                    <a:pt x="2682" y="581"/>
                  </a:moveTo>
                  <a:cubicBezTo>
                    <a:pt x="2612" y="906"/>
                    <a:pt x="2612" y="1451"/>
                    <a:pt x="2670" y="1707"/>
                  </a:cubicBezTo>
                  <a:cubicBezTo>
                    <a:pt x="2902" y="1707"/>
                    <a:pt x="3135" y="1753"/>
                    <a:pt x="3355" y="1672"/>
                  </a:cubicBezTo>
                  <a:cubicBezTo>
                    <a:pt x="3425" y="1637"/>
                    <a:pt x="3506" y="1637"/>
                    <a:pt x="3599" y="1637"/>
                  </a:cubicBezTo>
                  <a:cubicBezTo>
                    <a:pt x="3831" y="1602"/>
                    <a:pt x="4063" y="1602"/>
                    <a:pt x="4295" y="1533"/>
                  </a:cubicBezTo>
                  <a:cubicBezTo>
                    <a:pt x="4481" y="1475"/>
                    <a:pt x="4655" y="1475"/>
                    <a:pt x="4829" y="1463"/>
                  </a:cubicBezTo>
                  <a:cubicBezTo>
                    <a:pt x="5015" y="1463"/>
                    <a:pt x="5189" y="1486"/>
                    <a:pt x="5364" y="1451"/>
                  </a:cubicBezTo>
                  <a:cubicBezTo>
                    <a:pt x="5410" y="1347"/>
                    <a:pt x="5456" y="1254"/>
                    <a:pt x="5503" y="1173"/>
                  </a:cubicBezTo>
                  <a:cubicBezTo>
                    <a:pt x="5456" y="1045"/>
                    <a:pt x="5422" y="906"/>
                    <a:pt x="5480" y="755"/>
                  </a:cubicBezTo>
                  <a:cubicBezTo>
                    <a:pt x="5526" y="639"/>
                    <a:pt x="5514" y="488"/>
                    <a:pt x="5468" y="360"/>
                  </a:cubicBezTo>
                  <a:cubicBezTo>
                    <a:pt x="5422" y="348"/>
                    <a:pt x="5387" y="325"/>
                    <a:pt x="5352" y="325"/>
                  </a:cubicBezTo>
                  <a:cubicBezTo>
                    <a:pt x="5015" y="325"/>
                    <a:pt x="4702" y="348"/>
                    <a:pt x="4365" y="314"/>
                  </a:cubicBezTo>
                  <a:cubicBezTo>
                    <a:pt x="4028" y="290"/>
                    <a:pt x="3703" y="418"/>
                    <a:pt x="3367" y="372"/>
                  </a:cubicBezTo>
                  <a:cubicBezTo>
                    <a:pt x="3332" y="372"/>
                    <a:pt x="3309" y="406"/>
                    <a:pt x="3274" y="418"/>
                  </a:cubicBezTo>
                  <a:cubicBezTo>
                    <a:pt x="3239" y="430"/>
                    <a:pt x="3193" y="465"/>
                    <a:pt x="3135" y="476"/>
                  </a:cubicBezTo>
                  <a:cubicBezTo>
                    <a:pt x="3007" y="488"/>
                    <a:pt x="2856" y="534"/>
                    <a:pt x="2682" y="581"/>
                  </a:cubicBezTo>
                  <a:close/>
                  <a:moveTo>
                    <a:pt x="1916" y="2450"/>
                  </a:moveTo>
                  <a:cubicBezTo>
                    <a:pt x="2020" y="2461"/>
                    <a:pt x="2090" y="2461"/>
                    <a:pt x="2171" y="2461"/>
                  </a:cubicBezTo>
                  <a:lnTo>
                    <a:pt x="3135" y="2461"/>
                  </a:lnTo>
                  <a:cubicBezTo>
                    <a:pt x="3309" y="2461"/>
                    <a:pt x="3483" y="2485"/>
                    <a:pt x="3645" y="2403"/>
                  </a:cubicBezTo>
                  <a:cubicBezTo>
                    <a:pt x="3703" y="2380"/>
                    <a:pt x="3761" y="2380"/>
                    <a:pt x="3819" y="2392"/>
                  </a:cubicBezTo>
                  <a:cubicBezTo>
                    <a:pt x="4133" y="2438"/>
                    <a:pt x="4435" y="2276"/>
                    <a:pt x="4760" y="2287"/>
                  </a:cubicBezTo>
                  <a:cubicBezTo>
                    <a:pt x="4946" y="2206"/>
                    <a:pt x="5131" y="2229"/>
                    <a:pt x="5329" y="2218"/>
                  </a:cubicBezTo>
                  <a:cubicBezTo>
                    <a:pt x="5410" y="2218"/>
                    <a:pt x="5514" y="2218"/>
                    <a:pt x="5596" y="2171"/>
                  </a:cubicBezTo>
                  <a:cubicBezTo>
                    <a:pt x="5712" y="2136"/>
                    <a:pt x="5828" y="2113"/>
                    <a:pt x="5967" y="2113"/>
                  </a:cubicBezTo>
                  <a:cubicBezTo>
                    <a:pt x="6083" y="2113"/>
                    <a:pt x="6211" y="2136"/>
                    <a:pt x="6315" y="2090"/>
                  </a:cubicBezTo>
                  <a:cubicBezTo>
                    <a:pt x="6408" y="1927"/>
                    <a:pt x="6443" y="1776"/>
                    <a:pt x="6432" y="1614"/>
                  </a:cubicBezTo>
                  <a:cubicBezTo>
                    <a:pt x="6408" y="1521"/>
                    <a:pt x="6374" y="1475"/>
                    <a:pt x="6292" y="1475"/>
                  </a:cubicBezTo>
                  <a:lnTo>
                    <a:pt x="5816" y="1475"/>
                  </a:lnTo>
                  <a:cubicBezTo>
                    <a:pt x="5700" y="1730"/>
                    <a:pt x="5700" y="1730"/>
                    <a:pt x="5468" y="1730"/>
                  </a:cubicBezTo>
                  <a:lnTo>
                    <a:pt x="5189" y="1730"/>
                  </a:lnTo>
                  <a:cubicBezTo>
                    <a:pt x="4899" y="1742"/>
                    <a:pt x="4632" y="1683"/>
                    <a:pt x="4354" y="1800"/>
                  </a:cubicBezTo>
                  <a:cubicBezTo>
                    <a:pt x="4307" y="1811"/>
                    <a:pt x="4249" y="1800"/>
                    <a:pt x="4203" y="1811"/>
                  </a:cubicBezTo>
                  <a:cubicBezTo>
                    <a:pt x="4145" y="1811"/>
                    <a:pt x="4075" y="1823"/>
                    <a:pt x="4028" y="1846"/>
                  </a:cubicBezTo>
                  <a:cubicBezTo>
                    <a:pt x="3901" y="1904"/>
                    <a:pt x="3773" y="1904"/>
                    <a:pt x="3645" y="1904"/>
                  </a:cubicBezTo>
                  <a:cubicBezTo>
                    <a:pt x="3587" y="1904"/>
                    <a:pt x="3506" y="1904"/>
                    <a:pt x="3448" y="1916"/>
                  </a:cubicBezTo>
                  <a:cubicBezTo>
                    <a:pt x="3135" y="2032"/>
                    <a:pt x="2798" y="1962"/>
                    <a:pt x="2484" y="1974"/>
                  </a:cubicBezTo>
                  <a:cubicBezTo>
                    <a:pt x="2403" y="1974"/>
                    <a:pt x="2345" y="1927"/>
                    <a:pt x="2322" y="1858"/>
                  </a:cubicBezTo>
                  <a:cubicBezTo>
                    <a:pt x="2310" y="1811"/>
                    <a:pt x="2275" y="1765"/>
                    <a:pt x="2264" y="1742"/>
                  </a:cubicBezTo>
                  <a:cubicBezTo>
                    <a:pt x="2101" y="1695"/>
                    <a:pt x="1997" y="1742"/>
                    <a:pt x="1904" y="1858"/>
                  </a:cubicBezTo>
                  <a:cubicBezTo>
                    <a:pt x="1881" y="2032"/>
                    <a:pt x="1869" y="2218"/>
                    <a:pt x="1916" y="24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5">
  <p:cSld name="TITLE_AND_TWO_COLUMNS_1_1_1">
    <p:bg>
      <p:bgPr>
        <a:solidFill>
          <a:schemeClr val="accent1"/>
        </a:solidFill>
        <a:effectLst/>
      </p:bgPr>
    </p:bg>
    <p:spTree>
      <p:nvGrpSpPr>
        <p:cNvPr id="1" name="Shape 735"/>
        <p:cNvGrpSpPr/>
        <p:nvPr/>
      </p:nvGrpSpPr>
      <p:grpSpPr>
        <a:xfrm>
          <a:off x="0" y="0"/>
          <a:ext cx="0" cy="0"/>
          <a:chOff x="0" y="0"/>
          <a:chExt cx="0" cy="0"/>
        </a:xfrm>
      </p:grpSpPr>
      <p:sp>
        <p:nvSpPr>
          <p:cNvPr id="736" name="Google Shape;736;p13"/>
          <p:cNvSpPr txBox="1">
            <a:spLocks noGrp="1"/>
          </p:cNvSpPr>
          <p:nvPr>
            <p:ph type="ctrTitle"/>
          </p:nvPr>
        </p:nvSpPr>
        <p:spPr>
          <a:xfrm>
            <a:off x="2377500" y="422850"/>
            <a:ext cx="4389000" cy="640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Font typeface="Neucha"/>
              <a:buNone/>
              <a:defRPr sz="4000" b="1">
                <a:latin typeface="Neucha"/>
                <a:ea typeface="Neucha"/>
                <a:cs typeface="Neucha"/>
                <a:sym typeface="Neucha"/>
              </a:defRPr>
            </a:lvl1pPr>
            <a:lvl2pPr lvl="1" algn="ctr" rtl="0">
              <a:spcBef>
                <a:spcPts val="0"/>
              </a:spcBef>
              <a:spcAft>
                <a:spcPts val="0"/>
              </a:spcAft>
              <a:buClr>
                <a:schemeClr val="lt1"/>
              </a:buClr>
              <a:buSzPts val="3000"/>
              <a:buFont typeface="Patrick Hand"/>
              <a:buNone/>
              <a:defRPr sz="3000" b="1">
                <a:solidFill>
                  <a:schemeClr val="lt1"/>
                </a:solidFill>
                <a:highlight>
                  <a:schemeClr val="dk1"/>
                </a:highlight>
                <a:latin typeface="Patrick Hand"/>
                <a:ea typeface="Patrick Hand"/>
                <a:cs typeface="Patrick Hand"/>
                <a:sym typeface="Patrick Hand"/>
              </a:defRPr>
            </a:lvl2pPr>
            <a:lvl3pPr lvl="2" algn="ctr" rtl="0">
              <a:spcBef>
                <a:spcPts val="0"/>
              </a:spcBef>
              <a:spcAft>
                <a:spcPts val="0"/>
              </a:spcAft>
              <a:buClr>
                <a:schemeClr val="lt1"/>
              </a:buClr>
              <a:buSzPts val="3000"/>
              <a:buFont typeface="Patrick Hand"/>
              <a:buNone/>
              <a:defRPr sz="3000" b="1">
                <a:solidFill>
                  <a:schemeClr val="lt1"/>
                </a:solidFill>
                <a:highlight>
                  <a:schemeClr val="dk1"/>
                </a:highlight>
                <a:latin typeface="Patrick Hand"/>
                <a:ea typeface="Patrick Hand"/>
                <a:cs typeface="Patrick Hand"/>
                <a:sym typeface="Patrick Hand"/>
              </a:defRPr>
            </a:lvl3pPr>
            <a:lvl4pPr lvl="3" algn="ctr" rtl="0">
              <a:spcBef>
                <a:spcPts val="0"/>
              </a:spcBef>
              <a:spcAft>
                <a:spcPts val="0"/>
              </a:spcAft>
              <a:buClr>
                <a:schemeClr val="lt1"/>
              </a:buClr>
              <a:buSzPts val="3000"/>
              <a:buFont typeface="Patrick Hand"/>
              <a:buNone/>
              <a:defRPr sz="3000" b="1">
                <a:solidFill>
                  <a:schemeClr val="lt1"/>
                </a:solidFill>
                <a:highlight>
                  <a:schemeClr val="dk1"/>
                </a:highlight>
                <a:latin typeface="Patrick Hand"/>
                <a:ea typeface="Patrick Hand"/>
                <a:cs typeface="Patrick Hand"/>
                <a:sym typeface="Patrick Hand"/>
              </a:defRPr>
            </a:lvl4pPr>
            <a:lvl5pPr lvl="4" algn="ctr" rtl="0">
              <a:spcBef>
                <a:spcPts val="0"/>
              </a:spcBef>
              <a:spcAft>
                <a:spcPts val="0"/>
              </a:spcAft>
              <a:buClr>
                <a:schemeClr val="lt1"/>
              </a:buClr>
              <a:buSzPts val="3000"/>
              <a:buFont typeface="Patrick Hand"/>
              <a:buNone/>
              <a:defRPr sz="3000" b="1">
                <a:solidFill>
                  <a:schemeClr val="lt1"/>
                </a:solidFill>
                <a:highlight>
                  <a:schemeClr val="dk1"/>
                </a:highlight>
                <a:latin typeface="Patrick Hand"/>
                <a:ea typeface="Patrick Hand"/>
                <a:cs typeface="Patrick Hand"/>
                <a:sym typeface="Patrick Hand"/>
              </a:defRPr>
            </a:lvl5pPr>
            <a:lvl6pPr lvl="5" algn="ctr" rtl="0">
              <a:spcBef>
                <a:spcPts val="0"/>
              </a:spcBef>
              <a:spcAft>
                <a:spcPts val="0"/>
              </a:spcAft>
              <a:buClr>
                <a:schemeClr val="lt1"/>
              </a:buClr>
              <a:buSzPts val="3000"/>
              <a:buFont typeface="Patrick Hand"/>
              <a:buNone/>
              <a:defRPr sz="3000" b="1">
                <a:solidFill>
                  <a:schemeClr val="lt1"/>
                </a:solidFill>
                <a:highlight>
                  <a:schemeClr val="dk1"/>
                </a:highlight>
                <a:latin typeface="Patrick Hand"/>
                <a:ea typeface="Patrick Hand"/>
                <a:cs typeface="Patrick Hand"/>
                <a:sym typeface="Patrick Hand"/>
              </a:defRPr>
            </a:lvl6pPr>
            <a:lvl7pPr lvl="6" algn="ctr" rtl="0">
              <a:spcBef>
                <a:spcPts val="0"/>
              </a:spcBef>
              <a:spcAft>
                <a:spcPts val="0"/>
              </a:spcAft>
              <a:buClr>
                <a:schemeClr val="lt1"/>
              </a:buClr>
              <a:buSzPts val="3000"/>
              <a:buFont typeface="Patrick Hand"/>
              <a:buNone/>
              <a:defRPr sz="3000" b="1">
                <a:solidFill>
                  <a:schemeClr val="lt1"/>
                </a:solidFill>
                <a:highlight>
                  <a:schemeClr val="dk1"/>
                </a:highlight>
                <a:latin typeface="Patrick Hand"/>
                <a:ea typeface="Patrick Hand"/>
                <a:cs typeface="Patrick Hand"/>
                <a:sym typeface="Patrick Hand"/>
              </a:defRPr>
            </a:lvl7pPr>
            <a:lvl8pPr lvl="7" algn="ctr" rtl="0">
              <a:spcBef>
                <a:spcPts val="0"/>
              </a:spcBef>
              <a:spcAft>
                <a:spcPts val="0"/>
              </a:spcAft>
              <a:buClr>
                <a:schemeClr val="lt1"/>
              </a:buClr>
              <a:buSzPts val="3000"/>
              <a:buFont typeface="Patrick Hand"/>
              <a:buNone/>
              <a:defRPr sz="3000" b="1">
                <a:solidFill>
                  <a:schemeClr val="lt1"/>
                </a:solidFill>
                <a:highlight>
                  <a:schemeClr val="dk1"/>
                </a:highlight>
                <a:latin typeface="Patrick Hand"/>
                <a:ea typeface="Patrick Hand"/>
                <a:cs typeface="Patrick Hand"/>
                <a:sym typeface="Patrick Hand"/>
              </a:defRPr>
            </a:lvl8pPr>
            <a:lvl9pPr lvl="8" algn="ctr" rtl="0">
              <a:spcBef>
                <a:spcPts val="0"/>
              </a:spcBef>
              <a:spcAft>
                <a:spcPts val="0"/>
              </a:spcAft>
              <a:buClr>
                <a:schemeClr val="lt1"/>
              </a:buClr>
              <a:buSzPts val="3000"/>
              <a:buFont typeface="Patrick Hand"/>
              <a:buNone/>
              <a:defRPr sz="3000" b="1">
                <a:solidFill>
                  <a:schemeClr val="lt1"/>
                </a:solidFill>
                <a:highlight>
                  <a:schemeClr val="dk1"/>
                </a:highlight>
                <a:latin typeface="Patrick Hand"/>
                <a:ea typeface="Patrick Hand"/>
                <a:cs typeface="Patrick Hand"/>
                <a:sym typeface="Patrick Hand"/>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1"/>
        </a:solidFill>
        <a:effectLst/>
      </p:bgPr>
    </p:bg>
    <p:spTree>
      <p:nvGrpSpPr>
        <p:cNvPr id="1" name="Shape 833"/>
        <p:cNvGrpSpPr/>
        <p:nvPr/>
      </p:nvGrpSpPr>
      <p:grpSpPr>
        <a:xfrm>
          <a:off x="0" y="0"/>
          <a:ext cx="0" cy="0"/>
          <a:chOff x="0" y="0"/>
          <a:chExt cx="0" cy="0"/>
        </a:xfrm>
      </p:grpSpPr>
      <p:sp>
        <p:nvSpPr>
          <p:cNvPr id="834" name="Google Shape;834;p16"/>
          <p:cNvSpPr txBox="1">
            <a:spLocks noGrp="1"/>
          </p:cNvSpPr>
          <p:nvPr>
            <p:ph type="subTitle" idx="1"/>
          </p:nvPr>
        </p:nvSpPr>
        <p:spPr>
          <a:xfrm>
            <a:off x="1154149" y="2241096"/>
            <a:ext cx="3054000" cy="143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Roboto Condensed"/>
              <a:buNone/>
              <a:defRPr sz="1600">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Clr>
                <a:schemeClr val="dk1"/>
              </a:buClr>
              <a:buSzPts val="1700"/>
              <a:buFont typeface="Roboto Condensed"/>
              <a:buNone/>
              <a:defRPr sz="1700">
                <a:solidFill>
                  <a:schemeClr val="dk1"/>
                </a:solidFill>
                <a:latin typeface="Roboto Condensed"/>
                <a:ea typeface="Roboto Condensed"/>
                <a:cs typeface="Roboto Condensed"/>
                <a:sym typeface="Roboto Condensed"/>
              </a:defRPr>
            </a:lvl2pPr>
            <a:lvl3pPr lvl="2" algn="ctr" rtl="0">
              <a:lnSpc>
                <a:spcPct val="100000"/>
              </a:lnSpc>
              <a:spcBef>
                <a:spcPts val="0"/>
              </a:spcBef>
              <a:spcAft>
                <a:spcPts val="0"/>
              </a:spcAft>
              <a:buClr>
                <a:schemeClr val="dk1"/>
              </a:buClr>
              <a:buSzPts val="1700"/>
              <a:buFont typeface="Roboto Condensed"/>
              <a:buNone/>
              <a:defRPr sz="1700">
                <a:solidFill>
                  <a:schemeClr val="dk1"/>
                </a:solidFill>
                <a:latin typeface="Roboto Condensed"/>
                <a:ea typeface="Roboto Condensed"/>
                <a:cs typeface="Roboto Condensed"/>
                <a:sym typeface="Roboto Condensed"/>
              </a:defRPr>
            </a:lvl3pPr>
            <a:lvl4pPr lvl="3" algn="ctr" rtl="0">
              <a:lnSpc>
                <a:spcPct val="100000"/>
              </a:lnSpc>
              <a:spcBef>
                <a:spcPts val="0"/>
              </a:spcBef>
              <a:spcAft>
                <a:spcPts val="0"/>
              </a:spcAft>
              <a:buClr>
                <a:schemeClr val="dk1"/>
              </a:buClr>
              <a:buSzPts val="1700"/>
              <a:buFont typeface="Roboto Condensed"/>
              <a:buNone/>
              <a:defRPr sz="1700">
                <a:solidFill>
                  <a:schemeClr val="dk1"/>
                </a:solidFill>
                <a:latin typeface="Roboto Condensed"/>
                <a:ea typeface="Roboto Condensed"/>
                <a:cs typeface="Roboto Condensed"/>
                <a:sym typeface="Roboto Condensed"/>
              </a:defRPr>
            </a:lvl4pPr>
            <a:lvl5pPr lvl="4" algn="ctr" rtl="0">
              <a:lnSpc>
                <a:spcPct val="100000"/>
              </a:lnSpc>
              <a:spcBef>
                <a:spcPts val="0"/>
              </a:spcBef>
              <a:spcAft>
                <a:spcPts val="0"/>
              </a:spcAft>
              <a:buClr>
                <a:schemeClr val="dk1"/>
              </a:buClr>
              <a:buSzPts val="1700"/>
              <a:buFont typeface="Roboto Condensed"/>
              <a:buNone/>
              <a:defRPr sz="1700">
                <a:solidFill>
                  <a:schemeClr val="dk1"/>
                </a:solidFill>
                <a:latin typeface="Roboto Condensed"/>
                <a:ea typeface="Roboto Condensed"/>
                <a:cs typeface="Roboto Condensed"/>
                <a:sym typeface="Roboto Condensed"/>
              </a:defRPr>
            </a:lvl5pPr>
            <a:lvl6pPr lvl="5" algn="ctr" rtl="0">
              <a:lnSpc>
                <a:spcPct val="100000"/>
              </a:lnSpc>
              <a:spcBef>
                <a:spcPts val="0"/>
              </a:spcBef>
              <a:spcAft>
                <a:spcPts val="0"/>
              </a:spcAft>
              <a:buClr>
                <a:schemeClr val="dk1"/>
              </a:buClr>
              <a:buSzPts val="1700"/>
              <a:buFont typeface="Roboto Condensed"/>
              <a:buNone/>
              <a:defRPr sz="1700">
                <a:solidFill>
                  <a:schemeClr val="dk1"/>
                </a:solidFill>
                <a:latin typeface="Roboto Condensed"/>
                <a:ea typeface="Roboto Condensed"/>
                <a:cs typeface="Roboto Condensed"/>
                <a:sym typeface="Roboto Condensed"/>
              </a:defRPr>
            </a:lvl6pPr>
            <a:lvl7pPr lvl="6" algn="ctr" rtl="0">
              <a:lnSpc>
                <a:spcPct val="100000"/>
              </a:lnSpc>
              <a:spcBef>
                <a:spcPts val="0"/>
              </a:spcBef>
              <a:spcAft>
                <a:spcPts val="0"/>
              </a:spcAft>
              <a:buClr>
                <a:schemeClr val="dk1"/>
              </a:buClr>
              <a:buSzPts val="1700"/>
              <a:buFont typeface="Roboto Condensed"/>
              <a:buNone/>
              <a:defRPr sz="1700">
                <a:solidFill>
                  <a:schemeClr val="dk1"/>
                </a:solidFill>
                <a:latin typeface="Roboto Condensed"/>
                <a:ea typeface="Roboto Condensed"/>
                <a:cs typeface="Roboto Condensed"/>
                <a:sym typeface="Roboto Condensed"/>
              </a:defRPr>
            </a:lvl7pPr>
            <a:lvl8pPr lvl="7" algn="ctr" rtl="0">
              <a:lnSpc>
                <a:spcPct val="100000"/>
              </a:lnSpc>
              <a:spcBef>
                <a:spcPts val="0"/>
              </a:spcBef>
              <a:spcAft>
                <a:spcPts val="0"/>
              </a:spcAft>
              <a:buClr>
                <a:schemeClr val="dk1"/>
              </a:buClr>
              <a:buSzPts val="1700"/>
              <a:buFont typeface="Roboto Condensed"/>
              <a:buNone/>
              <a:defRPr sz="1700">
                <a:solidFill>
                  <a:schemeClr val="dk1"/>
                </a:solidFill>
                <a:latin typeface="Roboto Condensed"/>
                <a:ea typeface="Roboto Condensed"/>
                <a:cs typeface="Roboto Condensed"/>
                <a:sym typeface="Roboto Condensed"/>
              </a:defRPr>
            </a:lvl8pPr>
            <a:lvl9pPr lvl="8" algn="ctr" rtl="0">
              <a:lnSpc>
                <a:spcPct val="100000"/>
              </a:lnSpc>
              <a:spcBef>
                <a:spcPts val="0"/>
              </a:spcBef>
              <a:spcAft>
                <a:spcPts val="0"/>
              </a:spcAft>
              <a:buClr>
                <a:schemeClr val="dk1"/>
              </a:buClr>
              <a:buSzPts val="1700"/>
              <a:buFont typeface="Roboto Condensed"/>
              <a:buNone/>
              <a:defRPr sz="1700">
                <a:solidFill>
                  <a:schemeClr val="dk1"/>
                </a:solidFill>
                <a:latin typeface="Roboto Condensed"/>
                <a:ea typeface="Roboto Condensed"/>
                <a:cs typeface="Roboto Condensed"/>
                <a:sym typeface="Roboto Condensed"/>
              </a:defRPr>
            </a:lvl9pPr>
          </a:lstStyle>
          <a:p>
            <a:endParaRPr/>
          </a:p>
        </p:txBody>
      </p:sp>
      <p:sp>
        <p:nvSpPr>
          <p:cNvPr id="835" name="Google Shape;835;p16"/>
          <p:cNvSpPr txBox="1">
            <a:spLocks noGrp="1"/>
          </p:cNvSpPr>
          <p:nvPr>
            <p:ph type="ctrTitle"/>
          </p:nvPr>
        </p:nvSpPr>
        <p:spPr>
          <a:xfrm>
            <a:off x="1220742" y="1706058"/>
            <a:ext cx="2916900" cy="640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000"/>
              <a:buFont typeface="Neucha"/>
              <a:buNone/>
              <a:defRPr sz="4000" b="1">
                <a:latin typeface="Neucha"/>
                <a:ea typeface="Neucha"/>
                <a:cs typeface="Neucha"/>
                <a:sym typeface="Neucha"/>
              </a:defRPr>
            </a:lvl1pPr>
            <a:lvl2pPr lvl="1" algn="ctr" rtl="0">
              <a:spcBef>
                <a:spcPts val="0"/>
              </a:spcBef>
              <a:spcAft>
                <a:spcPts val="0"/>
              </a:spcAft>
              <a:buClr>
                <a:schemeClr val="lt1"/>
              </a:buClr>
              <a:buSzPts val="3000"/>
              <a:buFont typeface="Patrick Hand"/>
              <a:buNone/>
              <a:defRPr sz="3000" b="1">
                <a:solidFill>
                  <a:schemeClr val="lt1"/>
                </a:solidFill>
                <a:highlight>
                  <a:schemeClr val="dk1"/>
                </a:highlight>
                <a:latin typeface="Patrick Hand"/>
                <a:ea typeface="Patrick Hand"/>
                <a:cs typeface="Patrick Hand"/>
                <a:sym typeface="Patrick Hand"/>
              </a:defRPr>
            </a:lvl2pPr>
            <a:lvl3pPr lvl="2" algn="ctr" rtl="0">
              <a:spcBef>
                <a:spcPts val="0"/>
              </a:spcBef>
              <a:spcAft>
                <a:spcPts val="0"/>
              </a:spcAft>
              <a:buClr>
                <a:schemeClr val="lt1"/>
              </a:buClr>
              <a:buSzPts val="3000"/>
              <a:buFont typeface="Patrick Hand"/>
              <a:buNone/>
              <a:defRPr sz="3000" b="1">
                <a:solidFill>
                  <a:schemeClr val="lt1"/>
                </a:solidFill>
                <a:highlight>
                  <a:schemeClr val="dk1"/>
                </a:highlight>
                <a:latin typeface="Patrick Hand"/>
                <a:ea typeface="Patrick Hand"/>
                <a:cs typeface="Patrick Hand"/>
                <a:sym typeface="Patrick Hand"/>
              </a:defRPr>
            </a:lvl3pPr>
            <a:lvl4pPr lvl="3" algn="ctr" rtl="0">
              <a:spcBef>
                <a:spcPts val="0"/>
              </a:spcBef>
              <a:spcAft>
                <a:spcPts val="0"/>
              </a:spcAft>
              <a:buClr>
                <a:schemeClr val="lt1"/>
              </a:buClr>
              <a:buSzPts val="3000"/>
              <a:buFont typeface="Patrick Hand"/>
              <a:buNone/>
              <a:defRPr sz="3000" b="1">
                <a:solidFill>
                  <a:schemeClr val="lt1"/>
                </a:solidFill>
                <a:highlight>
                  <a:schemeClr val="dk1"/>
                </a:highlight>
                <a:latin typeface="Patrick Hand"/>
                <a:ea typeface="Patrick Hand"/>
                <a:cs typeface="Patrick Hand"/>
                <a:sym typeface="Patrick Hand"/>
              </a:defRPr>
            </a:lvl4pPr>
            <a:lvl5pPr lvl="4" algn="ctr" rtl="0">
              <a:spcBef>
                <a:spcPts val="0"/>
              </a:spcBef>
              <a:spcAft>
                <a:spcPts val="0"/>
              </a:spcAft>
              <a:buClr>
                <a:schemeClr val="lt1"/>
              </a:buClr>
              <a:buSzPts val="3000"/>
              <a:buFont typeface="Patrick Hand"/>
              <a:buNone/>
              <a:defRPr sz="3000" b="1">
                <a:solidFill>
                  <a:schemeClr val="lt1"/>
                </a:solidFill>
                <a:highlight>
                  <a:schemeClr val="dk1"/>
                </a:highlight>
                <a:latin typeface="Patrick Hand"/>
                <a:ea typeface="Patrick Hand"/>
                <a:cs typeface="Patrick Hand"/>
                <a:sym typeface="Patrick Hand"/>
              </a:defRPr>
            </a:lvl5pPr>
            <a:lvl6pPr lvl="5" algn="ctr" rtl="0">
              <a:spcBef>
                <a:spcPts val="0"/>
              </a:spcBef>
              <a:spcAft>
                <a:spcPts val="0"/>
              </a:spcAft>
              <a:buClr>
                <a:schemeClr val="lt1"/>
              </a:buClr>
              <a:buSzPts val="3000"/>
              <a:buFont typeface="Patrick Hand"/>
              <a:buNone/>
              <a:defRPr sz="3000" b="1">
                <a:solidFill>
                  <a:schemeClr val="lt1"/>
                </a:solidFill>
                <a:highlight>
                  <a:schemeClr val="dk1"/>
                </a:highlight>
                <a:latin typeface="Patrick Hand"/>
                <a:ea typeface="Patrick Hand"/>
                <a:cs typeface="Patrick Hand"/>
                <a:sym typeface="Patrick Hand"/>
              </a:defRPr>
            </a:lvl6pPr>
            <a:lvl7pPr lvl="6" algn="ctr" rtl="0">
              <a:spcBef>
                <a:spcPts val="0"/>
              </a:spcBef>
              <a:spcAft>
                <a:spcPts val="0"/>
              </a:spcAft>
              <a:buClr>
                <a:schemeClr val="lt1"/>
              </a:buClr>
              <a:buSzPts val="3000"/>
              <a:buFont typeface="Patrick Hand"/>
              <a:buNone/>
              <a:defRPr sz="3000" b="1">
                <a:solidFill>
                  <a:schemeClr val="lt1"/>
                </a:solidFill>
                <a:highlight>
                  <a:schemeClr val="dk1"/>
                </a:highlight>
                <a:latin typeface="Patrick Hand"/>
                <a:ea typeface="Patrick Hand"/>
                <a:cs typeface="Patrick Hand"/>
                <a:sym typeface="Patrick Hand"/>
              </a:defRPr>
            </a:lvl7pPr>
            <a:lvl8pPr lvl="7" algn="ctr" rtl="0">
              <a:spcBef>
                <a:spcPts val="0"/>
              </a:spcBef>
              <a:spcAft>
                <a:spcPts val="0"/>
              </a:spcAft>
              <a:buClr>
                <a:schemeClr val="lt1"/>
              </a:buClr>
              <a:buSzPts val="3000"/>
              <a:buFont typeface="Patrick Hand"/>
              <a:buNone/>
              <a:defRPr sz="3000" b="1">
                <a:solidFill>
                  <a:schemeClr val="lt1"/>
                </a:solidFill>
                <a:highlight>
                  <a:schemeClr val="dk1"/>
                </a:highlight>
                <a:latin typeface="Patrick Hand"/>
                <a:ea typeface="Patrick Hand"/>
                <a:cs typeface="Patrick Hand"/>
                <a:sym typeface="Patrick Hand"/>
              </a:defRPr>
            </a:lvl8pPr>
            <a:lvl9pPr lvl="8" algn="ctr" rtl="0">
              <a:spcBef>
                <a:spcPts val="0"/>
              </a:spcBef>
              <a:spcAft>
                <a:spcPts val="0"/>
              </a:spcAft>
              <a:buClr>
                <a:schemeClr val="lt1"/>
              </a:buClr>
              <a:buSzPts val="3000"/>
              <a:buFont typeface="Patrick Hand"/>
              <a:buNone/>
              <a:defRPr sz="3000" b="1">
                <a:solidFill>
                  <a:schemeClr val="lt1"/>
                </a:solidFill>
                <a:highlight>
                  <a:schemeClr val="dk1"/>
                </a:highlight>
                <a:latin typeface="Patrick Hand"/>
                <a:ea typeface="Patrick Hand"/>
                <a:cs typeface="Patrick Hand"/>
                <a:sym typeface="Patrick Hand"/>
              </a:defRPr>
            </a:lvl9pPr>
          </a:lstStyle>
          <a:p>
            <a:endParaRPr/>
          </a:p>
        </p:txBody>
      </p:sp>
      <p:sp>
        <p:nvSpPr>
          <p:cNvPr id="836" name="Google Shape;836;p16"/>
          <p:cNvSpPr/>
          <p:nvPr/>
        </p:nvSpPr>
        <p:spPr>
          <a:xfrm rot="-955344">
            <a:off x="7599432" y="1501397"/>
            <a:ext cx="494404" cy="897096"/>
          </a:xfrm>
          <a:custGeom>
            <a:avLst/>
            <a:gdLst/>
            <a:ahLst/>
            <a:cxnLst/>
            <a:rect l="l" t="t" r="r" b="b"/>
            <a:pathLst>
              <a:path w="5504" h="9988" extrusionOk="0">
                <a:moveTo>
                  <a:pt x="2903" y="233"/>
                </a:moveTo>
                <a:cubicBezTo>
                  <a:pt x="3054" y="233"/>
                  <a:pt x="3565" y="233"/>
                  <a:pt x="3634" y="418"/>
                </a:cubicBezTo>
                <a:cubicBezTo>
                  <a:pt x="3716" y="697"/>
                  <a:pt x="3298" y="720"/>
                  <a:pt x="3135" y="755"/>
                </a:cubicBezTo>
                <a:cubicBezTo>
                  <a:pt x="2756" y="820"/>
                  <a:pt x="2348" y="855"/>
                  <a:pt x="1946" y="855"/>
                </a:cubicBezTo>
                <a:cubicBezTo>
                  <a:pt x="1843" y="855"/>
                  <a:pt x="1740" y="853"/>
                  <a:pt x="1638" y="848"/>
                </a:cubicBezTo>
                <a:cubicBezTo>
                  <a:pt x="1487" y="848"/>
                  <a:pt x="1173" y="848"/>
                  <a:pt x="1092" y="720"/>
                </a:cubicBezTo>
                <a:cubicBezTo>
                  <a:pt x="1022" y="592"/>
                  <a:pt x="1208" y="476"/>
                  <a:pt x="1313" y="441"/>
                </a:cubicBezTo>
                <a:cubicBezTo>
                  <a:pt x="1858" y="256"/>
                  <a:pt x="2381" y="244"/>
                  <a:pt x="2903" y="233"/>
                </a:cubicBezTo>
                <a:close/>
                <a:moveTo>
                  <a:pt x="3785" y="859"/>
                </a:moveTo>
                <a:cubicBezTo>
                  <a:pt x="3809" y="1045"/>
                  <a:pt x="3867" y="1196"/>
                  <a:pt x="3867" y="1347"/>
                </a:cubicBezTo>
                <a:cubicBezTo>
                  <a:pt x="3878" y="1533"/>
                  <a:pt x="3901" y="1742"/>
                  <a:pt x="3901" y="1939"/>
                </a:cubicBezTo>
                <a:lnTo>
                  <a:pt x="3867" y="1986"/>
                </a:lnTo>
                <a:cubicBezTo>
                  <a:pt x="3820" y="2044"/>
                  <a:pt x="3774" y="2090"/>
                  <a:pt x="3716" y="2125"/>
                </a:cubicBezTo>
                <a:cubicBezTo>
                  <a:pt x="3727" y="1904"/>
                  <a:pt x="3658" y="1672"/>
                  <a:pt x="3646" y="1475"/>
                </a:cubicBezTo>
                <a:cubicBezTo>
                  <a:pt x="3634" y="1312"/>
                  <a:pt x="3693" y="1092"/>
                  <a:pt x="3611" y="941"/>
                </a:cubicBezTo>
                <a:cubicBezTo>
                  <a:pt x="3669" y="917"/>
                  <a:pt x="3727" y="894"/>
                  <a:pt x="3785" y="859"/>
                </a:cubicBezTo>
                <a:close/>
                <a:moveTo>
                  <a:pt x="988" y="1045"/>
                </a:moveTo>
                <a:lnTo>
                  <a:pt x="988" y="1045"/>
                </a:lnTo>
                <a:cubicBezTo>
                  <a:pt x="1104" y="1103"/>
                  <a:pt x="1255" y="1115"/>
                  <a:pt x="1382" y="1126"/>
                </a:cubicBezTo>
                <a:cubicBezTo>
                  <a:pt x="1394" y="1359"/>
                  <a:pt x="1429" y="1579"/>
                  <a:pt x="1452" y="1811"/>
                </a:cubicBezTo>
                <a:cubicBezTo>
                  <a:pt x="1464" y="1986"/>
                  <a:pt x="1464" y="2206"/>
                  <a:pt x="1510" y="2380"/>
                </a:cubicBezTo>
                <a:cubicBezTo>
                  <a:pt x="1382" y="2334"/>
                  <a:pt x="1255" y="2287"/>
                  <a:pt x="1115" y="2229"/>
                </a:cubicBezTo>
                <a:cubicBezTo>
                  <a:pt x="1115" y="1974"/>
                  <a:pt x="1046" y="1707"/>
                  <a:pt x="999" y="1451"/>
                </a:cubicBezTo>
                <a:cubicBezTo>
                  <a:pt x="988" y="1312"/>
                  <a:pt x="988" y="1173"/>
                  <a:pt x="988" y="1045"/>
                </a:cubicBezTo>
                <a:close/>
                <a:moveTo>
                  <a:pt x="1812" y="1126"/>
                </a:moveTo>
                <a:lnTo>
                  <a:pt x="1812" y="1138"/>
                </a:lnTo>
                <a:cubicBezTo>
                  <a:pt x="1812" y="1417"/>
                  <a:pt x="1812" y="1684"/>
                  <a:pt x="1847" y="1951"/>
                </a:cubicBezTo>
                <a:cubicBezTo>
                  <a:pt x="1858" y="2125"/>
                  <a:pt x="1858" y="2299"/>
                  <a:pt x="1916" y="2461"/>
                </a:cubicBezTo>
                <a:cubicBezTo>
                  <a:pt x="1812" y="2450"/>
                  <a:pt x="1719" y="2427"/>
                  <a:pt x="1614" y="2403"/>
                </a:cubicBezTo>
                <a:cubicBezTo>
                  <a:pt x="1626" y="1986"/>
                  <a:pt x="1568" y="1544"/>
                  <a:pt x="1510" y="1126"/>
                </a:cubicBezTo>
                <a:close/>
                <a:moveTo>
                  <a:pt x="3426" y="1010"/>
                </a:moveTo>
                <a:lnTo>
                  <a:pt x="3426" y="1010"/>
                </a:lnTo>
                <a:cubicBezTo>
                  <a:pt x="3379" y="1161"/>
                  <a:pt x="3484" y="1393"/>
                  <a:pt x="3495" y="1521"/>
                </a:cubicBezTo>
                <a:cubicBezTo>
                  <a:pt x="3518" y="1742"/>
                  <a:pt x="3472" y="2009"/>
                  <a:pt x="3553" y="2229"/>
                </a:cubicBezTo>
                <a:cubicBezTo>
                  <a:pt x="3460" y="2287"/>
                  <a:pt x="3344" y="2322"/>
                  <a:pt x="3205" y="2357"/>
                </a:cubicBezTo>
                <a:cubicBezTo>
                  <a:pt x="3205" y="2345"/>
                  <a:pt x="3205" y="2334"/>
                  <a:pt x="3193" y="2322"/>
                </a:cubicBezTo>
                <a:cubicBezTo>
                  <a:pt x="3182" y="2218"/>
                  <a:pt x="3147" y="2125"/>
                  <a:pt x="3135" y="2032"/>
                </a:cubicBezTo>
                <a:cubicBezTo>
                  <a:pt x="3135" y="2010"/>
                  <a:pt x="3117" y="1998"/>
                  <a:pt x="3098" y="1998"/>
                </a:cubicBezTo>
                <a:cubicBezTo>
                  <a:pt x="3077" y="1998"/>
                  <a:pt x="3054" y="2013"/>
                  <a:pt x="3054" y="2044"/>
                </a:cubicBezTo>
                <a:cubicBezTo>
                  <a:pt x="3054" y="2125"/>
                  <a:pt x="3066" y="2218"/>
                  <a:pt x="3066" y="2299"/>
                </a:cubicBezTo>
                <a:lnTo>
                  <a:pt x="3066" y="2403"/>
                </a:lnTo>
                <a:cubicBezTo>
                  <a:pt x="2822" y="2461"/>
                  <a:pt x="2555" y="2496"/>
                  <a:pt x="2381" y="2496"/>
                </a:cubicBezTo>
                <a:cubicBezTo>
                  <a:pt x="2317" y="2502"/>
                  <a:pt x="2256" y="2505"/>
                  <a:pt x="2196" y="2505"/>
                </a:cubicBezTo>
                <a:cubicBezTo>
                  <a:pt x="2137" y="2505"/>
                  <a:pt x="2079" y="2502"/>
                  <a:pt x="2021" y="2496"/>
                </a:cubicBezTo>
                <a:cubicBezTo>
                  <a:pt x="2090" y="2090"/>
                  <a:pt x="1986" y="1521"/>
                  <a:pt x="1870" y="1161"/>
                </a:cubicBezTo>
                <a:cubicBezTo>
                  <a:pt x="2207" y="1161"/>
                  <a:pt x="2543" y="1138"/>
                  <a:pt x="2857" y="1103"/>
                </a:cubicBezTo>
                <a:cubicBezTo>
                  <a:pt x="2857" y="1231"/>
                  <a:pt x="2880" y="1347"/>
                  <a:pt x="2903" y="1475"/>
                </a:cubicBezTo>
                <a:cubicBezTo>
                  <a:pt x="2938" y="1626"/>
                  <a:pt x="2950" y="1800"/>
                  <a:pt x="3054" y="1916"/>
                </a:cubicBezTo>
                <a:cubicBezTo>
                  <a:pt x="3058" y="1920"/>
                  <a:pt x="3067" y="1923"/>
                  <a:pt x="3077" y="1923"/>
                </a:cubicBezTo>
                <a:cubicBezTo>
                  <a:pt x="3093" y="1923"/>
                  <a:pt x="3112" y="1915"/>
                  <a:pt x="3112" y="1893"/>
                </a:cubicBezTo>
                <a:cubicBezTo>
                  <a:pt x="3135" y="1753"/>
                  <a:pt x="3077" y="1602"/>
                  <a:pt x="3077" y="1463"/>
                </a:cubicBezTo>
                <a:cubicBezTo>
                  <a:pt x="3066" y="1335"/>
                  <a:pt x="3054" y="1196"/>
                  <a:pt x="3054" y="1068"/>
                </a:cubicBezTo>
                <a:cubicBezTo>
                  <a:pt x="3089" y="1057"/>
                  <a:pt x="3147" y="1057"/>
                  <a:pt x="3193" y="1057"/>
                </a:cubicBezTo>
                <a:cubicBezTo>
                  <a:pt x="3263" y="1045"/>
                  <a:pt x="3344" y="1022"/>
                  <a:pt x="3426" y="1010"/>
                </a:cubicBezTo>
                <a:close/>
                <a:moveTo>
                  <a:pt x="3530" y="2554"/>
                </a:moveTo>
                <a:lnTo>
                  <a:pt x="3530" y="2554"/>
                </a:lnTo>
                <a:cubicBezTo>
                  <a:pt x="3472" y="3367"/>
                  <a:pt x="4192" y="3808"/>
                  <a:pt x="4517" y="4505"/>
                </a:cubicBezTo>
                <a:cubicBezTo>
                  <a:pt x="3908" y="5002"/>
                  <a:pt x="2950" y="5327"/>
                  <a:pt x="2047" y="5327"/>
                </a:cubicBezTo>
                <a:cubicBezTo>
                  <a:pt x="1433" y="5327"/>
                  <a:pt x="844" y="5177"/>
                  <a:pt x="407" y="4830"/>
                </a:cubicBezTo>
                <a:lnTo>
                  <a:pt x="407" y="4783"/>
                </a:lnTo>
                <a:cubicBezTo>
                  <a:pt x="465" y="4029"/>
                  <a:pt x="918" y="3901"/>
                  <a:pt x="1266" y="3344"/>
                </a:cubicBezTo>
                <a:cubicBezTo>
                  <a:pt x="1406" y="3135"/>
                  <a:pt x="1487" y="2914"/>
                  <a:pt x="1429" y="2694"/>
                </a:cubicBezTo>
                <a:lnTo>
                  <a:pt x="1429" y="2694"/>
                </a:lnTo>
                <a:cubicBezTo>
                  <a:pt x="1664" y="2772"/>
                  <a:pt x="1945" y="2792"/>
                  <a:pt x="2193" y="2792"/>
                </a:cubicBezTo>
                <a:cubicBezTo>
                  <a:pt x="2275" y="2792"/>
                  <a:pt x="2355" y="2789"/>
                  <a:pt x="2427" y="2787"/>
                </a:cubicBezTo>
                <a:cubicBezTo>
                  <a:pt x="2717" y="2752"/>
                  <a:pt x="3170" y="2694"/>
                  <a:pt x="3530" y="2554"/>
                </a:cubicBezTo>
                <a:close/>
                <a:moveTo>
                  <a:pt x="4621" y="4783"/>
                </a:moveTo>
                <a:cubicBezTo>
                  <a:pt x="4865" y="5619"/>
                  <a:pt x="4946" y="6536"/>
                  <a:pt x="5028" y="7442"/>
                </a:cubicBezTo>
                <a:cubicBezTo>
                  <a:pt x="4299" y="8022"/>
                  <a:pt x="3385" y="8367"/>
                  <a:pt x="2477" y="8367"/>
                </a:cubicBezTo>
                <a:cubicBezTo>
                  <a:pt x="1823" y="8367"/>
                  <a:pt x="1171" y="8189"/>
                  <a:pt x="593" y="7790"/>
                </a:cubicBezTo>
                <a:cubicBezTo>
                  <a:pt x="512" y="6873"/>
                  <a:pt x="361" y="5956"/>
                  <a:pt x="396" y="5039"/>
                </a:cubicBezTo>
                <a:lnTo>
                  <a:pt x="396" y="5039"/>
                </a:lnTo>
                <a:cubicBezTo>
                  <a:pt x="871" y="5409"/>
                  <a:pt x="1528" y="5577"/>
                  <a:pt x="2205" y="5577"/>
                </a:cubicBezTo>
                <a:cubicBezTo>
                  <a:pt x="3098" y="5577"/>
                  <a:pt x="4027" y="5285"/>
                  <a:pt x="4621" y="4783"/>
                </a:cubicBezTo>
                <a:close/>
                <a:moveTo>
                  <a:pt x="5051" y="7813"/>
                </a:moveTo>
                <a:cubicBezTo>
                  <a:pt x="5062" y="8104"/>
                  <a:pt x="5097" y="8394"/>
                  <a:pt x="5109" y="8707"/>
                </a:cubicBezTo>
                <a:cubicBezTo>
                  <a:pt x="4528" y="9224"/>
                  <a:pt x="3493" y="9616"/>
                  <a:pt x="2469" y="9616"/>
                </a:cubicBezTo>
                <a:cubicBezTo>
                  <a:pt x="1814" y="9616"/>
                  <a:pt x="1164" y="9456"/>
                  <a:pt x="639" y="9067"/>
                </a:cubicBezTo>
                <a:cubicBezTo>
                  <a:pt x="651" y="9056"/>
                  <a:pt x="651" y="9021"/>
                  <a:pt x="651" y="8997"/>
                </a:cubicBezTo>
                <a:cubicBezTo>
                  <a:pt x="651" y="8684"/>
                  <a:pt x="639" y="8382"/>
                  <a:pt x="616" y="8080"/>
                </a:cubicBezTo>
                <a:lnTo>
                  <a:pt x="616" y="8080"/>
                </a:lnTo>
                <a:cubicBezTo>
                  <a:pt x="1158" y="8494"/>
                  <a:pt x="1808" y="8665"/>
                  <a:pt x="2489" y="8665"/>
                </a:cubicBezTo>
                <a:cubicBezTo>
                  <a:pt x="2610" y="8665"/>
                  <a:pt x="2733" y="8660"/>
                  <a:pt x="2857" y="8649"/>
                </a:cubicBezTo>
                <a:cubicBezTo>
                  <a:pt x="3542" y="8591"/>
                  <a:pt x="4517" y="8359"/>
                  <a:pt x="5051" y="7813"/>
                </a:cubicBezTo>
                <a:close/>
                <a:moveTo>
                  <a:pt x="3030" y="1"/>
                </a:moveTo>
                <a:cubicBezTo>
                  <a:pt x="2905" y="1"/>
                  <a:pt x="2780" y="8"/>
                  <a:pt x="2659" y="12"/>
                </a:cubicBezTo>
                <a:cubicBezTo>
                  <a:pt x="2334" y="24"/>
                  <a:pt x="790" y="82"/>
                  <a:pt x="755" y="650"/>
                </a:cubicBezTo>
                <a:cubicBezTo>
                  <a:pt x="674" y="871"/>
                  <a:pt x="709" y="1161"/>
                  <a:pt x="744" y="1393"/>
                </a:cubicBezTo>
                <a:cubicBezTo>
                  <a:pt x="790" y="1707"/>
                  <a:pt x="790" y="2090"/>
                  <a:pt x="930" y="2357"/>
                </a:cubicBezTo>
                <a:cubicBezTo>
                  <a:pt x="941" y="2392"/>
                  <a:pt x="976" y="2403"/>
                  <a:pt x="988" y="2415"/>
                </a:cubicBezTo>
                <a:cubicBezTo>
                  <a:pt x="1046" y="2496"/>
                  <a:pt x="1115" y="2554"/>
                  <a:pt x="1208" y="2612"/>
                </a:cubicBezTo>
                <a:cubicBezTo>
                  <a:pt x="1115" y="2926"/>
                  <a:pt x="1034" y="3204"/>
                  <a:pt x="802" y="3460"/>
                </a:cubicBezTo>
                <a:cubicBezTo>
                  <a:pt x="674" y="3611"/>
                  <a:pt x="512" y="3727"/>
                  <a:pt x="384" y="3866"/>
                </a:cubicBezTo>
                <a:cubicBezTo>
                  <a:pt x="128" y="4168"/>
                  <a:pt x="94" y="4493"/>
                  <a:pt x="59" y="4888"/>
                </a:cubicBezTo>
                <a:cubicBezTo>
                  <a:pt x="1" y="6246"/>
                  <a:pt x="337" y="7604"/>
                  <a:pt x="349" y="8951"/>
                </a:cubicBezTo>
                <a:cubicBezTo>
                  <a:pt x="337" y="8963"/>
                  <a:pt x="337" y="8986"/>
                  <a:pt x="349" y="9021"/>
                </a:cubicBezTo>
                <a:lnTo>
                  <a:pt x="361" y="9032"/>
                </a:lnTo>
                <a:cubicBezTo>
                  <a:pt x="384" y="9067"/>
                  <a:pt x="396" y="9079"/>
                  <a:pt x="419" y="9102"/>
                </a:cubicBezTo>
                <a:cubicBezTo>
                  <a:pt x="908" y="9724"/>
                  <a:pt x="1832" y="9988"/>
                  <a:pt x="2727" y="9988"/>
                </a:cubicBezTo>
                <a:cubicBezTo>
                  <a:pt x="3402" y="9988"/>
                  <a:pt x="4061" y="9838"/>
                  <a:pt x="4505" y="9578"/>
                </a:cubicBezTo>
                <a:cubicBezTo>
                  <a:pt x="4795" y="9392"/>
                  <a:pt x="5504" y="8951"/>
                  <a:pt x="5492" y="8788"/>
                </a:cubicBezTo>
                <a:cubicBezTo>
                  <a:pt x="5399" y="7604"/>
                  <a:pt x="5318" y="6362"/>
                  <a:pt x="5062" y="5190"/>
                </a:cubicBezTo>
                <a:cubicBezTo>
                  <a:pt x="4981" y="4783"/>
                  <a:pt x="4888" y="4354"/>
                  <a:pt x="4656" y="3982"/>
                </a:cubicBezTo>
                <a:cubicBezTo>
                  <a:pt x="4517" y="3773"/>
                  <a:pt x="4308" y="3611"/>
                  <a:pt x="4134" y="3425"/>
                </a:cubicBezTo>
                <a:cubicBezTo>
                  <a:pt x="3867" y="3135"/>
                  <a:pt x="3820" y="2845"/>
                  <a:pt x="3727" y="2508"/>
                </a:cubicBezTo>
                <a:cubicBezTo>
                  <a:pt x="3901" y="2415"/>
                  <a:pt x="4052" y="2299"/>
                  <a:pt x="4134" y="2171"/>
                </a:cubicBezTo>
                <a:cubicBezTo>
                  <a:pt x="4134" y="2113"/>
                  <a:pt x="4157" y="2090"/>
                  <a:pt x="4157" y="2055"/>
                </a:cubicBezTo>
                <a:cubicBezTo>
                  <a:pt x="4169" y="2032"/>
                  <a:pt x="4169" y="1986"/>
                  <a:pt x="4157" y="1939"/>
                </a:cubicBezTo>
                <a:cubicBezTo>
                  <a:pt x="4134" y="1753"/>
                  <a:pt x="4110" y="1544"/>
                  <a:pt x="4099" y="1359"/>
                </a:cubicBezTo>
                <a:cubicBezTo>
                  <a:pt x="4076" y="1115"/>
                  <a:pt x="4110" y="790"/>
                  <a:pt x="4018" y="558"/>
                </a:cubicBezTo>
                <a:cubicBezTo>
                  <a:pt x="4052" y="360"/>
                  <a:pt x="3867" y="209"/>
                  <a:pt x="3693" y="128"/>
                </a:cubicBezTo>
                <a:cubicBezTo>
                  <a:pt x="3484" y="24"/>
                  <a:pt x="3256" y="1"/>
                  <a:pt x="30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7" name="Google Shape;837;p16"/>
          <p:cNvGrpSpPr/>
          <p:nvPr/>
        </p:nvGrpSpPr>
        <p:grpSpPr>
          <a:xfrm rot="-3934734">
            <a:off x="7006682" y="2802455"/>
            <a:ext cx="1713225" cy="1227663"/>
            <a:chOff x="692625" y="2569725"/>
            <a:chExt cx="463800" cy="332350"/>
          </a:xfrm>
        </p:grpSpPr>
        <p:sp>
          <p:nvSpPr>
            <p:cNvPr id="838" name="Google Shape;838;p16"/>
            <p:cNvSpPr/>
            <p:nvPr/>
          </p:nvSpPr>
          <p:spPr>
            <a:xfrm>
              <a:off x="692625" y="2569725"/>
              <a:ext cx="463800" cy="332350"/>
            </a:xfrm>
            <a:custGeom>
              <a:avLst/>
              <a:gdLst/>
              <a:ahLst/>
              <a:cxnLst/>
              <a:rect l="l" t="t" r="r" b="b"/>
              <a:pathLst>
                <a:path w="18552" h="13294" extrusionOk="0">
                  <a:moveTo>
                    <a:pt x="15080" y="10669"/>
                  </a:moveTo>
                  <a:cubicBezTo>
                    <a:pt x="15313" y="10484"/>
                    <a:pt x="15533" y="10298"/>
                    <a:pt x="15754" y="10100"/>
                  </a:cubicBezTo>
                  <a:cubicBezTo>
                    <a:pt x="15998" y="10042"/>
                    <a:pt x="16207" y="9915"/>
                    <a:pt x="16462" y="9857"/>
                  </a:cubicBezTo>
                  <a:cubicBezTo>
                    <a:pt x="16648" y="9810"/>
                    <a:pt x="16868" y="9833"/>
                    <a:pt x="17066" y="9857"/>
                  </a:cubicBezTo>
                  <a:cubicBezTo>
                    <a:pt x="17309" y="9892"/>
                    <a:pt x="17518" y="10031"/>
                    <a:pt x="17716" y="10182"/>
                  </a:cubicBezTo>
                  <a:cubicBezTo>
                    <a:pt x="17797" y="10217"/>
                    <a:pt x="17855" y="10275"/>
                    <a:pt x="17913" y="10333"/>
                  </a:cubicBezTo>
                  <a:cubicBezTo>
                    <a:pt x="18111" y="10530"/>
                    <a:pt x="18285" y="10716"/>
                    <a:pt x="18343" y="11006"/>
                  </a:cubicBezTo>
                  <a:cubicBezTo>
                    <a:pt x="18424" y="11343"/>
                    <a:pt x="18401" y="11656"/>
                    <a:pt x="18401" y="11981"/>
                  </a:cubicBezTo>
                  <a:cubicBezTo>
                    <a:pt x="18401" y="12051"/>
                    <a:pt x="18389" y="12120"/>
                    <a:pt x="18366" y="12179"/>
                  </a:cubicBezTo>
                  <a:cubicBezTo>
                    <a:pt x="18227" y="12527"/>
                    <a:pt x="18006" y="12805"/>
                    <a:pt x="17693" y="12980"/>
                  </a:cubicBezTo>
                  <a:cubicBezTo>
                    <a:pt x="17495" y="13096"/>
                    <a:pt x="17286" y="13212"/>
                    <a:pt x="17042" y="13235"/>
                  </a:cubicBezTo>
                  <a:cubicBezTo>
                    <a:pt x="16752" y="13270"/>
                    <a:pt x="16474" y="13293"/>
                    <a:pt x="16183" y="13281"/>
                  </a:cubicBezTo>
                  <a:cubicBezTo>
                    <a:pt x="15998" y="13270"/>
                    <a:pt x="15812" y="13212"/>
                    <a:pt x="15661" y="13061"/>
                  </a:cubicBezTo>
                  <a:cubicBezTo>
                    <a:pt x="15487" y="12887"/>
                    <a:pt x="15313" y="12713"/>
                    <a:pt x="15197" y="12504"/>
                  </a:cubicBezTo>
                  <a:cubicBezTo>
                    <a:pt x="15069" y="12248"/>
                    <a:pt x="14918" y="11993"/>
                    <a:pt x="14883" y="11703"/>
                  </a:cubicBezTo>
                  <a:cubicBezTo>
                    <a:pt x="14732" y="11633"/>
                    <a:pt x="14570" y="11610"/>
                    <a:pt x="14419" y="11598"/>
                  </a:cubicBezTo>
                  <a:cubicBezTo>
                    <a:pt x="14105" y="11586"/>
                    <a:pt x="13803" y="11575"/>
                    <a:pt x="13513" y="11470"/>
                  </a:cubicBezTo>
                  <a:cubicBezTo>
                    <a:pt x="13339" y="11412"/>
                    <a:pt x="13142" y="11412"/>
                    <a:pt x="12933" y="11377"/>
                  </a:cubicBezTo>
                  <a:cubicBezTo>
                    <a:pt x="12759" y="11354"/>
                    <a:pt x="12596" y="11319"/>
                    <a:pt x="12422" y="11285"/>
                  </a:cubicBezTo>
                  <a:cubicBezTo>
                    <a:pt x="12213" y="11238"/>
                    <a:pt x="11992" y="11180"/>
                    <a:pt x="11760" y="11192"/>
                  </a:cubicBezTo>
                  <a:cubicBezTo>
                    <a:pt x="11702" y="11192"/>
                    <a:pt x="11633" y="11192"/>
                    <a:pt x="11575" y="11180"/>
                  </a:cubicBezTo>
                  <a:cubicBezTo>
                    <a:pt x="11296" y="11110"/>
                    <a:pt x="11017" y="11122"/>
                    <a:pt x="10739" y="11110"/>
                  </a:cubicBezTo>
                  <a:cubicBezTo>
                    <a:pt x="10599" y="11110"/>
                    <a:pt x="10448" y="11087"/>
                    <a:pt x="10321" y="11076"/>
                  </a:cubicBezTo>
                  <a:cubicBezTo>
                    <a:pt x="10100" y="11029"/>
                    <a:pt x="9903" y="11018"/>
                    <a:pt x="9682" y="11018"/>
                  </a:cubicBezTo>
                  <a:cubicBezTo>
                    <a:pt x="9322" y="11018"/>
                    <a:pt x="8974" y="11018"/>
                    <a:pt x="8614" y="11006"/>
                  </a:cubicBezTo>
                  <a:cubicBezTo>
                    <a:pt x="8440" y="11006"/>
                    <a:pt x="8266" y="10960"/>
                    <a:pt x="8092" y="10948"/>
                  </a:cubicBezTo>
                  <a:cubicBezTo>
                    <a:pt x="7952" y="10936"/>
                    <a:pt x="7825" y="10902"/>
                    <a:pt x="7697" y="10902"/>
                  </a:cubicBezTo>
                  <a:lnTo>
                    <a:pt x="5050" y="10902"/>
                  </a:lnTo>
                  <a:cubicBezTo>
                    <a:pt x="4899" y="10902"/>
                    <a:pt x="4737" y="10890"/>
                    <a:pt x="4574" y="10843"/>
                  </a:cubicBezTo>
                  <a:cubicBezTo>
                    <a:pt x="4388" y="10797"/>
                    <a:pt x="4203" y="10785"/>
                    <a:pt x="4005" y="10739"/>
                  </a:cubicBezTo>
                  <a:cubicBezTo>
                    <a:pt x="3738" y="10681"/>
                    <a:pt x="3460" y="10623"/>
                    <a:pt x="3169" y="10588"/>
                  </a:cubicBezTo>
                  <a:cubicBezTo>
                    <a:pt x="3018" y="10553"/>
                    <a:pt x="2868" y="10565"/>
                    <a:pt x="2705" y="10565"/>
                  </a:cubicBezTo>
                  <a:cubicBezTo>
                    <a:pt x="2496" y="10565"/>
                    <a:pt x="2299" y="10600"/>
                    <a:pt x="2113" y="10495"/>
                  </a:cubicBezTo>
                  <a:cubicBezTo>
                    <a:pt x="2067" y="10472"/>
                    <a:pt x="1997" y="10484"/>
                    <a:pt x="1939" y="10484"/>
                  </a:cubicBezTo>
                  <a:cubicBezTo>
                    <a:pt x="1858" y="10472"/>
                    <a:pt x="1776" y="10449"/>
                    <a:pt x="1707" y="10426"/>
                  </a:cubicBezTo>
                  <a:cubicBezTo>
                    <a:pt x="1625" y="10391"/>
                    <a:pt x="1567" y="10356"/>
                    <a:pt x="1498" y="10333"/>
                  </a:cubicBezTo>
                  <a:cubicBezTo>
                    <a:pt x="1196" y="10275"/>
                    <a:pt x="975" y="10089"/>
                    <a:pt x="801" y="9845"/>
                  </a:cubicBezTo>
                  <a:cubicBezTo>
                    <a:pt x="720" y="9717"/>
                    <a:pt x="604" y="9578"/>
                    <a:pt x="499" y="9450"/>
                  </a:cubicBezTo>
                  <a:cubicBezTo>
                    <a:pt x="325" y="9230"/>
                    <a:pt x="197" y="8998"/>
                    <a:pt x="163" y="8707"/>
                  </a:cubicBezTo>
                  <a:cubicBezTo>
                    <a:pt x="163" y="8673"/>
                    <a:pt x="139" y="8615"/>
                    <a:pt x="116" y="8568"/>
                  </a:cubicBezTo>
                  <a:cubicBezTo>
                    <a:pt x="23" y="8359"/>
                    <a:pt x="0" y="8162"/>
                    <a:pt x="0" y="7941"/>
                  </a:cubicBezTo>
                  <a:lnTo>
                    <a:pt x="0" y="6502"/>
                  </a:lnTo>
                  <a:cubicBezTo>
                    <a:pt x="0" y="6328"/>
                    <a:pt x="23" y="6153"/>
                    <a:pt x="81" y="6002"/>
                  </a:cubicBezTo>
                  <a:cubicBezTo>
                    <a:pt x="139" y="5828"/>
                    <a:pt x="139" y="5631"/>
                    <a:pt x="197" y="5457"/>
                  </a:cubicBezTo>
                  <a:lnTo>
                    <a:pt x="279" y="5201"/>
                  </a:lnTo>
                  <a:cubicBezTo>
                    <a:pt x="348" y="4981"/>
                    <a:pt x="453" y="4795"/>
                    <a:pt x="639" y="4644"/>
                  </a:cubicBezTo>
                  <a:cubicBezTo>
                    <a:pt x="685" y="4609"/>
                    <a:pt x="743" y="4563"/>
                    <a:pt x="755" y="4516"/>
                  </a:cubicBezTo>
                  <a:cubicBezTo>
                    <a:pt x="813" y="4354"/>
                    <a:pt x="952" y="4284"/>
                    <a:pt x="1080" y="4215"/>
                  </a:cubicBezTo>
                  <a:cubicBezTo>
                    <a:pt x="1324" y="4087"/>
                    <a:pt x="1591" y="3948"/>
                    <a:pt x="1858" y="3890"/>
                  </a:cubicBezTo>
                  <a:cubicBezTo>
                    <a:pt x="1974" y="3866"/>
                    <a:pt x="2090" y="3820"/>
                    <a:pt x="2206" y="3773"/>
                  </a:cubicBezTo>
                  <a:cubicBezTo>
                    <a:pt x="2287" y="3762"/>
                    <a:pt x="2357" y="3750"/>
                    <a:pt x="2415" y="3750"/>
                  </a:cubicBezTo>
                  <a:cubicBezTo>
                    <a:pt x="2519" y="3739"/>
                    <a:pt x="2612" y="3704"/>
                    <a:pt x="2717" y="3704"/>
                  </a:cubicBezTo>
                  <a:cubicBezTo>
                    <a:pt x="2833" y="3692"/>
                    <a:pt x="2937" y="3681"/>
                    <a:pt x="3053" y="3681"/>
                  </a:cubicBezTo>
                  <a:cubicBezTo>
                    <a:pt x="4214" y="3681"/>
                    <a:pt x="5364" y="3681"/>
                    <a:pt x="6524" y="3692"/>
                  </a:cubicBezTo>
                  <a:cubicBezTo>
                    <a:pt x="6664" y="3692"/>
                    <a:pt x="6815" y="3692"/>
                    <a:pt x="6942" y="3646"/>
                  </a:cubicBezTo>
                  <a:cubicBezTo>
                    <a:pt x="7012" y="3623"/>
                    <a:pt x="7105" y="3623"/>
                    <a:pt x="7186" y="3623"/>
                  </a:cubicBezTo>
                  <a:cubicBezTo>
                    <a:pt x="7523" y="3623"/>
                    <a:pt x="7836" y="3634"/>
                    <a:pt x="8173" y="3634"/>
                  </a:cubicBezTo>
                  <a:cubicBezTo>
                    <a:pt x="8266" y="3634"/>
                    <a:pt x="8347" y="3623"/>
                    <a:pt x="8452" y="3599"/>
                  </a:cubicBezTo>
                  <a:cubicBezTo>
                    <a:pt x="8695" y="3565"/>
                    <a:pt x="8846" y="3402"/>
                    <a:pt x="8904" y="3158"/>
                  </a:cubicBezTo>
                  <a:cubicBezTo>
                    <a:pt x="8928" y="3054"/>
                    <a:pt x="8986" y="2949"/>
                    <a:pt x="9020" y="2845"/>
                  </a:cubicBezTo>
                  <a:cubicBezTo>
                    <a:pt x="9055" y="2729"/>
                    <a:pt x="9102" y="2613"/>
                    <a:pt x="9160" y="2520"/>
                  </a:cubicBezTo>
                  <a:cubicBezTo>
                    <a:pt x="9218" y="2369"/>
                    <a:pt x="9287" y="2241"/>
                    <a:pt x="9392" y="2125"/>
                  </a:cubicBezTo>
                  <a:cubicBezTo>
                    <a:pt x="9543" y="1974"/>
                    <a:pt x="9694" y="1846"/>
                    <a:pt x="9845" y="1719"/>
                  </a:cubicBezTo>
                  <a:cubicBezTo>
                    <a:pt x="9868" y="1684"/>
                    <a:pt x="9926" y="1672"/>
                    <a:pt x="9949" y="1649"/>
                  </a:cubicBezTo>
                  <a:cubicBezTo>
                    <a:pt x="9972" y="1486"/>
                    <a:pt x="10135" y="1452"/>
                    <a:pt x="10239" y="1394"/>
                  </a:cubicBezTo>
                  <a:cubicBezTo>
                    <a:pt x="10599" y="1208"/>
                    <a:pt x="10971" y="1022"/>
                    <a:pt x="11354" y="836"/>
                  </a:cubicBezTo>
                  <a:cubicBezTo>
                    <a:pt x="11633" y="697"/>
                    <a:pt x="11900" y="558"/>
                    <a:pt x="12178" y="442"/>
                  </a:cubicBezTo>
                  <a:cubicBezTo>
                    <a:pt x="12399" y="349"/>
                    <a:pt x="12619" y="256"/>
                    <a:pt x="12863" y="268"/>
                  </a:cubicBezTo>
                  <a:cubicBezTo>
                    <a:pt x="12910" y="268"/>
                    <a:pt x="12968" y="268"/>
                    <a:pt x="13002" y="233"/>
                  </a:cubicBezTo>
                  <a:cubicBezTo>
                    <a:pt x="13142" y="151"/>
                    <a:pt x="13281" y="163"/>
                    <a:pt x="13409" y="221"/>
                  </a:cubicBezTo>
                  <a:cubicBezTo>
                    <a:pt x="13513" y="268"/>
                    <a:pt x="13606" y="268"/>
                    <a:pt x="13699" y="221"/>
                  </a:cubicBezTo>
                  <a:cubicBezTo>
                    <a:pt x="13757" y="198"/>
                    <a:pt x="13815" y="209"/>
                    <a:pt x="13873" y="198"/>
                  </a:cubicBezTo>
                  <a:cubicBezTo>
                    <a:pt x="13989" y="175"/>
                    <a:pt x="14129" y="151"/>
                    <a:pt x="14245" y="140"/>
                  </a:cubicBezTo>
                  <a:cubicBezTo>
                    <a:pt x="14338" y="117"/>
                    <a:pt x="14442" y="105"/>
                    <a:pt x="14546" y="105"/>
                  </a:cubicBezTo>
                  <a:cubicBezTo>
                    <a:pt x="14663" y="105"/>
                    <a:pt x="14790" y="105"/>
                    <a:pt x="14906" y="47"/>
                  </a:cubicBezTo>
                  <a:cubicBezTo>
                    <a:pt x="14976" y="24"/>
                    <a:pt x="15069" y="24"/>
                    <a:pt x="15150" y="24"/>
                  </a:cubicBezTo>
                  <a:cubicBezTo>
                    <a:pt x="15487" y="24"/>
                    <a:pt x="15835" y="35"/>
                    <a:pt x="16172" y="24"/>
                  </a:cubicBezTo>
                  <a:cubicBezTo>
                    <a:pt x="16462" y="0"/>
                    <a:pt x="16683" y="163"/>
                    <a:pt x="16880" y="314"/>
                  </a:cubicBezTo>
                  <a:cubicBezTo>
                    <a:pt x="17263" y="581"/>
                    <a:pt x="17449" y="976"/>
                    <a:pt x="17588" y="1394"/>
                  </a:cubicBezTo>
                  <a:cubicBezTo>
                    <a:pt x="17669" y="1614"/>
                    <a:pt x="17739" y="1823"/>
                    <a:pt x="17902" y="1974"/>
                  </a:cubicBezTo>
                  <a:cubicBezTo>
                    <a:pt x="17983" y="2079"/>
                    <a:pt x="18029" y="2229"/>
                    <a:pt x="18076" y="2369"/>
                  </a:cubicBezTo>
                  <a:cubicBezTo>
                    <a:pt x="18145" y="2636"/>
                    <a:pt x="18250" y="2891"/>
                    <a:pt x="18215" y="3170"/>
                  </a:cubicBezTo>
                  <a:cubicBezTo>
                    <a:pt x="18203" y="3390"/>
                    <a:pt x="18111" y="3483"/>
                    <a:pt x="17902" y="3483"/>
                  </a:cubicBezTo>
                  <a:lnTo>
                    <a:pt x="17495" y="3483"/>
                  </a:lnTo>
                  <a:cubicBezTo>
                    <a:pt x="17263" y="3483"/>
                    <a:pt x="17124" y="3402"/>
                    <a:pt x="17112" y="3181"/>
                  </a:cubicBezTo>
                  <a:cubicBezTo>
                    <a:pt x="17089" y="2903"/>
                    <a:pt x="16973" y="2647"/>
                    <a:pt x="17008" y="2369"/>
                  </a:cubicBezTo>
                  <a:cubicBezTo>
                    <a:pt x="17031" y="2253"/>
                    <a:pt x="16996" y="2148"/>
                    <a:pt x="16926" y="2055"/>
                  </a:cubicBezTo>
                  <a:cubicBezTo>
                    <a:pt x="16799" y="1881"/>
                    <a:pt x="16741" y="1672"/>
                    <a:pt x="16683" y="1452"/>
                  </a:cubicBezTo>
                  <a:cubicBezTo>
                    <a:pt x="16601" y="1196"/>
                    <a:pt x="16450" y="1045"/>
                    <a:pt x="16183" y="1045"/>
                  </a:cubicBezTo>
                  <a:lnTo>
                    <a:pt x="14651" y="1045"/>
                  </a:lnTo>
                  <a:cubicBezTo>
                    <a:pt x="14570" y="1045"/>
                    <a:pt x="14488" y="1080"/>
                    <a:pt x="14419" y="1092"/>
                  </a:cubicBezTo>
                  <a:cubicBezTo>
                    <a:pt x="14326" y="1103"/>
                    <a:pt x="14256" y="1138"/>
                    <a:pt x="14163" y="1138"/>
                  </a:cubicBezTo>
                  <a:cubicBezTo>
                    <a:pt x="14024" y="1150"/>
                    <a:pt x="13873" y="1161"/>
                    <a:pt x="13792" y="1301"/>
                  </a:cubicBezTo>
                  <a:cubicBezTo>
                    <a:pt x="13780" y="1324"/>
                    <a:pt x="13722" y="1336"/>
                    <a:pt x="13687" y="1359"/>
                  </a:cubicBezTo>
                  <a:cubicBezTo>
                    <a:pt x="13467" y="1428"/>
                    <a:pt x="13258" y="1510"/>
                    <a:pt x="13002" y="1533"/>
                  </a:cubicBezTo>
                  <a:cubicBezTo>
                    <a:pt x="12875" y="1533"/>
                    <a:pt x="12747" y="1591"/>
                    <a:pt x="12619" y="1603"/>
                  </a:cubicBezTo>
                  <a:cubicBezTo>
                    <a:pt x="12480" y="1603"/>
                    <a:pt x="12352" y="1661"/>
                    <a:pt x="12236" y="1672"/>
                  </a:cubicBezTo>
                  <a:cubicBezTo>
                    <a:pt x="12004" y="1707"/>
                    <a:pt x="11807" y="1777"/>
                    <a:pt x="11598" y="1846"/>
                  </a:cubicBezTo>
                  <a:cubicBezTo>
                    <a:pt x="11226" y="1974"/>
                    <a:pt x="10901" y="2171"/>
                    <a:pt x="10681" y="2520"/>
                  </a:cubicBezTo>
                  <a:cubicBezTo>
                    <a:pt x="10681" y="2531"/>
                    <a:pt x="10669" y="2531"/>
                    <a:pt x="10669" y="2543"/>
                  </a:cubicBezTo>
                  <a:cubicBezTo>
                    <a:pt x="10437" y="2729"/>
                    <a:pt x="10321" y="2996"/>
                    <a:pt x="10239" y="3251"/>
                  </a:cubicBezTo>
                  <a:cubicBezTo>
                    <a:pt x="10193" y="3390"/>
                    <a:pt x="10147" y="3506"/>
                    <a:pt x="10147" y="3634"/>
                  </a:cubicBezTo>
                  <a:cubicBezTo>
                    <a:pt x="10147" y="3715"/>
                    <a:pt x="10147" y="3820"/>
                    <a:pt x="10123" y="3913"/>
                  </a:cubicBezTo>
                  <a:cubicBezTo>
                    <a:pt x="10007" y="4203"/>
                    <a:pt x="10077" y="4493"/>
                    <a:pt x="10147" y="4783"/>
                  </a:cubicBezTo>
                  <a:cubicBezTo>
                    <a:pt x="10158" y="4842"/>
                    <a:pt x="10205" y="4876"/>
                    <a:pt x="10251" y="4923"/>
                  </a:cubicBezTo>
                  <a:cubicBezTo>
                    <a:pt x="10367" y="5016"/>
                    <a:pt x="10472" y="5097"/>
                    <a:pt x="10588" y="5190"/>
                  </a:cubicBezTo>
                  <a:cubicBezTo>
                    <a:pt x="10762" y="5306"/>
                    <a:pt x="10913" y="5399"/>
                    <a:pt x="11087" y="5515"/>
                  </a:cubicBezTo>
                  <a:cubicBezTo>
                    <a:pt x="11122" y="5538"/>
                    <a:pt x="11145" y="5561"/>
                    <a:pt x="11168" y="5561"/>
                  </a:cubicBezTo>
                  <a:cubicBezTo>
                    <a:pt x="11516" y="5654"/>
                    <a:pt x="11830" y="5828"/>
                    <a:pt x="12167" y="5944"/>
                  </a:cubicBezTo>
                  <a:cubicBezTo>
                    <a:pt x="12271" y="5968"/>
                    <a:pt x="12364" y="6026"/>
                    <a:pt x="12468" y="6072"/>
                  </a:cubicBezTo>
                  <a:cubicBezTo>
                    <a:pt x="12585" y="6119"/>
                    <a:pt x="12712" y="6153"/>
                    <a:pt x="12852" y="6188"/>
                  </a:cubicBezTo>
                  <a:cubicBezTo>
                    <a:pt x="13084" y="6246"/>
                    <a:pt x="13293" y="6316"/>
                    <a:pt x="13513" y="6409"/>
                  </a:cubicBezTo>
                  <a:cubicBezTo>
                    <a:pt x="13676" y="6467"/>
                    <a:pt x="13803" y="6548"/>
                    <a:pt x="13815" y="6757"/>
                  </a:cubicBezTo>
                  <a:cubicBezTo>
                    <a:pt x="14140" y="6838"/>
                    <a:pt x="14430" y="6931"/>
                    <a:pt x="14732" y="6954"/>
                  </a:cubicBezTo>
                  <a:lnTo>
                    <a:pt x="14767" y="6954"/>
                  </a:lnTo>
                  <a:cubicBezTo>
                    <a:pt x="15034" y="7105"/>
                    <a:pt x="15348" y="7024"/>
                    <a:pt x="15638" y="7059"/>
                  </a:cubicBezTo>
                  <a:cubicBezTo>
                    <a:pt x="15731" y="7070"/>
                    <a:pt x="15835" y="7059"/>
                    <a:pt x="15940" y="7070"/>
                  </a:cubicBezTo>
                  <a:cubicBezTo>
                    <a:pt x="16044" y="7082"/>
                    <a:pt x="16137" y="7070"/>
                    <a:pt x="16230" y="7001"/>
                  </a:cubicBezTo>
                  <a:cubicBezTo>
                    <a:pt x="16253" y="6966"/>
                    <a:pt x="16299" y="6954"/>
                    <a:pt x="16334" y="6943"/>
                  </a:cubicBezTo>
                  <a:cubicBezTo>
                    <a:pt x="16636" y="6850"/>
                    <a:pt x="16810" y="6618"/>
                    <a:pt x="16973" y="6362"/>
                  </a:cubicBezTo>
                  <a:cubicBezTo>
                    <a:pt x="17031" y="6258"/>
                    <a:pt x="17089" y="6177"/>
                    <a:pt x="17147" y="6072"/>
                  </a:cubicBezTo>
                  <a:cubicBezTo>
                    <a:pt x="17182" y="5979"/>
                    <a:pt x="17240" y="5898"/>
                    <a:pt x="17286" y="5793"/>
                  </a:cubicBezTo>
                  <a:cubicBezTo>
                    <a:pt x="17321" y="5724"/>
                    <a:pt x="17321" y="5631"/>
                    <a:pt x="17275" y="5561"/>
                  </a:cubicBezTo>
                  <a:cubicBezTo>
                    <a:pt x="17147" y="5271"/>
                    <a:pt x="17147" y="4969"/>
                    <a:pt x="17263" y="4679"/>
                  </a:cubicBezTo>
                  <a:cubicBezTo>
                    <a:pt x="17298" y="4563"/>
                    <a:pt x="17344" y="4435"/>
                    <a:pt x="17356" y="4296"/>
                  </a:cubicBezTo>
                  <a:cubicBezTo>
                    <a:pt x="17379" y="4122"/>
                    <a:pt x="17507" y="4040"/>
                    <a:pt x="17635" y="4029"/>
                  </a:cubicBezTo>
                  <a:cubicBezTo>
                    <a:pt x="17878" y="3982"/>
                    <a:pt x="18111" y="3971"/>
                    <a:pt x="18343" y="4099"/>
                  </a:cubicBezTo>
                  <a:cubicBezTo>
                    <a:pt x="18447" y="4157"/>
                    <a:pt x="18517" y="4226"/>
                    <a:pt x="18540" y="4354"/>
                  </a:cubicBezTo>
                  <a:cubicBezTo>
                    <a:pt x="18552" y="4493"/>
                    <a:pt x="18552" y="4621"/>
                    <a:pt x="18505" y="4749"/>
                  </a:cubicBezTo>
                  <a:cubicBezTo>
                    <a:pt x="18436" y="4981"/>
                    <a:pt x="18308" y="5190"/>
                    <a:pt x="18215" y="5422"/>
                  </a:cubicBezTo>
                  <a:cubicBezTo>
                    <a:pt x="18029" y="5863"/>
                    <a:pt x="17809" y="6304"/>
                    <a:pt x="17588" y="6757"/>
                  </a:cubicBezTo>
                  <a:cubicBezTo>
                    <a:pt x="17553" y="7047"/>
                    <a:pt x="17286" y="7198"/>
                    <a:pt x="17159" y="7430"/>
                  </a:cubicBezTo>
                  <a:lnTo>
                    <a:pt x="17112" y="7477"/>
                  </a:lnTo>
                  <a:lnTo>
                    <a:pt x="16416" y="7872"/>
                  </a:lnTo>
                  <a:cubicBezTo>
                    <a:pt x="16358" y="7895"/>
                    <a:pt x="16288" y="7918"/>
                    <a:pt x="16218" y="7930"/>
                  </a:cubicBezTo>
                  <a:cubicBezTo>
                    <a:pt x="16172" y="7941"/>
                    <a:pt x="16114" y="7930"/>
                    <a:pt x="16067" y="7941"/>
                  </a:cubicBezTo>
                  <a:cubicBezTo>
                    <a:pt x="15707" y="8092"/>
                    <a:pt x="15313" y="7999"/>
                    <a:pt x="14953" y="8011"/>
                  </a:cubicBezTo>
                  <a:cubicBezTo>
                    <a:pt x="14825" y="8011"/>
                    <a:pt x="14686" y="7976"/>
                    <a:pt x="14570" y="7930"/>
                  </a:cubicBezTo>
                  <a:cubicBezTo>
                    <a:pt x="14279" y="7837"/>
                    <a:pt x="13966" y="7860"/>
                    <a:pt x="13699" y="7663"/>
                  </a:cubicBezTo>
                  <a:cubicBezTo>
                    <a:pt x="13664" y="7639"/>
                    <a:pt x="13583" y="7639"/>
                    <a:pt x="13525" y="7651"/>
                  </a:cubicBezTo>
                  <a:cubicBezTo>
                    <a:pt x="13281" y="7686"/>
                    <a:pt x="13037" y="7651"/>
                    <a:pt x="12817" y="7535"/>
                  </a:cubicBezTo>
                  <a:cubicBezTo>
                    <a:pt x="12735" y="7488"/>
                    <a:pt x="12654" y="7430"/>
                    <a:pt x="12538" y="7407"/>
                  </a:cubicBezTo>
                  <a:cubicBezTo>
                    <a:pt x="12329" y="7349"/>
                    <a:pt x="12120" y="7256"/>
                    <a:pt x="11900" y="7187"/>
                  </a:cubicBezTo>
                  <a:cubicBezTo>
                    <a:pt x="11865" y="7175"/>
                    <a:pt x="11807" y="7163"/>
                    <a:pt x="11760" y="7129"/>
                  </a:cubicBezTo>
                  <a:cubicBezTo>
                    <a:pt x="11656" y="7059"/>
                    <a:pt x="11540" y="7012"/>
                    <a:pt x="11424" y="6966"/>
                  </a:cubicBezTo>
                  <a:cubicBezTo>
                    <a:pt x="11296" y="6931"/>
                    <a:pt x="11180" y="6850"/>
                    <a:pt x="11064" y="6815"/>
                  </a:cubicBezTo>
                  <a:cubicBezTo>
                    <a:pt x="10971" y="6769"/>
                    <a:pt x="10901" y="6722"/>
                    <a:pt x="10820" y="6699"/>
                  </a:cubicBezTo>
                  <a:cubicBezTo>
                    <a:pt x="10483" y="6618"/>
                    <a:pt x="10205" y="6420"/>
                    <a:pt x="9903" y="6269"/>
                  </a:cubicBezTo>
                  <a:cubicBezTo>
                    <a:pt x="9845" y="6246"/>
                    <a:pt x="9798" y="6200"/>
                    <a:pt x="9752" y="6153"/>
                  </a:cubicBezTo>
                  <a:cubicBezTo>
                    <a:pt x="9636" y="6072"/>
                    <a:pt x="9554" y="5956"/>
                    <a:pt x="9427" y="5886"/>
                  </a:cubicBezTo>
                  <a:cubicBezTo>
                    <a:pt x="9229" y="5782"/>
                    <a:pt x="9102" y="5631"/>
                    <a:pt x="9032" y="5434"/>
                  </a:cubicBezTo>
                  <a:cubicBezTo>
                    <a:pt x="8939" y="5213"/>
                    <a:pt x="8788" y="5027"/>
                    <a:pt x="8626" y="4853"/>
                  </a:cubicBezTo>
                  <a:cubicBezTo>
                    <a:pt x="8463" y="4679"/>
                    <a:pt x="8243" y="4621"/>
                    <a:pt x="8010" y="4609"/>
                  </a:cubicBezTo>
                  <a:cubicBezTo>
                    <a:pt x="7871" y="4586"/>
                    <a:pt x="7720" y="4609"/>
                    <a:pt x="7581" y="4609"/>
                  </a:cubicBezTo>
                  <a:lnTo>
                    <a:pt x="4226" y="4609"/>
                  </a:lnTo>
                  <a:cubicBezTo>
                    <a:pt x="4063" y="4609"/>
                    <a:pt x="3924" y="4621"/>
                    <a:pt x="3773" y="4667"/>
                  </a:cubicBezTo>
                  <a:cubicBezTo>
                    <a:pt x="3645" y="4702"/>
                    <a:pt x="3483" y="4691"/>
                    <a:pt x="3355" y="4691"/>
                  </a:cubicBezTo>
                  <a:cubicBezTo>
                    <a:pt x="3018" y="4679"/>
                    <a:pt x="2693" y="4725"/>
                    <a:pt x="2368" y="4853"/>
                  </a:cubicBezTo>
                  <a:cubicBezTo>
                    <a:pt x="2287" y="4900"/>
                    <a:pt x="2183" y="4911"/>
                    <a:pt x="2078" y="4934"/>
                  </a:cubicBezTo>
                  <a:cubicBezTo>
                    <a:pt x="1741" y="5074"/>
                    <a:pt x="1474" y="5248"/>
                    <a:pt x="1312" y="5596"/>
                  </a:cubicBezTo>
                  <a:cubicBezTo>
                    <a:pt x="1219" y="5793"/>
                    <a:pt x="1126" y="5979"/>
                    <a:pt x="1161" y="6200"/>
                  </a:cubicBezTo>
                  <a:cubicBezTo>
                    <a:pt x="1161" y="6246"/>
                    <a:pt x="1161" y="6293"/>
                    <a:pt x="1149" y="6316"/>
                  </a:cubicBezTo>
                  <a:cubicBezTo>
                    <a:pt x="1045" y="6525"/>
                    <a:pt x="1091" y="6734"/>
                    <a:pt x="1080" y="6954"/>
                  </a:cubicBezTo>
                  <a:cubicBezTo>
                    <a:pt x="1080" y="7187"/>
                    <a:pt x="1091" y="7407"/>
                    <a:pt x="1080" y="7639"/>
                  </a:cubicBezTo>
                  <a:cubicBezTo>
                    <a:pt x="1068" y="7930"/>
                    <a:pt x="1149" y="8185"/>
                    <a:pt x="1219" y="8475"/>
                  </a:cubicBezTo>
                  <a:cubicBezTo>
                    <a:pt x="1265" y="8684"/>
                    <a:pt x="1393" y="8823"/>
                    <a:pt x="1544" y="8963"/>
                  </a:cubicBezTo>
                  <a:cubicBezTo>
                    <a:pt x="1707" y="9102"/>
                    <a:pt x="1846" y="9253"/>
                    <a:pt x="2032" y="9369"/>
                  </a:cubicBezTo>
                  <a:cubicBezTo>
                    <a:pt x="2241" y="9497"/>
                    <a:pt x="2438" y="9601"/>
                    <a:pt x="2670" y="9636"/>
                  </a:cubicBezTo>
                  <a:cubicBezTo>
                    <a:pt x="2984" y="9694"/>
                    <a:pt x="3274" y="9752"/>
                    <a:pt x="3587" y="9752"/>
                  </a:cubicBezTo>
                  <a:cubicBezTo>
                    <a:pt x="3634" y="9752"/>
                    <a:pt x="3692" y="9752"/>
                    <a:pt x="3738" y="9775"/>
                  </a:cubicBezTo>
                  <a:cubicBezTo>
                    <a:pt x="3947" y="9868"/>
                    <a:pt x="4168" y="9845"/>
                    <a:pt x="4400" y="9845"/>
                  </a:cubicBezTo>
                  <a:cubicBezTo>
                    <a:pt x="4609" y="9845"/>
                    <a:pt x="4806" y="9810"/>
                    <a:pt x="5015" y="9915"/>
                  </a:cubicBezTo>
                  <a:cubicBezTo>
                    <a:pt x="5073" y="9950"/>
                    <a:pt x="5155" y="9926"/>
                    <a:pt x="5224" y="9926"/>
                  </a:cubicBezTo>
                  <a:cubicBezTo>
                    <a:pt x="5828" y="9868"/>
                    <a:pt x="6420" y="9915"/>
                    <a:pt x="7012" y="9915"/>
                  </a:cubicBezTo>
                  <a:cubicBezTo>
                    <a:pt x="7059" y="9915"/>
                    <a:pt x="7105" y="9915"/>
                    <a:pt x="7128" y="9926"/>
                  </a:cubicBezTo>
                  <a:cubicBezTo>
                    <a:pt x="7302" y="10019"/>
                    <a:pt x="7488" y="9984"/>
                    <a:pt x="7662" y="10008"/>
                  </a:cubicBezTo>
                  <a:lnTo>
                    <a:pt x="8521" y="10008"/>
                  </a:lnTo>
                  <a:cubicBezTo>
                    <a:pt x="8707" y="10008"/>
                    <a:pt x="8881" y="9984"/>
                    <a:pt x="9055" y="10066"/>
                  </a:cubicBezTo>
                  <a:cubicBezTo>
                    <a:pt x="9137" y="10089"/>
                    <a:pt x="9218" y="10077"/>
                    <a:pt x="9311" y="10077"/>
                  </a:cubicBezTo>
                  <a:lnTo>
                    <a:pt x="10263" y="10077"/>
                  </a:lnTo>
                  <a:cubicBezTo>
                    <a:pt x="10379" y="10077"/>
                    <a:pt x="10506" y="10100"/>
                    <a:pt x="10623" y="10135"/>
                  </a:cubicBezTo>
                  <a:cubicBezTo>
                    <a:pt x="10646" y="10135"/>
                    <a:pt x="10669" y="10147"/>
                    <a:pt x="10681" y="10147"/>
                  </a:cubicBezTo>
                  <a:cubicBezTo>
                    <a:pt x="10936" y="10182"/>
                    <a:pt x="11168" y="10217"/>
                    <a:pt x="11412" y="10251"/>
                  </a:cubicBezTo>
                  <a:cubicBezTo>
                    <a:pt x="11644" y="10275"/>
                    <a:pt x="11876" y="10298"/>
                    <a:pt x="12109" y="10321"/>
                  </a:cubicBezTo>
                  <a:cubicBezTo>
                    <a:pt x="12364" y="10356"/>
                    <a:pt x="12631" y="10391"/>
                    <a:pt x="12886" y="10426"/>
                  </a:cubicBezTo>
                  <a:cubicBezTo>
                    <a:pt x="12979" y="10437"/>
                    <a:pt x="13060" y="10449"/>
                    <a:pt x="13165" y="10484"/>
                  </a:cubicBezTo>
                  <a:cubicBezTo>
                    <a:pt x="13223" y="10495"/>
                    <a:pt x="13281" y="10530"/>
                    <a:pt x="13339" y="10507"/>
                  </a:cubicBezTo>
                  <a:cubicBezTo>
                    <a:pt x="13629" y="10507"/>
                    <a:pt x="13908" y="10600"/>
                    <a:pt x="14187" y="10658"/>
                  </a:cubicBezTo>
                  <a:cubicBezTo>
                    <a:pt x="14303" y="10669"/>
                    <a:pt x="14430" y="10681"/>
                    <a:pt x="14546" y="10681"/>
                  </a:cubicBezTo>
                  <a:cubicBezTo>
                    <a:pt x="14732" y="10646"/>
                    <a:pt x="14918" y="10658"/>
                    <a:pt x="15080" y="10669"/>
                  </a:cubicBezTo>
                  <a:close/>
                  <a:moveTo>
                    <a:pt x="13258" y="488"/>
                  </a:moveTo>
                  <a:lnTo>
                    <a:pt x="12933" y="488"/>
                  </a:lnTo>
                  <a:cubicBezTo>
                    <a:pt x="12805" y="488"/>
                    <a:pt x="12677" y="511"/>
                    <a:pt x="12561" y="569"/>
                  </a:cubicBezTo>
                  <a:cubicBezTo>
                    <a:pt x="12364" y="674"/>
                    <a:pt x="12167" y="732"/>
                    <a:pt x="11958" y="813"/>
                  </a:cubicBezTo>
                  <a:cubicBezTo>
                    <a:pt x="11644" y="952"/>
                    <a:pt x="11319" y="1092"/>
                    <a:pt x="11017" y="1243"/>
                  </a:cubicBezTo>
                  <a:cubicBezTo>
                    <a:pt x="10901" y="1301"/>
                    <a:pt x="10820" y="1370"/>
                    <a:pt x="10715" y="1440"/>
                  </a:cubicBezTo>
                  <a:cubicBezTo>
                    <a:pt x="10599" y="1533"/>
                    <a:pt x="10506" y="1614"/>
                    <a:pt x="10390" y="1707"/>
                  </a:cubicBezTo>
                  <a:cubicBezTo>
                    <a:pt x="10205" y="1835"/>
                    <a:pt x="10019" y="1951"/>
                    <a:pt x="9845" y="2090"/>
                  </a:cubicBezTo>
                  <a:cubicBezTo>
                    <a:pt x="9717" y="2195"/>
                    <a:pt x="9613" y="2299"/>
                    <a:pt x="9554" y="2438"/>
                  </a:cubicBezTo>
                  <a:cubicBezTo>
                    <a:pt x="9427" y="2729"/>
                    <a:pt x="9276" y="3007"/>
                    <a:pt x="9195" y="3309"/>
                  </a:cubicBezTo>
                  <a:cubicBezTo>
                    <a:pt x="9113" y="3553"/>
                    <a:pt x="8974" y="3762"/>
                    <a:pt x="8695" y="3832"/>
                  </a:cubicBezTo>
                  <a:cubicBezTo>
                    <a:pt x="8568" y="3866"/>
                    <a:pt x="8452" y="3924"/>
                    <a:pt x="8324" y="3866"/>
                  </a:cubicBezTo>
                  <a:cubicBezTo>
                    <a:pt x="8277" y="3843"/>
                    <a:pt x="8219" y="3843"/>
                    <a:pt x="8173" y="3843"/>
                  </a:cubicBezTo>
                  <a:cubicBezTo>
                    <a:pt x="7883" y="3843"/>
                    <a:pt x="7581" y="3866"/>
                    <a:pt x="7291" y="3866"/>
                  </a:cubicBezTo>
                  <a:cubicBezTo>
                    <a:pt x="7198" y="3866"/>
                    <a:pt x="7117" y="3866"/>
                    <a:pt x="7047" y="3890"/>
                  </a:cubicBezTo>
                  <a:cubicBezTo>
                    <a:pt x="6908" y="3948"/>
                    <a:pt x="6768" y="3948"/>
                    <a:pt x="6617" y="3948"/>
                  </a:cubicBezTo>
                  <a:cubicBezTo>
                    <a:pt x="5538" y="3948"/>
                    <a:pt x="4458" y="3948"/>
                    <a:pt x="3367" y="3971"/>
                  </a:cubicBezTo>
                  <a:cubicBezTo>
                    <a:pt x="3158" y="3971"/>
                    <a:pt x="2937" y="3936"/>
                    <a:pt x="2751" y="4040"/>
                  </a:cubicBezTo>
                  <a:cubicBezTo>
                    <a:pt x="2728" y="4052"/>
                    <a:pt x="2705" y="4052"/>
                    <a:pt x="2693" y="4052"/>
                  </a:cubicBezTo>
                  <a:cubicBezTo>
                    <a:pt x="2496" y="4029"/>
                    <a:pt x="2322" y="4099"/>
                    <a:pt x="2148" y="4145"/>
                  </a:cubicBezTo>
                  <a:cubicBezTo>
                    <a:pt x="1707" y="4261"/>
                    <a:pt x="1242" y="4389"/>
                    <a:pt x="964" y="4807"/>
                  </a:cubicBezTo>
                  <a:cubicBezTo>
                    <a:pt x="964" y="4818"/>
                    <a:pt x="952" y="4818"/>
                    <a:pt x="952" y="4842"/>
                  </a:cubicBezTo>
                  <a:cubicBezTo>
                    <a:pt x="743" y="4992"/>
                    <a:pt x="662" y="5225"/>
                    <a:pt x="581" y="5457"/>
                  </a:cubicBezTo>
                  <a:cubicBezTo>
                    <a:pt x="557" y="5561"/>
                    <a:pt x="511" y="5654"/>
                    <a:pt x="499" y="5747"/>
                  </a:cubicBezTo>
                  <a:cubicBezTo>
                    <a:pt x="453" y="5956"/>
                    <a:pt x="406" y="6177"/>
                    <a:pt x="395" y="6374"/>
                  </a:cubicBezTo>
                  <a:cubicBezTo>
                    <a:pt x="383" y="6943"/>
                    <a:pt x="395" y="7512"/>
                    <a:pt x="395" y="8057"/>
                  </a:cubicBezTo>
                  <a:cubicBezTo>
                    <a:pt x="395" y="8127"/>
                    <a:pt x="395" y="8208"/>
                    <a:pt x="430" y="8278"/>
                  </a:cubicBezTo>
                  <a:cubicBezTo>
                    <a:pt x="464" y="8452"/>
                    <a:pt x="522" y="8626"/>
                    <a:pt x="581" y="8800"/>
                  </a:cubicBezTo>
                  <a:cubicBezTo>
                    <a:pt x="639" y="8963"/>
                    <a:pt x="697" y="9102"/>
                    <a:pt x="801" y="9230"/>
                  </a:cubicBezTo>
                  <a:cubicBezTo>
                    <a:pt x="952" y="9392"/>
                    <a:pt x="1045" y="9578"/>
                    <a:pt x="1196" y="9741"/>
                  </a:cubicBezTo>
                  <a:cubicBezTo>
                    <a:pt x="1277" y="9845"/>
                    <a:pt x="1416" y="9926"/>
                    <a:pt x="1544" y="9973"/>
                  </a:cubicBezTo>
                  <a:cubicBezTo>
                    <a:pt x="1788" y="10042"/>
                    <a:pt x="2008" y="10193"/>
                    <a:pt x="2287" y="10159"/>
                  </a:cubicBezTo>
                  <a:cubicBezTo>
                    <a:pt x="2426" y="10251"/>
                    <a:pt x="2601" y="10217"/>
                    <a:pt x="2763" y="10217"/>
                  </a:cubicBezTo>
                  <a:cubicBezTo>
                    <a:pt x="3007" y="10217"/>
                    <a:pt x="3251" y="10193"/>
                    <a:pt x="3483" y="10298"/>
                  </a:cubicBezTo>
                  <a:cubicBezTo>
                    <a:pt x="3541" y="10321"/>
                    <a:pt x="3599" y="10309"/>
                    <a:pt x="3680" y="10309"/>
                  </a:cubicBezTo>
                  <a:cubicBezTo>
                    <a:pt x="3750" y="10321"/>
                    <a:pt x="3820" y="10321"/>
                    <a:pt x="3889" y="10333"/>
                  </a:cubicBezTo>
                  <a:cubicBezTo>
                    <a:pt x="4121" y="10391"/>
                    <a:pt x="4354" y="10472"/>
                    <a:pt x="4621" y="10472"/>
                  </a:cubicBezTo>
                  <a:cubicBezTo>
                    <a:pt x="4667" y="10472"/>
                    <a:pt x="4725" y="10472"/>
                    <a:pt x="4760" y="10495"/>
                  </a:cubicBezTo>
                  <a:cubicBezTo>
                    <a:pt x="4899" y="10565"/>
                    <a:pt x="5038" y="10553"/>
                    <a:pt x="5189" y="10553"/>
                  </a:cubicBezTo>
                  <a:lnTo>
                    <a:pt x="8185" y="10553"/>
                  </a:lnTo>
                  <a:cubicBezTo>
                    <a:pt x="8301" y="10553"/>
                    <a:pt x="8417" y="10553"/>
                    <a:pt x="8521" y="10588"/>
                  </a:cubicBezTo>
                  <a:cubicBezTo>
                    <a:pt x="8637" y="10623"/>
                    <a:pt x="8765" y="10623"/>
                    <a:pt x="8881" y="10623"/>
                  </a:cubicBezTo>
                  <a:cubicBezTo>
                    <a:pt x="8962" y="10623"/>
                    <a:pt x="9032" y="10611"/>
                    <a:pt x="9102" y="10646"/>
                  </a:cubicBezTo>
                  <a:cubicBezTo>
                    <a:pt x="9322" y="10727"/>
                    <a:pt x="9554" y="10716"/>
                    <a:pt x="9775" y="10739"/>
                  </a:cubicBezTo>
                  <a:cubicBezTo>
                    <a:pt x="9914" y="10762"/>
                    <a:pt x="10065" y="10739"/>
                    <a:pt x="10193" y="10774"/>
                  </a:cubicBezTo>
                  <a:cubicBezTo>
                    <a:pt x="10472" y="10832"/>
                    <a:pt x="10762" y="10832"/>
                    <a:pt x="11052" y="10843"/>
                  </a:cubicBezTo>
                  <a:cubicBezTo>
                    <a:pt x="11470" y="10878"/>
                    <a:pt x="11876" y="10913"/>
                    <a:pt x="12294" y="10971"/>
                  </a:cubicBezTo>
                  <a:cubicBezTo>
                    <a:pt x="12677" y="11029"/>
                    <a:pt x="13037" y="11122"/>
                    <a:pt x="13409" y="11180"/>
                  </a:cubicBezTo>
                  <a:cubicBezTo>
                    <a:pt x="13873" y="11238"/>
                    <a:pt x="14338" y="11285"/>
                    <a:pt x="14802" y="11343"/>
                  </a:cubicBezTo>
                  <a:cubicBezTo>
                    <a:pt x="14848" y="11343"/>
                    <a:pt x="14906" y="11319"/>
                    <a:pt x="14964" y="11308"/>
                  </a:cubicBezTo>
                  <a:lnTo>
                    <a:pt x="14964" y="10878"/>
                  </a:lnTo>
                  <a:cubicBezTo>
                    <a:pt x="14883" y="10797"/>
                    <a:pt x="14790" y="10832"/>
                    <a:pt x="14709" y="10832"/>
                  </a:cubicBezTo>
                  <a:cubicBezTo>
                    <a:pt x="14326" y="10855"/>
                    <a:pt x="13978" y="10727"/>
                    <a:pt x="13606" y="10739"/>
                  </a:cubicBezTo>
                  <a:cubicBezTo>
                    <a:pt x="13571" y="10739"/>
                    <a:pt x="13548" y="10727"/>
                    <a:pt x="13513" y="10727"/>
                  </a:cubicBezTo>
                  <a:cubicBezTo>
                    <a:pt x="13142" y="10658"/>
                    <a:pt x="12770" y="10600"/>
                    <a:pt x="12399" y="10530"/>
                  </a:cubicBezTo>
                  <a:lnTo>
                    <a:pt x="12341" y="10530"/>
                  </a:lnTo>
                  <a:cubicBezTo>
                    <a:pt x="12097" y="10530"/>
                    <a:pt x="11842" y="10542"/>
                    <a:pt x="11609" y="10449"/>
                  </a:cubicBezTo>
                  <a:cubicBezTo>
                    <a:pt x="11575" y="10437"/>
                    <a:pt x="11528" y="10437"/>
                    <a:pt x="11493" y="10449"/>
                  </a:cubicBezTo>
                  <a:cubicBezTo>
                    <a:pt x="11226" y="10472"/>
                    <a:pt x="10959" y="10356"/>
                    <a:pt x="10681" y="10356"/>
                  </a:cubicBezTo>
                  <a:cubicBezTo>
                    <a:pt x="10506" y="10263"/>
                    <a:pt x="10321" y="10275"/>
                    <a:pt x="10147" y="10275"/>
                  </a:cubicBezTo>
                  <a:lnTo>
                    <a:pt x="9322" y="10275"/>
                  </a:lnTo>
                  <a:cubicBezTo>
                    <a:pt x="9229" y="10275"/>
                    <a:pt x="9148" y="10298"/>
                    <a:pt x="9079" y="10263"/>
                  </a:cubicBezTo>
                  <a:cubicBezTo>
                    <a:pt x="8904" y="10193"/>
                    <a:pt x="8742" y="10205"/>
                    <a:pt x="8568" y="10205"/>
                  </a:cubicBezTo>
                  <a:lnTo>
                    <a:pt x="7488" y="10205"/>
                  </a:lnTo>
                  <a:cubicBezTo>
                    <a:pt x="7407" y="10205"/>
                    <a:pt x="7314" y="10217"/>
                    <a:pt x="7244" y="10193"/>
                  </a:cubicBezTo>
                  <a:cubicBezTo>
                    <a:pt x="7070" y="10124"/>
                    <a:pt x="6908" y="10135"/>
                    <a:pt x="6733" y="10135"/>
                  </a:cubicBezTo>
                  <a:lnTo>
                    <a:pt x="5422" y="10135"/>
                  </a:lnTo>
                  <a:cubicBezTo>
                    <a:pt x="5224" y="10135"/>
                    <a:pt x="5027" y="10135"/>
                    <a:pt x="4841" y="10066"/>
                  </a:cubicBezTo>
                  <a:cubicBezTo>
                    <a:pt x="4760" y="10031"/>
                    <a:pt x="4690" y="10031"/>
                    <a:pt x="4621" y="10031"/>
                  </a:cubicBezTo>
                  <a:cubicBezTo>
                    <a:pt x="4319" y="10042"/>
                    <a:pt x="4005" y="10008"/>
                    <a:pt x="3703" y="9950"/>
                  </a:cubicBezTo>
                  <a:cubicBezTo>
                    <a:pt x="3634" y="9926"/>
                    <a:pt x="3564" y="9915"/>
                    <a:pt x="3483" y="9915"/>
                  </a:cubicBezTo>
                  <a:cubicBezTo>
                    <a:pt x="3111" y="9903"/>
                    <a:pt x="2728" y="9857"/>
                    <a:pt x="2368" y="9787"/>
                  </a:cubicBezTo>
                  <a:cubicBezTo>
                    <a:pt x="2241" y="9752"/>
                    <a:pt x="2125" y="9717"/>
                    <a:pt x="2008" y="9636"/>
                  </a:cubicBezTo>
                  <a:cubicBezTo>
                    <a:pt x="1730" y="9462"/>
                    <a:pt x="1509" y="9253"/>
                    <a:pt x="1300" y="9021"/>
                  </a:cubicBezTo>
                  <a:cubicBezTo>
                    <a:pt x="1091" y="8800"/>
                    <a:pt x="929" y="8556"/>
                    <a:pt x="929" y="8231"/>
                  </a:cubicBezTo>
                  <a:cubicBezTo>
                    <a:pt x="929" y="8208"/>
                    <a:pt x="929" y="8173"/>
                    <a:pt x="917" y="8150"/>
                  </a:cubicBezTo>
                  <a:cubicBezTo>
                    <a:pt x="848" y="8034"/>
                    <a:pt x="859" y="7918"/>
                    <a:pt x="859" y="7779"/>
                  </a:cubicBezTo>
                  <a:lnTo>
                    <a:pt x="859" y="6490"/>
                  </a:lnTo>
                  <a:cubicBezTo>
                    <a:pt x="859" y="6409"/>
                    <a:pt x="894" y="6316"/>
                    <a:pt x="906" y="6211"/>
                  </a:cubicBezTo>
                  <a:cubicBezTo>
                    <a:pt x="917" y="6130"/>
                    <a:pt x="952" y="6037"/>
                    <a:pt x="929" y="5944"/>
                  </a:cubicBezTo>
                  <a:cubicBezTo>
                    <a:pt x="917" y="5689"/>
                    <a:pt x="1033" y="5492"/>
                    <a:pt x="1126" y="5271"/>
                  </a:cubicBezTo>
                  <a:cubicBezTo>
                    <a:pt x="1184" y="5097"/>
                    <a:pt x="1300" y="4981"/>
                    <a:pt x="1451" y="4900"/>
                  </a:cubicBezTo>
                  <a:lnTo>
                    <a:pt x="1498" y="4853"/>
                  </a:lnTo>
                  <a:cubicBezTo>
                    <a:pt x="1672" y="4644"/>
                    <a:pt x="1916" y="4563"/>
                    <a:pt x="2171" y="4493"/>
                  </a:cubicBezTo>
                  <a:cubicBezTo>
                    <a:pt x="2264" y="4458"/>
                    <a:pt x="2380" y="4435"/>
                    <a:pt x="2484" y="4412"/>
                  </a:cubicBezTo>
                  <a:cubicBezTo>
                    <a:pt x="2786" y="4342"/>
                    <a:pt x="3100" y="4273"/>
                    <a:pt x="3413" y="4296"/>
                  </a:cubicBezTo>
                  <a:lnTo>
                    <a:pt x="3634" y="4296"/>
                  </a:lnTo>
                  <a:cubicBezTo>
                    <a:pt x="3692" y="4296"/>
                    <a:pt x="3761" y="4296"/>
                    <a:pt x="3808" y="4273"/>
                  </a:cubicBezTo>
                  <a:cubicBezTo>
                    <a:pt x="3936" y="4215"/>
                    <a:pt x="4063" y="4215"/>
                    <a:pt x="4203" y="4215"/>
                  </a:cubicBezTo>
                  <a:cubicBezTo>
                    <a:pt x="5387" y="4215"/>
                    <a:pt x="6594" y="4226"/>
                    <a:pt x="7778" y="4215"/>
                  </a:cubicBezTo>
                  <a:cubicBezTo>
                    <a:pt x="8161" y="4215"/>
                    <a:pt x="8510" y="4261"/>
                    <a:pt x="8823" y="4470"/>
                  </a:cubicBezTo>
                  <a:cubicBezTo>
                    <a:pt x="8858" y="4493"/>
                    <a:pt x="8881" y="4493"/>
                    <a:pt x="8916" y="4516"/>
                  </a:cubicBezTo>
                  <a:cubicBezTo>
                    <a:pt x="9055" y="4621"/>
                    <a:pt x="9218" y="4737"/>
                    <a:pt x="9276" y="4923"/>
                  </a:cubicBezTo>
                  <a:cubicBezTo>
                    <a:pt x="9322" y="5039"/>
                    <a:pt x="9380" y="5143"/>
                    <a:pt x="9438" y="5259"/>
                  </a:cubicBezTo>
                  <a:cubicBezTo>
                    <a:pt x="9450" y="5283"/>
                    <a:pt x="9450" y="5318"/>
                    <a:pt x="9485" y="5329"/>
                  </a:cubicBezTo>
                  <a:cubicBezTo>
                    <a:pt x="9624" y="5422"/>
                    <a:pt x="9729" y="5550"/>
                    <a:pt x="9798" y="5689"/>
                  </a:cubicBezTo>
                  <a:cubicBezTo>
                    <a:pt x="9810" y="5735"/>
                    <a:pt x="9891" y="5747"/>
                    <a:pt x="9914" y="5782"/>
                  </a:cubicBezTo>
                  <a:cubicBezTo>
                    <a:pt x="9984" y="5828"/>
                    <a:pt x="10077" y="5886"/>
                    <a:pt x="10147" y="5921"/>
                  </a:cubicBezTo>
                  <a:cubicBezTo>
                    <a:pt x="10309" y="6014"/>
                    <a:pt x="10472" y="6130"/>
                    <a:pt x="10623" y="6177"/>
                  </a:cubicBezTo>
                  <a:cubicBezTo>
                    <a:pt x="10785" y="6211"/>
                    <a:pt x="10936" y="6269"/>
                    <a:pt x="11075" y="6328"/>
                  </a:cubicBezTo>
                  <a:cubicBezTo>
                    <a:pt x="11307" y="6432"/>
                    <a:pt x="11551" y="6502"/>
                    <a:pt x="11783" y="6618"/>
                  </a:cubicBezTo>
                  <a:cubicBezTo>
                    <a:pt x="12016" y="6734"/>
                    <a:pt x="12283" y="6815"/>
                    <a:pt x="12503" y="6966"/>
                  </a:cubicBezTo>
                  <a:lnTo>
                    <a:pt x="12585" y="7012"/>
                  </a:lnTo>
                  <a:cubicBezTo>
                    <a:pt x="12770" y="7059"/>
                    <a:pt x="12921" y="7163"/>
                    <a:pt x="13095" y="7233"/>
                  </a:cubicBezTo>
                  <a:cubicBezTo>
                    <a:pt x="13142" y="7245"/>
                    <a:pt x="13165" y="7279"/>
                    <a:pt x="13211" y="7279"/>
                  </a:cubicBezTo>
                  <a:cubicBezTo>
                    <a:pt x="13374" y="7303"/>
                    <a:pt x="13525" y="7349"/>
                    <a:pt x="13664" y="7187"/>
                  </a:cubicBezTo>
                  <a:cubicBezTo>
                    <a:pt x="13618" y="7012"/>
                    <a:pt x="13676" y="6827"/>
                    <a:pt x="13583" y="6618"/>
                  </a:cubicBezTo>
                  <a:cubicBezTo>
                    <a:pt x="13409" y="6560"/>
                    <a:pt x="13223" y="6478"/>
                    <a:pt x="13026" y="6420"/>
                  </a:cubicBezTo>
                  <a:cubicBezTo>
                    <a:pt x="12828" y="6362"/>
                    <a:pt x="12643" y="6316"/>
                    <a:pt x="12468" y="6258"/>
                  </a:cubicBezTo>
                  <a:cubicBezTo>
                    <a:pt x="12294" y="6200"/>
                    <a:pt x="12132" y="6130"/>
                    <a:pt x="11958" y="6060"/>
                  </a:cubicBezTo>
                  <a:cubicBezTo>
                    <a:pt x="11714" y="5956"/>
                    <a:pt x="11470" y="5863"/>
                    <a:pt x="11226" y="5782"/>
                  </a:cubicBezTo>
                  <a:cubicBezTo>
                    <a:pt x="11122" y="5747"/>
                    <a:pt x="11029" y="5712"/>
                    <a:pt x="10948" y="5654"/>
                  </a:cubicBezTo>
                  <a:cubicBezTo>
                    <a:pt x="10820" y="5561"/>
                    <a:pt x="10657" y="5492"/>
                    <a:pt x="10506" y="5422"/>
                  </a:cubicBezTo>
                  <a:cubicBezTo>
                    <a:pt x="10379" y="5445"/>
                    <a:pt x="10321" y="5364"/>
                    <a:pt x="10239" y="5271"/>
                  </a:cubicBezTo>
                  <a:cubicBezTo>
                    <a:pt x="10135" y="5167"/>
                    <a:pt x="10065" y="5050"/>
                    <a:pt x="9961" y="4958"/>
                  </a:cubicBezTo>
                  <a:cubicBezTo>
                    <a:pt x="9810" y="4795"/>
                    <a:pt x="9833" y="4609"/>
                    <a:pt x="9845" y="4400"/>
                  </a:cubicBezTo>
                  <a:cubicBezTo>
                    <a:pt x="9845" y="4296"/>
                    <a:pt x="9868" y="4203"/>
                    <a:pt x="9868" y="4099"/>
                  </a:cubicBezTo>
                  <a:lnTo>
                    <a:pt x="9868" y="3390"/>
                  </a:lnTo>
                  <a:cubicBezTo>
                    <a:pt x="9868" y="3309"/>
                    <a:pt x="9868" y="3239"/>
                    <a:pt x="9903" y="3170"/>
                  </a:cubicBezTo>
                  <a:cubicBezTo>
                    <a:pt x="9961" y="3007"/>
                    <a:pt x="10019" y="2845"/>
                    <a:pt x="10100" y="2694"/>
                  </a:cubicBezTo>
                  <a:cubicBezTo>
                    <a:pt x="10147" y="2589"/>
                    <a:pt x="10216" y="2496"/>
                    <a:pt x="10297" y="2415"/>
                  </a:cubicBezTo>
                  <a:cubicBezTo>
                    <a:pt x="10356" y="2322"/>
                    <a:pt x="10425" y="2264"/>
                    <a:pt x="10483" y="2183"/>
                  </a:cubicBezTo>
                  <a:cubicBezTo>
                    <a:pt x="10715" y="1823"/>
                    <a:pt x="11064" y="1649"/>
                    <a:pt x="11435" y="1510"/>
                  </a:cubicBezTo>
                  <a:cubicBezTo>
                    <a:pt x="11575" y="1475"/>
                    <a:pt x="11691" y="1440"/>
                    <a:pt x="11818" y="1394"/>
                  </a:cubicBezTo>
                  <a:cubicBezTo>
                    <a:pt x="11876" y="1370"/>
                    <a:pt x="11934" y="1359"/>
                    <a:pt x="11992" y="1336"/>
                  </a:cubicBezTo>
                  <a:cubicBezTo>
                    <a:pt x="12236" y="1324"/>
                    <a:pt x="12468" y="1208"/>
                    <a:pt x="12712" y="1254"/>
                  </a:cubicBezTo>
                  <a:cubicBezTo>
                    <a:pt x="12759" y="1254"/>
                    <a:pt x="12793" y="1219"/>
                    <a:pt x="12828" y="1219"/>
                  </a:cubicBezTo>
                  <a:cubicBezTo>
                    <a:pt x="12910" y="1208"/>
                    <a:pt x="12979" y="1185"/>
                    <a:pt x="13037" y="1185"/>
                  </a:cubicBezTo>
                  <a:cubicBezTo>
                    <a:pt x="13211" y="1185"/>
                    <a:pt x="13374" y="1103"/>
                    <a:pt x="13560" y="1045"/>
                  </a:cubicBezTo>
                  <a:cubicBezTo>
                    <a:pt x="13351" y="929"/>
                    <a:pt x="13467" y="674"/>
                    <a:pt x="13258" y="488"/>
                  </a:cubicBezTo>
                  <a:close/>
                  <a:moveTo>
                    <a:pt x="16578" y="12945"/>
                  </a:moveTo>
                  <a:cubicBezTo>
                    <a:pt x="16892" y="12991"/>
                    <a:pt x="17205" y="12887"/>
                    <a:pt x="17507" y="12747"/>
                  </a:cubicBezTo>
                  <a:cubicBezTo>
                    <a:pt x="17762" y="12620"/>
                    <a:pt x="17925" y="12399"/>
                    <a:pt x="18052" y="12155"/>
                  </a:cubicBezTo>
                  <a:cubicBezTo>
                    <a:pt x="18099" y="12074"/>
                    <a:pt x="18099" y="11993"/>
                    <a:pt x="18111" y="11923"/>
                  </a:cubicBezTo>
                  <a:cubicBezTo>
                    <a:pt x="18134" y="11726"/>
                    <a:pt x="18134" y="11552"/>
                    <a:pt x="18111" y="11366"/>
                  </a:cubicBezTo>
                  <a:cubicBezTo>
                    <a:pt x="18087" y="11134"/>
                    <a:pt x="18052" y="10902"/>
                    <a:pt x="17878" y="10716"/>
                  </a:cubicBezTo>
                  <a:cubicBezTo>
                    <a:pt x="17693" y="10507"/>
                    <a:pt x="17507" y="10356"/>
                    <a:pt x="17263" y="10228"/>
                  </a:cubicBezTo>
                  <a:cubicBezTo>
                    <a:pt x="16938" y="10089"/>
                    <a:pt x="16625" y="10077"/>
                    <a:pt x="16288" y="10228"/>
                  </a:cubicBezTo>
                  <a:cubicBezTo>
                    <a:pt x="16230" y="10263"/>
                    <a:pt x="16172" y="10275"/>
                    <a:pt x="16114" y="10286"/>
                  </a:cubicBezTo>
                  <a:cubicBezTo>
                    <a:pt x="16056" y="10309"/>
                    <a:pt x="15986" y="10309"/>
                    <a:pt x="15940" y="10333"/>
                  </a:cubicBezTo>
                  <a:cubicBezTo>
                    <a:pt x="15823" y="10437"/>
                    <a:pt x="15661" y="10495"/>
                    <a:pt x="15545" y="10611"/>
                  </a:cubicBezTo>
                  <a:cubicBezTo>
                    <a:pt x="15348" y="10809"/>
                    <a:pt x="15173" y="11029"/>
                    <a:pt x="15197" y="11354"/>
                  </a:cubicBezTo>
                  <a:cubicBezTo>
                    <a:pt x="15208" y="11482"/>
                    <a:pt x="15185" y="11610"/>
                    <a:pt x="15289" y="11726"/>
                  </a:cubicBezTo>
                  <a:cubicBezTo>
                    <a:pt x="15324" y="11784"/>
                    <a:pt x="15348" y="11888"/>
                    <a:pt x="15324" y="11958"/>
                  </a:cubicBezTo>
                  <a:cubicBezTo>
                    <a:pt x="15324" y="12167"/>
                    <a:pt x="15406" y="12329"/>
                    <a:pt x="15522" y="12504"/>
                  </a:cubicBezTo>
                  <a:cubicBezTo>
                    <a:pt x="15696" y="12771"/>
                    <a:pt x="15940" y="12910"/>
                    <a:pt x="16253" y="12933"/>
                  </a:cubicBezTo>
                  <a:cubicBezTo>
                    <a:pt x="16358" y="12968"/>
                    <a:pt x="16462" y="12945"/>
                    <a:pt x="16578" y="12945"/>
                  </a:cubicBezTo>
                  <a:close/>
                  <a:moveTo>
                    <a:pt x="17495" y="1904"/>
                  </a:moveTo>
                  <a:lnTo>
                    <a:pt x="17495" y="1777"/>
                  </a:lnTo>
                  <a:cubicBezTo>
                    <a:pt x="17391" y="1440"/>
                    <a:pt x="17240" y="1138"/>
                    <a:pt x="17066" y="836"/>
                  </a:cubicBezTo>
                  <a:cubicBezTo>
                    <a:pt x="17054" y="802"/>
                    <a:pt x="17031" y="755"/>
                    <a:pt x="16996" y="743"/>
                  </a:cubicBezTo>
                  <a:cubicBezTo>
                    <a:pt x="16915" y="651"/>
                    <a:pt x="16822" y="569"/>
                    <a:pt x="16717" y="500"/>
                  </a:cubicBezTo>
                  <a:cubicBezTo>
                    <a:pt x="16520" y="349"/>
                    <a:pt x="16299" y="221"/>
                    <a:pt x="16021" y="233"/>
                  </a:cubicBezTo>
                  <a:cubicBezTo>
                    <a:pt x="15765" y="256"/>
                    <a:pt x="15522" y="233"/>
                    <a:pt x="15255" y="233"/>
                  </a:cubicBezTo>
                  <a:cubicBezTo>
                    <a:pt x="15197" y="233"/>
                    <a:pt x="15127" y="221"/>
                    <a:pt x="15069" y="256"/>
                  </a:cubicBezTo>
                  <a:cubicBezTo>
                    <a:pt x="14872" y="337"/>
                    <a:pt x="14674" y="326"/>
                    <a:pt x="14465" y="337"/>
                  </a:cubicBezTo>
                  <a:cubicBezTo>
                    <a:pt x="14407" y="337"/>
                    <a:pt x="14349" y="349"/>
                    <a:pt x="14303" y="372"/>
                  </a:cubicBezTo>
                  <a:cubicBezTo>
                    <a:pt x="14198" y="384"/>
                    <a:pt x="14094" y="407"/>
                    <a:pt x="13989" y="407"/>
                  </a:cubicBezTo>
                  <a:cubicBezTo>
                    <a:pt x="13862" y="407"/>
                    <a:pt x="13757" y="453"/>
                    <a:pt x="13653" y="558"/>
                  </a:cubicBezTo>
                  <a:cubicBezTo>
                    <a:pt x="13653" y="639"/>
                    <a:pt x="13676" y="743"/>
                    <a:pt x="13676" y="860"/>
                  </a:cubicBezTo>
                  <a:cubicBezTo>
                    <a:pt x="13757" y="848"/>
                    <a:pt x="13827" y="848"/>
                    <a:pt x="13908" y="836"/>
                  </a:cubicBezTo>
                  <a:cubicBezTo>
                    <a:pt x="14117" y="790"/>
                    <a:pt x="14338" y="732"/>
                    <a:pt x="14558" y="720"/>
                  </a:cubicBezTo>
                  <a:cubicBezTo>
                    <a:pt x="15104" y="697"/>
                    <a:pt x="15661" y="720"/>
                    <a:pt x="16207" y="720"/>
                  </a:cubicBezTo>
                  <a:cubicBezTo>
                    <a:pt x="16578" y="720"/>
                    <a:pt x="16880" y="964"/>
                    <a:pt x="16961" y="1312"/>
                  </a:cubicBezTo>
                  <a:cubicBezTo>
                    <a:pt x="17008" y="1510"/>
                    <a:pt x="17054" y="1730"/>
                    <a:pt x="17193" y="1904"/>
                  </a:cubicBezTo>
                  <a:close/>
                  <a:moveTo>
                    <a:pt x="13745" y="7256"/>
                  </a:moveTo>
                  <a:cubicBezTo>
                    <a:pt x="13792" y="7303"/>
                    <a:pt x="13815" y="7338"/>
                    <a:pt x="13862" y="7349"/>
                  </a:cubicBezTo>
                  <a:cubicBezTo>
                    <a:pt x="13908" y="7372"/>
                    <a:pt x="13954" y="7396"/>
                    <a:pt x="14012" y="7407"/>
                  </a:cubicBezTo>
                  <a:cubicBezTo>
                    <a:pt x="14152" y="7454"/>
                    <a:pt x="14303" y="7477"/>
                    <a:pt x="14442" y="7523"/>
                  </a:cubicBezTo>
                  <a:cubicBezTo>
                    <a:pt x="14767" y="7605"/>
                    <a:pt x="15092" y="7686"/>
                    <a:pt x="15429" y="7663"/>
                  </a:cubicBezTo>
                  <a:lnTo>
                    <a:pt x="15487" y="7663"/>
                  </a:lnTo>
                  <a:cubicBezTo>
                    <a:pt x="15719" y="7709"/>
                    <a:pt x="15928" y="7605"/>
                    <a:pt x="16160" y="7581"/>
                  </a:cubicBezTo>
                  <a:cubicBezTo>
                    <a:pt x="16253" y="7570"/>
                    <a:pt x="16358" y="7488"/>
                    <a:pt x="16462" y="7430"/>
                  </a:cubicBezTo>
                  <a:cubicBezTo>
                    <a:pt x="16543" y="7396"/>
                    <a:pt x="16636" y="7338"/>
                    <a:pt x="16741" y="7303"/>
                  </a:cubicBezTo>
                  <a:cubicBezTo>
                    <a:pt x="16915" y="7233"/>
                    <a:pt x="17031" y="7117"/>
                    <a:pt x="17124" y="6966"/>
                  </a:cubicBezTo>
                  <a:cubicBezTo>
                    <a:pt x="17240" y="6815"/>
                    <a:pt x="17333" y="6653"/>
                    <a:pt x="17414" y="6467"/>
                  </a:cubicBezTo>
                  <a:cubicBezTo>
                    <a:pt x="17553" y="6177"/>
                    <a:pt x="17693" y="5898"/>
                    <a:pt x="17843" y="5619"/>
                  </a:cubicBezTo>
                  <a:cubicBezTo>
                    <a:pt x="17739" y="5550"/>
                    <a:pt x="17669" y="5573"/>
                    <a:pt x="17623" y="5654"/>
                  </a:cubicBezTo>
                  <a:cubicBezTo>
                    <a:pt x="17576" y="5724"/>
                    <a:pt x="17530" y="5793"/>
                    <a:pt x="17518" y="5863"/>
                  </a:cubicBezTo>
                  <a:cubicBezTo>
                    <a:pt x="17495" y="6026"/>
                    <a:pt x="17414" y="6153"/>
                    <a:pt x="17321" y="6269"/>
                  </a:cubicBezTo>
                  <a:cubicBezTo>
                    <a:pt x="17275" y="6316"/>
                    <a:pt x="17240" y="6374"/>
                    <a:pt x="17228" y="6432"/>
                  </a:cubicBezTo>
                  <a:cubicBezTo>
                    <a:pt x="17182" y="6595"/>
                    <a:pt x="17054" y="6711"/>
                    <a:pt x="16973" y="6838"/>
                  </a:cubicBezTo>
                  <a:cubicBezTo>
                    <a:pt x="16938" y="6885"/>
                    <a:pt x="16868" y="6908"/>
                    <a:pt x="16833" y="6966"/>
                  </a:cubicBezTo>
                  <a:cubicBezTo>
                    <a:pt x="16694" y="7198"/>
                    <a:pt x="16474" y="7279"/>
                    <a:pt x="16218" y="7291"/>
                  </a:cubicBezTo>
                  <a:cubicBezTo>
                    <a:pt x="15777" y="7314"/>
                    <a:pt x="15359" y="7198"/>
                    <a:pt x="14941" y="7233"/>
                  </a:cubicBezTo>
                  <a:cubicBezTo>
                    <a:pt x="14906" y="7233"/>
                    <a:pt x="14883" y="7233"/>
                    <a:pt x="14848" y="7221"/>
                  </a:cubicBezTo>
                  <a:cubicBezTo>
                    <a:pt x="14546" y="7129"/>
                    <a:pt x="14245" y="7070"/>
                    <a:pt x="13920" y="7059"/>
                  </a:cubicBezTo>
                  <a:lnTo>
                    <a:pt x="13838" y="7059"/>
                  </a:lnTo>
                  <a:cubicBezTo>
                    <a:pt x="13803" y="7129"/>
                    <a:pt x="13780" y="7187"/>
                    <a:pt x="13745" y="7256"/>
                  </a:cubicBezTo>
                  <a:close/>
                  <a:moveTo>
                    <a:pt x="17704" y="5318"/>
                  </a:moveTo>
                  <a:cubicBezTo>
                    <a:pt x="17785" y="5294"/>
                    <a:pt x="17867" y="5318"/>
                    <a:pt x="17913" y="5271"/>
                  </a:cubicBezTo>
                  <a:cubicBezTo>
                    <a:pt x="18041" y="5143"/>
                    <a:pt x="18192" y="4992"/>
                    <a:pt x="18215" y="4795"/>
                  </a:cubicBezTo>
                  <a:cubicBezTo>
                    <a:pt x="18250" y="4667"/>
                    <a:pt x="18273" y="4528"/>
                    <a:pt x="18308" y="4412"/>
                  </a:cubicBezTo>
                  <a:cubicBezTo>
                    <a:pt x="18308" y="4389"/>
                    <a:pt x="18285" y="4354"/>
                    <a:pt x="18285" y="4331"/>
                  </a:cubicBezTo>
                  <a:cubicBezTo>
                    <a:pt x="18203" y="4296"/>
                    <a:pt x="18134" y="4249"/>
                    <a:pt x="18041" y="4226"/>
                  </a:cubicBezTo>
                  <a:cubicBezTo>
                    <a:pt x="17785" y="4157"/>
                    <a:pt x="17635" y="4249"/>
                    <a:pt x="17565" y="4505"/>
                  </a:cubicBezTo>
                  <a:cubicBezTo>
                    <a:pt x="17553" y="4563"/>
                    <a:pt x="17565" y="4633"/>
                    <a:pt x="17530" y="4679"/>
                  </a:cubicBezTo>
                  <a:cubicBezTo>
                    <a:pt x="17437" y="4911"/>
                    <a:pt x="17507" y="5085"/>
                    <a:pt x="17669" y="5259"/>
                  </a:cubicBezTo>
                  <a:cubicBezTo>
                    <a:pt x="17669" y="5271"/>
                    <a:pt x="17681" y="5271"/>
                    <a:pt x="17704" y="5318"/>
                  </a:cubicBezTo>
                  <a:close/>
                  <a:moveTo>
                    <a:pt x="17344" y="2206"/>
                  </a:moveTo>
                  <a:cubicBezTo>
                    <a:pt x="17333" y="2241"/>
                    <a:pt x="17321" y="2253"/>
                    <a:pt x="17298" y="2288"/>
                  </a:cubicBezTo>
                  <a:cubicBezTo>
                    <a:pt x="17240" y="2555"/>
                    <a:pt x="17379" y="2822"/>
                    <a:pt x="17391" y="3077"/>
                  </a:cubicBezTo>
                  <a:cubicBezTo>
                    <a:pt x="17391" y="3112"/>
                    <a:pt x="17460" y="3170"/>
                    <a:pt x="17495" y="3170"/>
                  </a:cubicBezTo>
                  <a:cubicBezTo>
                    <a:pt x="17635" y="3181"/>
                    <a:pt x="17797" y="3216"/>
                    <a:pt x="17948" y="3135"/>
                  </a:cubicBezTo>
                  <a:cubicBezTo>
                    <a:pt x="17925" y="2822"/>
                    <a:pt x="17855" y="2520"/>
                    <a:pt x="17751" y="2206"/>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6"/>
            <p:cNvSpPr/>
            <p:nvPr/>
          </p:nvSpPr>
          <p:spPr>
            <a:xfrm>
              <a:off x="1086750" y="2833825"/>
              <a:ext cx="45300" cy="43000"/>
            </a:xfrm>
            <a:custGeom>
              <a:avLst/>
              <a:gdLst/>
              <a:ahLst/>
              <a:cxnLst/>
              <a:rect l="l" t="t" r="r" b="b"/>
              <a:pathLst>
                <a:path w="1812" h="1720" extrusionOk="0">
                  <a:moveTo>
                    <a:pt x="941" y="1684"/>
                  </a:moveTo>
                  <a:lnTo>
                    <a:pt x="709" y="1684"/>
                  </a:lnTo>
                  <a:cubicBezTo>
                    <a:pt x="662" y="1684"/>
                    <a:pt x="627" y="1684"/>
                    <a:pt x="593" y="1661"/>
                  </a:cubicBezTo>
                  <a:cubicBezTo>
                    <a:pt x="465" y="1568"/>
                    <a:pt x="337" y="1498"/>
                    <a:pt x="233" y="1382"/>
                  </a:cubicBezTo>
                  <a:cubicBezTo>
                    <a:pt x="70" y="1185"/>
                    <a:pt x="0" y="930"/>
                    <a:pt x="0" y="674"/>
                  </a:cubicBezTo>
                  <a:cubicBezTo>
                    <a:pt x="0" y="628"/>
                    <a:pt x="12" y="570"/>
                    <a:pt x="24" y="523"/>
                  </a:cubicBezTo>
                  <a:cubicBezTo>
                    <a:pt x="163" y="314"/>
                    <a:pt x="534" y="1"/>
                    <a:pt x="860" y="152"/>
                  </a:cubicBezTo>
                  <a:cubicBezTo>
                    <a:pt x="929" y="175"/>
                    <a:pt x="1010" y="198"/>
                    <a:pt x="1080" y="198"/>
                  </a:cubicBezTo>
                  <a:cubicBezTo>
                    <a:pt x="1463" y="256"/>
                    <a:pt x="1753" y="581"/>
                    <a:pt x="1788" y="964"/>
                  </a:cubicBezTo>
                  <a:cubicBezTo>
                    <a:pt x="1811" y="1243"/>
                    <a:pt x="1661" y="1394"/>
                    <a:pt x="1475" y="1545"/>
                  </a:cubicBezTo>
                  <a:cubicBezTo>
                    <a:pt x="1301" y="1673"/>
                    <a:pt x="1115" y="1719"/>
                    <a:pt x="941" y="1684"/>
                  </a:cubicBezTo>
                  <a:close/>
                  <a:moveTo>
                    <a:pt x="627" y="442"/>
                  </a:moveTo>
                  <a:cubicBezTo>
                    <a:pt x="546" y="488"/>
                    <a:pt x="465" y="546"/>
                    <a:pt x="372" y="605"/>
                  </a:cubicBezTo>
                  <a:cubicBezTo>
                    <a:pt x="314" y="639"/>
                    <a:pt x="291" y="721"/>
                    <a:pt x="302" y="790"/>
                  </a:cubicBezTo>
                  <a:cubicBezTo>
                    <a:pt x="360" y="1011"/>
                    <a:pt x="453" y="1208"/>
                    <a:pt x="651" y="1336"/>
                  </a:cubicBezTo>
                  <a:cubicBezTo>
                    <a:pt x="697" y="1371"/>
                    <a:pt x="743" y="1382"/>
                    <a:pt x="778" y="1394"/>
                  </a:cubicBezTo>
                  <a:cubicBezTo>
                    <a:pt x="987" y="1429"/>
                    <a:pt x="1161" y="1382"/>
                    <a:pt x="1347" y="1313"/>
                  </a:cubicBezTo>
                  <a:cubicBezTo>
                    <a:pt x="1405" y="1278"/>
                    <a:pt x="1452" y="1243"/>
                    <a:pt x="1440" y="1162"/>
                  </a:cubicBezTo>
                  <a:cubicBezTo>
                    <a:pt x="1440" y="1069"/>
                    <a:pt x="1417" y="964"/>
                    <a:pt x="1405" y="860"/>
                  </a:cubicBezTo>
                  <a:cubicBezTo>
                    <a:pt x="1405" y="790"/>
                    <a:pt x="1359" y="721"/>
                    <a:pt x="1301" y="686"/>
                  </a:cubicBezTo>
                  <a:cubicBezTo>
                    <a:pt x="1208" y="628"/>
                    <a:pt x="1115" y="570"/>
                    <a:pt x="999" y="546"/>
                  </a:cubicBezTo>
                  <a:cubicBezTo>
                    <a:pt x="918" y="488"/>
                    <a:pt x="778" y="465"/>
                    <a:pt x="627" y="442"/>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0" name="Google Shape;840;p16"/>
          <p:cNvGrpSpPr/>
          <p:nvPr/>
        </p:nvGrpSpPr>
        <p:grpSpPr>
          <a:xfrm rot="-4458744">
            <a:off x="6837600" y="3805676"/>
            <a:ext cx="394600" cy="1330542"/>
            <a:chOff x="954700" y="3672025"/>
            <a:chExt cx="106825" cy="360200"/>
          </a:xfrm>
        </p:grpSpPr>
        <p:sp>
          <p:nvSpPr>
            <p:cNvPr id="841" name="Google Shape;841;p16"/>
            <p:cNvSpPr/>
            <p:nvPr/>
          </p:nvSpPr>
          <p:spPr>
            <a:xfrm>
              <a:off x="954700" y="3672025"/>
              <a:ext cx="106825" cy="360200"/>
            </a:xfrm>
            <a:custGeom>
              <a:avLst/>
              <a:gdLst/>
              <a:ahLst/>
              <a:cxnLst/>
              <a:rect l="l" t="t" r="r" b="b"/>
              <a:pathLst>
                <a:path w="4273" h="14408" extrusionOk="0">
                  <a:moveTo>
                    <a:pt x="2276" y="0"/>
                  </a:moveTo>
                  <a:cubicBezTo>
                    <a:pt x="2392" y="81"/>
                    <a:pt x="2380" y="186"/>
                    <a:pt x="2380" y="290"/>
                  </a:cubicBezTo>
                  <a:cubicBezTo>
                    <a:pt x="2380" y="650"/>
                    <a:pt x="2392" y="999"/>
                    <a:pt x="2392" y="1358"/>
                  </a:cubicBezTo>
                  <a:cubicBezTo>
                    <a:pt x="2392" y="2078"/>
                    <a:pt x="2392" y="2798"/>
                    <a:pt x="2403" y="3506"/>
                  </a:cubicBezTo>
                  <a:cubicBezTo>
                    <a:pt x="2403" y="3622"/>
                    <a:pt x="2392" y="3727"/>
                    <a:pt x="2450" y="3854"/>
                  </a:cubicBezTo>
                  <a:cubicBezTo>
                    <a:pt x="2636" y="3854"/>
                    <a:pt x="2810" y="3889"/>
                    <a:pt x="2984" y="3947"/>
                  </a:cubicBezTo>
                  <a:cubicBezTo>
                    <a:pt x="3100" y="3982"/>
                    <a:pt x="3146" y="4063"/>
                    <a:pt x="3158" y="4156"/>
                  </a:cubicBezTo>
                  <a:lnTo>
                    <a:pt x="3158" y="4470"/>
                  </a:lnTo>
                  <a:cubicBezTo>
                    <a:pt x="3158" y="4574"/>
                    <a:pt x="3170" y="4667"/>
                    <a:pt x="3170" y="4772"/>
                  </a:cubicBezTo>
                  <a:cubicBezTo>
                    <a:pt x="3228" y="4783"/>
                    <a:pt x="3286" y="4783"/>
                    <a:pt x="3332" y="4806"/>
                  </a:cubicBezTo>
                  <a:cubicBezTo>
                    <a:pt x="3437" y="4830"/>
                    <a:pt x="3506" y="4888"/>
                    <a:pt x="3541" y="4981"/>
                  </a:cubicBezTo>
                  <a:cubicBezTo>
                    <a:pt x="3599" y="5131"/>
                    <a:pt x="3669" y="5294"/>
                    <a:pt x="3669" y="5468"/>
                  </a:cubicBezTo>
                  <a:cubicBezTo>
                    <a:pt x="3669" y="6606"/>
                    <a:pt x="3669" y="7732"/>
                    <a:pt x="3680" y="8881"/>
                  </a:cubicBezTo>
                  <a:cubicBezTo>
                    <a:pt x="3680" y="8997"/>
                    <a:pt x="3657" y="9125"/>
                    <a:pt x="3634" y="9241"/>
                  </a:cubicBezTo>
                  <a:cubicBezTo>
                    <a:pt x="3634" y="9276"/>
                    <a:pt x="3611" y="9299"/>
                    <a:pt x="3611" y="9334"/>
                  </a:cubicBezTo>
                  <a:cubicBezTo>
                    <a:pt x="3622" y="9636"/>
                    <a:pt x="3541" y="9938"/>
                    <a:pt x="3564" y="10239"/>
                  </a:cubicBezTo>
                  <a:cubicBezTo>
                    <a:pt x="3576" y="10437"/>
                    <a:pt x="3576" y="10611"/>
                    <a:pt x="3576" y="10797"/>
                  </a:cubicBezTo>
                  <a:cubicBezTo>
                    <a:pt x="3576" y="10901"/>
                    <a:pt x="3599" y="10994"/>
                    <a:pt x="3599" y="11110"/>
                  </a:cubicBezTo>
                  <a:cubicBezTo>
                    <a:pt x="3808" y="11099"/>
                    <a:pt x="3982" y="11168"/>
                    <a:pt x="4133" y="11308"/>
                  </a:cubicBezTo>
                  <a:cubicBezTo>
                    <a:pt x="4180" y="11342"/>
                    <a:pt x="4214" y="11389"/>
                    <a:pt x="4238" y="11447"/>
                  </a:cubicBezTo>
                  <a:cubicBezTo>
                    <a:pt x="4272" y="11691"/>
                    <a:pt x="4214" y="11923"/>
                    <a:pt x="4122" y="12155"/>
                  </a:cubicBezTo>
                  <a:cubicBezTo>
                    <a:pt x="4075" y="12248"/>
                    <a:pt x="4005" y="12306"/>
                    <a:pt x="3901" y="12306"/>
                  </a:cubicBezTo>
                  <a:cubicBezTo>
                    <a:pt x="3611" y="12306"/>
                    <a:pt x="3309" y="12306"/>
                    <a:pt x="3019" y="12294"/>
                  </a:cubicBezTo>
                  <a:cubicBezTo>
                    <a:pt x="2937" y="12294"/>
                    <a:pt x="2868" y="12248"/>
                    <a:pt x="2763" y="12213"/>
                  </a:cubicBezTo>
                  <a:cubicBezTo>
                    <a:pt x="2682" y="12445"/>
                    <a:pt x="2740" y="12666"/>
                    <a:pt x="2728" y="12898"/>
                  </a:cubicBezTo>
                  <a:cubicBezTo>
                    <a:pt x="2705" y="13119"/>
                    <a:pt x="2728" y="13351"/>
                    <a:pt x="2728" y="13583"/>
                  </a:cubicBezTo>
                  <a:cubicBezTo>
                    <a:pt x="2798" y="13583"/>
                    <a:pt x="2844" y="13571"/>
                    <a:pt x="2903" y="13571"/>
                  </a:cubicBezTo>
                  <a:cubicBezTo>
                    <a:pt x="2937" y="13571"/>
                    <a:pt x="2984" y="13548"/>
                    <a:pt x="3019" y="13583"/>
                  </a:cubicBezTo>
                  <a:cubicBezTo>
                    <a:pt x="3193" y="13699"/>
                    <a:pt x="3379" y="13757"/>
                    <a:pt x="3506" y="13931"/>
                  </a:cubicBezTo>
                  <a:cubicBezTo>
                    <a:pt x="3599" y="14047"/>
                    <a:pt x="3576" y="14175"/>
                    <a:pt x="3541" y="14303"/>
                  </a:cubicBezTo>
                  <a:cubicBezTo>
                    <a:pt x="3518" y="14361"/>
                    <a:pt x="3460" y="14407"/>
                    <a:pt x="3402" y="14407"/>
                  </a:cubicBezTo>
                  <a:lnTo>
                    <a:pt x="3193" y="14407"/>
                  </a:lnTo>
                  <a:lnTo>
                    <a:pt x="1533" y="14407"/>
                  </a:lnTo>
                  <a:cubicBezTo>
                    <a:pt x="1370" y="14407"/>
                    <a:pt x="1231" y="14396"/>
                    <a:pt x="1103" y="14303"/>
                  </a:cubicBezTo>
                  <a:cubicBezTo>
                    <a:pt x="1022" y="14268"/>
                    <a:pt x="952" y="14245"/>
                    <a:pt x="871" y="14221"/>
                  </a:cubicBezTo>
                  <a:cubicBezTo>
                    <a:pt x="778" y="14187"/>
                    <a:pt x="720" y="14129"/>
                    <a:pt x="697" y="14047"/>
                  </a:cubicBezTo>
                  <a:cubicBezTo>
                    <a:pt x="650" y="13943"/>
                    <a:pt x="697" y="13827"/>
                    <a:pt x="813" y="13804"/>
                  </a:cubicBezTo>
                  <a:cubicBezTo>
                    <a:pt x="987" y="13757"/>
                    <a:pt x="1126" y="13687"/>
                    <a:pt x="1289" y="13595"/>
                  </a:cubicBezTo>
                  <a:cubicBezTo>
                    <a:pt x="1347" y="13560"/>
                    <a:pt x="1417" y="13548"/>
                    <a:pt x="1486" y="13537"/>
                  </a:cubicBezTo>
                  <a:cubicBezTo>
                    <a:pt x="1544" y="13525"/>
                    <a:pt x="1602" y="13490"/>
                    <a:pt x="1649" y="13478"/>
                  </a:cubicBezTo>
                  <a:cubicBezTo>
                    <a:pt x="1695" y="13246"/>
                    <a:pt x="1707" y="12445"/>
                    <a:pt x="1660" y="12201"/>
                  </a:cubicBezTo>
                  <a:cubicBezTo>
                    <a:pt x="1602" y="12201"/>
                    <a:pt x="1544" y="12190"/>
                    <a:pt x="1486" y="12190"/>
                  </a:cubicBezTo>
                  <a:cubicBezTo>
                    <a:pt x="1289" y="12190"/>
                    <a:pt x="1080" y="12178"/>
                    <a:pt x="883" y="12190"/>
                  </a:cubicBezTo>
                  <a:cubicBezTo>
                    <a:pt x="639" y="12201"/>
                    <a:pt x="407" y="12143"/>
                    <a:pt x="151" y="12097"/>
                  </a:cubicBezTo>
                  <a:cubicBezTo>
                    <a:pt x="58" y="12085"/>
                    <a:pt x="12" y="12027"/>
                    <a:pt x="12" y="11946"/>
                  </a:cubicBezTo>
                  <a:cubicBezTo>
                    <a:pt x="12" y="11725"/>
                    <a:pt x="0" y="11493"/>
                    <a:pt x="12" y="11273"/>
                  </a:cubicBezTo>
                  <a:cubicBezTo>
                    <a:pt x="12" y="11110"/>
                    <a:pt x="116" y="11041"/>
                    <a:pt x="267" y="11029"/>
                  </a:cubicBezTo>
                  <a:lnTo>
                    <a:pt x="581" y="11029"/>
                  </a:lnTo>
                  <a:cubicBezTo>
                    <a:pt x="650" y="11029"/>
                    <a:pt x="708" y="11006"/>
                    <a:pt x="790" y="11006"/>
                  </a:cubicBezTo>
                  <a:cubicBezTo>
                    <a:pt x="790" y="10924"/>
                    <a:pt x="813" y="10855"/>
                    <a:pt x="813" y="10797"/>
                  </a:cubicBezTo>
                  <a:lnTo>
                    <a:pt x="813" y="8034"/>
                  </a:lnTo>
                  <a:cubicBezTo>
                    <a:pt x="813" y="7047"/>
                    <a:pt x="824" y="6072"/>
                    <a:pt x="824" y="5097"/>
                  </a:cubicBezTo>
                  <a:cubicBezTo>
                    <a:pt x="824" y="5015"/>
                    <a:pt x="824" y="4946"/>
                    <a:pt x="836" y="4876"/>
                  </a:cubicBezTo>
                  <a:cubicBezTo>
                    <a:pt x="848" y="4748"/>
                    <a:pt x="894" y="4690"/>
                    <a:pt x="1022" y="4690"/>
                  </a:cubicBezTo>
                  <a:cubicBezTo>
                    <a:pt x="1161" y="4690"/>
                    <a:pt x="1289" y="4667"/>
                    <a:pt x="1405" y="4574"/>
                  </a:cubicBezTo>
                  <a:lnTo>
                    <a:pt x="1405" y="4145"/>
                  </a:lnTo>
                  <a:cubicBezTo>
                    <a:pt x="1405" y="3820"/>
                    <a:pt x="1475" y="3762"/>
                    <a:pt x="1800" y="3738"/>
                  </a:cubicBezTo>
                  <a:cubicBezTo>
                    <a:pt x="1858" y="3738"/>
                    <a:pt x="1916" y="3738"/>
                    <a:pt x="1985" y="3727"/>
                  </a:cubicBezTo>
                  <a:cubicBezTo>
                    <a:pt x="1997" y="3727"/>
                    <a:pt x="2032" y="3715"/>
                    <a:pt x="2055" y="3704"/>
                  </a:cubicBezTo>
                  <a:cubicBezTo>
                    <a:pt x="2067" y="3657"/>
                    <a:pt x="2090" y="3599"/>
                    <a:pt x="2090" y="3541"/>
                  </a:cubicBezTo>
                  <a:cubicBezTo>
                    <a:pt x="2090" y="2868"/>
                    <a:pt x="2102" y="2206"/>
                    <a:pt x="2090" y="1544"/>
                  </a:cubicBezTo>
                  <a:cubicBezTo>
                    <a:pt x="2090" y="1242"/>
                    <a:pt x="2055" y="941"/>
                    <a:pt x="2043" y="639"/>
                  </a:cubicBezTo>
                  <a:cubicBezTo>
                    <a:pt x="2043" y="465"/>
                    <a:pt x="2055" y="290"/>
                    <a:pt x="2067" y="116"/>
                  </a:cubicBezTo>
                  <a:cubicBezTo>
                    <a:pt x="2102" y="58"/>
                    <a:pt x="2171" y="12"/>
                    <a:pt x="2276" y="0"/>
                  </a:cubicBezTo>
                  <a:close/>
                  <a:moveTo>
                    <a:pt x="1173" y="11168"/>
                  </a:moveTo>
                  <a:lnTo>
                    <a:pt x="1498" y="11168"/>
                  </a:lnTo>
                  <a:lnTo>
                    <a:pt x="2531" y="11168"/>
                  </a:lnTo>
                  <a:cubicBezTo>
                    <a:pt x="2624" y="11168"/>
                    <a:pt x="2705" y="11168"/>
                    <a:pt x="2763" y="11203"/>
                  </a:cubicBezTo>
                  <a:cubicBezTo>
                    <a:pt x="2926" y="11319"/>
                    <a:pt x="3088" y="11273"/>
                    <a:pt x="3262" y="11226"/>
                  </a:cubicBezTo>
                  <a:cubicBezTo>
                    <a:pt x="3262" y="11168"/>
                    <a:pt x="3274" y="11110"/>
                    <a:pt x="3274" y="11075"/>
                  </a:cubicBezTo>
                  <a:cubicBezTo>
                    <a:pt x="3286" y="10460"/>
                    <a:pt x="3309" y="9833"/>
                    <a:pt x="3320" y="9229"/>
                  </a:cubicBezTo>
                  <a:cubicBezTo>
                    <a:pt x="3320" y="9079"/>
                    <a:pt x="3344" y="8928"/>
                    <a:pt x="3367" y="8777"/>
                  </a:cubicBezTo>
                  <a:cubicBezTo>
                    <a:pt x="3379" y="8556"/>
                    <a:pt x="3390" y="8324"/>
                    <a:pt x="3332" y="8115"/>
                  </a:cubicBezTo>
                  <a:cubicBezTo>
                    <a:pt x="3181" y="8057"/>
                    <a:pt x="3007" y="8080"/>
                    <a:pt x="2844" y="8080"/>
                  </a:cubicBezTo>
                  <a:cubicBezTo>
                    <a:pt x="2810" y="8080"/>
                    <a:pt x="2775" y="8115"/>
                    <a:pt x="2740" y="8138"/>
                  </a:cubicBezTo>
                  <a:cubicBezTo>
                    <a:pt x="2601" y="8243"/>
                    <a:pt x="2577" y="8254"/>
                    <a:pt x="2485" y="8173"/>
                  </a:cubicBezTo>
                  <a:cubicBezTo>
                    <a:pt x="2380" y="8080"/>
                    <a:pt x="2276" y="8069"/>
                    <a:pt x="2171" y="8069"/>
                  </a:cubicBezTo>
                  <a:lnTo>
                    <a:pt x="1324" y="8069"/>
                  </a:lnTo>
                  <a:cubicBezTo>
                    <a:pt x="1266" y="8069"/>
                    <a:pt x="1208" y="8080"/>
                    <a:pt x="1150" y="8080"/>
                  </a:cubicBezTo>
                  <a:cubicBezTo>
                    <a:pt x="1115" y="8359"/>
                    <a:pt x="1126" y="10901"/>
                    <a:pt x="1173" y="11168"/>
                  </a:cubicBezTo>
                  <a:close/>
                  <a:moveTo>
                    <a:pt x="1150" y="4992"/>
                  </a:moveTo>
                  <a:cubicBezTo>
                    <a:pt x="1103" y="5236"/>
                    <a:pt x="1115" y="7593"/>
                    <a:pt x="1161" y="7825"/>
                  </a:cubicBezTo>
                  <a:cubicBezTo>
                    <a:pt x="1219" y="7836"/>
                    <a:pt x="1277" y="7848"/>
                    <a:pt x="1335" y="7848"/>
                  </a:cubicBezTo>
                  <a:lnTo>
                    <a:pt x="3170" y="7848"/>
                  </a:lnTo>
                  <a:cubicBezTo>
                    <a:pt x="3239" y="7848"/>
                    <a:pt x="3297" y="7825"/>
                    <a:pt x="3332" y="7825"/>
                  </a:cubicBezTo>
                  <a:cubicBezTo>
                    <a:pt x="3344" y="7778"/>
                    <a:pt x="3344" y="7744"/>
                    <a:pt x="3344" y="7720"/>
                  </a:cubicBezTo>
                  <a:cubicBezTo>
                    <a:pt x="3344" y="6977"/>
                    <a:pt x="3367" y="6258"/>
                    <a:pt x="3367" y="5515"/>
                  </a:cubicBezTo>
                  <a:cubicBezTo>
                    <a:pt x="3367" y="5352"/>
                    <a:pt x="3309" y="5224"/>
                    <a:pt x="3251" y="5097"/>
                  </a:cubicBezTo>
                  <a:cubicBezTo>
                    <a:pt x="3077" y="5050"/>
                    <a:pt x="2914" y="5015"/>
                    <a:pt x="2752" y="4992"/>
                  </a:cubicBezTo>
                  <a:cubicBezTo>
                    <a:pt x="2694" y="4969"/>
                    <a:pt x="2636" y="4969"/>
                    <a:pt x="2566" y="4969"/>
                  </a:cubicBezTo>
                  <a:lnTo>
                    <a:pt x="2067" y="4969"/>
                  </a:lnTo>
                  <a:cubicBezTo>
                    <a:pt x="1997" y="4969"/>
                    <a:pt x="1927" y="4969"/>
                    <a:pt x="1858" y="4946"/>
                  </a:cubicBezTo>
                  <a:cubicBezTo>
                    <a:pt x="1637" y="4841"/>
                    <a:pt x="1451" y="4876"/>
                    <a:pt x="1231" y="4957"/>
                  </a:cubicBezTo>
                  <a:close/>
                  <a:moveTo>
                    <a:pt x="256" y="11842"/>
                  </a:moveTo>
                  <a:cubicBezTo>
                    <a:pt x="465" y="11958"/>
                    <a:pt x="650" y="11981"/>
                    <a:pt x="836" y="11969"/>
                  </a:cubicBezTo>
                  <a:cubicBezTo>
                    <a:pt x="1451" y="11958"/>
                    <a:pt x="2055" y="11969"/>
                    <a:pt x="2670" y="11969"/>
                  </a:cubicBezTo>
                  <a:cubicBezTo>
                    <a:pt x="2752" y="11969"/>
                    <a:pt x="2856" y="11969"/>
                    <a:pt x="2949" y="11981"/>
                  </a:cubicBezTo>
                  <a:cubicBezTo>
                    <a:pt x="3239" y="12062"/>
                    <a:pt x="3495" y="12062"/>
                    <a:pt x="3831" y="12016"/>
                  </a:cubicBezTo>
                  <a:cubicBezTo>
                    <a:pt x="3936" y="11865"/>
                    <a:pt x="4017" y="11714"/>
                    <a:pt x="3947" y="11505"/>
                  </a:cubicBezTo>
                  <a:cubicBezTo>
                    <a:pt x="3855" y="11424"/>
                    <a:pt x="3762" y="11342"/>
                    <a:pt x="3622" y="11377"/>
                  </a:cubicBezTo>
                  <a:cubicBezTo>
                    <a:pt x="3471" y="11551"/>
                    <a:pt x="3471" y="11551"/>
                    <a:pt x="3239" y="11551"/>
                  </a:cubicBezTo>
                  <a:cubicBezTo>
                    <a:pt x="3100" y="11551"/>
                    <a:pt x="2972" y="11551"/>
                    <a:pt x="2844" y="11540"/>
                  </a:cubicBezTo>
                  <a:cubicBezTo>
                    <a:pt x="2543" y="11517"/>
                    <a:pt x="2229" y="11493"/>
                    <a:pt x="1927" y="11482"/>
                  </a:cubicBezTo>
                  <a:cubicBezTo>
                    <a:pt x="1672" y="11458"/>
                    <a:pt x="1393" y="11482"/>
                    <a:pt x="1126" y="11482"/>
                  </a:cubicBezTo>
                  <a:cubicBezTo>
                    <a:pt x="999" y="11482"/>
                    <a:pt x="883" y="11482"/>
                    <a:pt x="813" y="11342"/>
                  </a:cubicBezTo>
                  <a:cubicBezTo>
                    <a:pt x="801" y="11319"/>
                    <a:pt x="755" y="11284"/>
                    <a:pt x="708" y="11284"/>
                  </a:cubicBezTo>
                  <a:cubicBezTo>
                    <a:pt x="569" y="11284"/>
                    <a:pt x="407" y="11249"/>
                    <a:pt x="256" y="11319"/>
                  </a:cubicBezTo>
                  <a:cubicBezTo>
                    <a:pt x="256" y="11389"/>
                    <a:pt x="244" y="11458"/>
                    <a:pt x="244" y="11540"/>
                  </a:cubicBezTo>
                  <a:cubicBezTo>
                    <a:pt x="256" y="11656"/>
                    <a:pt x="256" y="11737"/>
                    <a:pt x="256" y="11842"/>
                  </a:cubicBezTo>
                  <a:close/>
                  <a:moveTo>
                    <a:pt x="2856" y="4238"/>
                  </a:moveTo>
                  <a:cubicBezTo>
                    <a:pt x="2752" y="4145"/>
                    <a:pt x="2659" y="4121"/>
                    <a:pt x="2543" y="4121"/>
                  </a:cubicBezTo>
                  <a:cubicBezTo>
                    <a:pt x="2392" y="4121"/>
                    <a:pt x="2229" y="4121"/>
                    <a:pt x="2090" y="4052"/>
                  </a:cubicBezTo>
                  <a:cubicBezTo>
                    <a:pt x="1997" y="4005"/>
                    <a:pt x="1869" y="4017"/>
                    <a:pt x="1765" y="4052"/>
                  </a:cubicBezTo>
                  <a:cubicBezTo>
                    <a:pt x="1707" y="4365"/>
                    <a:pt x="1707" y="4377"/>
                    <a:pt x="1881" y="4667"/>
                  </a:cubicBezTo>
                  <a:cubicBezTo>
                    <a:pt x="2194" y="4760"/>
                    <a:pt x="2508" y="4702"/>
                    <a:pt x="2844" y="4714"/>
                  </a:cubicBezTo>
                  <a:cubicBezTo>
                    <a:pt x="2868" y="4551"/>
                    <a:pt x="2856" y="4400"/>
                    <a:pt x="2856" y="4238"/>
                  </a:cubicBezTo>
                  <a:close/>
                  <a:moveTo>
                    <a:pt x="1962" y="12259"/>
                  </a:moveTo>
                  <a:lnTo>
                    <a:pt x="1962" y="13049"/>
                  </a:lnTo>
                  <a:cubicBezTo>
                    <a:pt x="1962" y="13246"/>
                    <a:pt x="1985" y="13455"/>
                    <a:pt x="2090" y="13641"/>
                  </a:cubicBezTo>
                  <a:cubicBezTo>
                    <a:pt x="2206" y="13653"/>
                    <a:pt x="2322" y="13687"/>
                    <a:pt x="2450" y="13606"/>
                  </a:cubicBezTo>
                  <a:lnTo>
                    <a:pt x="2450" y="12944"/>
                  </a:lnTo>
                  <a:cubicBezTo>
                    <a:pt x="2438" y="12712"/>
                    <a:pt x="2496" y="12480"/>
                    <a:pt x="2403" y="12248"/>
                  </a:cubicBezTo>
                  <a:cubicBezTo>
                    <a:pt x="2252" y="12236"/>
                    <a:pt x="2113" y="12213"/>
                    <a:pt x="1962" y="12259"/>
                  </a:cubicBezTo>
                  <a:close/>
                  <a:moveTo>
                    <a:pt x="1161" y="14047"/>
                  </a:moveTo>
                  <a:cubicBezTo>
                    <a:pt x="1242" y="14152"/>
                    <a:pt x="1359" y="14175"/>
                    <a:pt x="1498" y="14175"/>
                  </a:cubicBezTo>
                  <a:lnTo>
                    <a:pt x="3123" y="14175"/>
                  </a:lnTo>
                  <a:cubicBezTo>
                    <a:pt x="3158" y="14175"/>
                    <a:pt x="3204" y="14163"/>
                    <a:pt x="3262" y="14140"/>
                  </a:cubicBezTo>
                  <a:cubicBezTo>
                    <a:pt x="3146" y="14012"/>
                    <a:pt x="3065" y="13954"/>
                    <a:pt x="2775" y="13838"/>
                  </a:cubicBezTo>
                  <a:cubicBezTo>
                    <a:pt x="2554" y="13954"/>
                    <a:pt x="2554" y="13954"/>
                    <a:pt x="2310" y="13954"/>
                  </a:cubicBezTo>
                  <a:lnTo>
                    <a:pt x="2090" y="13954"/>
                  </a:lnTo>
                  <a:cubicBezTo>
                    <a:pt x="1881" y="13954"/>
                    <a:pt x="1881" y="13954"/>
                    <a:pt x="1707" y="13815"/>
                  </a:cubicBezTo>
                  <a:cubicBezTo>
                    <a:pt x="1521" y="13815"/>
                    <a:pt x="1324" y="13873"/>
                    <a:pt x="1161" y="14047"/>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6"/>
            <p:cNvSpPr/>
            <p:nvPr/>
          </p:nvSpPr>
          <p:spPr>
            <a:xfrm>
              <a:off x="1014200" y="3903325"/>
              <a:ext cx="13375" cy="6700"/>
            </a:xfrm>
            <a:custGeom>
              <a:avLst/>
              <a:gdLst/>
              <a:ahLst/>
              <a:cxnLst/>
              <a:rect l="l" t="t" r="r" b="b"/>
              <a:pathLst>
                <a:path w="535" h="268" extrusionOk="0">
                  <a:moveTo>
                    <a:pt x="232" y="268"/>
                  </a:moveTo>
                  <a:cubicBezTo>
                    <a:pt x="186" y="256"/>
                    <a:pt x="116" y="233"/>
                    <a:pt x="47" y="221"/>
                  </a:cubicBezTo>
                  <a:cubicBezTo>
                    <a:pt x="12" y="210"/>
                    <a:pt x="0" y="175"/>
                    <a:pt x="0" y="152"/>
                  </a:cubicBezTo>
                  <a:cubicBezTo>
                    <a:pt x="0" y="117"/>
                    <a:pt x="12" y="94"/>
                    <a:pt x="47" y="82"/>
                  </a:cubicBezTo>
                  <a:cubicBezTo>
                    <a:pt x="186" y="1"/>
                    <a:pt x="337" y="1"/>
                    <a:pt x="476" y="82"/>
                  </a:cubicBezTo>
                  <a:cubicBezTo>
                    <a:pt x="499" y="94"/>
                    <a:pt x="534" y="152"/>
                    <a:pt x="523" y="175"/>
                  </a:cubicBezTo>
                  <a:cubicBezTo>
                    <a:pt x="523" y="210"/>
                    <a:pt x="476" y="233"/>
                    <a:pt x="430" y="256"/>
                  </a:cubicBezTo>
                  <a:cubicBezTo>
                    <a:pt x="372" y="268"/>
                    <a:pt x="337" y="268"/>
                    <a:pt x="232" y="268"/>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6"/>
            <p:cNvSpPr/>
            <p:nvPr/>
          </p:nvSpPr>
          <p:spPr>
            <a:xfrm>
              <a:off x="1013025" y="3887075"/>
              <a:ext cx="12800" cy="7575"/>
            </a:xfrm>
            <a:custGeom>
              <a:avLst/>
              <a:gdLst/>
              <a:ahLst/>
              <a:cxnLst/>
              <a:rect l="l" t="t" r="r" b="b"/>
              <a:pathLst>
                <a:path w="512" h="303" extrusionOk="0">
                  <a:moveTo>
                    <a:pt x="210" y="1"/>
                  </a:moveTo>
                  <a:cubicBezTo>
                    <a:pt x="303" y="1"/>
                    <a:pt x="395" y="70"/>
                    <a:pt x="465" y="152"/>
                  </a:cubicBezTo>
                  <a:cubicBezTo>
                    <a:pt x="511" y="186"/>
                    <a:pt x="477" y="279"/>
                    <a:pt x="419" y="291"/>
                  </a:cubicBezTo>
                  <a:cubicBezTo>
                    <a:pt x="384" y="302"/>
                    <a:pt x="337" y="302"/>
                    <a:pt x="303" y="302"/>
                  </a:cubicBezTo>
                  <a:cubicBezTo>
                    <a:pt x="233" y="279"/>
                    <a:pt x="163" y="244"/>
                    <a:pt x="94" y="210"/>
                  </a:cubicBezTo>
                  <a:cubicBezTo>
                    <a:pt x="47" y="175"/>
                    <a:pt x="1" y="128"/>
                    <a:pt x="36" y="70"/>
                  </a:cubicBezTo>
                  <a:cubicBezTo>
                    <a:pt x="47" y="47"/>
                    <a:pt x="105" y="35"/>
                    <a:pt x="152" y="1"/>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6"/>
            <p:cNvSpPr/>
            <p:nvPr/>
          </p:nvSpPr>
          <p:spPr>
            <a:xfrm>
              <a:off x="1017675" y="3916400"/>
              <a:ext cx="8150" cy="6400"/>
            </a:xfrm>
            <a:custGeom>
              <a:avLst/>
              <a:gdLst/>
              <a:ahLst/>
              <a:cxnLst/>
              <a:rect l="l" t="t" r="r" b="b"/>
              <a:pathLst>
                <a:path w="326" h="256" extrusionOk="0">
                  <a:moveTo>
                    <a:pt x="0" y="151"/>
                  </a:moveTo>
                  <a:cubicBezTo>
                    <a:pt x="163" y="23"/>
                    <a:pt x="233" y="0"/>
                    <a:pt x="291" y="81"/>
                  </a:cubicBezTo>
                  <a:cubicBezTo>
                    <a:pt x="325" y="105"/>
                    <a:pt x="325" y="174"/>
                    <a:pt x="314" y="209"/>
                  </a:cubicBezTo>
                  <a:cubicBezTo>
                    <a:pt x="314" y="232"/>
                    <a:pt x="233" y="256"/>
                    <a:pt x="209" y="256"/>
                  </a:cubicBezTo>
                  <a:cubicBezTo>
                    <a:pt x="151" y="232"/>
                    <a:pt x="93" y="197"/>
                    <a:pt x="0" y="151"/>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6"/>
            <p:cNvSpPr/>
            <p:nvPr/>
          </p:nvSpPr>
          <p:spPr>
            <a:xfrm>
              <a:off x="1019125" y="3938150"/>
              <a:ext cx="5825" cy="4375"/>
            </a:xfrm>
            <a:custGeom>
              <a:avLst/>
              <a:gdLst/>
              <a:ahLst/>
              <a:cxnLst/>
              <a:rect l="l" t="t" r="r" b="b"/>
              <a:pathLst>
                <a:path w="233" h="175" extrusionOk="0">
                  <a:moveTo>
                    <a:pt x="209" y="152"/>
                  </a:moveTo>
                  <a:cubicBezTo>
                    <a:pt x="175" y="152"/>
                    <a:pt x="140" y="175"/>
                    <a:pt x="93" y="163"/>
                  </a:cubicBezTo>
                  <a:cubicBezTo>
                    <a:pt x="47" y="163"/>
                    <a:pt x="0" y="82"/>
                    <a:pt x="47" y="47"/>
                  </a:cubicBezTo>
                  <a:cubicBezTo>
                    <a:pt x="70" y="24"/>
                    <a:pt x="117" y="1"/>
                    <a:pt x="151" y="24"/>
                  </a:cubicBezTo>
                  <a:cubicBezTo>
                    <a:pt x="209" y="36"/>
                    <a:pt x="233" y="94"/>
                    <a:pt x="209" y="152"/>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6"/>
            <p:cNvSpPr/>
            <p:nvPr/>
          </p:nvSpPr>
          <p:spPr>
            <a:xfrm>
              <a:off x="1012150" y="3814800"/>
              <a:ext cx="17150" cy="6700"/>
            </a:xfrm>
            <a:custGeom>
              <a:avLst/>
              <a:gdLst/>
              <a:ahLst/>
              <a:cxnLst/>
              <a:rect l="l" t="t" r="r" b="b"/>
              <a:pathLst>
                <a:path w="686" h="268" extrusionOk="0">
                  <a:moveTo>
                    <a:pt x="326" y="268"/>
                  </a:moveTo>
                  <a:cubicBezTo>
                    <a:pt x="268" y="268"/>
                    <a:pt x="163" y="256"/>
                    <a:pt x="71" y="233"/>
                  </a:cubicBezTo>
                  <a:cubicBezTo>
                    <a:pt x="36" y="233"/>
                    <a:pt x="1" y="175"/>
                    <a:pt x="1" y="152"/>
                  </a:cubicBezTo>
                  <a:cubicBezTo>
                    <a:pt x="1" y="117"/>
                    <a:pt x="36" y="59"/>
                    <a:pt x="71" y="59"/>
                  </a:cubicBezTo>
                  <a:cubicBezTo>
                    <a:pt x="256" y="1"/>
                    <a:pt x="442" y="13"/>
                    <a:pt x="628" y="47"/>
                  </a:cubicBezTo>
                  <a:cubicBezTo>
                    <a:pt x="663" y="47"/>
                    <a:pt x="686" y="117"/>
                    <a:pt x="686" y="129"/>
                  </a:cubicBezTo>
                  <a:cubicBezTo>
                    <a:pt x="674" y="175"/>
                    <a:pt x="651" y="233"/>
                    <a:pt x="605" y="233"/>
                  </a:cubicBezTo>
                  <a:cubicBezTo>
                    <a:pt x="535" y="256"/>
                    <a:pt x="442" y="256"/>
                    <a:pt x="326" y="268"/>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6"/>
            <p:cNvSpPr/>
            <p:nvPr/>
          </p:nvSpPr>
          <p:spPr>
            <a:xfrm>
              <a:off x="1014475" y="3828750"/>
              <a:ext cx="11650" cy="4650"/>
            </a:xfrm>
            <a:custGeom>
              <a:avLst/>
              <a:gdLst/>
              <a:ahLst/>
              <a:cxnLst/>
              <a:rect l="l" t="t" r="r" b="b"/>
              <a:pathLst>
                <a:path w="466" h="186" extrusionOk="0">
                  <a:moveTo>
                    <a:pt x="233" y="186"/>
                  </a:moveTo>
                  <a:cubicBezTo>
                    <a:pt x="186" y="186"/>
                    <a:pt x="152" y="186"/>
                    <a:pt x="105" y="174"/>
                  </a:cubicBezTo>
                  <a:cubicBezTo>
                    <a:pt x="70" y="163"/>
                    <a:pt x="12" y="128"/>
                    <a:pt x="12" y="105"/>
                  </a:cubicBezTo>
                  <a:cubicBezTo>
                    <a:pt x="1" y="47"/>
                    <a:pt x="59" y="12"/>
                    <a:pt x="105" y="12"/>
                  </a:cubicBezTo>
                  <a:cubicBezTo>
                    <a:pt x="186" y="0"/>
                    <a:pt x="279" y="0"/>
                    <a:pt x="361" y="12"/>
                  </a:cubicBezTo>
                  <a:cubicBezTo>
                    <a:pt x="395" y="12"/>
                    <a:pt x="442" y="58"/>
                    <a:pt x="453" y="81"/>
                  </a:cubicBezTo>
                  <a:cubicBezTo>
                    <a:pt x="465" y="139"/>
                    <a:pt x="419" y="174"/>
                    <a:pt x="361" y="186"/>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6"/>
            <p:cNvSpPr/>
            <p:nvPr/>
          </p:nvSpPr>
          <p:spPr>
            <a:xfrm>
              <a:off x="1015650" y="3840650"/>
              <a:ext cx="10175" cy="5825"/>
            </a:xfrm>
            <a:custGeom>
              <a:avLst/>
              <a:gdLst/>
              <a:ahLst/>
              <a:cxnLst/>
              <a:rect l="l" t="t" r="r" b="b"/>
              <a:pathLst>
                <a:path w="407" h="233" extrusionOk="0">
                  <a:moveTo>
                    <a:pt x="0" y="58"/>
                  </a:moveTo>
                  <a:cubicBezTo>
                    <a:pt x="116" y="0"/>
                    <a:pt x="221" y="12"/>
                    <a:pt x="314" y="35"/>
                  </a:cubicBezTo>
                  <a:cubicBezTo>
                    <a:pt x="372" y="47"/>
                    <a:pt x="406" y="93"/>
                    <a:pt x="395" y="139"/>
                  </a:cubicBezTo>
                  <a:cubicBezTo>
                    <a:pt x="372" y="197"/>
                    <a:pt x="337" y="232"/>
                    <a:pt x="279" y="232"/>
                  </a:cubicBezTo>
                  <a:cubicBezTo>
                    <a:pt x="221" y="232"/>
                    <a:pt x="139" y="232"/>
                    <a:pt x="105" y="197"/>
                  </a:cubicBezTo>
                  <a:cubicBezTo>
                    <a:pt x="70" y="174"/>
                    <a:pt x="47" y="105"/>
                    <a:pt x="0" y="58"/>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6"/>
            <p:cNvSpPr/>
            <p:nvPr/>
          </p:nvSpPr>
          <p:spPr>
            <a:xfrm>
              <a:off x="1015350" y="3854850"/>
              <a:ext cx="9025" cy="6425"/>
            </a:xfrm>
            <a:custGeom>
              <a:avLst/>
              <a:gdLst/>
              <a:ahLst/>
              <a:cxnLst/>
              <a:rect l="l" t="t" r="r" b="b"/>
              <a:pathLst>
                <a:path w="361" h="257" extrusionOk="0">
                  <a:moveTo>
                    <a:pt x="198" y="256"/>
                  </a:moveTo>
                  <a:cubicBezTo>
                    <a:pt x="128" y="245"/>
                    <a:pt x="82" y="245"/>
                    <a:pt x="35" y="222"/>
                  </a:cubicBezTo>
                  <a:cubicBezTo>
                    <a:pt x="12" y="198"/>
                    <a:pt x="1" y="140"/>
                    <a:pt x="1" y="117"/>
                  </a:cubicBezTo>
                  <a:cubicBezTo>
                    <a:pt x="1" y="82"/>
                    <a:pt x="24" y="24"/>
                    <a:pt x="59" y="13"/>
                  </a:cubicBezTo>
                  <a:cubicBezTo>
                    <a:pt x="117" y="1"/>
                    <a:pt x="175" y="1"/>
                    <a:pt x="233" y="1"/>
                  </a:cubicBezTo>
                  <a:cubicBezTo>
                    <a:pt x="291" y="13"/>
                    <a:pt x="360" y="117"/>
                    <a:pt x="326" y="152"/>
                  </a:cubicBezTo>
                  <a:cubicBezTo>
                    <a:pt x="291" y="222"/>
                    <a:pt x="233" y="233"/>
                    <a:pt x="198" y="256"/>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0" name="Google Shape;850;p16"/>
          <p:cNvGrpSpPr/>
          <p:nvPr/>
        </p:nvGrpSpPr>
        <p:grpSpPr>
          <a:xfrm rot="384839">
            <a:off x="8453421" y="1772702"/>
            <a:ext cx="883127" cy="855940"/>
            <a:chOff x="852825" y="3133350"/>
            <a:chExt cx="216825" cy="210150"/>
          </a:xfrm>
        </p:grpSpPr>
        <p:sp>
          <p:nvSpPr>
            <p:cNvPr id="851" name="Google Shape;851;p16"/>
            <p:cNvSpPr/>
            <p:nvPr/>
          </p:nvSpPr>
          <p:spPr>
            <a:xfrm>
              <a:off x="852825" y="3133350"/>
              <a:ext cx="216825" cy="210150"/>
            </a:xfrm>
            <a:custGeom>
              <a:avLst/>
              <a:gdLst/>
              <a:ahLst/>
              <a:cxnLst/>
              <a:rect l="l" t="t" r="r" b="b"/>
              <a:pathLst>
                <a:path w="8673" h="8406" extrusionOk="0">
                  <a:moveTo>
                    <a:pt x="3228" y="7976"/>
                  </a:moveTo>
                  <a:cubicBezTo>
                    <a:pt x="3042" y="8301"/>
                    <a:pt x="3042" y="8301"/>
                    <a:pt x="2671" y="8301"/>
                  </a:cubicBezTo>
                  <a:lnTo>
                    <a:pt x="2020" y="8301"/>
                  </a:lnTo>
                  <a:cubicBezTo>
                    <a:pt x="1951" y="8301"/>
                    <a:pt x="1881" y="8301"/>
                    <a:pt x="1811" y="8278"/>
                  </a:cubicBezTo>
                  <a:cubicBezTo>
                    <a:pt x="1649" y="8255"/>
                    <a:pt x="1486" y="8139"/>
                    <a:pt x="1486" y="7964"/>
                  </a:cubicBezTo>
                  <a:cubicBezTo>
                    <a:pt x="1486" y="7918"/>
                    <a:pt x="1475" y="7872"/>
                    <a:pt x="1475" y="7837"/>
                  </a:cubicBezTo>
                  <a:cubicBezTo>
                    <a:pt x="1312" y="7802"/>
                    <a:pt x="1173" y="7779"/>
                    <a:pt x="1022" y="7744"/>
                  </a:cubicBezTo>
                  <a:cubicBezTo>
                    <a:pt x="790" y="7697"/>
                    <a:pt x="639" y="7570"/>
                    <a:pt x="558" y="7338"/>
                  </a:cubicBezTo>
                  <a:cubicBezTo>
                    <a:pt x="383" y="6792"/>
                    <a:pt x="209" y="6223"/>
                    <a:pt x="70" y="5666"/>
                  </a:cubicBezTo>
                  <a:cubicBezTo>
                    <a:pt x="24" y="5492"/>
                    <a:pt x="12" y="5306"/>
                    <a:pt x="12" y="5120"/>
                  </a:cubicBezTo>
                  <a:cubicBezTo>
                    <a:pt x="0" y="4586"/>
                    <a:pt x="0" y="4064"/>
                    <a:pt x="0" y="3518"/>
                  </a:cubicBezTo>
                  <a:cubicBezTo>
                    <a:pt x="0" y="3158"/>
                    <a:pt x="116" y="2822"/>
                    <a:pt x="314" y="2508"/>
                  </a:cubicBezTo>
                  <a:cubicBezTo>
                    <a:pt x="442" y="2288"/>
                    <a:pt x="674" y="2183"/>
                    <a:pt x="906" y="2113"/>
                  </a:cubicBezTo>
                  <a:cubicBezTo>
                    <a:pt x="1045" y="2067"/>
                    <a:pt x="1173" y="2044"/>
                    <a:pt x="1301" y="2032"/>
                  </a:cubicBezTo>
                  <a:cubicBezTo>
                    <a:pt x="1475" y="1997"/>
                    <a:pt x="1649" y="1986"/>
                    <a:pt x="1823" y="1986"/>
                  </a:cubicBezTo>
                  <a:cubicBezTo>
                    <a:pt x="1962" y="1974"/>
                    <a:pt x="2113" y="1997"/>
                    <a:pt x="2276" y="1974"/>
                  </a:cubicBezTo>
                  <a:lnTo>
                    <a:pt x="2276" y="1812"/>
                  </a:lnTo>
                  <a:cubicBezTo>
                    <a:pt x="2241" y="1428"/>
                    <a:pt x="2287" y="1057"/>
                    <a:pt x="2427" y="697"/>
                  </a:cubicBezTo>
                  <a:cubicBezTo>
                    <a:pt x="2543" y="384"/>
                    <a:pt x="2763" y="210"/>
                    <a:pt x="3065" y="128"/>
                  </a:cubicBezTo>
                  <a:cubicBezTo>
                    <a:pt x="3146" y="117"/>
                    <a:pt x="3216" y="82"/>
                    <a:pt x="3274" y="82"/>
                  </a:cubicBezTo>
                  <a:cubicBezTo>
                    <a:pt x="3727" y="59"/>
                    <a:pt x="4168" y="12"/>
                    <a:pt x="4621" y="1"/>
                  </a:cubicBezTo>
                  <a:cubicBezTo>
                    <a:pt x="4841" y="1"/>
                    <a:pt x="5074" y="35"/>
                    <a:pt x="5294" y="70"/>
                  </a:cubicBezTo>
                  <a:cubicBezTo>
                    <a:pt x="5352" y="82"/>
                    <a:pt x="5410" y="93"/>
                    <a:pt x="5468" y="128"/>
                  </a:cubicBezTo>
                  <a:cubicBezTo>
                    <a:pt x="5712" y="221"/>
                    <a:pt x="5875" y="418"/>
                    <a:pt x="5886" y="674"/>
                  </a:cubicBezTo>
                  <a:cubicBezTo>
                    <a:pt x="5898" y="1069"/>
                    <a:pt x="6002" y="1463"/>
                    <a:pt x="5909" y="1870"/>
                  </a:cubicBezTo>
                  <a:cubicBezTo>
                    <a:pt x="6049" y="1939"/>
                    <a:pt x="6165" y="1904"/>
                    <a:pt x="6293" y="1904"/>
                  </a:cubicBezTo>
                  <a:cubicBezTo>
                    <a:pt x="6722" y="1904"/>
                    <a:pt x="7152" y="1939"/>
                    <a:pt x="7570" y="2032"/>
                  </a:cubicBezTo>
                  <a:cubicBezTo>
                    <a:pt x="7686" y="2055"/>
                    <a:pt x="7813" y="2079"/>
                    <a:pt x="7918" y="2125"/>
                  </a:cubicBezTo>
                  <a:cubicBezTo>
                    <a:pt x="8115" y="2218"/>
                    <a:pt x="8266" y="2357"/>
                    <a:pt x="8347" y="2578"/>
                  </a:cubicBezTo>
                  <a:cubicBezTo>
                    <a:pt x="8452" y="2868"/>
                    <a:pt x="8498" y="3170"/>
                    <a:pt x="8522" y="3483"/>
                  </a:cubicBezTo>
                  <a:cubicBezTo>
                    <a:pt x="8568" y="4087"/>
                    <a:pt x="8626" y="4691"/>
                    <a:pt x="8672" y="5306"/>
                  </a:cubicBezTo>
                  <a:lnTo>
                    <a:pt x="8672" y="5527"/>
                  </a:lnTo>
                  <a:cubicBezTo>
                    <a:pt x="8638" y="5828"/>
                    <a:pt x="8626" y="6130"/>
                    <a:pt x="8580" y="6432"/>
                  </a:cubicBezTo>
                  <a:cubicBezTo>
                    <a:pt x="8556" y="6711"/>
                    <a:pt x="8510" y="6989"/>
                    <a:pt x="8440" y="7245"/>
                  </a:cubicBezTo>
                  <a:cubicBezTo>
                    <a:pt x="8347" y="7570"/>
                    <a:pt x="8115" y="7744"/>
                    <a:pt x="7813" y="7802"/>
                  </a:cubicBezTo>
                  <a:cubicBezTo>
                    <a:pt x="7674" y="7825"/>
                    <a:pt x="7535" y="7848"/>
                    <a:pt x="7384" y="7872"/>
                  </a:cubicBezTo>
                  <a:cubicBezTo>
                    <a:pt x="7384" y="7988"/>
                    <a:pt x="7384" y="8104"/>
                    <a:pt x="7361" y="8220"/>
                  </a:cubicBezTo>
                  <a:cubicBezTo>
                    <a:pt x="7349" y="8348"/>
                    <a:pt x="7303" y="8406"/>
                    <a:pt x="7175" y="8406"/>
                  </a:cubicBezTo>
                  <a:lnTo>
                    <a:pt x="6745" y="8406"/>
                  </a:lnTo>
                  <a:lnTo>
                    <a:pt x="6188" y="8406"/>
                  </a:lnTo>
                  <a:cubicBezTo>
                    <a:pt x="5991" y="8406"/>
                    <a:pt x="5933" y="8348"/>
                    <a:pt x="5875" y="8150"/>
                  </a:cubicBezTo>
                  <a:cubicBezTo>
                    <a:pt x="5851" y="8104"/>
                    <a:pt x="5840" y="8046"/>
                    <a:pt x="5817" y="7999"/>
                  </a:cubicBezTo>
                  <a:cubicBezTo>
                    <a:pt x="5526" y="7941"/>
                    <a:pt x="5248" y="7988"/>
                    <a:pt x="4958" y="7964"/>
                  </a:cubicBezTo>
                  <a:cubicBezTo>
                    <a:pt x="4667" y="7941"/>
                    <a:pt x="4365" y="7941"/>
                    <a:pt x="4075" y="7941"/>
                  </a:cubicBezTo>
                  <a:cubicBezTo>
                    <a:pt x="3797" y="7964"/>
                    <a:pt x="3506" y="7964"/>
                    <a:pt x="3228" y="7976"/>
                  </a:cubicBezTo>
                  <a:close/>
                  <a:moveTo>
                    <a:pt x="4424" y="2218"/>
                  </a:moveTo>
                  <a:cubicBezTo>
                    <a:pt x="4424" y="2218"/>
                    <a:pt x="4424" y="2229"/>
                    <a:pt x="4424" y="2218"/>
                  </a:cubicBezTo>
                  <a:cubicBezTo>
                    <a:pt x="3982" y="2229"/>
                    <a:pt x="3541" y="2229"/>
                    <a:pt x="3100" y="2229"/>
                  </a:cubicBezTo>
                  <a:cubicBezTo>
                    <a:pt x="2740" y="2229"/>
                    <a:pt x="2392" y="2218"/>
                    <a:pt x="2032" y="2229"/>
                  </a:cubicBezTo>
                  <a:cubicBezTo>
                    <a:pt x="1823" y="2229"/>
                    <a:pt x="1626" y="2264"/>
                    <a:pt x="1417" y="2299"/>
                  </a:cubicBezTo>
                  <a:cubicBezTo>
                    <a:pt x="1289" y="2334"/>
                    <a:pt x="1173" y="2392"/>
                    <a:pt x="1045" y="2404"/>
                  </a:cubicBezTo>
                  <a:cubicBezTo>
                    <a:pt x="813" y="2438"/>
                    <a:pt x="616" y="2566"/>
                    <a:pt x="523" y="2787"/>
                  </a:cubicBezTo>
                  <a:cubicBezTo>
                    <a:pt x="407" y="3019"/>
                    <a:pt x="325" y="3251"/>
                    <a:pt x="325" y="3518"/>
                  </a:cubicBezTo>
                  <a:cubicBezTo>
                    <a:pt x="349" y="4075"/>
                    <a:pt x="349" y="4621"/>
                    <a:pt x="349" y="5178"/>
                  </a:cubicBezTo>
                  <a:cubicBezTo>
                    <a:pt x="349" y="5306"/>
                    <a:pt x="349" y="5457"/>
                    <a:pt x="383" y="5573"/>
                  </a:cubicBezTo>
                  <a:lnTo>
                    <a:pt x="871" y="7175"/>
                  </a:lnTo>
                  <a:cubicBezTo>
                    <a:pt x="906" y="7314"/>
                    <a:pt x="999" y="7384"/>
                    <a:pt x="1126" y="7407"/>
                  </a:cubicBezTo>
                  <a:lnTo>
                    <a:pt x="1347" y="7454"/>
                  </a:lnTo>
                  <a:cubicBezTo>
                    <a:pt x="1568" y="7488"/>
                    <a:pt x="1777" y="7488"/>
                    <a:pt x="1986" y="7523"/>
                  </a:cubicBezTo>
                  <a:cubicBezTo>
                    <a:pt x="2508" y="7616"/>
                    <a:pt x="3042" y="7663"/>
                    <a:pt x="3564" y="7628"/>
                  </a:cubicBezTo>
                  <a:lnTo>
                    <a:pt x="4273" y="7628"/>
                  </a:lnTo>
                  <a:cubicBezTo>
                    <a:pt x="4667" y="7639"/>
                    <a:pt x="5062" y="7639"/>
                    <a:pt x="5434" y="7663"/>
                  </a:cubicBezTo>
                  <a:cubicBezTo>
                    <a:pt x="6177" y="7686"/>
                    <a:pt x="6931" y="7686"/>
                    <a:pt x="7674" y="7558"/>
                  </a:cubicBezTo>
                  <a:cubicBezTo>
                    <a:pt x="7964" y="7512"/>
                    <a:pt x="8138" y="7372"/>
                    <a:pt x="8208" y="7082"/>
                  </a:cubicBezTo>
                  <a:cubicBezTo>
                    <a:pt x="8220" y="7036"/>
                    <a:pt x="8243" y="6978"/>
                    <a:pt x="8243" y="6931"/>
                  </a:cubicBezTo>
                  <a:cubicBezTo>
                    <a:pt x="8278" y="6583"/>
                    <a:pt x="8313" y="6235"/>
                    <a:pt x="8359" y="5898"/>
                  </a:cubicBezTo>
                  <a:cubicBezTo>
                    <a:pt x="8382" y="5608"/>
                    <a:pt x="8371" y="5341"/>
                    <a:pt x="8324" y="5051"/>
                  </a:cubicBezTo>
                  <a:cubicBezTo>
                    <a:pt x="8278" y="4784"/>
                    <a:pt x="8255" y="4528"/>
                    <a:pt x="8220" y="4261"/>
                  </a:cubicBezTo>
                  <a:cubicBezTo>
                    <a:pt x="8197" y="3890"/>
                    <a:pt x="8185" y="3507"/>
                    <a:pt x="8162" y="3135"/>
                  </a:cubicBezTo>
                  <a:cubicBezTo>
                    <a:pt x="8162" y="2972"/>
                    <a:pt x="8104" y="2822"/>
                    <a:pt x="8069" y="2682"/>
                  </a:cubicBezTo>
                  <a:cubicBezTo>
                    <a:pt x="8022" y="2531"/>
                    <a:pt x="7918" y="2462"/>
                    <a:pt x="7802" y="2404"/>
                  </a:cubicBezTo>
                  <a:cubicBezTo>
                    <a:pt x="7732" y="2380"/>
                    <a:pt x="7639" y="2346"/>
                    <a:pt x="7570" y="2334"/>
                  </a:cubicBezTo>
                  <a:cubicBezTo>
                    <a:pt x="7175" y="2229"/>
                    <a:pt x="6792" y="2218"/>
                    <a:pt x="6385" y="2218"/>
                  </a:cubicBezTo>
                  <a:close/>
                  <a:moveTo>
                    <a:pt x="2868" y="1951"/>
                  </a:moveTo>
                  <a:cubicBezTo>
                    <a:pt x="2868" y="1870"/>
                    <a:pt x="2856" y="1812"/>
                    <a:pt x="2856" y="1765"/>
                  </a:cubicBezTo>
                  <a:cubicBezTo>
                    <a:pt x="2856" y="1603"/>
                    <a:pt x="2856" y="1428"/>
                    <a:pt x="2868" y="1278"/>
                  </a:cubicBezTo>
                  <a:cubicBezTo>
                    <a:pt x="2891" y="1080"/>
                    <a:pt x="2996" y="952"/>
                    <a:pt x="3205" y="929"/>
                  </a:cubicBezTo>
                  <a:cubicBezTo>
                    <a:pt x="3286" y="906"/>
                    <a:pt x="3379" y="883"/>
                    <a:pt x="3483" y="883"/>
                  </a:cubicBezTo>
                  <a:cubicBezTo>
                    <a:pt x="3843" y="883"/>
                    <a:pt x="4191" y="871"/>
                    <a:pt x="4551" y="883"/>
                  </a:cubicBezTo>
                  <a:cubicBezTo>
                    <a:pt x="4830" y="883"/>
                    <a:pt x="5050" y="1011"/>
                    <a:pt x="5108" y="1347"/>
                  </a:cubicBezTo>
                  <a:cubicBezTo>
                    <a:pt x="5132" y="1533"/>
                    <a:pt x="5178" y="1719"/>
                    <a:pt x="5225" y="1928"/>
                  </a:cubicBezTo>
                  <a:cubicBezTo>
                    <a:pt x="5364" y="1939"/>
                    <a:pt x="5480" y="1951"/>
                    <a:pt x="5631" y="1916"/>
                  </a:cubicBezTo>
                  <a:lnTo>
                    <a:pt x="5631" y="1359"/>
                  </a:lnTo>
                  <a:cubicBezTo>
                    <a:pt x="5608" y="1173"/>
                    <a:pt x="5596" y="964"/>
                    <a:pt x="5584" y="778"/>
                  </a:cubicBezTo>
                  <a:cubicBezTo>
                    <a:pt x="5573" y="581"/>
                    <a:pt x="5468" y="465"/>
                    <a:pt x="5283" y="407"/>
                  </a:cubicBezTo>
                  <a:cubicBezTo>
                    <a:pt x="5178" y="372"/>
                    <a:pt x="5074" y="349"/>
                    <a:pt x="4969" y="326"/>
                  </a:cubicBezTo>
                  <a:cubicBezTo>
                    <a:pt x="4365" y="244"/>
                    <a:pt x="3750" y="314"/>
                    <a:pt x="3146" y="407"/>
                  </a:cubicBezTo>
                  <a:cubicBezTo>
                    <a:pt x="2914" y="430"/>
                    <a:pt x="2752" y="593"/>
                    <a:pt x="2647" y="813"/>
                  </a:cubicBezTo>
                  <a:cubicBezTo>
                    <a:pt x="2531" y="1057"/>
                    <a:pt x="2554" y="1312"/>
                    <a:pt x="2520" y="1579"/>
                  </a:cubicBezTo>
                  <a:cubicBezTo>
                    <a:pt x="2508" y="1684"/>
                    <a:pt x="2508" y="1777"/>
                    <a:pt x="2508" y="1881"/>
                  </a:cubicBezTo>
                  <a:cubicBezTo>
                    <a:pt x="2508" y="1893"/>
                    <a:pt x="2520" y="1916"/>
                    <a:pt x="2531" y="1951"/>
                  </a:cubicBezTo>
                  <a:close/>
                  <a:moveTo>
                    <a:pt x="3135" y="1939"/>
                  </a:moveTo>
                  <a:cubicBezTo>
                    <a:pt x="3193" y="1951"/>
                    <a:pt x="3216" y="1974"/>
                    <a:pt x="3251" y="1974"/>
                  </a:cubicBezTo>
                  <a:lnTo>
                    <a:pt x="4795" y="1974"/>
                  </a:lnTo>
                  <a:cubicBezTo>
                    <a:pt x="4830" y="1974"/>
                    <a:pt x="4876" y="1939"/>
                    <a:pt x="4911" y="1928"/>
                  </a:cubicBezTo>
                  <a:cubicBezTo>
                    <a:pt x="4876" y="1719"/>
                    <a:pt x="4841" y="1533"/>
                    <a:pt x="4795" y="1347"/>
                  </a:cubicBezTo>
                  <a:cubicBezTo>
                    <a:pt x="4783" y="1243"/>
                    <a:pt x="4714" y="1185"/>
                    <a:pt x="4609" y="1173"/>
                  </a:cubicBezTo>
                  <a:cubicBezTo>
                    <a:pt x="4528" y="1161"/>
                    <a:pt x="4447" y="1161"/>
                    <a:pt x="4365" y="1161"/>
                  </a:cubicBezTo>
                  <a:lnTo>
                    <a:pt x="3541" y="1161"/>
                  </a:lnTo>
                  <a:cubicBezTo>
                    <a:pt x="3460" y="1161"/>
                    <a:pt x="3390" y="1161"/>
                    <a:pt x="3321" y="1173"/>
                  </a:cubicBezTo>
                  <a:cubicBezTo>
                    <a:pt x="3170" y="1185"/>
                    <a:pt x="3112" y="1243"/>
                    <a:pt x="3100" y="1394"/>
                  </a:cubicBezTo>
                  <a:cubicBezTo>
                    <a:pt x="3135" y="1568"/>
                    <a:pt x="3135" y="1742"/>
                    <a:pt x="3135" y="1939"/>
                  </a:cubicBezTo>
                  <a:close/>
                  <a:moveTo>
                    <a:pt x="7105" y="8022"/>
                  </a:moveTo>
                  <a:cubicBezTo>
                    <a:pt x="6711" y="7976"/>
                    <a:pt x="6293" y="7976"/>
                    <a:pt x="6107" y="8046"/>
                  </a:cubicBezTo>
                  <a:cubicBezTo>
                    <a:pt x="6107" y="8139"/>
                    <a:pt x="6165" y="8185"/>
                    <a:pt x="6235" y="8185"/>
                  </a:cubicBezTo>
                  <a:lnTo>
                    <a:pt x="7036" y="8185"/>
                  </a:lnTo>
                  <a:cubicBezTo>
                    <a:pt x="7105" y="8162"/>
                    <a:pt x="7117" y="8104"/>
                    <a:pt x="7105" y="8022"/>
                  </a:cubicBezTo>
                  <a:close/>
                  <a:moveTo>
                    <a:pt x="2821" y="8022"/>
                  </a:moveTo>
                  <a:cubicBezTo>
                    <a:pt x="2810" y="7964"/>
                    <a:pt x="2763" y="7964"/>
                    <a:pt x="2740" y="7953"/>
                  </a:cubicBezTo>
                  <a:cubicBezTo>
                    <a:pt x="2496" y="7918"/>
                    <a:pt x="2229" y="7895"/>
                    <a:pt x="1986" y="7860"/>
                  </a:cubicBezTo>
                  <a:cubicBezTo>
                    <a:pt x="1939" y="7860"/>
                    <a:pt x="1881" y="7848"/>
                    <a:pt x="1835" y="7860"/>
                  </a:cubicBezTo>
                  <a:cubicBezTo>
                    <a:pt x="1811" y="7860"/>
                    <a:pt x="1777" y="7895"/>
                    <a:pt x="1777" y="7918"/>
                  </a:cubicBezTo>
                  <a:cubicBezTo>
                    <a:pt x="1777" y="7953"/>
                    <a:pt x="1800" y="7988"/>
                    <a:pt x="1811" y="7988"/>
                  </a:cubicBezTo>
                  <a:cubicBezTo>
                    <a:pt x="1869" y="8022"/>
                    <a:pt x="1939" y="8046"/>
                    <a:pt x="2009" y="8046"/>
                  </a:cubicBezTo>
                  <a:lnTo>
                    <a:pt x="2763" y="8046"/>
                  </a:ln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6"/>
            <p:cNvSpPr/>
            <p:nvPr/>
          </p:nvSpPr>
          <p:spPr>
            <a:xfrm>
              <a:off x="918700" y="3216650"/>
              <a:ext cx="82450" cy="81275"/>
            </a:xfrm>
            <a:custGeom>
              <a:avLst/>
              <a:gdLst/>
              <a:ahLst/>
              <a:cxnLst/>
              <a:rect l="l" t="t" r="r" b="b"/>
              <a:pathLst>
                <a:path w="3298" h="3251" extrusionOk="0">
                  <a:moveTo>
                    <a:pt x="2485" y="2148"/>
                  </a:moveTo>
                  <a:cubicBezTo>
                    <a:pt x="2473" y="2241"/>
                    <a:pt x="2473" y="2322"/>
                    <a:pt x="2473" y="2392"/>
                  </a:cubicBezTo>
                  <a:lnTo>
                    <a:pt x="2473" y="2972"/>
                  </a:lnTo>
                  <a:cubicBezTo>
                    <a:pt x="2473" y="3146"/>
                    <a:pt x="2392" y="3228"/>
                    <a:pt x="2241" y="3239"/>
                  </a:cubicBezTo>
                  <a:cubicBezTo>
                    <a:pt x="1974" y="3251"/>
                    <a:pt x="1719" y="3251"/>
                    <a:pt x="1452" y="3181"/>
                  </a:cubicBezTo>
                  <a:cubicBezTo>
                    <a:pt x="1289" y="3135"/>
                    <a:pt x="1208" y="3054"/>
                    <a:pt x="1196" y="2891"/>
                  </a:cubicBezTo>
                  <a:cubicBezTo>
                    <a:pt x="1196" y="2729"/>
                    <a:pt x="1150" y="2589"/>
                    <a:pt x="1069" y="2450"/>
                  </a:cubicBezTo>
                  <a:cubicBezTo>
                    <a:pt x="1057" y="2427"/>
                    <a:pt x="1046" y="2392"/>
                    <a:pt x="1011" y="2345"/>
                  </a:cubicBezTo>
                  <a:lnTo>
                    <a:pt x="662" y="2345"/>
                  </a:lnTo>
                  <a:lnTo>
                    <a:pt x="453" y="2345"/>
                  </a:lnTo>
                  <a:cubicBezTo>
                    <a:pt x="221" y="2322"/>
                    <a:pt x="117" y="2253"/>
                    <a:pt x="70" y="2020"/>
                  </a:cubicBezTo>
                  <a:cubicBezTo>
                    <a:pt x="47" y="1800"/>
                    <a:pt x="24" y="1602"/>
                    <a:pt x="12" y="1382"/>
                  </a:cubicBezTo>
                  <a:cubicBezTo>
                    <a:pt x="1" y="1173"/>
                    <a:pt x="59" y="1138"/>
                    <a:pt x="279" y="1138"/>
                  </a:cubicBezTo>
                  <a:lnTo>
                    <a:pt x="976" y="1138"/>
                  </a:lnTo>
                  <a:cubicBezTo>
                    <a:pt x="987" y="1080"/>
                    <a:pt x="999" y="999"/>
                    <a:pt x="999" y="929"/>
                  </a:cubicBezTo>
                  <a:lnTo>
                    <a:pt x="999" y="291"/>
                  </a:lnTo>
                  <a:cubicBezTo>
                    <a:pt x="999" y="93"/>
                    <a:pt x="1046" y="35"/>
                    <a:pt x="1243" y="12"/>
                  </a:cubicBezTo>
                  <a:cubicBezTo>
                    <a:pt x="1440" y="0"/>
                    <a:pt x="1638" y="12"/>
                    <a:pt x="1823" y="12"/>
                  </a:cubicBezTo>
                  <a:cubicBezTo>
                    <a:pt x="2021" y="12"/>
                    <a:pt x="2148" y="105"/>
                    <a:pt x="2195" y="279"/>
                  </a:cubicBezTo>
                  <a:cubicBezTo>
                    <a:pt x="2253" y="465"/>
                    <a:pt x="2288" y="650"/>
                    <a:pt x="2334" y="848"/>
                  </a:cubicBezTo>
                  <a:cubicBezTo>
                    <a:pt x="2346" y="906"/>
                    <a:pt x="2369" y="964"/>
                    <a:pt x="2369" y="1022"/>
                  </a:cubicBezTo>
                  <a:cubicBezTo>
                    <a:pt x="2520" y="1057"/>
                    <a:pt x="2682" y="1034"/>
                    <a:pt x="2833" y="1045"/>
                  </a:cubicBezTo>
                  <a:cubicBezTo>
                    <a:pt x="2915" y="1057"/>
                    <a:pt x="3019" y="1080"/>
                    <a:pt x="3089" y="1103"/>
                  </a:cubicBezTo>
                  <a:cubicBezTo>
                    <a:pt x="3216" y="1161"/>
                    <a:pt x="3298" y="1277"/>
                    <a:pt x="3298" y="1428"/>
                  </a:cubicBezTo>
                  <a:lnTo>
                    <a:pt x="3298" y="1974"/>
                  </a:lnTo>
                  <a:cubicBezTo>
                    <a:pt x="3298" y="2148"/>
                    <a:pt x="3240" y="2195"/>
                    <a:pt x="3077" y="2206"/>
                  </a:cubicBezTo>
                  <a:cubicBezTo>
                    <a:pt x="2961" y="2206"/>
                    <a:pt x="2833" y="2195"/>
                    <a:pt x="2717" y="2195"/>
                  </a:cubicBezTo>
                  <a:cubicBezTo>
                    <a:pt x="2624" y="2160"/>
                    <a:pt x="2566" y="2160"/>
                    <a:pt x="2485" y="2148"/>
                  </a:cubicBezTo>
                  <a:close/>
                  <a:moveTo>
                    <a:pt x="1173" y="2055"/>
                  </a:moveTo>
                  <a:cubicBezTo>
                    <a:pt x="1324" y="2334"/>
                    <a:pt x="1405" y="2612"/>
                    <a:pt x="1463" y="2903"/>
                  </a:cubicBezTo>
                  <a:cubicBezTo>
                    <a:pt x="1696" y="3007"/>
                    <a:pt x="1928" y="3019"/>
                    <a:pt x="2160" y="2972"/>
                  </a:cubicBezTo>
                  <a:cubicBezTo>
                    <a:pt x="2218" y="2868"/>
                    <a:pt x="2195" y="2775"/>
                    <a:pt x="2206" y="2670"/>
                  </a:cubicBezTo>
                  <a:lnTo>
                    <a:pt x="2206" y="2032"/>
                  </a:lnTo>
                  <a:cubicBezTo>
                    <a:pt x="2206" y="1916"/>
                    <a:pt x="2276" y="1858"/>
                    <a:pt x="2381" y="1869"/>
                  </a:cubicBezTo>
                  <a:cubicBezTo>
                    <a:pt x="2543" y="1881"/>
                    <a:pt x="2682" y="1916"/>
                    <a:pt x="2833" y="1927"/>
                  </a:cubicBezTo>
                  <a:cubicBezTo>
                    <a:pt x="2891" y="1927"/>
                    <a:pt x="2949" y="1916"/>
                    <a:pt x="3019" y="1904"/>
                  </a:cubicBezTo>
                  <a:lnTo>
                    <a:pt x="3019" y="1521"/>
                  </a:lnTo>
                  <a:cubicBezTo>
                    <a:pt x="3019" y="1347"/>
                    <a:pt x="2973" y="1301"/>
                    <a:pt x="2799" y="1289"/>
                  </a:cubicBezTo>
                  <a:lnTo>
                    <a:pt x="2311" y="1289"/>
                  </a:lnTo>
                  <a:cubicBezTo>
                    <a:pt x="2160" y="1289"/>
                    <a:pt x="2102" y="1231"/>
                    <a:pt x="2079" y="1092"/>
                  </a:cubicBezTo>
                  <a:cubicBezTo>
                    <a:pt x="2067" y="1034"/>
                    <a:pt x="2067" y="976"/>
                    <a:pt x="2067" y="894"/>
                  </a:cubicBezTo>
                  <a:cubicBezTo>
                    <a:pt x="2021" y="720"/>
                    <a:pt x="1986" y="569"/>
                    <a:pt x="1951" y="395"/>
                  </a:cubicBezTo>
                  <a:cubicBezTo>
                    <a:pt x="1928" y="337"/>
                    <a:pt x="1870" y="279"/>
                    <a:pt x="1835" y="256"/>
                  </a:cubicBezTo>
                  <a:cubicBezTo>
                    <a:pt x="1626" y="233"/>
                    <a:pt x="1417" y="198"/>
                    <a:pt x="1220" y="291"/>
                  </a:cubicBezTo>
                  <a:lnTo>
                    <a:pt x="1220" y="604"/>
                  </a:lnTo>
                  <a:lnTo>
                    <a:pt x="1220" y="1103"/>
                  </a:lnTo>
                  <a:cubicBezTo>
                    <a:pt x="1220" y="1219"/>
                    <a:pt x="1208" y="1324"/>
                    <a:pt x="1115" y="1405"/>
                  </a:cubicBezTo>
                  <a:cubicBezTo>
                    <a:pt x="848" y="1359"/>
                    <a:pt x="570" y="1359"/>
                    <a:pt x="291" y="1417"/>
                  </a:cubicBezTo>
                  <a:cubicBezTo>
                    <a:pt x="279" y="1649"/>
                    <a:pt x="279" y="1858"/>
                    <a:pt x="384" y="2055"/>
                  </a:cubicBezTo>
                  <a:cubicBezTo>
                    <a:pt x="628" y="2125"/>
                    <a:pt x="883" y="2078"/>
                    <a:pt x="1173" y="2055"/>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3" name="Google Shape;853;p16"/>
          <p:cNvGrpSpPr/>
          <p:nvPr/>
        </p:nvGrpSpPr>
        <p:grpSpPr>
          <a:xfrm rot="-2700000">
            <a:off x="8329299" y="3793812"/>
            <a:ext cx="388232" cy="608020"/>
            <a:chOff x="683900" y="3612800"/>
            <a:chExt cx="105100" cy="164600"/>
          </a:xfrm>
        </p:grpSpPr>
        <p:sp>
          <p:nvSpPr>
            <p:cNvPr id="854" name="Google Shape;854;p16"/>
            <p:cNvSpPr/>
            <p:nvPr/>
          </p:nvSpPr>
          <p:spPr>
            <a:xfrm>
              <a:off x="683900" y="3612800"/>
              <a:ext cx="105100" cy="164600"/>
            </a:xfrm>
            <a:custGeom>
              <a:avLst/>
              <a:gdLst/>
              <a:ahLst/>
              <a:cxnLst/>
              <a:rect l="l" t="t" r="r" b="b"/>
              <a:pathLst>
                <a:path w="4204" h="6584" extrusionOk="0">
                  <a:moveTo>
                    <a:pt x="488" y="2079"/>
                  </a:moveTo>
                  <a:cubicBezTo>
                    <a:pt x="94" y="2009"/>
                    <a:pt x="24" y="1916"/>
                    <a:pt x="24" y="1522"/>
                  </a:cubicBezTo>
                  <a:cubicBezTo>
                    <a:pt x="24" y="1208"/>
                    <a:pt x="36" y="883"/>
                    <a:pt x="24" y="570"/>
                  </a:cubicBezTo>
                  <a:cubicBezTo>
                    <a:pt x="1" y="361"/>
                    <a:pt x="152" y="245"/>
                    <a:pt x="221" y="105"/>
                  </a:cubicBezTo>
                  <a:cubicBezTo>
                    <a:pt x="233" y="71"/>
                    <a:pt x="279" y="47"/>
                    <a:pt x="326" y="47"/>
                  </a:cubicBezTo>
                  <a:cubicBezTo>
                    <a:pt x="396" y="36"/>
                    <a:pt x="488" y="13"/>
                    <a:pt x="570" y="13"/>
                  </a:cubicBezTo>
                  <a:cubicBezTo>
                    <a:pt x="1208" y="1"/>
                    <a:pt x="1858" y="1"/>
                    <a:pt x="2497" y="47"/>
                  </a:cubicBezTo>
                  <a:cubicBezTo>
                    <a:pt x="2868" y="71"/>
                    <a:pt x="3240" y="71"/>
                    <a:pt x="3600" y="94"/>
                  </a:cubicBezTo>
                  <a:lnTo>
                    <a:pt x="3716" y="94"/>
                  </a:lnTo>
                  <a:cubicBezTo>
                    <a:pt x="4064" y="94"/>
                    <a:pt x="4203" y="198"/>
                    <a:pt x="4203" y="570"/>
                  </a:cubicBezTo>
                  <a:lnTo>
                    <a:pt x="4203" y="1417"/>
                  </a:lnTo>
                  <a:cubicBezTo>
                    <a:pt x="4203" y="1533"/>
                    <a:pt x="4180" y="1649"/>
                    <a:pt x="4110" y="1742"/>
                  </a:cubicBezTo>
                  <a:cubicBezTo>
                    <a:pt x="4029" y="1847"/>
                    <a:pt x="4029" y="1974"/>
                    <a:pt x="4029" y="2091"/>
                  </a:cubicBezTo>
                  <a:cubicBezTo>
                    <a:pt x="4052" y="2555"/>
                    <a:pt x="4087" y="3008"/>
                    <a:pt x="4110" y="3472"/>
                  </a:cubicBezTo>
                  <a:cubicBezTo>
                    <a:pt x="4157" y="4203"/>
                    <a:pt x="4169" y="4935"/>
                    <a:pt x="4099" y="5678"/>
                  </a:cubicBezTo>
                  <a:cubicBezTo>
                    <a:pt x="4087" y="5840"/>
                    <a:pt x="4041" y="5991"/>
                    <a:pt x="3971" y="6154"/>
                  </a:cubicBezTo>
                  <a:cubicBezTo>
                    <a:pt x="3890" y="6340"/>
                    <a:pt x="3762" y="6456"/>
                    <a:pt x="3576" y="6502"/>
                  </a:cubicBezTo>
                  <a:cubicBezTo>
                    <a:pt x="3449" y="6548"/>
                    <a:pt x="3298" y="6572"/>
                    <a:pt x="3159" y="6572"/>
                  </a:cubicBezTo>
                  <a:cubicBezTo>
                    <a:pt x="2810" y="6583"/>
                    <a:pt x="2462" y="6572"/>
                    <a:pt x="2114" y="6572"/>
                  </a:cubicBezTo>
                  <a:cubicBezTo>
                    <a:pt x="1905" y="6572"/>
                    <a:pt x="1707" y="6514"/>
                    <a:pt x="1510" y="6444"/>
                  </a:cubicBezTo>
                  <a:cubicBezTo>
                    <a:pt x="1266" y="6351"/>
                    <a:pt x="1104" y="6189"/>
                    <a:pt x="1011" y="5945"/>
                  </a:cubicBezTo>
                  <a:cubicBezTo>
                    <a:pt x="871" y="5620"/>
                    <a:pt x="755" y="5283"/>
                    <a:pt x="697" y="4923"/>
                  </a:cubicBezTo>
                  <a:cubicBezTo>
                    <a:pt x="570" y="4064"/>
                    <a:pt x="465" y="3193"/>
                    <a:pt x="500" y="2323"/>
                  </a:cubicBezTo>
                  <a:lnTo>
                    <a:pt x="500" y="2137"/>
                  </a:lnTo>
                  <a:cubicBezTo>
                    <a:pt x="512" y="2149"/>
                    <a:pt x="500" y="2125"/>
                    <a:pt x="488" y="2079"/>
                  </a:cubicBezTo>
                  <a:close/>
                  <a:moveTo>
                    <a:pt x="790" y="2009"/>
                  </a:moveTo>
                  <a:cubicBezTo>
                    <a:pt x="790" y="2091"/>
                    <a:pt x="779" y="2183"/>
                    <a:pt x="779" y="2253"/>
                  </a:cubicBezTo>
                  <a:cubicBezTo>
                    <a:pt x="744" y="3066"/>
                    <a:pt x="848" y="3867"/>
                    <a:pt x="964" y="4656"/>
                  </a:cubicBezTo>
                  <a:cubicBezTo>
                    <a:pt x="1022" y="5051"/>
                    <a:pt x="1127" y="5411"/>
                    <a:pt x="1255" y="5782"/>
                  </a:cubicBezTo>
                  <a:cubicBezTo>
                    <a:pt x="1336" y="6014"/>
                    <a:pt x="1498" y="6154"/>
                    <a:pt x="1731" y="6212"/>
                  </a:cubicBezTo>
                  <a:cubicBezTo>
                    <a:pt x="1847" y="6247"/>
                    <a:pt x="1974" y="6270"/>
                    <a:pt x="2090" y="6281"/>
                  </a:cubicBezTo>
                  <a:cubicBezTo>
                    <a:pt x="2462" y="6305"/>
                    <a:pt x="2810" y="6305"/>
                    <a:pt x="3170" y="6281"/>
                  </a:cubicBezTo>
                  <a:cubicBezTo>
                    <a:pt x="3275" y="6281"/>
                    <a:pt x="3367" y="6258"/>
                    <a:pt x="3472" y="6223"/>
                  </a:cubicBezTo>
                  <a:cubicBezTo>
                    <a:pt x="3588" y="6200"/>
                    <a:pt x="3658" y="6131"/>
                    <a:pt x="3716" y="6014"/>
                  </a:cubicBezTo>
                  <a:cubicBezTo>
                    <a:pt x="3809" y="5817"/>
                    <a:pt x="3832" y="5620"/>
                    <a:pt x="3832" y="5411"/>
                  </a:cubicBezTo>
                  <a:lnTo>
                    <a:pt x="3832" y="3518"/>
                  </a:lnTo>
                  <a:cubicBezTo>
                    <a:pt x="3832" y="3182"/>
                    <a:pt x="3809" y="2857"/>
                    <a:pt x="3774" y="2543"/>
                  </a:cubicBezTo>
                  <a:cubicBezTo>
                    <a:pt x="3774" y="2439"/>
                    <a:pt x="3762" y="2334"/>
                    <a:pt x="3751" y="2241"/>
                  </a:cubicBezTo>
                  <a:cubicBezTo>
                    <a:pt x="3739" y="2137"/>
                    <a:pt x="3762" y="2033"/>
                    <a:pt x="3704" y="1951"/>
                  </a:cubicBezTo>
                  <a:lnTo>
                    <a:pt x="3298" y="1951"/>
                  </a:lnTo>
                  <a:cubicBezTo>
                    <a:pt x="3019" y="1951"/>
                    <a:pt x="2752" y="1963"/>
                    <a:pt x="2474" y="1974"/>
                  </a:cubicBezTo>
                  <a:cubicBezTo>
                    <a:pt x="2183" y="2009"/>
                    <a:pt x="1882" y="1974"/>
                    <a:pt x="1591" y="1963"/>
                  </a:cubicBezTo>
                  <a:cubicBezTo>
                    <a:pt x="1324" y="1963"/>
                    <a:pt x="1057" y="1963"/>
                    <a:pt x="790" y="2009"/>
                  </a:cubicBezTo>
                  <a:close/>
                  <a:moveTo>
                    <a:pt x="2114" y="1673"/>
                  </a:moveTo>
                  <a:lnTo>
                    <a:pt x="2114" y="976"/>
                  </a:lnTo>
                  <a:cubicBezTo>
                    <a:pt x="2114" y="883"/>
                    <a:pt x="2114" y="814"/>
                    <a:pt x="2125" y="721"/>
                  </a:cubicBezTo>
                  <a:cubicBezTo>
                    <a:pt x="2125" y="709"/>
                    <a:pt x="2172" y="686"/>
                    <a:pt x="2195" y="686"/>
                  </a:cubicBezTo>
                  <a:cubicBezTo>
                    <a:pt x="2218" y="686"/>
                    <a:pt x="2265" y="697"/>
                    <a:pt x="2265" y="709"/>
                  </a:cubicBezTo>
                  <a:cubicBezTo>
                    <a:pt x="2299" y="767"/>
                    <a:pt x="2311" y="825"/>
                    <a:pt x="2311" y="883"/>
                  </a:cubicBezTo>
                  <a:cubicBezTo>
                    <a:pt x="2323" y="1081"/>
                    <a:pt x="2323" y="1278"/>
                    <a:pt x="2346" y="1464"/>
                  </a:cubicBezTo>
                  <a:cubicBezTo>
                    <a:pt x="2346" y="1545"/>
                    <a:pt x="2369" y="1603"/>
                    <a:pt x="2369" y="1673"/>
                  </a:cubicBezTo>
                  <a:cubicBezTo>
                    <a:pt x="2508" y="1684"/>
                    <a:pt x="2648" y="1800"/>
                    <a:pt x="2799" y="1684"/>
                  </a:cubicBezTo>
                  <a:cubicBezTo>
                    <a:pt x="2787" y="1580"/>
                    <a:pt x="2787" y="1487"/>
                    <a:pt x="2775" y="1382"/>
                  </a:cubicBezTo>
                  <a:cubicBezTo>
                    <a:pt x="2764" y="1173"/>
                    <a:pt x="2752" y="976"/>
                    <a:pt x="2752" y="767"/>
                  </a:cubicBezTo>
                  <a:cubicBezTo>
                    <a:pt x="2752" y="709"/>
                    <a:pt x="2764" y="651"/>
                    <a:pt x="2775" y="593"/>
                  </a:cubicBezTo>
                  <a:cubicBezTo>
                    <a:pt x="2775" y="581"/>
                    <a:pt x="2799" y="570"/>
                    <a:pt x="2822" y="570"/>
                  </a:cubicBezTo>
                  <a:cubicBezTo>
                    <a:pt x="2833" y="570"/>
                    <a:pt x="2868" y="570"/>
                    <a:pt x="2880" y="581"/>
                  </a:cubicBezTo>
                  <a:cubicBezTo>
                    <a:pt x="2892" y="616"/>
                    <a:pt x="2926" y="651"/>
                    <a:pt x="2926" y="697"/>
                  </a:cubicBezTo>
                  <a:cubicBezTo>
                    <a:pt x="2938" y="883"/>
                    <a:pt x="2950" y="1057"/>
                    <a:pt x="2961" y="1243"/>
                  </a:cubicBezTo>
                  <a:cubicBezTo>
                    <a:pt x="2984" y="1406"/>
                    <a:pt x="2996" y="1568"/>
                    <a:pt x="3077" y="1707"/>
                  </a:cubicBezTo>
                  <a:lnTo>
                    <a:pt x="3240" y="1707"/>
                  </a:lnTo>
                  <a:cubicBezTo>
                    <a:pt x="3251" y="1707"/>
                    <a:pt x="3275" y="1696"/>
                    <a:pt x="3286" y="1684"/>
                  </a:cubicBezTo>
                  <a:cubicBezTo>
                    <a:pt x="3333" y="1452"/>
                    <a:pt x="3333" y="605"/>
                    <a:pt x="3298" y="407"/>
                  </a:cubicBezTo>
                  <a:cubicBezTo>
                    <a:pt x="3019" y="396"/>
                    <a:pt x="2729" y="361"/>
                    <a:pt x="2462" y="349"/>
                  </a:cubicBezTo>
                  <a:cubicBezTo>
                    <a:pt x="2172" y="338"/>
                    <a:pt x="1882" y="291"/>
                    <a:pt x="1591" y="338"/>
                  </a:cubicBezTo>
                  <a:cubicBezTo>
                    <a:pt x="1545" y="651"/>
                    <a:pt x="1603" y="1336"/>
                    <a:pt x="1719" y="1707"/>
                  </a:cubicBezTo>
                  <a:cubicBezTo>
                    <a:pt x="1847" y="1742"/>
                    <a:pt x="1963" y="1719"/>
                    <a:pt x="2114" y="1673"/>
                  </a:cubicBezTo>
                  <a:close/>
                  <a:moveTo>
                    <a:pt x="697" y="1754"/>
                  </a:moveTo>
                  <a:cubicBezTo>
                    <a:pt x="604" y="1429"/>
                    <a:pt x="616" y="1092"/>
                    <a:pt x="628" y="767"/>
                  </a:cubicBezTo>
                  <a:cubicBezTo>
                    <a:pt x="628" y="686"/>
                    <a:pt x="639" y="616"/>
                    <a:pt x="663" y="523"/>
                  </a:cubicBezTo>
                  <a:cubicBezTo>
                    <a:pt x="674" y="465"/>
                    <a:pt x="721" y="430"/>
                    <a:pt x="779" y="454"/>
                  </a:cubicBezTo>
                  <a:cubicBezTo>
                    <a:pt x="837" y="465"/>
                    <a:pt x="860" y="512"/>
                    <a:pt x="860" y="570"/>
                  </a:cubicBezTo>
                  <a:cubicBezTo>
                    <a:pt x="860" y="779"/>
                    <a:pt x="848" y="1011"/>
                    <a:pt x="848" y="1231"/>
                  </a:cubicBezTo>
                  <a:cubicBezTo>
                    <a:pt x="848" y="1417"/>
                    <a:pt x="895" y="1591"/>
                    <a:pt x="964" y="1754"/>
                  </a:cubicBezTo>
                  <a:cubicBezTo>
                    <a:pt x="1220" y="1789"/>
                    <a:pt x="1220" y="1789"/>
                    <a:pt x="1440" y="1719"/>
                  </a:cubicBezTo>
                  <a:cubicBezTo>
                    <a:pt x="1440" y="1684"/>
                    <a:pt x="1452" y="1661"/>
                    <a:pt x="1452" y="1626"/>
                  </a:cubicBezTo>
                  <a:cubicBezTo>
                    <a:pt x="1429" y="1255"/>
                    <a:pt x="1394" y="872"/>
                    <a:pt x="1359" y="500"/>
                  </a:cubicBezTo>
                  <a:cubicBezTo>
                    <a:pt x="1336" y="396"/>
                    <a:pt x="1278" y="326"/>
                    <a:pt x="1185" y="326"/>
                  </a:cubicBezTo>
                  <a:cubicBezTo>
                    <a:pt x="906" y="291"/>
                    <a:pt x="616" y="280"/>
                    <a:pt x="337" y="303"/>
                  </a:cubicBezTo>
                  <a:cubicBezTo>
                    <a:pt x="314" y="709"/>
                    <a:pt x="326" y="1522"/>
                    <a:pt x="372" y="1719"/>
                  </a:cubicBezTo>
                  <a:cubicBezTo>
                    <a:pt x="454" y="1754"/>
                    <a:pt x="546" y="1800"/>
                    <a:pt x="697" y="1754"/>
                  </a:cubicBezTo>
                  <a:close/>
                  <a:moveTo>
                    <a:pt x="3565" y="1673"/>
                  </a:moveTo>
                  <a:cubicBezTo>
                    <a:pt x="3739" y="1684"/>
                    <a:pt x="3774" y="1684"/>
                    <a:pt x="3820" y="1638"/>
                  </a:cubicBezTo>
                  <a:cubicBezTo>
                    <a:pt x="3878" y="1580"/>
                    <a:pt x="3890" y="1498"/>
                    <a:pt x="3890" y="1406"/>
                  </a:cubicBezTo>
                  <a:lnTo>
                    <a:pt x="3890" y="547"/>
                  </a:lnTo>
                  <a:cubicBezTo>
                    <a:pt x="3890" y="512"/>
                    <a:pt x="3867" y="465"/>
                    <a:pt x="3855" y="407"/>
                  </a:cubicBezTo>
                  <a:lnTo>
                    <a:pt x="3542" y="407"/>
                  </a:lnTo>
                  <a:cubicBezTo>
                    <a:pt x="3518" y="674"/>
                    <a:pt x="3530" y="1464"/>
                    <a:pt x="3565" y="1673"/>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6"/>
            <p:cNvSpPr/>
            <p:nvPr/>
          </p:nvSpPr>
          <p:spPr>
            <a:xfrm>
              <a:off x="717875" y="3678100"/>
              <a:ext cx="53700" cy="69400"/>
            </a:xfrm>
            <a:custGeom>
              <a:avLst/>
              <a:gdLst/>
              <a:ahLst/>
              <a:cxnLst/>
              <a:rect l="l" t="t" r="r" b="b"/>
              <a:pathLst>
                <a:path w="2148" h="2776" extrusionOk="0">
                  <a:moveTo>
                    <a:pt x="1463" y="860"/>
                  </a:moveTo>
                  <a:cubicBezTo>
                    <a:pt x="1567" y="872"/>
                    <a:pt x="1649" y="883"/>
                    <a:pt x="1741" y="918"/>
                  </a:cubicBezTo>
                  <a:cubicBezTo>
                    <a:pt x="1811" y="930"/>
                    <a:pt x="1881" y="930"/>
                    <a:pt x="1939" y="965"/>
                  </a:cubicBezTo>
                  <a:cubicBezTo>
                    <a:pt x="2055" y="999"/>
                    <a:pt x="2125" y="1092"/>
                    <a:pt x="2125" y="1220"/>
                  </a:cubicBezTo>
                  <a:cubicBezTo>
                    <a:pt x="2125" y="1348"/>
                    <a:pt x="2148" y="1475"/>
                    <a:pt x="2125" y="1615"/>
                  </a:cubicBezTo>
                  <a:cubicBezTo>
                    <a:pt x="2125" y="1731"/>
                    <a:pt x="2067" y="1777"/>
                    <a:pt x="1950" y="1789"/>
                  </a:cubicBezTo>
                  <a:cubicBezTo>
                    <a:pt x="1834" y="1812"/>
                    <a:pt x="1707" y="1835"/>
                    <a:pt x="1591" y="1847"/>
                  </a:cubicBezTo>
                  <a:cubicBezTo>
                    <a:pt x="1544" y="1986"/>
                    <a:pt x="1567" y="2137"/>
                    <a:pt x="1591" y="2276"/>
                  </a:cubicBezTo>
                  <a:cubicBezTo>
                    <a:pt x="1602" y="2381"/>
                    <a:pt x="1602" y="2485"/>
                    <a:pt x="1591" y="2590"/>
                  </a:cubicBezTo>
                  <a:cubicBezTo>
                    <a:pt x="1579" y="2706"/>
                    <a:pt x="1486" y="2764"/>
                    <a:pt x="1370" y="2776"/>
                  </a:cubicBezTo>
                  <a:lnTo>
                    <a:pt x="1010" y="2776"/>
                  </a:lnTo>
                  <a:cubicBezTo>
                    <a:pt x="871" y="2776"/>
                    <a:pt x="778" y="2706"/>
                    <a:pt x="731" y="2567"/>
                  </a:cubicBezTo>
                  <a:cubicBezTo>
                    <a:pt x="673" y="2427"/>
                    <a:pt x="639" y="2276"/>
                    <a:pt x="592" y="2125"/>
                  </a:cubicBezTo>
                  <a:cubicBezTo>
                    <a:pt x="488" y="2091"/>
                    <a:pt x="383" y="2067"/>
                    <a:pt x="267" y="2033"/>
                  </a:cubicBezTo>
                  <a:cubicBezTo>
                    <a:pt x="93" y="1975"/>
                    <a:pt x="0" y="1858"/>
                    <a:pt x="12" y="1673"/>
                  </a:cubicBezTo>
                  <a:lnTo>
                    <a:pt x="12" y="1359"/>
                  </a:lnTo>
                  <a:cubicBezTo>
                    <a:pt x="12" y="1255"/>
                    <a:pt x="70" y="1174"/>
                    <a:pt x="174" y="1127"/>
                  </a:cubicBezTo>
                  <a:cubicBezTo>
                    <a:pt x="244" y="1104"/>
                    <a:pt x="325" y="1092"/>
                    <a:pt x="418" y="1057"/>
                  </a:cubicBezTo>
                  <a:cubicBezTo>
                    <a:pt x="464" y="918"/>
                    <a:pt x="430" y="756"/>
                    <a:pt x="430" y="605"/>
                  </a:cubicBezTo>
                  <a:cubicBezTo>
                    <a:pt x="430" y="431"/>
                    <a:pt x="476" y="291"/>
                    <a:pt x="557" y="140"/>
                  </a:cubicBezTo>
                  <a:cubicBezTo>
                    <a:pt x="604" y="71"/>
                    <a:pt x="673" y="24"/>
                    <a:pt x="766" y="13"/>
                  </a:cubicBezTo>
                  <a:cubicBezTo>
                    <a:pt x="906" y="13"/>
                    <a:pt x="1057" y="1"/>
                    <a:pt x="1196" y="13"/>
                  </a:cubicBezTo>
                  <a:cubicBezTo>
                    <a:pt x="1347" y="24"/>
                    <a:pt x="1428" y="82"/>
                    <a:pt x="1451" y="245"/>
                  </a:cubicBezTo>
                  <a:cubicBezTo>
                    <a:pt x="1463" y="361"/>
                    <a:pt x="1463" y="489"/>
                    <a:pt x="1463" y="605"/>
                  </a:cubicBezTo>
                  <a:cubicBezTo>
                    <a:pt x="1440" y="674"/>
                    <a:pt x="1440" y="756"/>
                    <a:pt x="1463" y="860"/>
                  </a:cubicBezTo>
                  <a:close/>
                  <a:moveTo>
                    <a:pt x="1393" y="1568"/>
                  </a:moveTo>
                  <a:cubicBezTo>
                    <a:pt x="1463" y="1557"/>
                    <a:pt x="1533" y="1545"/>
                    <a:pt x="1602" y="1545"/>
                  </a:cubicBezTo>
                  <a:cubicBezTo>
                    <a:pt x="1683" y="1522"/>
                    <a:pt x="1765" y="1522"/>
                    <a:pt x="1858" y="1510"/>
                  </a:cubicBezTo>
                  <a:lnTo>
                    <a:pt x="1858" y="1220"/>
                  </a:lnTo>
                  <a:cubicBezTo>
                    <a:pt x="1800" y="1208"/>
                    <a:pt x="1753" y="1174"/>
                    <a:pt x="1695" y="1174"/>
                  </a:cubicBezTo>
                  <a:cubicBezTo>
                    <a:pt x="1591" y="1162"/>
                    <a:pt x="1486" y="1162"/>
                    <a:pt x="1393" y="1150"/>
                  </a:cubicBezTo>
                  <a:cubicBezTo>
                    <a:pt x="1231" y="1127"/>
                    <a:pt x="1184" y="1069"/>
                    <a:pt x="1184" y="930"/>
                  </a:cubicBezTo>
                  <a:lnTo>
                    <a:pt x="1184" y="686"/>
                  </a:lnTo>
                  <a:cubicBezTo>
                    <a:pt x="1184" y="547"/>
                    <a:pt x="1196" y="419"/>
                    <a:pt x="1173" y="303"/>
                  </a:cubicBezTo>
                  <a:cubicBezTo>
                    <a:pt x="1126" y="280"/>
                    <a:pt x="1115" y="256"/>
                    <a:pt x="1103" y="256"/>
                  </a:cubicBezTo>
                  <a:cubicBezTo>
                    <a:pt x="1045" y="256"/>
                    <a:pt x="987" y="245"/>
                    <a:pt x="906" y="245"/>
                  </a:cubicBezTo>
                  <a:cubicBezTo>
                    <a:pt x="755" y="245"/>
                    <a:pt x="708" y="291"/>
                    <a:pt x="662" y="419"/>
                  </a:cubicBezTo>
                  <a:cubicBezTo>
                    <a:pt x="650" y="489"/>
                    <a:pt x="639" y="570"/>
                    <a:pt x="639" y="639"/>
                  </a:cubicBezTo>
                  <a:cubicBezTo>
                    <a:pt x="639" y="802"/>
                    <a:pt x="650" y="976"/>
                    <a:pt x="639" y="1127"/>
                  </a:cubicBezTo>
                  <a:cubicBezTo>
                    <a:pt x="639" y="1185"/>
                    <a:pt x="615" y="1243"/>
                    <a:pt x="604" y="1301"/>
                  </a:cubicBezTo>
                  <a:cubicBezTo>
                    <a:pt x="488" y="1336"/>
                    <a:pt x="372" y="1348"/>
                    <a:pt x="267" y="1359"/>
                  </a:cubicBezTo>
                  <a:cubicBezTo>
                    <a:pt x="255" y="1406"/>
                    <a:pt x="255" y="1441"/>
                    <a:pt x="255" y="1464"/>
                  </a:cubicBezTo>
                  <a:cubicBezTo>
                    <a:pt x="255" y="1719"/>
                    <a:pt x="267" y="1742"/>
                    <a:pt x="534" y="1719"/>
                  </a:cubicBezTo>
                  <a:lnTo>
                    <a:pt x="557" y="1719"/>
                  </a:lnTo>
                  <a:cubicBezTo>
                    <a:pt x="697" y="1696"/>
                    <a:pt x="790" y="1754"/>
                    <a:pt x="813" y="1916"/>
                  </a:cubicBezTo>
                  <a:cubicBezTo>
                    <a:pt x="824" y="2102"/>
                    <a:pt x="848" y="2311"/>
                    <a:pt x="952" y="2485"/>
                  </a:cubicBezTo>
                  <a:cubicBezTo>
                    <a:pt x="1068" y="2509"/>
                    <a:pt x="1196" y="2520"/>
                    <a:pt x="1335" y="2485"/>
                  </a:cubicBezTo>
                  <a:cubicBezTo>
                    <a:pt x="1405" y="2195"/>
                    <a:pt x="1335" y="1882"/>
                    <a:pt x="1393" y="1568"/>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6" name="Google Shape;856;p16"/>
          <p:cNvGrpSpPr/>
          <p:nvPr/>
        </p:nvGrpSpPr>
        <p:grpSpPr>
          <a:xfrm rot="9820777">
            <a:off x="6915359" y="3622310"/>
            <a:ext cx="239084" cy="580026"/>
            <a:chOff x="1282375" y="3450000"/>
            <a:chExt cx="64725" cy="157025"/>
          </a:xfrm>
        </p:grpSpPr>
        <p:sp>
          <p:nvSpPr>
            <p:cNvPr id="857" name="Google Shape;857;p16"/>
            <p:cNvSpPr/>
            <p:nvPr/>
          </p:nvSpPr>
          <p:spPr>
            <a:xfrm>
              <a:off x="1282375" y="3450000"/>
              <a:ext cx="64725" cy="157025"/>
            </a:xfrm>
            <a:custGeom>
              <a:avLst/>
              <a:gdLst/>
              <a:ahLst/>
              <a:cxnLst/>
              <a:rect l="l" t="t" r="r" b="b"/>
              <a:pathLst>
                <a:path w="2589" h="6281" extrusionOk="0">
                  <a:moveTo>
                    <a:pt x="2577" y="3773"/>
                  </a:moveTo>
                  <a:cubicBezTo>
                    <a:pt x="2577" y="4017"/>
                    <a:pt x="2566" y="4261"/>
                    <a:pt x="2577" y="4516"/>
                  </a:cubicBezTo>
                  <a:cubicBezTo>
                    <a:pt x="2589" y="4841"/>
                    <a:pt x="2531" y="5166"/>
                    <a:pt x="2438" y="5468"/>
                  </a:cubicBezTo>
                  <a:cubicBezTo>
                    <a:pt x="2415" y="5503"/>
                    <a:pt x="2403" y="5526"/>
                    <a:pt x="2403" y="5561"/>
                  </a:cubicBezTo>
                  <a:cubicBezTo>
                    <a:pt x="2392" y="5816"/>
                    <a:pt x="2229" y="5967"/>
                    <a:pt x="2032" y="6083"/>
                  </a:cubicBezTo>
                  <a:cubicBezTo>
                    <a:pt x="1869" y="6176"/>
                    <a:pt x="1695" y="6281"/>
                    <a:pt x="1486" y="6258"/>
                  </a:cubicBezTo>
                  <a:cubicBezTo>
                    <a:pt x="1289" y="6234"/>
                    <a:pt x="1103" y="6176"/>
                    <a:pt x="894" y="6118"/>
                  </a:cubicBezTo>
                  <a:cubicBezTo>
                    <a:pt x="708" y="6060"/>
                    <a:pt x="581" y="5909"/>
                    <a:pt x="476" y="5747"/>
                  </a:cubicBezTo>
                  <a:cubicBezTo>
                    <a:pt x="441" y="5700"/>
                    <a:pt x="430" y="5631"/>
                    <a:pt x="383" y="5584"/>
                  </a:cubicBezTo>
                  <a:cubicBezTo>
                    <a:pt x="314" y="5515"/>
                    <a:pt x="302" y="5422"/>
                    <a:pt x="325" y="5329"/>
                  </a:cubicBezTo>
                  <a:cubicBezTo>
                    <a:pt x="372" y="5224"/>
                    <a:pt x="348" y="5120"/>
                    <a:pt x="325" y="5015"/>
                  </a:cubicBezTo>
                  <a:cubicBezTo>
                    <a:pt x="302" y="4841"/>
                    <a:pt x="244" y="4690"/>
                    <a:pt x="209" y="4516"/>
                  </a:cubicBezTo>
                  <a:cubicBezTo>
                    <a:pt x="197" y="4412"/>
                    <a:pt x="186" y="4296"/>
                    <a:pt x="186" y="4179"/>
                  </a:cubicBezTo>
                  <a:cubicBezTo>
                    <a:pt x="186" y="4017"/>
                    <a:pt x="186" y="3878"/>
                    <a:pt x="139" y="3727"/>
                  </a:cubicBezTo>
                  <a:cubicBezTo>
                    <a:pt x="93" y="3553"/>
                    <a:pt x="81" y="3367"/>
                    <a:pt x="81" y="3181"/>
                  </a:cubicBezTo>
                  <a:cubicBezTo>
                    <a:pt x="81" y="3065"/>
                    <a:pt x="81" y="2926"/>
                    <a:pt x="35" y="2810"/>
                  </a:cubicBezTo>
                  <a:cubicBezTo>
                    <a:pt x="12" y="2740"/>
                    <a:pt x="12" y="2659"/>
                    <a:pt x="12" y="2566"/>
                  </a:cubicBezTo>
                  <a:cubicBezTo>
                    <a:pt x="12" y="2171"/>
                    <a:pt x="0" y="1765"/>
                    <a:pt x="12" y="1382"/>
                  </a:cubicBezTo>
                  <a:cubicBezTo>
                    <a:pt x="12" y="1033"/>
                    <a:pt x="128" y="720"/>
                    <a:pt x="314" y="430"/>
                  </a:cubicBezTo>
                  <a:cubicBezTo>
                    <a:pt x="360" y="360"/>
                    <a:pt x="418" y="302"/>
                    <a:pt x="488" y="256"/>
                  </a:cubicBezTo>
                  <a:cubicBezTo>
                    <a:pt x="755" y="116"/>
                    <a:pt x="1022" y="0"/>
                    <a:pt x="1335" y="47"/>
                  </a:cubicBezTo>
                  <a:cubicBezTo>
                    <a:pt x="1428" y="58"/>
                    <a:pt x="1544" y="105"/>
                    <a:pt x="1637" y="163"/>
                  </a:cubicBezTo>
                  <a:cubicBezTo>
                    <a:pt x="1823" y="290"/>
                    <a:pt x="1997" y="453"/>
                    <a:pt x="2113" y="662"/>
                  </a:cubicBezTo>
                  <a:cubicBezTo>
                    <a:pt x="2171" y="778"/>
                    <a:pt x="2217" y="917"/>
                    <a:pt x="2287" y="1033"/>
                  </a:cubicBezTo>
                  <a:cubicBezTo>
                    <a:pt x="2380" y="1161"/>
                    <a:pt x="2415" y="1300"/>
                    <a:pt x="2403" y="1463"/>
                  </a:cubicBezTo>
                  <a:lnTo>
                    <a:pt x="2403" y="1521"/>
                  </a:lnTo>
                  <a:cubicBezTo>
                    <a:pt x="2496" y="1753"/>
                    <a:pt x="2496" y="1985"/>
                    <a:pt x="2473" y="2218"/>
                  </a:cubicBezTo>
                  <a:cubicBezTo>
                    <a:pt x="2473" y="2252"/>
                    <a:pt x="2473" y="2276"/>
                    <a:pt x="2496" y="2299"/>
                  </a:cubicBezTo>
                  <a:cubicBezTo>
                    <a:pt x="2589" y="2485"/>
                    <a:pt x="2566" y="2670"/>
                    <a:pt x="2566" y="2844"/>
                  </a:cubicBezTo>
                  <a:cubicBezTo>
                    <a:pt x="2577" y="3158"/>
                    <a:pt x="2577" y="3460"/>
                    <a:pt x="2577" y="3773"/>
                  </a:cubicBezTo>
                  <a:close/>
                  <a:moveTo>
                    <a:pt x="383" y="3274"/>
                  </a:moveTo>
                  <a:cubicBezTo>
                    <a:pt x="546" y="3332"/>
                    <a:pt x="697" y="3390"/>
                    <a:pt x="824" y="3448"/>
                  </a:cubicBezTo>
                  <a:cubicBezTo>
                    <a:pt x="1045" y="3553"/>
                    <a:pt x="1451" y="3553"/>
                    <a:pt x="1695" y="3471"/>
                  </a:cubicBezTo>
                  <a:cubicBezTo>
                    <a:pt x="1800" y="3425"/>
                    <a:pt x="1916" y="3413"/>
                    <a:pt x="1997" y="3332"/>
                  </a:cubicBezTo>
                  <a:cubicBezTo>
                    <a:pt x="2241" y="3146"/>
                    <a:pt x="2357" y="2868"/>
                    <a:pt x="2275" y="2577"/>
                  </a:cubicBezTo>
                  <a:cubicBezTo>
                    <a:pt x="2217" y="2380"/>
                    <a:pt x="2217" y="2171"/>
                    <a:pt x="2206" y="1974"/>
                  </a:cubicBezTo>
                  <a:cubicBezTo>
                    <a:pt x="2206" y="1927"/>
                    <a:pt x="2206" y="1869"/>
                    <a:pt x="2183" y="1823"/>
                  </a:cubicBezTo>
                  <a:cubicBezTo>
                    <a:pt x="2113" y="1672"/>
                    <a:pt x="2136" y="1509"/>
                    <a:pt x="2101" y="1347"/>
                  </a:cubicBezTo>
                  <a:cubicBezTo>
                    <a:pt x="2055" y="1184"/>
                    <a:pt x="1927" y="1045"/>
                    <a:pt x="1881" y="882"/>
                  </a:cubicBezTo>
                  <a:cubicBezTo>
                    <a:pt x="1834" y="720"/>
                    <a:pt x="1730" y="627"/>
                    <a:pt x="1614" y="523"/>
                  </a:cubicBezTo>
                  <a:cubicBezTo>
                    <a:pt x="1498" y="406"/>
                    <a:pt x="1358" y="314"/>
                    <a:pt x="1184" y="348"/>
                  </a:cubicBezTo>
                  <a:cubicBezTo>
                    <a:pt x="975" y="372"/>
                    <a:pt x="766" y="430"/>
                    <a:pt x="592" y="557"/>
                  </a:cubicBezTo>
                  <a:cubicBezTo>
                    <a:pt x="569" y="581"/>
                    <a:pt x="557" y="592"/>
                    <a:pt x="557" y="604"/>
                  </a:cubicBezTo>
                  <a:cubicBezTo>
                    <a:pt x="395" y="848"/>
                    <a:pt x="325" y="1126"/>
                    <a:pt x="314" y="1416"/>
                  </a:cubicBezTo>
                  <a:cubicBezTo>
                    <a:pt x="279" y="1800"/>
                    <a:pt x="302" y="2171"/>
                    <a:pt x="302" y="2554"/>
                  </a:cubicBezTo>
                  <a:cubicBezTo>
                    <a:pt x="302" y="2589"/>
                    <a:pt x="302" y="2635"/>
                    <a:pt x="314" y="2670"/>
                  </a:cubicBezTo>
                  <a:cubicBezTo>
                    <a:pt x="383" y="2856"/>
                    <a:pt x="383" y="3042"/>
                    <a:pt x="383" y="3274"/>
                  </a:cubicBezTo>
                  <a:close/>
                  <a:moveTo>
                    <a:pt x="2287" y="3529"/>
                  </a:moveTo>
                  <a:cubicBezTo>
                    <a:pt x="2241" y="3541"/>
                    <a:pt x="2217" y="3541"/>
                    <a:pt x="2183" y="3553"/>
                  </a:cubicBezTo>
                  <a:cubicBezTo>
                    <a:pt x="1707" y="3773"/>
                    <a:pt x="1707" y="3773"/>
                    <a:pt x="1184" y="3773"/>
                  </a:cubicBezTo>
                  <a:cubicBezTo>
                    <a:pt x="998" y="3773"/>
                    <a:pt x="824" y="3762"/>
                    <a:pt x="662" y="3657"/>
                  </a:cubicBezTo>
                  <a:cubicBezTo>
                    <a:pt x="592" y="3611"/>
                    <a:pt x="522" y="3564"/>
                    <a:pt x="418" y="3622"/>
                  </a:cubicBezTo>
                  <a:cubicBezTo>
                    <a:pt x="430" y="3703"/>
                    <a:pt x="441" y="3785"/>
                    <a:pt x="441" y="3854"/>
                  </a:cubicBezTo>
                  <a:cubicBezTo>
                    <a:pt x="430" y="4145"/>
                    <a:pt x="546" y="4412"/>
                    <a:pt x="546" y="4702"/>
                  </a:cubicBezTo>
                  <a:cubicBezTo>
                    <a:pt x="546" y="4760"/>
                    <a:pt x="557" y="4830"/>
                    <a:pt x="604" y="4876"/>
                  </a:cubicBezTo>
                  <a:cubicBezTo>
                    <a:pt x="697" y="5015"/>
                    <a:pt x="708" y="5178"/>
                    <a:pt x="673" y="5329"/>
                  </a:cubicBezTo>
                  <a:cubicBezTo>
                    <a:pt x="650" y="5468"/>
                    <a:pt x="720" y="5561"/>
                    <a:pt x="766" y="5654"/>
                  </a:cubicBezTo>
                  <a:cubicBezTo>
                    <a:pt x="824" y="5793"/>
                    <a:pt x="940" y="5816"/>
                    <a:pt x="1057" y="5863"/>
                  </a:cubicBezTo>
                  <a:cubicBezTo>
                    <a:pt x="1184" y="5909"/>
                    <a:pt x="1300" y="5932"/>
                    <a:pt x="1428" y="5967"/>
                  </a:cubicBezTo>
                  <a:cubicBezTo>
                    <a:pt x="1509" y="5979"/>
                    <a:pt x="1579" y="5967"/>
                    <a:pt x="1637" y="5932"/>
                  </a:cubicBezTo>
                  <a:cubicBezTo>
                    <a:pt x="1718" y="5909"/>
                    <a:pt x="1800" y="5851"/>
                    <a:pt x="1881" y="5816"/>
                  </a:cubicBezTo>
                  <a:cubicBezTo>
                    <a:pt x="1974" y="5793"/>
                    <a:pt x="2008" y="5735"/>
                    <a:pt x="2043" y="5642"/>
                  </a:cubicBezTo>
                  <a:cubicBezTo>
                    <a:pt x="2159" y="5387"/>
                    <a:pt x="2241" y="5108"/>
                    <a:pt x="2264" y="4830"/>
                  </a:cubicBezTo>
                  <a:cubicBezTo>
                    <a:pt x="2322" y="4400"/>
                    <a:pt x="2287" y="3971"/>
                    <a:pt x="2287" y="3529"/>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6"/>
            <p:cNvSpPr/>
            <p:nvPr/>
          </p:nvSpPr>
          <p:spPr>
            <a:xfrm>
              <a:off x="1321825" y="3478150"/>
              <a:ext cx="9025" cy="45875"/>
            </a:xfrm>
            <a:custGeom>
              <a:avLst/>
              <a:gdLst/>
              <a:ahLst/>
              <a:cxnLst/>
              <a:rect l="l" t="t" r="r" b="b"/>
              <a:pathLst>
                <a:path w="361" h="1835" extrusionOk="0">
                  <a:moveTo>
                    <a:pt x="94" y="1835"/>
                  </a:moveTo>
                  <a:cubicBezTo>
                    <a:pt x="47" y="1684"/>
                    <a:pt x="59" y="1579"/>
                    <a:pt x="94" y="1498"/>
                  </a:cubicBezTo>
                  <a:cubicBezTo>
                    <a:pt x="233" y="1266"/>
                    <a:pt x="175" y="1080"/>
                    <a:pt x="13" y="883"/>
                  </a:cubicBezTo>
                  <a:cubicBezTo>
                    <a:pt x="82" y="697"/>
                    <a:pt x="117" y="523"/>
                    <a:pt x="36" y="325"/>
                  </a:cubicBezTo>
                  <a:cubicBezTo>
                    <a:pt x="13" y="232"/>
                    <a:pt x="13" y="116"/>
                    <a:pt x="1" y="0"/>
                  </a:cubicBezTo>
                  <a:cubicBezTo>
                    <a:pt x="82" y="47"/>
                    <a:pt x="140" y="70"/>
                    <a:pt x="175" y="163"/>
                  </a:cubicBezTo>
                  <a:cubicBezTo>
                    <a:pt x="233" y="360"/>
                    <a:pt x="303" y="569"/>
                    <a:pt x="291" y="790"/>
                  </a:cubicBezTo>
                  <a:cubicBezTo>
                    <a:pt x="291" y="859"/>
                    <a:pt x="314" y="941"/>
                    <a:pt x="326" y="1022"/>
                  </a:cubicBezTo>
                  <a:cubicBezTo>
                    <a:pt x="349" y="1126"/>
                    <a:pt x="361" y="1219"/>
                    <a:pt x="361" y="1324"/>
                  </a:cubicBezTo>
                  <a:cubicBezTo>
                    <a:pt x="361" y="1370"/>
                    <a:pt x="326" y="1428"/>
                    <a:pt x="303" y="1451"/>
                  </a:cubicBezTo>
                  <a:cubicBezTo>
                    <a:pt x="198" y="1509"/>
                    <a:pt x="175" y="1602"/>
                    <a:pt x="175" y="1718"/>
                  </a:cubicBezTo>
                  <a:cubicBezTo>
                    <a:pt x="140" y="1742"/>
                    <a:pt x="129" y="1753"/>
                    <a:pt x="94" y="1835"/>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6"/>
            <p:cNvSpPr/>
            <p:nvPr/>
          </p:nvSpPr>
          <p:spPr>
            <a:xfrm>
              <a:off x="1326775" y="3556225"/>
              <a:ext cx="6700" cy="30500"/>
            </a:xfrm>
            <a:custGeom>
              <a:avLst/>
              <a:gdLst/>
              <a:ahLst/>
              <a:cxnLst/>
              <a:rect l="l" t="t" r="r" b="b"/>
              <a:pathLst>
                <a:path w="268" h="1220" extrusionOk="0">
                  <a:moveTo>
                    <a:pt x="47" y="1219"/>
                  </a:moveTo>
                  <a:cubicBezTo>
                    <a:pt x="35" y="1161"/>
                    <a:pt x="0" y="1115"/>
                    <a:pt x="24" y="1091"/>
                  </a:cubicBezTo>
                  <a:cubicBezTo>
                    <a:pt x="93" y="917"/>
                    <a:pt x="58" y="732"/>
                    <a:pt x="70" y="557"/>
                  </a:cubicBezTo>
                  <a:cubicBezTo>
                    <a:pt x="70" y="406"/>
                    <a:pt x="70" y="267"/>
                    <a:pt x="93" y="128"/>
                  </a:cubicBezTo>
                  <a:cubicBezTo>
                    <a:pt x="93" y="93"/>
                    <a:pt x="116" y="47"/>
                    <a:pt x="140" y="12"/>
                  </a:cubicBezTo>
                  <a:cubicBezTo>
                    <a:pt x="209" y="0"/>
                    <a:pt x="232" y="47"/>
                    <a:pt x="232" y="93"/>
                  </a:cubicBezTo>
                  <a:cubicBezTo>
                    <a:pt x="256" y="383"/>
                    <a:pt x="267" y="673"/>
                    <a:pt x="267" y="964"/>
                  </a:cubicBezTo>
                  <a:cubicBezTo>
                    <a:pt x="256" y="1057"/>
                    <a:pt x="174" y="1138"/>
                    <a:pt x="47" y="1219"/>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0" name="Google Shape;860;p16"/>
          <p:cNvGrpSpPr/>
          <p:nvPr/>
        </p:nvGrpSpPr>
        <p:grpSpPr>
          <a:xfrm rot="3303917">
            <a:off x="7811565" y="4352123"/>
            <a:ext cx="360250" cy="1149365"/>
            <a:chOff x="616875" y="3027700"/>
            <a:chExt cx="97525" cy="311150"/>
          </a:xfrm>
        </p:grpSpPr>
        <p:sp>
          <p:nvSpPr>
            <p:cNvPr id="861" name="Google Shape;861;p16"/>
            <p:cNvSpPr/>
            <p:nvPr/>
          </p:nvSpPr>
          <p:spPr>
            <a:xfrm>
              <a:off x="616875" y="3027700"/>
              <a:ext cx="97525" cy="311150"/>
            </a:xfrm>
            <a:custGeom>
              <a:avLst/>
              <a:gdLst/>
              <a:ahLst/>
              <a:cxnLst/>
              <a:rect l="l" t="t" r="r" b="b"/>
              <a:pathLst>
                <a:path w="3901" h="12446" extrusionOk="0">
                  <a:moveTo>
                    <a:pt x="12" y="8116"/>
                  </a:moveTo>
                  <a:lnTo>
                    <a:pt x="12" y="5109"/>
                  </a:lnTo>
                  <a:cubicBezTo>
                    <a:pt x="12" y="4946"/>
                    <a:pt x="12" y="4784"/>
                    <a:pt x="93" y="4633"/>
                  </a:cubicBezTo>
                  <a:cubicBezTo>
                    <a:pt x="116" y="4552"/>
                    <a:pt x="116" y="4436"/>
                    <a:pt x="116" y="4354"/>
                  </a:cubicBezTo>
                  <a:lnTo>
                    <a:pt x="116" y="3936"/>
                  </a:lnTo>
                  <a:cubicBezTo>
                    <a:pt x="116" y="3832"/>
                    <a:pt x="151" y="3739"/>
                    <a:pt x="221" y="3681"/>
                  </a:cubicBezTo>
                  <a:cubicBezTo>
                    <a:pt x="325" y="3600"/>
                    <a:pt x="360" y="3484"/>
                    <a:pt x="406" y="3367"/>
                  </a:cubicBezTo>
                  <a:cubicBezTo>
                    <a:pt x="476" y="3193"/>
                    <a:pt x="557" y="3031"/>
                    <a:pt x="639" y="2857"/>
                  </a:cubicBezTo>
                  <a:cubicBezTo>
                    <a:pt x="731" y="2671"/>
                    <a:pt x="824" y="2485"/>
                    <a:pt x="801" y="2265"/>
                  </a:cubicBezTo>
                  <a:cubicBezTo>
                    <a:pt x="801" y="2230"/>
                    <a:pt x="801" y="2218"/>
                    <a:pt x="813" y="2195"/>
                  </a:cubicBezTo>
                  <a:cubicBezTo>
                    <a:pt x="940" y="1905"/>
                    <a:pt x="894" y="1591"/>
                    <a:pt x="894" y="1289"/>
                  </a:cubicBezTo>
                  <a:cubicBezTo>
                    <a:pt x="894" y="1150"/>
                    <a:pt x="917" y="1011"/>
                    <a:pt x="894" y="871"/>
                  </a:cubicBezTo>
                  <a:cubicBezTo>
                    <a:pt x="871" y="663"/>
                    <a:pt x="952" y="512"/>
                    <a:pt x="1010" y="337"/>
                  </a:cubicBezTo>
                  <a:cubicBezTo>
                    <a:pt x="1091" y="117"/>
                    <a:pt x="1300" y="47"/>
                    <a:pt x="1521" y="12"/>
                  </a:cubicBezTo>
                  <a:cubicBezTo>
                    <a:pt x="1625" y="1"/>
                    <a:pt x="1730" y="12"/>
                    <a:pt x="1846" y="12"/>
                  </a:cubicBezTo>
                  <a:cubicBezTo>
                    <a:pt x="1962" y="12"/>
                    <a:pt x="2055" y="70"/>
                    <a:pt x="2090" y="175"/>
                  </a:cubicBezTo>
                  <a:cubicBezTo>
                    <a:pt x="2171" y="419"/>
                    <a:pt x="2287" y="663"/>
                    <a:pt x="2275" y="941"/>
                  </a:cubicBezTo>
                  <a:cubicBezTo>
                    <a:pt x="2252" y="1266"/>
                    <a:pt x="2368" y="1556"/>
                    <a:pt x="2426" y="1870"/>
                  </a:cubicBezTo>
                  <a:cubicBezTo>
                    <a:pt x="2438" y="1940"/>
                    <a:pt x="2461" y="2032"/>
                    <a:pt x="2484" y="2102"/>
                  </a:cubicBezTo>
                  <a:cubicBezTo>
                    <a:pt x="2519" y="2369"/>
                    <a:pt x="2659" y="2555"/>
                    <a:pt x="2868" y="2683"/>
                  </a:cubicBezTo>
                  <a:cubicBezTo>
                    <a:pt x="2891" y="2683"/>
                    <a:pt x="2891" y="2694"/>
                    <a:pt x="2902" y="2694"/>
                  </a:cubicBezTo>
                  <a:cubicBezTo>
                    <a:pt x="3297" y="2845"/>
                    <a:pt x="3494" y="3158"/>
                    <a:pt x="3587" y="3553"/>
                  </a:cubicBezTo>
                  <a:cubicBezTo>
                    <a:pt x="3634" y="3774"/>
                    <a:pt x="3761" y="3960"/>
                    <a:pt x="3715" y="4192"/>
                  </a:cubicBezTo>
                  <a:cubicBezTo>
                    <a:pt x="3866" y="4586"/>
                    <a:pt x="3808" y="5004"/>
                    <a:pt x="3808" y="5399"/>
                  </a:cubicBezTo>
                  <a:cubicBezTo>
                    <a:pt x="3808" y="5736"/>
                    <a:pt x="3831" y="6061"/>
                    <a:pt x="3878" y="6397"/>
                  </a:cubicBezTo>
                  <a:cubicBezTo>
                    <a:pt x="3889" y="6560"/>
                    <a:pt x="3901" y="6723"/>
                    <a:pt x="3901" y="6897"/>
                  </a:cubicBezTo>
                  <a:lnTo>
                    <a:pt x="3901" y="10147"/>
                  </a:lnTo>
                  <a:cubicBezTo>
                    <a:pt x="3901" y="10345"/>
                    <a:pt x="3878" y="10530"/>
                    <a:pt x="3785" y="10728"/>
                  </a:cubicBezTo>
                  <a:cubicBezTo>
                    <a:pt x="3715" y="10902"/>
                    <a:pt x="3657" y="11076"/>
                    <a:pt x="3622" y="11262"/>
                  </a:cubicBezTo>
                  <a:cubicBezTo>
                    <a:pt x="3599" y="11436"/>
                    <a:pt x="3506" y="11575"/>
                    <a:pt x="3448" y="11738"/>
                  </a:cubicBezTo>
                  <a:cubicBezTo>
                    <a:pt x="3344" y="12016"/>
                    <a:pt x="3135" y="12144"/>
                    <a:pt x="2868" y="12248"/>
                  </a:cubicBezTo>
                  <a:cubicBezTo>
                    <a:pt x="2810" y="12272"/>
                    <a:pt x="2740" y="12307"/>
                    <a:pt x="2670" y="12307"/>
                  </a:cubicBezTo>
                  <a:cubicBezTo>
                    <a:pt x="2345" y="12318"/>
                    <a:pt x="2055" y="12446"/>
                    <a:pt x="1741" y="12446"/>
                  </a:cubicBezTo>
                  <a:lnTo>
                    <a:pt x="894" y="12446"/>
                  </a:lnTo>
                  <a:cubicBezTo>
                    <a:pt x="662" y="12446"/>
                    <a:pt x="348" y="12248"/>
                    <a:pt x="255" y="12040"/>
                  </a:cubicBezTo>
                  <a:cubicBezTo>
                    <a:pt x="105" y="11714"/>
                    <a:pt x="0" y="11366"/>
                    <a:pt x="12" y="10971"/>
                  </a:cubicBezTo>
                  <a:cubicBezTo>
                    <a:pt x="35" y="10008"/>
                    <a:pt x="12" y="9068"/>
                    <a:pt x="12" y="8116"/>
                  </a:cubicBezTo>
                  <a:close/>
                  <a:moveTo>
                    <a:pt x="2008" y="1754"/>
                  </a:moveTo>
                  <a:lnTo>
                    <a:pt x="1382" y="1754"/>
                  </a:lnTo>
                  <a:cubicBezTo>
                    <a:pt x="1265" y="1754"/>
                    <a:pt x="1207" y="1812"/>
                    <a:pt x="1196" y="1928"/>
                  </a:cubicBezTo>
                  <a:cubicBezTo>
                    <a:pt x="1173" y="2079"/>
                    <a:pt x="1196" y="2207"/>
                    <a:pt x="1173" y="2346"/>
                  </a:cubicBezTo>
                  <a:cubicBezTo>
                    <a:pt x="1173" y="2427"/>
                    <a:pt x="1161" y="2520"/>
                    <a:pt x="1115" y="2578"/>
                  </a:cubicBezTo>
                  <a:cubicBezTo>
                    <a:pt x="917" y="2845"/>
                    <a:pt x="801" y="3147"/>
                    <a:pt x="627" y="3426"/>
                  </a:cubicBezTo>
                  <a:cubicBezTo>
                    <a:pt x="476" y="3681"/>
                    <a:pt x="395" y="3971"/>
                    <a:pt x="418" y="4296"/>
                  </a:cubicBezTo>
                  <a:cubicBezTo>
                    <a:pt x="441" y="4436"/>
                    <a:pt x="441" y="4598"/>
                    <a:pt x="395" y="4749"/>
                  </a:cubicBezTo>
                  <a:cubicBezTo>
                    <a:pt x="348" y="4888"/>
                    <a:pt x="337" y="5039"/>
                    <a:pt x="337" y="5190"/>
                  </a:cubicBezTo>
                  <a:lnTo>
                    <a:pt x="337" y="11053"/>
                  </a:lnTo>
                  <a:cubicBezTo>
                    <a:pt x="337" y="11343"/>
                    <a:pt x="418" y="11610"/>
                    <a:pt x="534" y="11854"/>
                  </a:cubicBezTo>
                  <a:cubicBezTo>
                    <a:pt x="615" y="12005"/>
                    <a:pt x="743" y="12132"/>
                    <a:pt x="940" y="12132"/>
                  </a:cubicBezTo>
                  <a:cubicBezTo>
                    <a:pt x="1451" y="12156"/>
                    <a:pt x="1962" y="12086"/>
                    <a:pt x="2473" y="12028"/>
                  </a:cubicBezTo>
                  <a:cubicBezTo>
                    <a:pt x="2577" y="12016"/>
                    <a:pt x="2693" y="11970"/>
                    <a:pt x="2798" y="11912"/>
                  </a:cubicBezTo>
                  <a:cubicBezTo>
                    <a:pt x="2902" y="11854"/>
                    <a:pt x="3018" y="11773"/>
                    <a:pt x="3088" y="11680"/>
                  </a:cubicBezTo>
                  <a:cubicBezTo>
                    <a:pt x="3239" y="11482"/>
                    <a:pt x="3320" y="11227"/>
                    <a:pt x="3390" y="10983"/>
                  </a:cubicBezTo>
                  <a:cubicBezTo>
                    <a:pt x="3425" y="10867"/>
                    <a:pt x="3448" y="10751"/>
                    <a:pt x="3494" y="10646"/>
                  </a:cubicBezTo>
                  <a:cubicBezTo>
                    <a:pt x="3564" y="10495"/>
                    <a:pt x="3587" y="10321"/>
                    <a:pt x="3587" y="10147"/>
                  </a:cubicBezTo>
                  <a:lnTo>
                    <a:pt x="3587" y="6862"/>
                  </a:lnTo>
                  <a:cubicBezTo>
                    <a:pt x="3587" y="6734"/>
                    <a:pt x="3587" y="6606"/>
                    <a:pt x="3564" y="6490"/>
                  </a:cubicBezTo>
                  <a:cubicBezTo>
                    <a:pt x="3483" y="6061"/>
                    <a:pt x="3506" y="5631"/>
                    <a:pt x="3494" y="5190"/>
                  </a:cubicBezTo>
                  <a:cubicBezTo>
                    <a:pt x="3494" y="4946"/>
                    <a:pt x="3529" y="4703"/>
                    <a:pt x="3425" y="4470"/>
                  </a:cubicBezTo>
                  <a:cubicBezTo>
                    <a:pt x="3413" y="4424"/>
                    <a:pt x="3413" y="4354"/>
                    <a:pt x="3413" y="4296"/>
                  </a:cubicBezTo>
                  <a:cubicBezTo>
                    <a:pt x="3413" y="4134"/>
                    <a:pt x="3390" y="4006"/>
                    <a:pt x="3320" y="3855"/>
                  </a:cubicBezTo>
                  <a:cubicBezTo>
                    <a:pt x="3262" y="3762"/>
                    <a:pt x="3239" y="3646"/>
                    <a:pt x="3204" y="3530"/>
                  </a:cubicBezTo>
                  <a:cubicBezTo>
                    <a:pt x="3158" y="3333"/>
                    <a:pt x="3053" y="3217"/>
                    <a:pt x="2902" y="3124"/>
                  </a:cubicBezTo>
                  <a:cubicBezTo>
                    <a:pt x="2786" y="3042"/>
                    <a:pt x="2659" y="2973"/>
                    <a:pt x="2554" y="2903"/>
                  </a:cubicBezTo>
                  <a:cubicBezTo>
                    <a:pt x="2392" y="2799"/>
                    <a:pt x="2264" y="2683"/>
                    <a:pt x="2217" y="2485"/>
                  </a:cubicBezTo>
                  <a:cubicBezTo>
                    <a:pt x="2183" y="2230"/>
                    <a:pt x="2078" y="1986"/>
                    <a:pt x="2008" y="1754"/>
                  </a:cubicBezTo>
                  <a:close/>
                  <a:moveTo>
                    <a:pt x="1950" y="1464"/>
                  </a:moveTo>
                  <a:lnTo>
                    <a:pt x="1950" y="1011"/>
                  </a:lnTo>
                  <a:cubicBezTo>
                    <a:pt x="1950" y="895"/>
                    <a:pt x="1927" y="779"/>
                    <a:pt x="1916" y="663"/>
                  </a:cubicBezTo>
                  <a:cubicBezTo>
                    <a:pt x="1892" y="535"/>
                    <a:pt x="1800" y="454"/>
                    <a:pt x="1672" y="396"/>
                  </a:cubicBezTo>
                  <a:cubicBezTo>
                    <a:pt x="1521" y="337"/>
                    <a:pt x="1324" y="419"/>
                    <a:pt x="1312" y="570"/>
                  </a:cubicBezTo>
                  <a:cubicBezTo>
                    <a:pt x="1289" y="860"/>
                    <a:pt x="1265" y="1150"/>
                    <a:pt x="1324" y="1440"/>
                  </a:cubicBezTo>
                  <a:cubicBezTo>
                    <a:pt x="1521" y="1498"/>
                    <a:pt x="1718" y="1475"/>
                    <a:pt x="1950" y="1464"/>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6"/>
            <p:cNvSpPr/>
            <p:nvPr/>
          </p:nvSpPr>
          <p:spPr>
            <a:xfrm>
              <a:off x="641250" y="3121750"/>
              <a:ext cx="49075" cy="179100"/>
            </a:xfrm>
            <a:custGeom>
              <a:avLst/>
              <a:gdLst/>
              <a:ahLst/>
              <a:cxnLst/>
              <a:rect l="l" t="t" r="r" b="b"/>
              <a:pathLst>
                <a:path w="1963" h="7164" extrusionOk="0">
                  <a:moveTo>
                    <a:pt x="1939" y="3378"/>
                  </a:moveTo>
                  <a:cubicBezTo>
                    <a:pt x="1939" y="4238"/>
                    <a:pt x="1927" y="5073"/>
                    <a:pt x="1939" y="5932"/>
                  </a:cubicBezTo>
                  <a:cubicBezTo>
                    <a:pt x="1939" y="6188"/>
                    <a:pt x="1846" y="6408"/>
                    <a:pt x="1800" y="6641"/>
                  </a:cubicBezTo>
                  <a:cubicBezTo>
                    <a:pt x="1788" y="6722"/>
                    <a:pt x="1672" y="6803"/>
                    <a:pt x="1591" y="6861"/>
                  </a:cubicBezTo>
                  <a:cubicBezTo>
                    <a:pt x="1475" y="6942"/>
                    <a:pt x="1335" y="7001"/>
                    <a:pt x="1208" y="7093"/>
                  </a:cubicBezTo>
                  <a:cubicBezTo>
                    <a:pt x="1115" y="7151"/>
                    <a:pt x="1022" y="7163"/>
                    <a:pt x="941" y="7117"/>
                  </a:cubicBezTo>
                  <a:cubicBezTo>
                    <a:pt x="778" y="7047"/>
                    <a:pt x="627" y="6989"/>
                    <a:pt x="476" y="6884"/>
                  </a:cubicBezTo>
                  <a:cubicBezTo>
                    <a:pt x="337" y="6780"/>
                    <a:pt x="186" y="6675"/>
                    <a:pt x="221" y="6466"/>
                  </a:cubicBezTo>
                  <a:cubicBezTo>
                    <a:pt x="82" y="6188"/>
                    <a:pt x="128" y="5898"/>
                    <a:pt x="116" y="5607"/>
                  </a:cubicBezTo>
                  <a:cubicBezTo>
                    <a:pt x="116" y="5480"/>
                    <a:pt x="116" y="5364"/>
                    <a:pt x="58" y="5236"/>
                  </a:cubicBezTo>
                  <a:cubicBezTo>
                    <a:pt x="23" y="5143"/>
                    <a:pt x="12" y="5062"/>
                    <a:pt x="12" y="4957"/>
                  </a:cubicBezTo>
                  <a:lnTo>
                    <a:pt x="12" y="2728"/>
                  </a:lnTo>
                  <a:cubicBezTo>
                    <a:pt x="12" y="2670"/>
                    <a:pt x="0" y="2589"/>
                    <a:pt x="23" y="2554"/>
                  </a:cubicBezTo>
                  <a:cubicBezTo>
                    <a:pt x="151" y="2276"/>
                    <a:pt x="116" y="1985"/>
                    <a:pt x="116" y="1695"/>
                  </a:cubicBezTo>
                  <a:lnTo>
                    <a:pt x="116" y="1451"/>
                  </a:lnTo>
                  <a:cubicBezTo>
                    <a:pt x="82" y="1068"/>
                    <a:pt x="209" y="720"/>
                    <a:pt x="314" y="360"/>
                  </a:cubicBezTo>
                  <a:cubicBezTo>
                    <a:pt x="383" y="139"/>
                    <a:pt x="581" y="12"/>
                    <a:pt x="813" y="0"/>
                  </a:cubicBezTo>
                  <a:lnTo>
                    <a:pt x="1161" y="0"/>
                  </a:lnTo>
                  <a:cubicBezTo>
                    <a:pt x="1521" y="0"/>
                    <a:pt x="1742" y="209"/>
                    <a:pt x="1916" y="476"/>
                  </a:cubicBezTo>
                  <a:cubicBezTo>
                    <a:pt x="1962" y="546"/>
                    <a:pt x="1962" y="674"/>
                    <a:pt x="1962" y="778"/>
                  </a:cubicBezTo>
                  <a:cubicBezTo>
                    <a:pt x="1962" y="1660"/>
                    <a:pt x="1962" y="2519"/>
                    <a:pt x="1939" y="3378"/>
                  </a:cubicBezTo>
                  <a:cubicBezTo>
                    <a:pt x="1962" y="3378"/>
                    <a:pt x="1962" y="3378"/>
                    <a:pt x="1939" y="3378"/>
                  </a:cubicBezTo>
                  <a:close/>
                  <a:moveTo>
                    <a:pt x="1567" y="6617"/>
                  </a:moveTo>
                  <a:cubicBezTo>
                    <a:pt x="1614" y="6223"/>
                    <a:pt x="1672" y="5840"/>
                    <a:pt x="1672" y="5468"/>
                  </a:cubicBezTo>
                  <a:cubicBezTo>
                    <a:pt x="1672" y="3971"/>
                    <a:pt x="1649" y="2461"/>
                    <a:pt x="1649" y="964"/>
                  </a:cubicBezTo>
                  <a:cubicBezTo>
                    <a:pt x="1649" y="906"/>
                    <a:pt x="1672" y="848"/>
                    <a:pt x="1649" y="790"/>
                  </a:cubicBezTo>
                  <a:cubicBezTo>
                    <a:pt x="1637" y="720"/>
                    <a:pt x="1626" y="615"/>
                    <a:pt x="1567" y="581"/>
                  </a:cubicBezTo>
                  <a:cubicBezTo>
                    <a:pt x="1417" y="430"/>
                    <a:pt x="1277" y="302"/>
                    <a:pt x="1033" y="302"/>
                  </a:cubicBezTo>
                  <a:cubicBezTo>
                    <a:pt x="801" y="314"/>
                    <a:pt x="650" y="383"/>
                    <a:pt x="581" y="604"/>
                  </a:cubicBezTo>
                  <a:cubicBezTo>
                    <a:pt x="511" y="836"/>
                    <a:pt x="430" y="1068"/>
                    <a:pt x="418" y="1300"/>
                  </a:cubicBezTo>
                  <a:lnTo>
                    <a:pt x="418" y="1823"/>
                  </a:lnTo>
                  <a:cubicBezTo>
                    <a:pt x="418" y="2090"/>
                    <a:pt x="453" y="2357"/>
                    <a:pt x="337" y="2612"/>
                  </a:cubicBezTo>
                  <a:cubicBezTo>
                    <a:pt x="302" y="2670"/>
                    <a:pt x="314" y="2740"/>
                    <a:pt x="314" y="2810"/>
                  </a:cubicBezTo>
                  <a:lnTo>
                    <a:pt x="314" y="4830"/>
                  </a:lnTo>
                  <a:cubicBezTo>
                    <a:pt x="314" y="4911"/>
                    <a:pt x="302" y="5004"/>
                    <a:pt x="349" y="5073"/>
                  </a:cubicBezTo>
                  <a:cubicBezTo>
                    <a:pt x="430" y="5248"/>
                    <a:pt x="418" y="5433"/>
                    <a:pt x="418" y="5631"/>
                  </a:cubicBezTo>
                  <a:cubicBezTo>
                    <a:pt x="418" y="5747"/>
                    <a:pt x="407" y="5863"/>
                    <a:pt x="418" y="5979"/>
                  </a:cubicBezTo>
                  <a:cubicBezTo>
                    <a:pt x="453" y="6153"/>
                    <a:pt x="476" y="6327"/>
                    <a:pt x="546" y="6466"/>
                  </a:cubicBezTo>
                  <a:cubicBezTo>
                    <a:pt x="604" y="6594"/>
                    <a:pt x="720" y="6699"/>
                    <a:pt x="871" y="6722"/>
                  </a:cubicBezTo>
                  <a:cubicBezTo>
                    <a:pt x="1010" y="6757"/>
                    <a:pt x="1161" y="6826"/>
                    <a:pt x="1300" y="6710"/>
                  </a:cubicBezTo>
                  <a:cubicBezTo>
                    <a:pt x="1347" y="6675"/>
                    <a:pt x="1440" y="6652"/>
                    <a:pt x="1567" y="6617"/>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6"/>
            <p:cNvSpPr/>
            <p:nvPr/>
          </p:nvSpPr>
          <p:spPr>
            <a:xfrm>
              <a:off x="657775" y="3180375"/>
              <a:ext cx="18900" cy="38050"/>
            </a:xfrm>
            <a:custGeom>
              <a:avLst/>
              <a:gdLst/>
              <a:ahLst/>
              <a:cxnLst/>
              <a:rect l="l" t="t" r="r" b="b"/>
              <a:pathLst>
                <a:path w="756" h="1522" extrusionOk="0">
                  <a:moveTo>
                    <a:pt x="431" y="360"/>
                  </a:moveTo>
                  <a:cubicBezTo>
                    <a:pt x="500" y="511"/>
                    <a:pt x="756" y="569"/>
                    <a:pt x="581" y="813"/>
                  </a:cubicBezTo>
                  <a:lnTo>
                    <a:pt x="407" y="685"/>
                  </a:lnTo>
                  <a:cubicBezTo>
                    <a:pt x="326" y="755"/>
                    <a:pt x="338" y="824"/>
                    <a:pt x="384" y="906"/>
                  </a:cubicBezTo>
                  <a:cubicBezTo>
                    <a:pt x="454" y="1022"/>
                    <a:pt x="512" y="1138"/>
                    <a:pt x="581" y="1254"/>
                  </a:cubicBezTo>
                  <a:lnTo>
                    <a:pt x="523" y="1370"/>
                  </a:lnTo>
                  <a:cubicBezTo>
                    <a:pt x="500" y="1405"/>
                    <a:pt x="454" y="1451"/>
                    <a:pt x="396" y="1498"/>
                  </a:cubicBezTo>
                  <a:cubicBezTo>
                    <a:pt x="268" y="1463"/>
                    <a:pt x="117" y="1521"/>
                    <a:pt x="13" y="1428"/>
                  </a:cubicBezTo>
                  <a:cubicBezTo>
                    <a:pt x="36" y="1266"/>
                    <a:pt x="36" y="1115"/>
                    <a:pt x="47" y="975"/>
                  </a:cubicBezTo>
                  <a:cubicBezTo>
                    <a:pt x="47" y="917"/>
                    <a:pt x="71" y="859"/>
                    <a:pt x="105" y="824"/>
                  </a:cubicBezTo>
                  <a:cubicBezTo>
                    <a:pt x="175" y="766"/>
                    <a:pt x="187" y="697"/>
                    <a:pt x="187" y="616"/>
                  </a:cubicBezTo>
                  <a:cubicBezTo>
                    <a:pt x="187" y="534"/>
                    <a:pt x="164" y="465"/>
                    <a:pt x="175" y="407"/>
                  </a:cubicBezTo>
                  <a:cubicBezTo>
                    <a:pt x="187" y="302"/>
                    <a:pt x="164" y="267"/>
                    <a:pt x="94" y="209"/>
                  </a:cubicBezTo>
                  <a:cubicBezTo>
                    <a:pt x="1" y="128"/>
                    <a:pt x="47" y="35"/>
                    <a:pt x="164" y="12"/>
                  </a:cubicBezTo>
                  <a:cubicBezTo>
                    <a:pt x="233" y="0"/>
                    <a:pt x="314" y="0"/>
                    <a:pt x="372" y="0"/>
                  </a:cubicBezTo>
                  <a:cubicBezTo>
                    <a:pt x="547" y="12"/>
                    <a:pt x="581" y="128"/>
                    <a:pt x="465" y="290"/>
                  </a:cubicBezTo>
                  <a:cubicBezTo>
                    <a:pt x="454" y="302"/>
                    <a:pt x="442" y="337"/>
                    <a:pt x="431" y="360"/>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6"/>
            <p:cNvSpPr/>
            <p:nvPr/>
          </p:nvSpPr>
          <p:spPr>
            <a:xfrm>
              <a:off x="657500" y="3233775"/>
              <a:ext cx="14825" cy="11625"/>
            </a:xfrm>
            <a:custGeom>
              <a:avLst/>
              <a:gdLst/>
              <a:ahLst/>
              <a:cxnLst/>
              <a:rect l="l" t="t" r="r" b="b"/>
              <a:pathLst>
                <a:path w="593" h="465" extrusionOk="0">
                  <a:moveTo>
                    <a:pt x="523" y="360"/>
                  </a:moveTo>
                  <a:cubicBezTo>
                    <a:pt x="395" y="395"/>
                    <a:pt x="291" y="430"/>
                    <a:pt x="175" y="453"/>
                  </a:cubicBezTo>
                  <a:cubicBezTo>
                    <a:pt x="93" y="465"/>
                    <a:pt x="12" y="395"/>
                    <a:pt x="12" y="302"/>
                  </a:cubicBezTo>
                  <a:cubicBezTo>
                    <a:pt x="0" y="140"/>
                    <a:pt x="116" y="0"/>
                    <a:pt x="279" y="0"/>
                  </a:cubicBezTo>
                  <a:cubicBezTo>
                    <a:pt x="349" y="0"/>
                    <a:pt x="442" y="12"/>
                    <a:pt x="511" y="24"/>
                  </a:cubicBezTo>
                  <a:cubicBezTo>
                    <a:pt x="592" y="128"/>
                    <a:pt x="558" y="232"/>
                    <a:pt x="523" y="360"/>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6"/>
            <p:cNvSpPr/>
            <p:nvPr/>
          </p:nvSpPr>
          <p:spPr>
            <a:xfrm>
              <a:off x="655750" y="3160350"/>
              <a:ext cx="14550" cy="9300"/>
            </a:xfrm>
            <a:custGeom>
              <a:avLst/>
              <a:gdLst/>
              <a:ahLst/>
              <a:cxnLst/>
              <a:rect l="l" t="t" r="r" b="b"/>
              <a:pathLst>
                <a:path w="582" h="372" extrusionOk="0">
                  <a:moveTo>
                    <a:pt x="105" y="0"/>
                  </a:moveTo>
                  <a:cubicBezTo>
                    <a:pt x="279" y="35"/>
                    <a:pt x="430" y="0"/>
                    <a:pt x="523" y="163"/>
                  </a:cubicBezTo>
                  <a:cubicBezTo>
                    <a:pt x="546" y="209"/>
                    <a:pt x="581" y="279"/>
                    <a:pt x="523" y="325"/>
                  </a:cubicBezTo>
                  <a:cubicBezTo>
                    <a:pt x="488" y="348"/>
                    <a:pt x="430" y="372"/>
                    <a:pt x="407" y="348"/>
                  </a:cubicBezTo>
                  <a:cubicBezTo>
                    <a:pt x="314" y="337"/>
                    <a:pt x="233" y="314"/>
                    <a:pt x="140" y="279"/>
                  </a:cubicBezTo>
                  <a:cubicBezTo>
                    <a:pt x="105" y="267"/>
                    <a:pt x="59" y="232"/>
                    <a:pt x="47" y="198"/>
                  </a:cubicBezTo>
                  <a:cubicBezTo>
                    <a:pt x="12" y="163"/>
                    <a:pt x="1" y="105"/>
                    <a:pt x="12" y="81"/>
                  </a:cubicBezTo>
                  <a:cubicBezTo>
                    <a:pt x="47" y="35"/>
                    <a:pt x="82" y="23"/>
                    <a:pt x="105" y="0"/>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6" name="Google Shape;866;p16"/>
          <p:cNvGrpSpPr/>
          <p:nvPr/>
        </p:nvGrpSpPr>
        <p:grpSpPr>
          <a:xfrm rot="-9804196">
            <a:off x="8304466" y="1230055"/>
            <a:ext cx="239087" cy="580033"/>
            <a:chOff x="1282375" y="3450000"/>
            <a:chExt cx="64725" cy="157025"/>
          </a:xfrm>
        </p:grpSpPr>
        <p:sp>
          <p:nvSpPr>
            <p:cNvPr id="867" name="Google Shape;867;p16"/>
            <p:cNvSpPr/>
            <p:nvPr/>
          </p:nvSpPr>
          <p:spPr>
            <a:xfrm>
              <a:off x="1282375" y="3450000"/>
              <a:ext cx="64725" cy="157025"/>
            </a:xfrm>
            <a:custGeom>
              <a:avLst/>
              <a:gdLst/>
              <a:ahLst/>
              <a:cxnLst/>
              <a:rect l="l" t="t" r="r" b="b"/>
              <a:pathLst>
                <a:path w="2589" h="6281" extrusionOk="0">
                  <a:moveTo>
                    <a:pt x="2577" y="3773"/>
                  </a:moveTo>
                  <a:cubicBezTo>
                    <a:pt x="2577" y="4017"/>
                    <a:pt x="2566" y="4261"/>
                    <a:pt x="2577" y="4516"/>
                  </a:cubicBezTo>
                  <a:cubicBezTo>
                    <a:pt x="2589" y="4841"/>
                    <a:pt x="2531" y="5166"/>
                    <a:pt x="2438" y="5468"/>
                  </a:cubicBezTo>
                  <a:cubicBezTo>
                    <a:pt x="2415" y="5503"/>
                    <a:pt x="2403" y="5526"/>
                    <a:pt x="2403" y="5561"/>
                  </a:cubicBezTo>
                  <a:cubicBezTo>
                    <a:pt x="2392" y="5816"/>
                    <a:pt x="2229" y="5967"/>
                    <a:pt x="2032" y="6083"/>
                  </a:cubicBezTo>
                  <a:cubicBezTo>
                    <a:pt x="1869" y="6176"/>
                    <a:pt x="1695" y="6281"/>
                    <a:pt x="1486" y="6258"/>
                  </a:cubicBezTo>
                  <a:cubicBezTo>
                    <a:pt x="1289" y="6234"/>
                    <a:pt x="1103" y="6176"/>
                    <a:pt x="894" y="6118"/>
                  </a:cubicBezTo>
                  <a:cubicBezTo>
                    <a:pt x="708" y="6060"/>
                    <a:pt x="581" y="5909"/>
                    <a:pt x="476" y="5747"/>
                  </a:cubicBezTo>
                  <a:cubicBezTo>
                    <a:pt x="441" y="5700"/>
                    <a:pt x="430" y="5631"/>
                    <a:pt x="383" y="5584"/>
                  </a:cubicBezTo>
                  <a:cubicBezTo>
                    <a:pt x="314" y="5515"/>
                    <a:pt x="302" y="5422"/>
                    <a:pt x="325" y="5329"/>
                  </a:cubicBezTo>
                  <a:cubicBezTo>
                    <a:pt x="372" y="5224"/>
                    <a:pt x="348" y="5120"/>
                    <a:pt x="325" y="5015"/>
                  </a:cubicBezTo>
                  <a:cubicBezTo>
                    <a:pt x="302" y="4841"/>
                    <a:pt x="244" y="4690"/>
                    <a:pt x="209" y="4516"/>
                  </a:cubicBezTo>
                  <a:cubicBezTo>
                    <a:pt x="197" y="4412"/>
                    <a:pt x="186" y="4296"/>
                    <a:pt x="186" y="4179"/>
                  </a:cubicBezTo>
                  <a:cubicBezTo>
                    <a:pt x="186" y="4017"/>
                    <a:pt x="186" y="3878"/>
                    <a:pt x="139" y="3727"/>
                  </a:cubicBezTo>
                  <a:cubicBezTo>
                    <a:pt x="93" y="3553"/>
                    <a:pt x="81" y="3367"/>
                    <a:pt x="81" y="3181"/>
                  </a:cubicBezTo>
                  <a:cubicBezTo>
                    <a:pt x="81" y="3065"/>
                    <a:pt x="81" y="2926"/>
                    <a:pt x="35" y="2810"/>
                  </a:cubicBezTo>
                  <a:cubicBezTo>
                    <a:pt x="12" y="2740"/>
                    <a:pt x="12" y="2659"/>
                    <a:pt x="12" y="2566"/>
                  </a:cubicBezTo>
                  <a:cubicBezTo>
                    <a:pt x="12" y="2171"/>
                    <a:pt x="0" y="1765"/>
                    <a:pt x="12" y="1382"/>
                  </a:cubicBezTo>
                  <a:cubicBezTo>
                    <a:pt x="12" y="1033"/>
                    <a:pt x="128" y="720"/>
                    <a:pt x="314" y="430"/>
                  </a:cubicBezTo>
                  <a:cubicBezTo>
                    <a:pt x="360" y="360"/>
                    <a:pt x="418" y="302"/>
                    <a:pt x="488" y="256"/>
                  </a:cubicBezTo>
                  <a:cubicBezTo>
                    <a:pt x="755" y="116"/>
                    <a:pt x="1022" y="0"/>
                    <a:pt x="1335" y="47"/>
                  </a:cubicBezTo>
                  <a:cubicBezTo>
                    <a:pt x="1428" y="58"/>
                    <a:pt x="1544" y="105"/>
                    <a:pt x="1637" y="163"/>
                  </a:cubicBezTo>
                  <a:cubicBezTo>
                    <a:pt x="1823" y="290"/>
                    <a:pt x="1997" y="453"/>
                    <a:pt x="2113" y="662"/>
                  </a:cubicBezTo>
                  <a:cubicBezTo>
                    <a:pt x="2171" y="778"/>
                    <a:pt x="2217" y="917"/>
                    <a:pt x="2287" y="1033"/>
                  </a:cubicBezTo>
                  <a:cubicBezTo>
                    <a:pt x="2380" y="1161"/>
                    <a:pt x="2415" y="1300"/>
                    <a:pt x="2403" y="1463"/>
                  </a:cubicBezTo>
                  <a:lnTo>
                    <a:pt x="2403" y="1521"/>
                  </a:lnTo>
                  <a:cubicBezTo>
                    <a:pt x="2496" y="1753"/>
                    <a:pt x="2496" y="1985"/>
                    <a:pt x="2473" y="2218"/>
                  </a:cubicBezTo>
                  <a:cubicBezTo>
                    <a:pt x="2473" y="2252"/>
                    <a:pt x="2473" y="2276"/>
                    <a:pt x="2496" y="2299"/>
                  </a:cubicBezTo>
                  <a:cubicBezTo>
                    <a:pt x="2589" y="2485"/>
                    <a:pt x="2566" y="2670"/>
                    <a:pt x="2566" y="2844"/>
                  </a:cubicBezTo>
                  <a:cubicBezTo>
                    <a:pt x="2577" y="3158"/>
                    <a:pt x="2577" y="3460"/>
                    <a:pt x="2577" y="3773"/>
                  </a:cubicBezTo>
                  <a:close/>
                  <a:moveTo>
                    <a:pt x="383" y="3274"/>
                  </a:moveTo>
                  <a:cubicBezTo>
                    <a:pt x="546" y="3332"/>
                    <a:pt x="697" y="3390"/>
                    <a:pt x="824" y="3448"/>
                  </a:cubicBezTo>
                  <a:cubicBezTo>
                    <a:pt x="1045" y="3553"/>
                    <a:pt x="1451" y="3553"/>
                    <a:pt x="1695" y="3471"/>
                  </a:cubicBezTo>
                  <a:cubicBezTo>
                    <a:pt x="1800" y="3425"/>
                    <a:pt x="1916" y="3413"/>
                    <a:pt x="1997" y="3332"/>
                  </a:cubicBezTo>
                  <a:cubicBezTo>
                    <a:pt x="2241" y="3146"/>
                    <a:pt x="2357" y="2868"/>
                    <a:pt x="2275" y="2577"/>
                  </a:cubicBezTo>
                  <a:cubicBezTo>
                    <a:pt x="2217" y="2380"/>
                    <a:pt x="2217" y="2171"/>
                    <a:pt x="2206" y="1974"/>
                  </a:cubicBezTo>
                  <a:cubicBezTo>
                    <a:pt x="2206" y="1927"/>
                    <a:pt x="2206" y="1869"/>
                    <a:pt x="2183" y="1823"/>
                  </a:cubicBezTo>
                  <a:cubicBezTo>
                    <a:pt x="2113" y="1672"/>
                    <a:pt x="2136" y="1509"/>
                    <a:pt x="2101" y="1347"/>
                  </a:cubicBezTo>
                  <a:cubicBezTo>
                    <a:pt x="2055" y="1184"/>
                    <a:pt x="1927" y="1045"/>
                    <a:pt x="1881" y="882"/>
                  </a:cubicBezTo>
                  <a:cubicBezTo>
                    <a:pt x="1834" y="720"/>
                    <a:pt x="1730" y="627"/>
                    <a:pt x="1614" y="523"/>
                  </a:cubicBezTo>
                  <a:cubicBezTo>
                    <a:pt x="1498" y="406"/>
                    <a:pt x="1358" y="314"/>
                    <a:pt x="1184" y="348"/>
                  </a:cubicBezTo>
                  <a:cubicBezTo>
                    <a:pt x="975" y="372"/>
                    <a:pt x="766" y="430"/>
                    <a:pt x="592" y="557"/>
                  </a:cubicBezTo>
                  <a:cubicBezTo>
                    <a:pt x="569" y="581"/>
                    <a:pt x="557" y="592"/>
                    <a:pt x="557" y="604"/>
                  </a:cubicBezTo>
                  <a:cubicBezTo>
                    <a:pt x="395" y="848"/>
                    <a:pt x="325" y="1126"/>
                    <a:pt x="314" y="1416"/>
                  </a:cubicBezTo>
                  <a:cubicBezTo>
                    <a:pt x="279" y="1800"/>
                    <a:pt x="302" y="2171"/>
                    <a:pt x="302" y="2554"/>
                  </a:cubicBezTo>
                  <a:cubicBezTo>
                    <a:pt x="302" y="2589"/>
                    <a:pt x="302" y="2635"/>
                    <a:pt x="314" y="2670"/>
                  </a:cubicBezTo>
                  <a:cubicBezTo>
                    <a:pt x="383" y="2856"/>
                    <a:pt x="383" y="3042"/>
                    <a:pt x="383" y="3274"/>
                  </a:cubicBezTo>
                  <a:close/>
                  <a:moveTo>
                    <a:pt x="2287" y="3529"/>
                  </a:moveTo>
                  <a:cubicBezTo>
                    <a:pt x="2241" y="3541"/>
                    <a:pt x="2217" y="3541"/>
                    <a:pt x="2183" y="3553"/>
                  </a:cubicBezTo>
                  <a:cubicBezTo>
                    <a:pt x="1707" y="3773"/>
                    <a:pt x="1707" y="3773"/>
                    <a:pt x="1184" y="3773"/>
                  </a:cubicBezTo>
                  <a:cubicBezTo>
                    <a:pt x="998" y="3773"/>
                    <a:pt x="824" y="3762"/>
                    <a:pt x="662" y="3657"/>
                  </a:cubicBezTo>
                  <a:cubicBezTo>
                    <a:pt x="592" y="3611"/>
                    <a:pt x="522" y="3564"/>
                    <a:pt x="418" y="3622"/>
                  </a:cubicBezTo>
                  <a:cubicBezTo>
                    <a:pt x="430" y="3703"/>
                    <a:pt x="441" y="3785"/>
                    <a:pt x="441" y="3854"/>
                  </a:cubicBezTo>
                  <a:cubicBezTo>
                    <a:pt x="430" y="4145"/>
                    <a:pt x="546" y="4412"/>
                    <a:pt x="546" y="4702"/>
                  </a:cubicBezTo>
                  <a:cubicBezTo>
                    <a:pt x="546" y="4760"/>
                    <a:pt x="557" y="4830"/>
                    <a:pt x="604" y="4876"/>
                  </a:cubicBezTo>
                  <a:cubicBezTo>
                    <a:pt x="697" y="5015"/>
                    <a:pt x="708" y="5178"/>
                    <a:pt x="673" y="5329"/>
                  </a:cubicBezTo>
                  <a:cubicBezTo>
                    <a:pt x="650" y="5468"/>
                    <a:pt x="720" y="5561"/>
                    <a:pt x="766" y="5654"/>
                  </a:cubicBezTo>
                  <a:cubicBezTo>
                    <a:pt x="824" y="5793"/>
                    <a:pt x="940" y="5816"/>
                    <a:pt x="1057" y="5863"/>
                  </a:cubicBezTo>
                  <a:cubicBezTo>
                    <a:pt x="1184" y="5909"/>
                    <a:pt x="1300" y="5932"/>
                    <a:pt x="1428" y="5967"/>
                  </a:cubicBezTo>
                  <a:cubicBezTo>
                    <a:pt x="1509" y="5979"/>
                    <a:pt x="1579" y="5967"/>
                    <a:pt x="1637" y="5932"/>
                  </a:cubicBezTo>
                  <a:cubicBezTo>
                    <a:pt x="1718" y="5909"/>
                    <a:pt x="1800" y="5851"/>
                    <a:pt x="1881" y="5816"/>
                  </a:cubicBezTo>
                  <a:cubicBezTo>
                    <a:pt x="1974" y="5793"/>
                    <a:pt x="2008" y="5735"/>
                    <a:pt x="2043" y="5642"/>
                  </a:cubicBezTo>
                  <a:cubicBezTo>
                    <a:pt x="2159" y="5387"/>
                    <a:pt x="2241" y="5108"/>
                    <a:pt x="2264" y="4830"/>
                  </a:cubicBezTo>
                  <a:cubicBezTo>
                    <a:pt x="2322" y="4400"/>
                    <a:pt x="2287" y="3971"/>
                    <a:pt x="2287" y="3529"/>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6"/>
            <p:cNvSpPr/>
            <p:nvPr/>
          </p:nvSpPr>
          <p:spPr>
            <a:xfrm>
              <a:off x="1321825" y="3478150"/>
              <a:ext cx="9025" cy="45875"/>
            </a:xfrm>
            <a:custGeom>
              <a:avLst/>
              <a:gdLst/>
              <a:ahLst/>
              <a:cxnLst/>
              <a:rect l="l" t="t" r="r" b="b"/>
              <a:pathLst>
                <a:path w="361" h="1835" extrusionOk="0">
                  <a:moveTo>
                    <a:pt x="94" y="1835"/>
                  </a:moveTo>
                  <a:cubicBezTo>
                    <a:pt x="47" y="1684"/>
                    <a:pt x="59" y="1579"/>
                    <a:pt x="94" y="1498"/>
                  </a:cubicBezTo>
                  <a:cubicBezTo>
                    <a:pt x="233" y="1266"/>
                    <a:pt x="175" y="1080"/>
                    <a:pt x="13" y="883"/>
                  </a:cubicBezTo>
                  <a:cubicBezTo>
                    <a:pt x="82" y="697"/>
                    <a:pt x="117" y="523"/>
                    <a:pt x="36" y="325"/>
                  </a:cubicBezTo>
                  <a:cubicBezTo>
                    <a:pt x="13" y="232"/>
                    <a:pt x="13" y="116"/>
                    <a:pt x="1" y="0"/>
                  </a:cubicBezTo>
                  <a:cubicBezTo>
                    <a:pt x="82" y="47"/>
                    <a:pt x="140" y="70"/>
                    <a:pt x="175" y="163"/>
                  </a:cubicBezTo>
                  <a:cubicBezTo>
                    <a:pt x="233" y="360"/>
                    <a:pt x="303" y="569"/>
                    <a:pt x="291" y="790"/>
                  </a:cubicBezTo>
                  <a:cubicBezTo>
                    <a:pt x="291" y="859"/>
                    <a:pt x="314" y="941"/>
                    <a:pt x="326" y="1022"/>
                  </a:cubicBezTo>
                  <a:cubicBezTo>
                    <a:pt x="349" y="1126"/>
                    <a:pt x="361" y="1219"/>
                    <a:pt x="361" y="1324"/>
                  </a:cubicBezTo>
                  <a:cubicBezTo>
                    <a:pt x="361" y="1370"/>
                    <a:pt x="326" y="1428"/>
                    <a:pt x="303" y="1451"/>
                  </a:cubicBezTo>
                  <a:cubicBezTo>
                    <a:pt x="198" y="1509"/>
                    <a:pt x="175" y="1602"/>
                    <a:pt x="175" y="1718"/>
                  </a:cubicBezTo>
                  <a:cubicBezTo>
                    <a:pt x="140" y="1742"/>
                    <a:pt x="129" y="1753"/>
                    <a:pt x="94" y="1835"/>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6"/>
            <p:cNvSpPr/>
            <p:nvPr/>
          </p:nvSpPr>
          <p:spPr>
            <a:xfrm>
              <a:off x="1326775" y="3556225"/>
              <a:ext cx="6700" cy="30500"/>
            </a:xfrm>
            <a:custGeom>
              <a:avLst/>
              <a:gdLst/>
              <a:ahLst/>
              <a:cxnLst/>
              <a:rect l="l" t="t" r="r" b="b"/>
              <a:pathLst>
                <a:path w="268" h="1220" extrusionOk="0">
                  <a:moveTo>
                    <a:pt x="47" y="1219"/>
                  </a:moveTo>
                  <a:cubicBezTo>
                    <a:pt x="35" y="1161"/>
                    <a:pt x="0" y="1115"/>
                    <a:pt x="24" y="1091"/>
                  </a:cubicBezTo>
                  <a:cubicBezTo>
                    <a:pt x="93" y="917"/>
                    <a:pt x="58" y="732"/>
                    <a:pt x="70" y="557"/>
                  </a:cubicBezTo>
                  <a:cubicBezTo>
                    <a:pt x="70" y="406"/>
                    <a:pt x="70" y="267"/>
                    <a:pt x="93" y="128"/>
                  </a:cubicBezTo>
                  <a:cubicBezTo>
                    <a:pt x="93" y="93"/>
                    <a:pt x="116" y="47"/>
                    <a:pt x="140" y="12"/>
                  </a:cubicBezTo>
                  <a:cubicBezTo>
                    <a:pt x="209" y="0"/>
                    <a:pt x="232" y="47"/>
                    <a:pt x="232" y="93"/>
                  </a:cubicBezTo>
                  <a:cubicBezTo>
                    <a:pt x="256" y="383"/>
                    <a:pt x="267" y="673"/>
                    <a:pt x="267" y="964"/>
                  </a:cubicBezTo>
                  <a:cubicBezTo>
                    <a:pt x="256" y="1057"/>
                    <a:pt x="174" y="1138"/>
                    <a:pt x="47" y="1219"/>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0" name="Google Shape;870;p16"/>
          <p:cNvSpPr/>
          <p:nvPr/>
        </p:nvSpPr>
        <p:spPr>
          <a:xfrm rot="1965861">
            <a:off x="8769359" y="2967745"/>
            <a:ext cx="494402" cy="897086"/>
          </a:xfrm>
          <a:custGeom>
            <a:avLst/>
            <a:gdLst/>
            <a:ahLst/>
            <a:cxnLst/>
            <a:rect l="l" t="t" r="r" b="b"/>
            <a:pathLst>
              <a:path w="5504" h="9988" extrusionOk="0">
                <a:moveTo>
                  <a:pt x="2903" y="233"/>
                </a:moveTo>
                <a:cubicBezTo>
                  <a:pt x="3054" y="233"/>
                  <a:pt x="3565" y="233"/>
                  <a:pt x="3634" y="418"/>
                </a:cubicBezTo>
                <a:cubicBezTo>
                  <a:pt x="3716" y="697"/>
                  <a:pt x="3298" y="720"/>
                  <a:pt x="3135" y="755"/>
                </a:cubicBezTo>
                <a:cubicBezTo>
                  <a:pt x="2756" y="820"/>
                  <a:pt x="2348" y="855"/>
                  <a:pt x="1946" y="855"/>
                </a:cubicBezTo>
                <a:cubicBezTo>
                  <a:pt x="1843" y="855"/>
                  <a:pt x="1740" y="853"/>
                  <a:pt x="1638" y="848"/>
                </a:cubicBezTo>
                <a:cubicBezTo>
                  <a:pt x="1487" y="848"/>
                  <a:pt x="1173" y="848"/>
                  <a:pt x="1092" y="720"/>
                </a:cubicBezTo>
                <a:cubicBezTo>
                  <a:pt x="1022" y="592"/>
                  <a:pt x="1208" y="476"/>
                  <a:pt x="1313" y="441"/>
                </a:cubicBezTo>
                <a:cubicBezTo>
                  <a:pt x="1858" y="256"/>
                  <a:pt x="2381" y="244"/>
                  <a:pt x="2903" y="233"/>
                </a:cubicBezTo>
                <a:close/>
                <a:moveTo>
                  <a:pt x="3785" y="859"/>
                </a:moveTo>
                <a:cubicBezTo>
                  <a:pt x="3809" y="1045"/>
                  <a:pt x="3867" y="1196"/>
                  <a:pt x="3867" y="1347"/>
                </a:cubicBezTo>
                <a:cubicBezTo>
                  <a:pt x="3878" y="1533"/>
                  <a:pt x="3901" y="1742"/>
                  <a:pt x="3901" y="1939"/>
                </a:cubicBezTo>
                <a:lnTo>
                  <a:pt x="3867" y="1986"/>
                </a:lnTo>
                <a:cubicBezTo>
                  <a:pt x="3820" y="2044"/>
                  <a:pt x="3774" y="2090"/>
                  <a:pt x="3716" y="2125"/>
                </a:cubicBezTo>
                <a:cubicBezTo>
                  <a:pt x="3727" y="1904"/>
                  <a:pt x="3658" y="1672"/>
                  <a:pt x="3646" y="1475"/>
                </a:cubicBezTo>
                <a:cubicBezTo>
                  <a:pt x="3634" y="1312"/>
                  <a:pt x="3693" y="1092"/>
                  <a:pt x="3611" y="941"/>
                </a:cubicBezTo>
                <a:cubicBezTo>
                  <a:pt x="3669" y="917"/>
                  <a:pt x="3727" y="894"/>
                  <a:pt x="3785" y="859"/>
                </a:cubicBezTo>
                <a:close/>
                <a:moveTo>
                  <a:pt x="988" y="1045"/>
                </a:moveTo>
                <a:lnTo>
                  <a:pt x="988" y="1045"/>
                </a:lnTo>
                <a:cubicBezTo>
                  <a:pt x="1104" y="1103"/>
                  <a:pt x="1255" y="1115"/>
                  <a:pt x="1382" y="1126"/>
                </a:cubicBezTo>
                <a:cubicBezTo>
                  <a:pt x="1394" y="1359"/>
                  <a:pt x="1429" y="1579"/>
                  <a:pt x="1452" y="1811"/>
                </a:cubicBezTo>
                <a:cubicBezTo>
                  <a:pt x="1464" y="1986"/>
                  <a:pt x="1464" y="2206"/>
                  <a:pt x="1510" y="2380"/>
                </a:cubicBezTo>
                <a:cubicBezTo>
                  <a:pt x="1382" y="2334"/>
                  <a:pt x="1255" y="2287"/>
                  <a:pt x="1115" y="2229"/>
                </a:cubicBezTo>
                <a:cubicBezTo>
                  <a:pt x="1115" y="1974"/>
                  <a:pt x="1046" y="1707"/>
                  <a:pt x="999" y="1451"/>
                </a:cubicBezTo>
                <a:cubicBezTo>
                  <a:pt x="988" y="1312"/>
                  <a:pt x="988" y="1173"/>
                  <a:pt x="988" y="1045"/>
                </a:cubicBezTo>
                <a:close/>
                <a:moveTo>
                  <a:pt x="1812" y="1126"/>
                </a:moveTo>
                <a:lnTo>
                  <a:pt x="1812" y="1138"/>
                </a:lnTo>
                <a:cubicBezTo>
                  <a:pt x="1812" y="1417"/>
                  <a:pt x="1812" y="1684"/>
                  <a:pt x="1847" y="1951"/>
                </a:cubicBezTo>
                <a:cubicBezTo>
                  <a:pt x="1858" y="2125"/>
                  <a:pt x="1858" y="2299"/>
                  <a:pt x="1916" y="2461"/>
                </a:cubicBezTo>
                <a:cubicBezTo>
                  <a:pt x="1812" y="2450"/>
                  <a:pt x="1719" y="2427"/>
                  <a:pt x="1614" y="2403"/>
                </a:cubicBezTo>
                <a:cubicBezTo>
                  <a:pt x="1626" y="1986"/>
                  <a:pt x="1568" y="1544"/>
                  <a:pt x="1510" y="1126"/>
                </a:cubicBezTo>
                <a:close/>
                <a:moveTo>
                  <a:pt x="3426" y="1010"/>
                </a:moveTo>
                <a:lnTo>
                  <a:pt x="3426" y="1010"/>
                </a:lnTo>
                <a:cubicBezTo>
                  <a:pt x="3379" y="1161"/>
                  <a:pt x="3484" y="1393"/>
                  <a:pt x="3495" y="1521"/>
                </a:cubicBezTo>
                <a:cubicBezTo>
                  <a:pt x="3518" y="1742"/>
                  <a:pt x="3472" y="2009"/>
                  <a:pt x="3553" y="2229"/>
                </a:cubicBezTo>
                <a:cubicBezTo>
                  <a:pt x="3460" y="2287"/>
                  <a:pt x="3344" y="2322"/>
                  <a:pt x="3205" y="2357"/>
                </a:cubicBezTo>
                <a:cubicBezTo>
                  <a:pt x="3205" y="2345"/>
                  <a:pt x="3205" y="2334"/>
                  <a:pt x="3193" y="2322"/>
                </a:cubicBezTo>
                <a:cubicBezTo>
                  <a:pt x="3182" y="2218"/>
                  <a:pt x="3147" y="2125"/>
                  <a:pt x="3135" y="2032"/>
                </a:cubicBezTo>
                <a:cubicBezTo>
                  <a:pt x="3135" y="2010"/>
                  <a:pt x="3117" y="1998"/>
                  <a:pt x="3098" y="1998"/>
                </a:cubicBezTo>
                <a:cubicBezTo>
                  <a:pt x="3077" y="1998"/>
                  <a:pt x="3054" y="2013"/>
                  <a:pt x="3054" y="2044"/>
                </a:cubicBezTo>
                <a:cubicBezTo>
                  <a:pt x="3054" y="2125"/>
                  <a:pt x="3066" y="2218"/>
                  <a:pt x="3066" y="2299"/>
                </a:cubicBezTo>
                <a:lnTo>
                  <a:pt x="3066" y="2403"/>
                </a:lnTo>
                <a:cubicBezTo>
                  <a:pt x="2822" y="2461"/>
                  <a:pt x="2555" y="2496"/>
                  <a:pt x="2381" y="2496"/>
                </a:cubicBezTo>
                <a:cubicBezTo>
                  <a:pt x="2317" y="2502"/>
                  <a:pt x="2256" y="2505"/>
                  <a:pt x="2196" y="2505"/>
                </a:cubicBezTo>
                <a:cubicBezTo>
                  <a:pt x="2137" y="2505"/>
                  <a:pt x="2079" y="2502"/>
                  <a:pt x="2021" y="2496"/>
                </a:cubicBezTo>
                <a:cubicBezTo>
                  <a:pt x="2090" y="2090"/>
                  <a:pt x="1986" y="1521"/>
                  <a:pt x="1870" y="1161"/>
                </a:cubicBezTo>
                <a:cubicBezTo>
                  <a:pt x="2207" y="1161"/>
                  <a:pt x="2543" y="1138"/>
                  <a:pt x="2857" y="1103"/>
                </a:cubicBezTo>
                <a:cubicBezTo>
                  <a:pt x="2857" y="1231"/>
                  <a:pt x="2880" y="1347"/>
                  <a:pt x="2903" y="1475"/>
                </a:cubicBezTo>
                <a:cubicBezTo>
                  <a:pt x="2938" y="1626"/>
                  <a:pt x="2950" y="1800"/>
                  <a:pt x="3054" y="1916"/>
                </a:cubicBezTo>
                <a:cubicBezTo>
                  <a:pt x="3058" y="1920"/>
                  <a:pt x="3067" y="1923"/>
                  <a:pt x="3077" y="1923"/>
                </a:cubicBezTo>
                <a:cubicBezTo>
                  <a:pt x="3093" y="1923"/>
                  <a:pt x="3112" y="1915"/>
                  <a:pt x="3112" y="1893"/>
                </a:cubicBezTo>
                <a:cubicBezTo>
                  <a:pt x="3135" y="1753"/>
                  <a:pt x="3077" y="1602"/>
                  <a:pt x="3077" y="1463"/>
                </a:cubicBezTo>
                <a:cubicBezTo>
                  <a:pt x="3066" y="1335"/>
                  <a:pt x="3054" y="1196"/>
                  <a:pt x="3054" y="1068"/>
                </a:cubicBezTo>
                <a:cubicBezTo>
                  <a:pt x="3089" y="1057"/>
                  <a:pt x="3147" y="1057"/>
                  <a:pt x="3193" y="1057"/>
                </a:cubicBezTo>
                <a:cubicBezTo>
                  <a:pt x="3263" y="1045"/>
                  <a:pt x="3344" y="1022"/>
                  <a:pt x="3426" y="1010"/>
                </a:cubicBezTo>
                <a:close/>
                <a:moveTo>
                  <a:pt x="3530" y="2554"/>
                </a:moveTo>
                <a:lnTo>
                  <a:pt x="3530" y="2554"/>
                </a:lnTo>
                <a:cubicBezTo>
                  <a:pt x="3472" y="3367"/>
                  <a:pt x="4192" y="3808"/>
                  <a:pt x="4517" y="4505"/>
                </a:cubicBezTo>
                <a:cubicBezTo>
                  <a:pt x="3908" y="5002"/>
                  <a:pt x="2950" y="5327"/>
                  <a:pt x="2047" y="5327"/>
                </a:cubicBezTo>
                <a:cubicBezTo>
                  <a:pt x="1433" y="5327"/>
                  <a:pt x="844" y="5177"/>
                  <a:pt x="407" y="4830"/>
                </a:cubicBezTo>
                <a:lnTo>
                  <a:pt x="407" y="4783"/>
                </a:lnTo>
                <a:cubicBezTo>
                  <a:pt x="465" y="4029"/>
                  <a:pt x="918" y="3901"/>
                  <a:pt x="1266" y="3344"/>
                </a:cubicBezTo>
                <a:cubicBezTo>
                  <a:pt x="1406" y="3135"/>
                  <a:pt x="1487" y="2914"/>
                  <a:pt x="1429" y="2694"/>
                </a:cubicBezTo>
                <a:lnTo>
                  <a:pt x="1429" y="2694"/>
                </a:lnTo>
                <a:cubicBezTo>
                  <a:pt x="1664" y="2772"/>
                  <a:pt x="1945" y="2792"/>
                  <a:pt x="2193" y="2792"/>
                </a:cubicBezTo>
                <a:cubicBezTo>
                  <a:pt x="2275" y="2792"/>
                  <a:pt x="2355" y="2789"/>
                  <a:pt x="2427" y="2787"/>
                </a:cubicBezTo>
                <a:cubicBezTo>
                  <a:pt x="2717" y="2752"/>
                  <a:pt x="3170" y="2694"/>
                  <a:pt x="3530" y="2554"/>
                </a:cubicBezTo>
                <a:close/>
                <a:moveTo>
                  <a:pt x="4621" y="4783"/>
                </a:moveTo>
                <a:cubicBezTo>
                  <a:pt x="4865" y="5619"/>
                  <a:pt x="4946" y="6536"/>
                  <a:pt x="5028" y="7442"/>
                </a:cubicBezTo>
                <a:cubicBezTo>
                  <a:pt x="4299" y="8022"/>
                  <a:pt x="3385" y="8367"/>
                  <a:pt x="2477" y="8367"/>
                </a:cubicBezTo>
                <a:cubicBezTo>
                  <a:pt x="1823" y="8367"/>
                  <a:pt x="1171" y="8189"/>
                  <a:pt x="593" y="7790"/>
                </a:cubicBezTo>
                <a:cubicBezTo>
                  <a:pt x="512" y="6873"/>
                  <a:pt x="361" y="5956"/>
                  <a:pt x="396" y="5039"/>
                </a:cubicBezTo>
                <a:lnTo>
                  <a:pt x="396" y="5039"/>
                </a:lnTo>
                <a:cubicBezTo>
                  <a:pt x="871" y="5409"/>
                  <a:pt x="1528" y="5577"/>
                  <a:pt x="2205" y="5577"/>
                </a:cubicBezTo>
                <a:cubicBezTo>
                  <a:pt x="3098" y="5577"/>
                  <a:pt x="4027" y="5285"/>
                  <a:pt x="4621" y="4783"/>
                </a:cubicBezTo>
                <a:close/>
                <a:moveTo>
                  <a:pt x="5051" y="7813"/>
                </a:moveTo>
                <a:cubicBezTo>
                  <a:pt x="5062" y="8104"/>
                  <a:pt x="5097" y="8394"/>
                  <a:pt x="5109" y="8707"/>
                </a:cubicBezTo>
                <a:cubicBezTo>
                  <a:pt x="4528" y="9224"/>
                  <a:pt x="3493" y="9616"/>
                  <a:pt x="2469" y="9616"/>
                </a:cubicBezTo>
                <a:cubicBezTo>
                  <a:pt x="1814" y="9616"/>
                  <a:pt x="1164" y="9456"/>
                  <a:pt x="639" y="9067"/>
                </a:cubicBezTo>
                <a:cubicBezTo>
                  <a:pt x="651" y="9056"/>
                  <a:pt x="651" y="9021"/>
                  <a:pt x="651" y="8997"/>
                </a:cubicBezTo>
                <a:cubicBezTo>
                  <a:pt x="651" y="8684"/>
                  <a:pt x="639" y="8382"/>
                  <a:pt x="616" y="8080"/>
                </a:cubicBezTo>
                <a:lnTo>
                  <a:pt x="616" y="8080"/>
                </a:lnTo>
                <a:cubicBezTo>
                  <a:pt x="1158" y="8494"/>
                  <a:pt x="1808" y="8665"/>
                  <a:pt x="2489" y="8665"/>
                </a:cubicBezTo>
                <a:cubicBezTo>
                  <a:pt x="2610" y="8665"/>
                  <a:pt x="2733" y="8660"/>
                  <a:pt x="2857" y="8649"/>
                </a:cubicBezTo>
                <a:cubicBezTo>
                  <a:pt x="3542" y="8591"/>
                  <a:pt x="4517" y="8359"/>
                  <a:pt x="5051" y="7813"/>
                </a:cubicBezTo>
                <a:close/>
                <a:moveTo>
                  <a:pt x="3030" y="1"/>
                </a:moveTo>
                <a:cubicBezTo>
                  <a:pt x="2905" y="1"/>
                  <a:pt x="2780" y="8"/>
                  <a:pt x="2659" y="12"/>
                </a:cubicBezTo>
                <a:cubicBezTo>
                  <a:pt x="2334" y="24"/>
                  <a:pt x="790" y="82"/>
                  <a:pt x="755" y="650"/>
                </a:cubicBezTo>
                <a:cubicBezTo>
                  <a:pt x="674" y="871"/>
                  <a:pt x="709" y="1161"/>
                  <a:pt x="744" y="1393"/>
                </a:cubicBezTo>
                <a:cubicBezTo>
                  <a:pt x="790" y="1707"/>
                  <a:pt x="790" y="2090"/>
                  <a:pt x="930" y="2357"/>
                </a:cubicBezTo>
                <a:cubicBezTo>
                  <a:pt x="941" y="2392"/>
                  <a:pt x="976" y="2403"/>
                  <a:pt x="988" y="2415"/>
                </a:cubicBezTo>
                <a:cubicBezTo>
                  <a:pt x="1046" y="2496"/>
                  <a:pt x="1115" y="2554"/>
                  <a:pt x="1208" y="2612"/>
                </a:cubicBezTo>
                <a:cubicBezTo>
                  <a:pt x="1115" y="2926"/>
                  <a:pt x="1034" y="3204"/>
                  <a:pt x="802" y="3460"/>
                </a:cubicBezTo>
                <a:cubicBezTo>
                  <a:pt x="674" y="3611"/>
                  <a:pt x="512" y="3727"/>
                  <a:pt x="384" y="3866"/>
                </a:cubicBezTo>
                <a:cubicBezTo>
                  <a:pt x="128" y="4168"/>
                  <a:pt x="94" y="4493"/>
                  <a:pt x="59" y="4888"/>
                </a:cubicBezTo>
                <a:cubicBezTo>
                  <a:pt x="1" y="6246"/>
                  <a:pt x="337" y="7604"/>
                  <a:pt x="349" y="8951"/>
                </a:cubicBezTo>
                <a:cubicBezTo>
                  <a:pt x="337" y="8963"/>
                  <a:pt x="337" y="8986"/>
                  <a:pt x="349" y="9021"/>
                </a:cubicBezTo>
                <a:lnTo>
                  <a:pt x="361" y="9032"/>
                </a:lnTo>
                <a:cubicBezTo>
                  <a:pt x="384" y="9067"/>
                  <a:pt x="396" y="9079"/>
                  <a:pt x="419" y="9102"/>
                </a:cubicBezTo>
                <a:cubicBezTo>
                  <a:pt x="908" y="9724"/>
                  <a:pt x="1832" y="9988"/>
                  <a:pt x="2727" y="9988"/>
                </a:cubicBezTo>
                <a:cubicBezTo>
                  <a:pt x="3402" y="9988"/>
                  <a:pt x="4061" y="9838"/>
                  <a:pt x="4505" y="9578"/>
                </a:cubicBezTo>
                <a:cubicBezTo>
                  <a:pt x="4795" y="9392"/>
                  <a:pt x="5504" y="8951"/>
                  <a:pt x="5492" y="8788"/>
                </a:cubicBezTo>
                <a:cubicBezTo>
                  <a:pt x="5399" y="7604"/>
                  <a:pt x="5318" y="6362"/>
                  <a:pt x="5062" y="5190"/>
                </a:cubicBezTo>
                <a:cubicBezTo>
                  <a:pt x="4981" y="4783"/>
                  <a:pt x="4888" y="4354"/>
                  <a:pt x="4656" y="3982"/>
                </a:cubicBezTo>
                <a:cubicBezTo>
                  <a:pt x="4517" y="3773"/>
                  <a:pt x="4308" y="3611"/>
                  <a:pt x="4134" y="3425"/>
                </a:cubicBezTo>
                <a:cubicBezTo>
                  <a:pt x="3867" y="3135"/>
                  <a:pt x="3820" y="2845"/>
                  <a:pt x="3727" y="2508"/>
                </a:cubicBezTo>
                <a:cubicBezTo>
                  <a:pt x="3901" y="2415"/>
                  <a:pt x="4052" y="2299"/>
                  <a:pt x="4134" y="2171"/>
                </a:cubicBezTo>
                <a:cubicBezTo>
                  <a:pt x="4134" y="2113"/>
                  <a:pt x="4157" y="2090"/>
                  <a:pt x="4157" y="2055"/>
                </a:cubicBezTo>
                <a:cubicBezTo>
                  <a:pt x="4169" y="2032"/>
                  <a:pt x="4169" y="1986"/>
                  <a:pt x="4157" y="1939"/>
                </a:cubicBezTo>
                <a:cubicBezTo>
                  <a:pt x="4134" y="1753"/>
                  <a:pt x="4110" y="1544"/>
                  <a:pt x="4099" y="1359"/>
                </a:cubicBezTo>
                <a:cubicBezTo>
                  <a:pt x="4076" y="1115"/>
                  <a:pt x="4110" y="790"/>
                  <a:pt x="4018" y="558"/>
                </a:cubicBezTo>
                <a:cubicBezTo>
                  <a:pt x="4052" y="360"/>
                  <a:pt x="3867" y="209"/>
                  <a:pt x="3693" y="128"/>
                </a:cubicBezTo>
                <a:cubicBezTo>
                  <a:pt x="3484" y="24"/>
                  <a:pt x="3256" y="1"/>
                  <a:pt x="30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6"/>
          <p:cNvSpPr/>
          <p:nvPr/>
        </p:nvSpPr>
        <p:spPr>
          <a:xfrm rot="2153135">
            <a:off x="8561175" y="4655913"/>
            <a:ext cx="526615" cy="541771"/>
          </a:xfrm>
          <a:custGeom>
            <a:avLst/>
            <a:gdLst/>
            <a:ahLst/>
            <a:cxnLst/>
            <a:rect l="l" t="t" r="r" b="b"/>
            <a:pathLst>
              <a:path w="4830" h="4969" extrusionOk="0">
                <a:moveTo>
                  <a:pt x="2404" y="4922"/>
                </a:moveTo>
                <a:lnTo>
                  <a:pt x="1974" y="4922"/>
                </a:lnTo>
                <a:cubicBezTo>
                  <a:pt x="1719" y="4922"/>
                  <a:pt x="1510" y="4864"/>
                  <a:pt x="1289" y="4760"/>
                </a:cubicBezTo>
                <a:cubicBezTo>
                  <a:pt x="1243" y="4725"/>
                  <a:pt x="1196" y="4713"/>
                  <a:pt x="1161" y="4690"/>
                </a:cubicBezTo>
                <a:cubicBezTo>
                  <a:pt x="720" y="4470"/>
                  <a:pt x="720" y="4470"/>
                  <a:pt x="418" y="4098"/>
                </a:cubicBezTo>
                <a:cubicBezTo>
                  <a:pt x="326" y="3994"/>
                  <a:pt x="268" y="3878"/>
                  <a:pt x="244" y="3738"/>
                </a:cubicBezTo>
                <a:cubicBezTo>
                  <a:pt x="209" y="3611"/>
                  <a:pt x="175" y="3471"/>
                  <a:pt x="151" y="3320"/>
                </a:cubicBezTo>
                <a:cubicBezTo>
                  <a:pt x="140" y="3193"/>
                  <a:pt x="128" y="3065"/>
                  <a:pt x="82" y="2926"/>
                </a:cubicBezTo>
                <a:cubicBezTo>
                  <a:pt x="70" y="2891"/>
                  <a:pt x="82" y="2833"/>
                  <a:pt x="82" y="2786"/>
                </a:cubicBezTo>
                <a:cubicBezTo>
                  <a:pt x="82" y="2728"/>
                  <a:pt x="93" y="2659"/>
                  <a:pt x="82" y="2601"/>
                </a:cubicBezTo>
                <a:cubicBezTo>
                  <a:pt x="12" y="2415"/>
                  <a:pt x="1" y="2252"/>
                  <a:pt x="128" y="2078"/>
                </a:cubicBezTo>
                <a:cubicBezTo>
                  <a:pt x="151" y="2032"/>
                  <a:pt x="140" y="1962"/>
                  <a:pt x="140" y="1904"/>
                </a:cubicBezTo>
                <a:cubicBezTo>
                  <a:pt x="128" y="1753"/>
                  <a:pt x="186" y="1625"/>
                  <a:pt x="256" y="1498"/>
                </a:cubicBezTo>
                <a:cubicBezTo>
                  <a:pt x="407" y="1231"/>
                  <a:pt x="558" y="999"/>
                  <a:pt x="825" y="813"/>
                </a:cubicBezTo>
                <a:cubicBezTo>
                  <a:pt x="1011" y="685"/>
                  <a:pt x="1173" y="523"/>
                  <a:pt x="1336" y="372"/>
                </a:cubicBezTo>
                <a:cubicBezTo>
                  <a:pt x="1428" y="279"/>
                  <a:pt x="1568" y="197"/>
                  <a:pt x="1707" y="174"/>
                </a:cubicBezTo>
                <a:cubicBezTo>
                  <a:pt x="1916" y="128"/>
                  <a:pt x="2113" y="116"/>
                  <a:pt x="2299" y="12"/>
                </a:cubicBezTo>
                <a:cubicBezTo>
                  <a:pt x="2694" y="12"/>
                  <a:pt x="3077" y="0"/>
                  <a:pt x="3460" y="12"/>
                </a:cubicBezTo>
                <a:cubicBezTo>
                  <a:pt x="3553" y="12"/>
                  <a:pt x="3657" y="81"/>
                  <a:pt x="3727" y="139"/>
                </a:cubicBezTo>
                <a:cubicBezTo>
                  <a:pt x="4017" y="395"/>
                  <a:pt x="4261" y="685"/>
                  <a:pt x="4482" y="987"/>
                </a:cubicBezTo>
                <a:cubicBezTo>
                  <a:pt x="4551" y="1091"/>
                  <a:pt x="4598" y="1231"/>
                  <a:pt x="4644" y="1347"/>
                </a:cubicBezTo>
                <a:cubicBezTo>
                  <a:pt x="4784" y="1741"/>
                  <a:pt x="4830" y="2148"/>
                  <a:pt x="4737" y="2554"/>
                </a:cubicBezTo>
                <a:cubicBezTo>
                  <a:pt x="4725" y="2612"/>
                  <a:pt x="4714" y="2670"/>
                  <a:pt x="4725" y="2728"/>
                </a:cubicBezTo>
                <a:cubicBezTo>
                  <a:pt x="4772" y="3065"/>
                  <a:pt x="4644" y="3367"/>
                  <a:pt x="4563" y="3680"/>
                </a:cubicBezTo>
                <a:cubicBezTo>
                  <a:pt x="4551" y="3761"/>
                  <a:pt x="4505" y="3843"/>
                  <a:pt x="4470" y="3901"/>
                </a:cubicBezTo>
                <a:cubicBezTo>
                  <a:pt x="4354" y="4063"/>
                  <a:pt x="4238" y="4226"/>
                  <a:pt x="4099" y="4354"/>
                </a:cubicBezTo>
                <a:cubicBezTo>
                  <a:pt x="4006" y="4458"/>
                  <a:pt x="3890" y="4539"/>
                  <a:pt x="3774" y="4609"/>
                </a:cubicBezTo>
                <a:cubicBezTo>
                  <a:pt x="3611" y="4702"/>
                  <a:pt x="3437" y="4760"/>
                  <a:pt x="3263" y="4830"/>
                </a:cubicBezTo>
                <a:cubicBezTo>
                  <a:pt x="2938" y="4969"/>
                  <a:pt x="2647" y="4911"/>
                  <a:pt x="2404" y="4922"/>
                </a:cubicBezTo>
                <a:close/>
                <a:moveTo>
                  <a:pt x="4366" y="1602"/>
                </a:moveTo>
                <a:cubicBezTo>
                  <a:pt x="4296" y="1416"/>
                  <a:pt x="4261" y="1277"/>
                  <a:pt x="4191" y="1161"/>
                </a:cubicBezTo>
                <a:cubicBezTo>
                  <a:pt x="4006" y="871"/>
                  <a:pt x="3785" y="627"/>
                  <a:pt x="3541" y="395"/>
                </a:cubicBezTo>
                <a:cubicBezTo>
                  <a:pt x="3460" y="337"/>
                  <a:pt x="3390" y="290"/>
                  <a:pt x="3286" y="290"/>
                </a:cubicBezTo>
                <a:cubicBezTo>
                  <a:pt x="2880" y="302"/>
                  <a:pt x="2473" y="244"/>
                  <a:pt x="2067" y="360"/>
                </a:cubicBezTo>
                <a:cubicBezTo>
                  <a:pt x="1800" y="441"/>
                  <a:pt x="1533" y="499"/>
                  <a:pt x="1301" y="685"/>
                </a:cubicBezTo>
                <a:cubicBezTo>
                  <a:pt x="1115" y="824"/>
                  <a:pt x="952" y="999"/>
                  <a:pt x="790" y="1161"/>
                </a:cubicBezTo>
                <a:cubicBezTo>
                  <a:pt x="662" y="1312"/>
                  <a:pt x="581" y="1486"/>
                  <a:pt x="488" y="1660"/>
                </a:cubicBezTo>
                <a:cubicBezTo>
                  <a:pt x="418" y="1800"/>
                  <a:pt x="384" y="1962"/>
                  <a:pt x="477" y="2136"/>
                </a:cubicBezTo>
                <a:cubicBezTo>
                  <a:pt x="651" y="2078"/>
                  <a:pt x="813" y="2032"/>
                  <a:pt x="952" y="1927"/>
                </a:cubicBezTo>
                <a:cubicBezTo>
                  <a:pt x="1080" y="1846"/>
                  <a:pt x="1219" y="1788"/>
                  <a:pt x="1370" y="1765"/>
                </a:cubicBezTo>
                <a:cubicBezTo>
                  <a:pt x="1707" y="1753"/>
                  <a:pt x="2044" y="1660"/>
                  <a:pt x="2380" y="1683"/>
                </a:cubicBezTo>
                <a:cubicBezTo>
                  <a:pt x="2404" y="1683"/>
                  <a:pt x="2427" y="1683"/>
                  <a:pt x="2462" y="1672"/>
                </a:cubicBezTo>
                <a:cubicBezTo>
                  <a:pt x="2682" y="1579"/>
                  <a:pt x="2903" y="1591"/>
                  <a:pt x="3135" y="1591"/>
                </a:cubicBezTo>
                <a:lnTo>
                  <a:pt x="4041" y="1591"/>
                </a:lnTo>
                <a:cubicBezTo>
                  <a:pt x="4145" y="1614"/>
                  <a:pt x="4238" y="1614"/>
                  <a:pt x="4366" y="1602"/>
                </a:cubicBezTo>
                <a:close/>
                <a:moveTo>
                  <a:pt x="4377" y="2566"/>
                </a:moveTo>
                <a:lnTo>
                  <a:pt x="3286" y="2566"/>
                </a:lnTo>
                <a:cubicBezTo>
                  <a:pt x="3274" y="2566"/>
                  <a:pt x="3251" y="2566"/>
                  <a:pt x="3228" y="2589"/>
                </a:cubicBezTo>
                <a:cubicBezTo>
                  <a:pt x="3054" y="2670"/>
                  <a:pt x="2868" y="2647"/>
                  <a:pt x="2694" y="2659"/>
                </a:cubicBezTo>
                <a:cubicBezTo>
                  <a:pt x="2613" y="2659"/>
                  <a:pt x="2520" y="2647"/>
                  <a:pt x="2450" y="2670"/>
                </a:cubicBezTo>
                <a:cubicBezTo>
                  <a:pt x="2218" y="2763"/>
                  <a:pt x="1974" y="2728"/>
                  <a:pt x="1719" y="2728"/>
                </a:cubicBezTo>
                <a:cubicBezTo>
                  <a:pt x="1637" y="2728"/>
                  <a:pt x="1533" y="2728"/>
                  <a:pt x="1452" y="2763"/>
                </a:cubicBezTo>
                <a:cubicBezTo>
                  <a:pt x="1312" y="2798"/>
                  <a:pt x="1185" y="2821"/>
                  <a:pt x="1057" y="2821"/>
                </a:cubicBezTo>
                <a:cubicBezTo>
                  <a:pt x="906" y="2821"/>
                  <a:pt x="755" y="2844"/>
                  <a:pt x="604" y="2937"/>
                </a:cubicBezTo>
                <a:cubicBezTo>
                  <a:pt x="662" y="3019"/>
                  <a:pt x="697" y="3123"/>
                  <a:pt x="755" y="3181"/>
                </a:cubicBezTo>
                <a:cubicBezTo>
                  <a:pt x="1045" y="3494"/>
                  <a:pt x="1312" y="3820"/>
                  <a:pt x="1719" y="4005"/>
                </a:cubicBezTo>
                <a:cubicBezTo>
                  <a:pt x="1765" y="4017"/>
                  <a:pt x="1800" y="4052"/>
                  <a:pt x="1835" y="4052"/>
                </a:cubicBezTo>
                <a:cubicBezTo>
                  <a:pt x="2090" y="4040"/>
                  <a:pt x="2346" y="4075"/>
                  <a:pt x="2589" y="4005"/>
                </a:cubicBezTo>
                <a:cubicBezTo>
                  <a:pt x="2787" y="3947"/>
                  <a:pt x="2961" y="3866"/>
                  <a:pt x="3135" y="3808"/>
                </a:cubicBezTo>
                <a:cubicBezTo>
                  <a:pt x="3402" y="3727"/>
                  <a:pt x="3634" y="3587"/>
                  <a:pt x="3855" y="3413"/>
                </a:cubicBezTo>
                <a:cubicBezTo>
                  <a:pt x="3913" y="3367"/>
                  <a:pt x="3971" y="3297"/>
                  <a:pt x="4029" y="3239"/>
                </a:cubicBezTo>
                <a:cubicBezTo>
                  <a:pt x="4157" y="3053"/>
                  <a:pt x="4250" y="2833"/>
                  <a:pt x="4377" y="2566"/>
                </a:cubicBezTo>
                <a:close/>
                <a:moveTo>
                  <a:pt x="523" y="2624"/>
                </a:moveTo>
                <a:lnTo>
                  <a:pt x="651" y="2624"/>
                </a:lnTo>
                <a:cubicBezTo>
                  <a:pt x="813" y="2601"/>
                  <a:pt x="964" y="2589"/>
                  <a:pt x="1127" y="2554"/>
                </a:cubicBezTo>
                <a:cubicBezTo>
                  <a:pt x="1173" y="2543"/>
                  <a:pt x="1231" y="2554"/>
                  <a:pt x="1278" y="2531"/>
                </a:cubicBezTo>
                <a:cubicBezTo>
                  <a:pt x="1428" y="2450"/>
                  <a:pt x="1591" y="2473"/>
                  <a:pt x="1754" y="2450"/>
                </a:cubicBezTo>
                <a:cubicBezTo>
                  <a:pt x="1893" y="2450"/>
                  <a:pt x="2044" y="2484"/>
                  <a:pt x="2171" y="2438"/>
                </a:cubicBezTo>
                <a:cubicBezTo>
                  <a:pt x="2357" y="2380"/>
                  <a:pt x="2555" y="2392"/>
                  <a:pt x="2752" y="2380"/>
                </a:cubicBezTo>
                <a:cubicBezTo>
                  <a:pt x="2845" y="2380"/>
                  <a:pt x="2938" y="2380"/>
                  <a:pt x="3019" y="2334"/>
                </a:cubicBezTo>
                <a:cubicBezTo>
                  <a:pt x="3135" y="2276"/>
                  <a:pt x="3251" y="2276"/>
                  <a:pt x="3379" y="2276"/>
                </a:cubicBezTo>
                <a:lnTo>
                  <a:pt x="4087" y="2276"/>
                </a:lnTo>
                <a:lnTo>
                  <a:pt x="4250" y="2276"/>
                </a:lnTo>
                <a:cubicBezTo>
                  <a:pt x="4308" y="2264"/>
                  <a:pt x="4366" y="2299"/>
                  <a:pt x="4412" y="2217"/>
                </a:cubicBezTo>
                <a:cubicBezTo>
                  <a:pt x="4412" y="2194"/>
                  <a:pt x="4389" y="2159"/>
                  <a:pt x="4389" y="2136"/>
                </a:cubicBezTo>
                <a:cubicBezTo>
                  <a:pt x="4354" y="1950"/>
                  <a:pt x="4238" y="1869"/>
                  <a:pt x="4029" y="1892"/>
                </a:cubicBezTo>
                <a:cubicBezTo>
                  <a:pt x="3657" y="1904"/>
                  <a:pt x="3274" y="1892"/>
                  <a:pt x="2903" y="1892"/>
                </a:cubicBezTo>
                <a:cubicBezTo>
                  <a:pt x="2810" y="1892"/>
                  <a:pt x="2729" y="1892"/>
                  <a:pt x="2647" y="1916"/>
                </a:cubicBezTo>
                <a:cubicBezTo>
                  <a:pt x="2508" y="1974"/>
                  <a:pt x="2346" y="1974"/>
                  <a:pt x="2206" y="1962"/>
                </a:cubicBezTo>
                <a:cubicBezTo>
                  <a:pt x="2044" y="1962"/>
                  <a:pt x="1881" y="1962"/>
                  <a:pt x="1719" y="2020"/>
                </a:cubicBezTo>
                <a:cubicBezTo>
                  <a:pt x="1684" y="2032"/>
                  <a:pt x="1626" y="2043"/>
                  <a:pt x="1579" y="2043"/>
                </a:cubicBezTo>
                <a:cubicBezTo>
                  <a:pt x="1347" y="2043"/>
                  <a:pt x="1138" y="2136"/>
                  <a:pt x="941" y="2217"/>
                </a:cubicBezTo>
                <a:cubicBezTo>
                  <a:pt x="778" y="2276"/>
                  <a:pt x="616" y="2368"/>
                  <a:pt x="465" y="2438"/>
                </a:cubicBezTo>
                <a:cubicBezTo>
                  <a:pt x="465" y="2496"/>
                  <a:pt x="488" y="2554"/>
                  <a:pt x="523" y="2624"/>
                </a:cubicBezTo>
                <a:close/>
                <a:moveTo>
                  <a:pt x="430" y="3320"/>
                </a:moveTo>
                <a:cubicBezTo>
                  <a:pt x="384" y="3378"/>
                  <a:pt x="430" y="3413"/>
                  <a:pt x="430" y="3436"/>
                </a:cubicBezTo>
                <a:cubicBezTo>
                  <a:pt x="442" y="3483"/>
                  <a:pt x="465" y="3506"/>
                  <a:pt x="477" y="3553"/>
                </a:cubicBezTo>
                <a:cubicBezTo>
                  <a:pt x="488" y="3599"/>
                  <a:pt x="488" y="3645"/>
                  <a:pt x="500" y="3669"/>
                </a:cubicBezTo>
                <a:cubicBezTo>
                  <a:pt x="581" y="3820"/>
                  <a:pt x="651" y="3959"/>
                  <a:pt x="767" y="4087"/>
                </a:cubicBezTo>
                <a:cubicBezTo>
                  <a:pt x="1057" y="4400"/>
                  <a:pt x="1417" y="4528"/>
                  <a:pt x="1800" y="4655"/>
                </a:cubicBezTo>
                <a:lnTo>
                  <a:pt x="2868" y="4655"/>
                </a:lnTo>
                <a:cubicBezTo>
                  <a:pt x="2880" y="4655"/>
                  <a:pt x="2880" y="4655"/>
                  <a:pt x="2903" y="4644"/>
                </a:cubicBezTo>
                <a:cubicBezTo>
                  <a:pt x="3147" y="4539"/>
                  <a:pt x="3390" y="4458"/>
                  <a:pt x="3623" y="4319"/>
                </a:cubicBezTo>
                <a:cubicBezTo>
                  <a:pt x="3948" y="4145"/>
                  <a:pt x="4145" y="3854"/>
                  <a:pt x="4296" y="3483"/>
                </a:cubicBezTo>
                <a:cubicBezTo>
                  <a:pt x="4238" y="3506"/>
                  <a:pt x="4203" y="3506"/>
                  <a:pt x="4191" y="3529"/>
                </a:cubicBezTo>
                <a:cubicBezTo>
                  <a:pt x="4087" y="3611"/>
                  <a:pt x="3982" y="3703"/>
                  <a:pt x="3866" y="3773"/>
                </a:cubicBezTo>
                <a:cubicBezTo>
                  <a:pt x="3715" y="3878"/>
                  <a:pt x="3576" y="3994"/>
                  <a:pt x="3390" y="4052"/>
                </a:cubicBezTo>
                <a:cubicBezTo>
                  <a:pt x="3263" y="4087"/>
                  <a:pt x="3135" y="4145"/>
                  <a:pt x="2984" y="4191"/>
                </a:cubicBezTo>
                <a:cubicBezTo>
                  <a:pt x="2798" y="4261"/>
                  <a:pt x="2613" y="4354"/>
                  <a:pt x="2404" y="4354"/>
                </a:cubicBezTo>
                <a:lnTo>
                  <a:pt x="1823" y="4354"/>
                </a:lnTo>
                <a:cubicBezTo>
                  <a:pt x="1754" y="4354"/>
                  <a:pt x="1684" y="4354"/>
                  <a:pt x="1626" y="4307"/>
                </a:cubicBezTo>
                <a:cubicBezTo>
                  <a:pt x="1370" y="4168"/>
                  <a:pt x="1127" y="4029"/>
                  <a:pt x="929" y="3820"/>
                </a:cubicBezTo>
                <a:cubicBezTo>
                  <a:pt x="778" y="3645"/>
                  <a:pt x="604" y="3483"/>
                  <a:pt x="430" y="3320"/>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2" name="Google Shape;872;p16"/>
          <p:cNvGrpSpPr/>
          <p:nvPr/>
        </p:nvGrpSpPr>
        <p:grpSpPr>
          <a:xfrm rot="-714897">
            <a:off x="6205882" y="4634928"/>
            <a:ext cx="883118" cy="855931"/>
            <a:chOff x="852825" y="3133350"/>
            <a:chExt cx="216825" cy="210150"/>
          </a:xfrm>
        </p:grpSpPr>
        <p:sp>
          <p:nvSpPr>
            <p:cNvPr id="873" name="Google Shape;873;p16"/>
            <p:cNvSpPr/>
            <p:nvPr/>
          </p:nvSpPr>
          <p:spPr>
            <a:xfrm>
              <a:off x="852825" y="3133350"/>
              <a:ext cx="216825" cy="210150"/>
            </a:xfrm>
            <a:custGeom>
              <a:avLst/>
              <a:gdLst/>
              <a:ahLst/>
              <a:cxnLst/>
              <a:rect l="l" t="t" r="r" b="b"/>
              <a:pathLst>
                <a:path w="8673" h="8406" extrusionOk="0">
                  <a:moveTo>
                    <a:pt x="3228" y="7976"/>
                  </a:moveTo>
                  <a:cubicBezTo>
                    <a:pt x="3042" y="8301"/>
                    <a:pt x="3042" y="8301"/>
                    <a:pt x="2671" y="8301"/>
                  </a:cubicBezTo>
                  <a:lnTo>
                    <a:pt x="2020" y="8301"/>
                  </a:lnTo>
                  <a:cubicBezTo>
                    <a:pt x="1951" y="8301"/>
                    <a:pt x="1881" y="8301"/>
                    <a:pt x="1811" y="8278"/>
                  </a:cubicBezTo>
                  <a:cubicBezTo>
                    <a:pt x="1649" y="8255"/>
                    <a:pt x="1486" y="8139"/>
                    <a:pt x="1486" y="7964"/>
                  </a:cubicBezTo>
                  <a:cubicBezTo>
                    <a:pt x="1486" y="7918"/>
                    <a:pt x="1475" y="7872"/>
                    <a:pt x="1475" y="7837"/>
                  </a:cubicBezTo>
                  <a:cubicBezTo>
                    <a:pt x="1312" y="7802"/>
                    <a:pt x="1173" y="7779"/>
                    <a:pt x="1022" y="7744"/>
                  </a:cubicBezTo>
                  <a:cubicBezTo>
                    <a:pt x="790" y="7697"/>
                    <a:pt x="639" y="7570"/>
                    <a:pt x="558" y="7338"/>
                  </a:cubicBezTo>
                  <a:cubicBezTo>
                    <a:pt x="383" y="6792"/>
                    <a:pt x="209" y="6223"/>
                    <a:pt x="70" y="5666"/>
                  </a:cubicBezTo>
                  <a:cubicBezTo>
                    <a:pt x="24" y="5492"/>
                    <a:pt x="12" y="5306"/>
                    <a:pt x="12" y="5120"/>
                  </a:cubicBezTo>
                  <a:cubicBezTo>
                    <a:pt x="0" y="4586"/>
                    <a:pt x="0" y="4064"/>
                    <a:pt x="0" y="3518"/>
                  </a:cubicBezTo>
                  <a:cubicBezTo>
                    <a:pt x="0" y="3158"/>
                    <a:pt x="116" y="2822"/>
                    <a:pt x="314" y="2508"/>
                  </a:cubicBezTo>
                  <a:cubicBezTo>
                    <a:pt x="442" y="2288"/>
                    <a:pt x="674" y="2183"/>
                    <a:pt x="906" y="2113"/>
                  </a:cubicBezTo>
                  <a:cubicBezTo>
                    <a:pt x="1045" y="2067"/>
                    <a:pt x="1173" y="2044"/>
                    <a:pt x="1301" y="2032"/>
                  </a:cubicBezTo>
                  <a:cubicBezTo>
                    <a:pt x="1475" y="1997"/>
                    <a:pt x="1649" y="1986"/>
                    <a:pt x="1823" y="1986"/>
                  </a:cubicBezTo>
                  <a:cubicBezTo>
                    <a:pt x="1962" y="1974"/>
                    <a:pt x="2113" y="1997"/>
                    <a:pt x="2276" y="1974"/>
                  </a:cubicBezTo>
                  <a:lnTo>
                    <a:pt x="2276" y="1812"/>
                  </a:lnTo>
                  <a:cubicBezTo>
                    <a:pt x="2241" y="1428"/>
                    <a:pt x="2287" y="1057"/>
                    <a:pt x="2427" y="697"/>
                  </a:cubicBezTo>
                  <a:cubicBezTo>
                    <a:pt x="2543" y="384"/>
                    <a:pt x="2763" y="210"/>
                    <a:pt x="3065" y="128"/>
                  </a:cubicBezTo>
                  <a:cubicBezTo>
                    <a:pt x="3146" y="117"/>
                    <a:pt x="3216" y="82"/>
                    <a:pt x="3274" y="82"/>
                  </a:cubicBezTo>
                  <a:cubicBezTo>
                    <a:pt x="3727" y="59"/>
                    <a:pt x="4168" y="12"/>
                    <a:pt x="4621" y="1"/>
                  </a:cubicBezTo>
                  <a:cubicBezTo>
                    <a:pt x="4841" y="1"/>
                    <a:pt x="5074" y="35"/>
                    <a:pt x="5294" y="70"/>
                  </a:cubicBezTo>
                  <a:cubicBezTo>
                    <a:pt x="5352" y="82"/>
                    <a:pt x="5410" y="93"/>
                    <a:pt x="5468" y="128"/>
                  </a:cubicBezTo>
                  <a:cubicBezTo>
                    <a:pt x="5712" y="221"/>
                    <a:pt x="5875" y="418"/>
                    <a:pt x="5886" y="674"/>
                  </a:cubicBezTo>
                  <a:cubicBezTo>
                    <a:pt x="5898" y="1069"/>
                    <a:pt x="6002" y="1463"/>
                    <a:pt x="5909" y="1870"/>
                  </a:cubicBezTo>
                  <a:cubicBezTo>
                    <a:pt x="6049" y="1939"/>
                    <a:pt x="6165" y="1904"/>
                    <a:pt x="6293" y="1904"/>
                  </a:cubicBezTo>
                  <a:cubicBezTo>
                    <a:pt x="6722" y="1904"/>
                    <a:pt x="7152" y="1939"/>
                    <a:pt x="7570" y="2032"/>
                  </a:cubicBezTo>
                  <a:cubicBezTo>
                    <a:pt x="7686" y="2055"/>
                    <a:pt x="7813" y="2079"/>
                    <a:pt x="7918" y="2125"/>
                  </a:cubicBezTo>
                  <a:cubicBezTo>
                    <a:pt x="8115" y="2218"/>
                    <a:pt x="8266" y="2357"/>
                    <a:pt x="8347" y="2578"/>
                  </a:cubicBezTo>
                  <a:cubicBezTo>
                    <a:pt x="8452" y="2868"/>
                    <a:pt x="8498" y="3170"/>
                    <a:pt x="8522" y="3483"/>
                  </a:cubicBezTo>
                  <a:cubicBezTo>
                    <a:pt x="8568" y="4087"/>
                    <a:pt x="8626" y="4691"/>
                    <a:pt x="8672" y="5306"/>
                  </a:cubicBezTo>
                  <a:lnTo>
                    <a:pt x="8672" y="5527"/>
                  </a:lnTo>
                  <a:cubicBezTo>
                    <a:pt x="8638" y="5828"/>
                    <a:pt x="8626" y="6130"/>
                    <a:pt x="8580" y="6432"/>
                  </a:cubicBezTo>
                  <a:cubicBezTo>
                    <a:pt x="8556" y="6711"/>
                    <a:pt x="8510" y="6989"/>
                    <a:pt x="8440" y="7245"/>
                  </a:cubicBezTo>
                  <a:cubicBezTo>
                    <a:pt x="8347" y="7570"/>
                    <a:pt x="8115" y="7744"/>
                    <a:pt x="7813" y="7802"/>
                  </a:cubicBezTo>
                  <a:cubicBezTo>
                    <a:pt x="7674" y="7825"/>
                    <a:pt x="7535" y="7848"/>
                    <a:pt x="7384" y="7872"/>
                  </a:cubicBezTo>
                  <a:cubicBezTo>
                    <a:pt x="7384" y="7988"/>
                    <a:pt x="7384" y="8104"/>
                    <a:pt x="7361" y="8220"/>
                  </a:cubicBezTo>
                  <a:cubicBezTo>
                    <a:pt x="7349" y="8348"/>
                    <a:pt x="7303" y="8406"/>
                    <a:pt x="7175" y="8406"/>
                  </a:cubicBezTo>
                  <a:lnTo>
                    <a:pt x="6745" y="8406"/>
                  </a:lnTo>
                  <a:lnTo>
                    <a:pt x="6188" y="8406"/>
                  </a:lnTo>
                  <a:cubicBezTo>
                    <a:pt x="5991" y="8406"/>
                    <a:pt x="5933" y="8348"/>
                    <a:pt x="5875" y="8150"/>
                  </a:cubicBezTo>
                  <a:cubicBezTo>
                    <a:pt x="5851" y="8104"/>
                    <a:pt x="5840" y="8046"/>
                    <a:pt x="5817" y="7999"/>
                  </a:cubicBezTo>
                  <a:cubicBezTo>
                    <a:pt x="5526" y="7941"/>
                    <a:pt x="5248" y="7988"/>
                    <a:pt x="4958" y="7964"/>
                  </a:cubicBezTo>
                  <a:cubicBezTo>
                    <a:pt x="4667" y="7941"/>
                    <a:pt x="4365" y="7941"/>
                    <a:pt x="4075" y="7941"/>
                  </a:cubicBezTo>
                  <a:cubicBezTo>
                    <a:pt x="3797" y="7964"/>
                    <a:pt x="3506" y="7964"/>
                    <a:pt x="3228" y="7976"/>
                  </a:cubicBezTo>
                  <a:close/>
                  <a:moveTo>
                    <a:pt x="4424" y="2218"/>
                  </a:moveTo>
                  <a:cubicBezTo>
                    <a:pt x="4424" y="2218"/>
                    <a:pt x="4424" y="2229"/>
                    <a:pt x="4424" y="2218"/>
                  </a:cubicBezTo>
                  <a:cubicBezTo>
                    <a:pt x="3982" y="2229"/>
                    <a:pt x="3541" y="2229"/>
                    <a:pt x="3100" y="2229"/>
                  </a:cubicBezTo>
                  <a:cubicBezTo>
                    <a:pt x="2740" y="2229"/>
                    <a:pt x="2392" y="2218"/>
                    <a:pt x="2032" y="2229"/>
                  </a:cubicBezTo>
                  <a:cubicBezTo>
                    <a:pt x="1823" y="2229"/>
                    <a:pt x="1626" y="2264"/>
                    <a:pt x="1417" y="2299"/>
                  </a:cubicBezTo>
                  <a:cubicBezTo>
                    <a:pt x="1289" y="2334"/>
                    <a:pt x="1173" y="2392"/>
                    <a:pt x="1045" y="2404"/>
                  </a:cubicBezTo>
                  <a:cubicBezTo>
                    <a:pt x="813" y="2438"/>
                    <a:pt x="616" y="2566"/>
                    <a:pt x="523" y="2787"/>
                  </a:cubicBezTo>
                  <a:cubicBezTo>
                    <a:pt x="407" y="3019"/>
                    <a:pt x="325" y="3251"/>
                    <a:pt x="325" y="3518"/>
                  </a:cubicBezTo>
                  <a:cubicBezTo>
                    <a:pt x="349" y="4075"/>
                    <a:pt x="349" y="4621"/>
                    <a:pt x="349" y="5178"/>
                  </a:cubicBezTo>
                  <a:cubicBezTo>
                    <a:pt x="349" y="5306"/>
                    <a:pt x="349" y="5457"/>
                    <a:pt x="383" y="5573"/>
                  </a:cubicBezTo>
                  <a:lnTo>
                    <a:pt x="871" y="7175"/>
                  </a:lnTo>
                  <a:cubicBezTo>
                    <a:pt x="906" y="7314"/>
                    <a:pt x="999" y="7384"/>
                    <a:pt x="1126" y="7407"/>
                  </a:cubicBezTo>
                  <a:lnTo>
                    <a:pt x="1347" y="7454"/>
                  </a:lnTo>
                  <a:cubicBezTo>
                    <a:pt x="1568" y="7488"/>
                    <a:pt x="1777" y="7488"/>
                    <a:pt x="1986" y="7523"/>
                  </a:cubicBezTo>
                  <a:cubicBezTo>
                    <a:pt x="2508" y="7616"/>
                    <a:pt x="3042" y="7663"/>
                    <a:pt x="3564" y="7628"/>
                  </a:cubicBezTo>
                  <a:lnTo>
                    <a:pt x="4273" y="7628"/>
                  </a:lnTo>
                  <a:cubicBezTo>
                    <a:pt x="4667" y="7639"/>
                    <a:pt x="5062" y="7639"/>
                    <a:pt x="5434" y="7663"/>
                  </a:cubicBezTo>
                  <a:cubicBezTo>
                    <a:pt x="6177" y="7686"/>
                    <a:pt x="6931" y="7686"/>
                    <a:pt x="7674" y="7558"/>
                  </a:cubicBezTo>
                  <a:cubicBezTo>
                    <a:pt x="7964" y="7512"/>
                    <a:pt x="8138" y="7372"/>
                    <a:pt x="8208" y="7082"/>
                  </a:cubicBezTo>
                  <a:cubicBezTo>
                    <a:pt x="8220" y="7036"/>
                    <a:pt x="8243" y="6978"/>
                    <a:pt x="8243" y="6931"/>
                  </a:cubicBezTo>
                  <a:cubicBezTo>
                    <a:pt x="8278" y="6583"/>
                    <a:pt x="8313" y="6235"/>
                    <a:pt x="8359" y="5898"/>
                  </a:cubicBezTo>
                  <a:cubicBezTo>
                    <a:pt x="8382" y="5608"/>
                    <a:pt x="8371" y="5341"/>
                    <a:pt x="8324" y="5051"/>
                  </a:cubicBezTo>
                  <a:cubicBezTo>
                    <a:pt x="8278" y="4784"/>
                    <a:pt x="8255" y="4528"/>
                    <a:pt x="8220" y="4261"/>
                  </a:cubicBezTo>
                  <a:cubicBezTo>
                    <a:pt x="8197" y="3890"/>
                    <a:pt x="8185" y="3507"/>
                    <a:pt x="8162" y="3135"/>
                  </a:cubicBezTo>
                  <a:cubicBezTo>
                    <a:pt x="8162" y="2972"/>
                    <a:pt x="8104" y="2822"/>
                    <a:pt x="8069" y="2682"/>
                  </a:cubicBezTo>
                  <a:cubicBezTo>
                    <a:pt x="8022" y="2531"/>
                    <a:pt x="7918" y="2462"/>
                    <a:pt x="7802" y="2404"/>
                  </a:cubicBezTo>
                  <a:cubicBezTo>
                    <a:pt x="7732" y="2380"/>
                    <a:pt x="7639" y="2346"/>
                    <a:pt x="7570" y="2334"/>
                  </a:cubicBezTo>
                  <a:cubicBezTo>
                    <a:pt x="7175" y="2229"/>
                    <a:pt x="6792" y="2218"/>
                    <a:pt x="6385" y="2218"/>
                  </a:cubicBezTo>
                  <a:close/>
                  <a:moveTo>
                    <a:pt x="2868" y="1951"/>
                  </a:moveTo>
                  <a:cubicBezTo>
                    <a:pt x="2868" y="1870"/>
                    <a:pt x="2856" y="1812"/>
                    <a:pt x="2856" y="1765"/>
                  </a:cubicBezTo>
                  <a:cubicBezTo>
                    <a:pt x="2856" y="1603"/>
                    <a:pt x="2856" y="1428"/>
                    <a:pt x="2868" y="1278"/>
                  </a:cubicBezTo>
                  <a:cubicBezTo>
                    <a:pt x="2891" y="1080"/>
                    <a:pt x="2996" y="952"/>
                    <a:pt x="3205" y="929"/>
                  </a:cubicBezTo>
                  <a:cubicBezTo>
                    <a:pt x="3286" y="906"/>
                    <a:pt x="3379" y="883"/>
                    <a:pt x="3483" y="883"/>
                  </a:cubicBezTo>
                  <a:cubicBezTo>
                    <a:pt x="3843" y="883"/>
                    <a:pt x="4191" y="871"/>
                    <a:pt x="4551" y="883"/>
                  </a:cubicBezTo>
                  <a:cubicBezTo>
                    <a:pt x="4830" y="883"/>
                    <a:pt x="5050" y="1011"/>
                    <a:pt x="5108" y="1347"/>
                  </a:cubicBezTo>
                  <a:cubicBezTo>
                    <a:pt x="5132" y="1533"/>
                    <a:pt x="5178" y="1719"/>
                    <a:pt x="5225" y="1928"/>
                  </a:cubicBezTo>
                  <a:cubicBezTo>
                    <a:pt x="5364" y="1939"/>
                    <a:pt x="5480" y="1951"/>
                    <a:pt x="5631" y="1916"/>
                  </a:cubicBezTo>
                  <a:lnTo>
                    <a:pt x="5631" y="1359"/>
                  </a:lnTo>
                  <a:cubicBezTo>
                    <a:pt x="5608" y="1173"/>
                    <a:pt x="5596" y="964"/>
                    <a:pt x="5584" y="778"/>
                  </a:cubicBezTo>
                  <a:cubicBezTo>
                    <a:pt x="5573" y="581"/>
                    <a:pt x="5468" y="465"/>
                    <a:pt x="5283" y="407"/>
                  </a:cubicBezTo>
                  <a:cubicBezTo>
                    <a:pt x="5178" y="372"/>
                    <a:pt x="5074" y="349"/>
                    <a:pt x="4969" y="326"/>
                  </a:cubicBezTo>
                  <a:cubicBezTo>
                    <a:pt x="4365" y="244"/>
                    <a:pt x="3750" y="314"/>
                    <a:pt x="3146" y="407"/>
                  </a:cubicBezTo>
                  <a:cubicBezTo>
                    <a:pt x="2914" y="430"/>
                    <a:pt x="2752" y="593"/>
                    <a:pt x="2647" y="813"/>
                  </a:cubicBezTo>
                  <a:cubicBezTo>
                    <a:pt x="2531" y="1057"/>
                    <a:pt x="2554" y="1312"/>
                    <a:pt x="2520" y="1579"/>
                  </a:cubicBezTo>
                  <a:cubicBezTo>
                    <a:pt x="2508" y="1684"/>
                    <a:pt x="2508" y="1777"/>
                    <a:pt x="2508" y="1881"/>
                  </a:cubicBezTo>
                  <a:cubicBezTo>
                    <a:pt x="2508" y="1893"/>
                    <a:pt x="2520" y="1916"/>
                    <a:pt x="2531" y="1951"/>
                  </a:cubicBezTo>
                  <a:close/>
                  <a:moveTo>
                    <a:pt x="3135" y="1939"/>
                  </a:moveTo>
                  <a:cubicBezTo>
                    <a:pt x="3193" y="1951"/>
                    <a:pt x="3216" y="1974"/>
                    <a:pt x="3251" y="1974"/>
                  </a:cubicBezTo>
                  <a:lnTo>
                    <a:pt x="4795" y="1974"/>
                  </a:lnTo>
                  <a:cubicBezTo>
                    <a:pt x="4830" y="1974"/>
                    <a:pt x="4876" y="1939"/>
                    <a:pt x="4911" y="1928"/>
                  </a:cubicBezTo>
                  <a:cubicBezTo>
                    <a:pt x="4876" y="1719"/>
                    <a:pt x="4841" y="1533"/>
                    <a:pt x="4795" y="1347"/>
                  </a:cubicBezTo>
                  <a:cubicBezTo>
                    <a:pt x="4783" y="1243"/>
                    <a:pt x="4714" y="1185"/>
                    <a:pt x="4609" y="1173"/>
                  </a:cubicBezTo>
                  <a:cubicBezTo>
                    <a:pt x="4528" y="1161"/>
                    <a:pt x="4447" y="1161"/>
                    <a:pt x="4365" y="1161"/>
                  </a:cubicBezTo>
                  <a:lnTo>
                    <a:pt x="3541" y="1161"/>
                  </a:lnTo>
                  <a:cubicBezTo>
                    <a:pt x="3460" y="1161"/>
                    <a:pt x="3390" y="1161"/>
                    <a:pt x="3321" y="1173"/>
                  </a:cubicBezTo>
                  <a:cubicBezTo>
                    <a:pt x="3170" y="1185"/>
                    <a:pt x="3112" y="1243"/>
                    <a:pt x="3100" y="1394"/>
                  </a:cubicBezTo>
                  <a:cubicBezTo>
                    <a:pt x="3135" y="1568"/>
                    <a:pt x="3135" y="1742"/>
                    <a:pt x="3135" y="1939"/>
                  </a:cubicBezTo>
                  <a:close/>
                  <a:moveTo>
                    <a:pt x="7105" y="8022"/>
                  </a:moveTo>
                  <a:cubicBezTo>
                    <a:pt x="6711" y="7976"/>
                    <a:pt x="6293" y="7976"/>
                    <a:pt x="6107" y="8046"/>
                  </a:cubicBezTo>
                  <a:cubicBezTo>
                    <a:pt x="6107" y="8139"/>
                    <a:pt x="6165" y="8185"/>
                    <a:pt x="6235" y="8185"/>
                  </a:cubicBezTo>
                  <a:lnTo>
                    <a:pt x="7036" y="8185"/>
                  </a:lnTo>
                  <a:cubicBezTo>
                    <a:pt x="7105" y="8162"/>
                    <a:pt x="7117" y="8104"/>
                    <a:pt x="7105" y="8022"/>
                  </a:cubicBezTo>
                  <a:close/>
                  <a:moveTo>
                    <a:pt x="2821" y="8022"/>
                  </a:moveTo>
                  <a:cubicBezTo>
                    <a:pt x="2810" y="7964"/>
                    <a:pt x="2763" y="7964"/>
                    <a:pt x="2740" y="7953"/>
                  </a:cubicBezTo>
                  <a:cubicBezTo>
                    <a:pt x="2496" y="7918"/>
                    <a:pt x="2229" y="7895"/>
                    <a:pt x="1986" y="7860"/>
                  </a:cubicBezTo>
                  <a:cubicBezTo>
                    <a:pt x="1939" y="7860"/>
                    <a:pt x="1881" y="7848"/>
                    <a:pt x="1835" y="7860"/>
                  </a:cubicBezTo>
                  <a:cubicBezTo>
                    <a:pt x="1811" y="7860"/>
                    <a:pt x="1777" y="7895"/>
                    <a:pt x="1777" y="7918"/>
                  </a:cubicBezTo>
                  <a:cubicBezTo>
                    <a:pt x="1777" y="7953"/>
                    <a:pt x="1800" y="7988"/>
                    <a:pt x="1811" y="7988"/>
                  </a:cubicBezTo>
                  <a:cubicBezTo>
                    <a:pt x="1869" y="8022"/>
                    <a:pt x="1939" y="8046"/>
                    <a:pt x="2009" y="8046"/>
                  </a:cubicBezTo>
                  <a:lnTo>
                    <a:pt x="2763" y="8046"/>
                  </a:ln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6"/>
            <p:cNvSpPr/>
            <p:nvPr/>
          </p:nvSpPr>
          <p:spPr>
            <a:xfrm>
              <a:off x="918700" y="3216650"/>
              <a:ext cx="82450" cy="81275"/>
            </a:xfrm>
            <a:custGeom>
              <a:avLst/>
              <a:gdLst/>
              <a:ahLst/>
              <a:cxnLst/>
              <a:rect l="l" t="t" r="r" b="b"/>
              <a:pathLst>
                <a:path w="3298" h="3251" extrusionOk="0">
                  <a:moveTo>
                    <a:pt x="2485" y="2148"/>
                  </a:moveTo>
                  <a:cubicBezTo>
                    <a:pt x="2473" y="2241"/>
                    <a:pt x="2473" y="2322"/>
                    <a:pt x="2473" y="2392"/>
                  </a:cubicBezTo>
                  <a:lnTo>
                    <a:pt x="2473" y="2972"/>
                  </a:lnTo>
                  <a:cubicBezTo>
                    <a:pt x="2473" y="3146"/>
                    <a:pt x="2392" y="3228"/>
                    <a:pt x="2241" y="3239"/>
                  </a:cubicBezTo>
                  <a:cubicBezTo>
                    <a:pt x="1974" y="3251"/>
                    <a:pt x="1719" y="3251"/>
                    <a:pt x="1452" y="3181"/>
                  </a:cubicBezTo>
                  <a:cubicBezTo>
                    <a:pt x="1289" y="3135"/>
                    <a:pt x="1208" y="3054"/>
                    <a:pt x="1196" y="2891"/>
                  </a:cubicBezTo>
                  <a:cubicBezTo>
                    <a:pt x="1196" y="2729"/>
                    <a:pt x="1150" y="2589"/>
                    <a:pt x="1069" y="2450"/>
                  </a:cubicBezTo>
                  <a:cubicBezTo>
                    <a:pt x="1057" y="2427"/>
                    <a:pt x="1046" y="2392"/>
                    <a:pt x="1011" y="2345"/>
                  </a:cubicBezTo>
                  <a:lnTo>
                    <a:pt x="662" y="2345"/>
                  </a:lnTo>
                  <a:lnTo>
                    <a:pt x="453" y="2345"/>
                  </a:lnTo>
                  <a:cubicBezTo>
                    <a:pt x="221" y="2322"/>
                    <a:pt x="117" y="2253"/>
                    <a:pt x="70" y="2020"/>
                  </a:cubicBezTo>
                  <a:cubicBezTo>
                    <a:pt x="47" y="1800"/>
                    <a:pt x="24" y="1602"/>
                    <a:pt x="12" y="1382"/>
                  </a:cubicBezTo>
                  <a:cubicBezTo>
                    <a:pt x="1" y="1173"/>
                    <a:pt x="59" y="1138"/>
                    <a:pt x="279" y="1138"/>
                  </a:cubicBezTo>
                  <a:lnTo>
                    <a:pt x="976" y="1138"/>
                  </a:lnTo>
                  <a:cubicBezTo>
                    <a:pt x="987" y="1080"/>
                    <a:pt x="999" y="999"/>
                    <a:pt x="999" y="929"/>
                  </a:cubicBezTo>
                  <a:lnTo>
                    <a:pt x="999" y="291"/>
                  </a:lnTo>
                  <a:cubicBezTo>
                    <a:pt x="999" y="93"/>
                    <a:pt x="1046" y="35"/>
                    <a:pt x="1243" y="12"/>
                  </a:cubicBezTo>
                  <a:cubicBezTo>
                    <a:pt x="1440" y="0"/>
                    <a:pt x="1638" y="12"/>
                    <a:pt x="1823" y="12"/>
                  </a:cubicBezTo>
                  <a:cubicBezTo>
                    <a:pt x="2021" y="12"/>
                    <a:pt x="2148" y="105"/>
                    <a:pt x="2195" y="279"/>
                  </a:cubicBezTo>
                  <a:cubicBezTo>
                    <a:pt x="2253" y="465"/>
                    <a:pt x="2288" y="650"/>
                    <a:pt x="2334" y="848"/>
                  </a:cubicBezTo>
                  <a:cubicBezTo>
                    <a:pt x="2346" y="906"/>
                    <a:pt x="2369" y="964"/>
                    <a:pt x="2369" y="1022"/>
                  </a:cubicBezTo>
                  <a:cubicBezTo>
                    <a:pt x="2520" y="1057"/>
                    <a:pt x="2682" y="1034"/>
                    <a:pt x="2833" y="1045"/>
                  </a:cubicBezTo>
                  <a:cubicBezTo>
                    <a:pt x="2915" y="1057"/>
                    <a:pt x="3019" y="1080"/>
                    <a:pt x="3089" y="1103"/>
                  </a:cubicBezTo>
                  <a:cubicBezTo>
                    <a:pt x="3216" y="1161"/>
                    <a:pt x="3298" y="1277"/>
                    <a:pt x="3298" y="1428"/>
                  </a:cubicBezTo>
                  <a:lnTo>
                    <a:pt x="3298" y="1974"/>
                  </a:lnTo>
                  <a:cubicBezTo>
                    <a:pt x="3298" y="2148"/>
                    <a:pt x="3240" y="2195"/>
                    <a:pt x="3077" y="2206"/>
                  </a:cubicBezTo>
                  <a:cubicBezTo>
                    <a:pt x="2961" y="2206"/>
                    <a:pt x="2833" y="2195"/>
                    <a:pt x="2717" y="2195"/>
                  </a:cubicBezTo>
                  <a:cubicBezTo>
                    <a:pt x="2624" y="2160"/>
                    <a:pt x="2566" y="2160"/>
                    <a:pt x="2485" y="2148"/>
                  </a:cubicBezTo>
                  <a:close/>
                  <a:moveTo>
                    <a:pt x="1173" y="2055"/>
                  </a:moveTo>
                  <a:cubicBezTo>
                    <a:pt x="1324" y="2334"/>
                    <a:pt x="1405" y="2612"/>
                    <a:pt x="1463" y="2903"/>
                  </a:cubicBezTo>
                  <a:cubicBezTo>
                    <a:pt x="1696" y="3007"/>
                    <a:pt x="1928" y="3019"/>
                    <a:pt x="2160" y="2972"/>
                  </a:cubicBezTo>
                  <a:cubicBezTo>
                    <a:pt x="2218" y="2868"/>
                    <a:pt x="2195" y="2775"/>
                    <a:pt x="2206" y="2670"/>
                  </a:cubicBezTo>
                  <a:lnTo>
                    <a:pt x="2206" y="2032"/>
                  </a:lnTo>
                  <a:cubicBezTo>
                    <a:pt x="2206" y="1916"/>
                    <a:pt x="2276" y="1858"/>
                    <a:pt x="2381" y="1869"/>
                  </a:cubicBezTo>
                  <a:cubicBezTo>
                    <a:pt x="2543" y="1881"/>
                    <a:pt x="2682" y="1916"/>
                    <a:pt x="2833" y="1927"/>
                  </a:cubicBezTo>
                  <a:cubicBezTo>
                    <a:pt x="2891" y="1927"/>
                    <a:pt x="2949" y="1916"/>
                    <a:pt x="3019" y="1904"/>
                  </a:cubicBezTo>
                  <a:lnTo>
                    <a:pt x="3019" y="1521"/>
                  </a:lnTo>
                  <a:cubicBezTo>
                    <a:pt x="3019" y="1347"/>
                    <a:pt x="2973" y="1301"/>
                    <a:pt x="2799" y="1289"/>
                  </a:cubicBezTo>
                  <a:lnTo>
                    <a:pt x="2311" y="1289"/>
                  </a:lnTo>
                  <a:cubicBezTo>
                    <a:pt x="2160" y="1289"/>
                    <a:pt x="2102" y="1231"/>
                    <a:pt x="2079" y="1092"/>
                  </a:cubicBezTo>
                  <a:cubicBezTo>
                    <a:pt x="2067" y="1034"/>
                    <a:pt x="2067" y="976"/>
                    <a:pt x="2067" y="894"/>
                  </a:cubicBezTo>
                  <a:cubicBezTo>
                    <a:pt x="2021" y="720"/>
                    <a:pt x="1986" y="569"/>
                    <a:pt x="1951" y="395"/>
                  </a:cubicBezTo>
                  <a:cubicBezTo>
                    <a:pt x="1928" y="337"/>
                    <a:pt x="1870" y="279"/>
                    <a:pt x="1835" y="256"/>
                  </a:cubicBezTo>
                  <a:cubicBezTo>
                    <a:pt x="1626" y="233"/>
                    <a:pt x="1417" y="198"/>
                    <a:pt x="1220" y="291"/>
                  </a:cubicBezTo>
                  <a:lnTo>
                    <a:pt x="1220" y="604"/>
                  </a:lnTo>
                  <a:lnTo>
                    <a:pt x="1220" y="1103"/>
                  </a:lnTo>
                  <a:cubicBezTo>
                    <a:pt x="1220" y="1219"/>
                    <a:pt x="1208" y="1324"/>
                    <a:pt x="1115" y="1405"/>
                  </a:cubicBezTo>
                  <a:cubicBezTo>
                    <a:pt x="848" y="1359"/>
                    <a:pt x="570" y="1359"/>
                    <a:pt x="291" y="1417"/>
                  </a:cubicBezTo>
                  <a:cubicBezTo>
                    <a:pt x="279" y="1649"/>
                    <a:pt x="279" y="1858"/>
                    <a:pt x="384" y="2055"/>
                  </a:cubicBezTo>
                  <a:cubicBezTo>
                    <a:pt x="628" y="2125"/>
                    <a:pt x="883" y="2078"/>
                    <a:pt x="1173" y="2055"/>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
  <p:cSld name="BIG_NUMBER_1">
    <p:bg>
      <p:bgPr>
        <a:solidFill>
          <a:schemeClr val="accent1"/>
        </a:solidFill>
        <a:effectLst/>
      </p:bgPr>
    </p:bg>
    <p:spTree>
      <p:nvGrpSpPr>
        <p:cNvPr id="1" name="Shape 1455"/>
        <p:cNvGrpSpPr/>
        <p:nvPr/>
      </p:nvGrpSpPr>
      <p:grpSpPr>
        <a:xfrm>
          <a:off x="0" y="0"/>
          <a:ext cx="0" cy="0"/>
          <a:chOff x="0" y="0"/>
          <a:chExt cx="0" cy="0"/>
        </a:xfrm>
      </p:grpSpPr>
      <p:grpSp>
        <p:nvGrpSpPr>
          <p:cNvPr id="1456" name="Google Shape;1456;p26"/>
          <p:cNvGrpSpPr/>
          <p:nvPr/>
        </p:nvGrpSpPr>
        <p:grpSpPr>
          <a:xfrm rot="-3553717" flipH="1">
            <a:off x="7688754" y="3898355"/>
            <a:ext cx="1657053" cy="1186673"/>
            <a:chOff x="2656025" y="2684075"/>
            <a:chExt cx="464100" cy="332350"/>
          </a:xfrm>
        </p:grpSpPr>
        <p:sp>
          <p:nvSpPr>
            <p:cNvPr id="1457" name="Google Shape;1457;p26"/>
            <p:cNvSpPr/>
            <p:nvPr/>
          </p:nvSpPr>
          <p:spPr>
            <a:xfrm>
              <a:off x="2667050" y="2932225"/>
              <a:ext cx="22950" cy="34550"/>
            </a:xfrm>
            <a:custGeom>
              <a:avLst/>
              <a:gdLst/>
              <a:ahLst/>
              <a:cxnLst/>
              <a:rect l="l" t="t" r="r" b="b"/>
              <a:pathLst>
                <a:path w="918" h="1382" extrusionOk="0">
                  <a:moveTo>
                    <a:pt x="24" y="175"/>
                  </a:moveTo>
                  <a:cubicBezTo>
                    <a:pt x="128" y="581"/>
                    <a:pt x="233" y="987"/>
                    <a:pt x="337" y="1382"/>
                  </a:cubicBezTo>
                  <a:cubicBezTo>
                    <a:pt x="523" y="1335"/>
                    <a:pt x="721" y="1277"/>
                    <a:pt x="895" y="1231"/>
                  </a:cubicBezTo>
                  <a:cubicBezTo>
                    <a:pt x="895" y="1092"/>
                    <a:pt x="918" y="941"/>
                    <a:pt x="918" y="790"/>
                  </a:cubicBezTo>
                  <a:cubicBezTo>
                    <a:pt x="918" y="523"/>
                    <a:pt x="813" y="256"/>
                    <a:pt x="767" y="0"/>
                  </a:cubicBezTo>
                  <a:cubicBezTo>
                    <a:pt x="523" y="35"/>
                    <a:pt x="256" y="35"/>
                    <a:pt x="1" y="58"/>
                  </a:cubicBez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26"/>
            <p:cNvSpPr/>
            <p:nvPr/>
          </p:nvSpPr>
          <p:spPr>
            <a:xfrm>
              <a:off x="2658650" y="2881150"/>
              <a:ext cx="27875" cy="35125"/>
            </a:xfrm>
            <a:custGeom>
              <a:avLst/>
              <a:gdLst/>
              <a:ahLst/>
              <a:cxnLst/>
              <a:rect l="l" t="t" r="r" b="b"/>
              <a:pathLst>
                <a:path w="1115" h="1405" extrusionOk="0">
                  <a:moveTo>
                    <a:pt x="499" y="70"/>
                  </a:moveTo>
                  <a:cubicBezTo>
                    <a:pt x="302" y="244"/>
                    <a:pt x="174" y="453"/>
                    <a:pt x="93" y="697"/>
                  </a:cubicBezTo>
                  <a:cubicBezTo>
                    <a:pt x="12" y="882"/>
                    <a:pt x="0" y="1103"/>
                    <a:pt x="116" y="1242"/>
                  </a:cubicBezTo>
                  <a:cubicBezTo>
                    <a:pt x="244" y="1393"/>
                    <a:pt x="476" y="1405"/>
                    <a:pt x="650" y="1335"/>
                  </a:cubicBezTo>
                  <a:cubicBezTo>
                    <a:pt x="917" y="1219"/>
                    <a:pt x="1091" y="952"/>
                    <a:pt x="1103" y="685"/>
                  </a:cubicBezTo>
                  <a:cubicBezTo>
                    <a:pt x="1115" y="406"/>
                    <a:pt x="940" y="128"/>
                    <a:pt x="697" y="0"/>
                  </a:cubicBez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26"/>
            <p:cNvSpPr/>
            <p:nvPr/>
          </p:nvSpPr>
          <p:spPr>
            <a:xfrm>
              <a:off x="2683025" y="2713625"/>
              <a:ext cx="37750" cy="19525"/>
            </a:xfrm>
            <a:custGeom>
              <a:avLst/>
              <a:gdLst/>
              <a:ahLst/>
              <a:cxnLst/>
              <a:rect l="l" t="t" r="r" b="b"/>
              <a:pathLst>
                <a:path w="1510" h="781" extrusionOk="0">
                  <a:moveTo>
                    <a:pt x="993" y="0"/>
                  </a:moveTo>
                  <a:cubicBezTo>
                    <a:pt x="672" y="0"/>
                    <a:pt x="125" y="166"/>
                    <a:pt x="70" y="258"/>
                  </a:cubicBezTo>
                  <a:cubicBezTo>
                    <a:pt x="0" y="374"/>
                    <a:pt x="221" y="780"/>
                    <a:pt x="221" y="780"/>
                  </a:cubicBezTo>
                  <a:cubicBezTo>
                    <a:pt x="378" y="560"/>
                    <a:pt x="624" y="459"/>
                    <a:pt x="881" y="459"/>
                  </a:cubicBezTo>
                  <a:cubicBezTo>
                    <a:pt x="1098" y="459"/>
                    <a:pt x="1323" y="531"/>
                    <a:pt x="1510" y="664"/>
                  </a:cubicBezTo>
                  <a:cubicBezTo>
                    <a:pt x="1463" y="421"/>
                    <a:pt x="1393" y="154"/>
                    <a:pt x="1184" y="37"/>
                  </a:cubicBezTo>
                  <a:cubicBezTo>
                    <a:pt x="1144" y="11"/>
                    <a:pt x="1076" y="0"/>
                    <a:pt x="9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26"/>
            <p:cNvSpPr/>
            <p:nvPr/>
          </p:nvSpPr>
          <p:spPr>
            <a:xfrm>
              <a:off x="2667050" y="2740950"/>
              <a:ext cx="2650" cy="7000"/>
            </a:xfrm>
            <a:custGeom>
              <a:avLst/>
              <a:gdLst/>
              <a:ahLst/>
              <a:cxnLst/>
              <a:rect l="l" t="t" r="r" b="b"/>
              <a:pathLst>
                <a:path w="106" h="280" extrusionOk="0">
                  <a:moveTo>
                    <a:pt x="1" y="1"/>
                  </a:moveTo>
                  <a:cubicBezTo>
                    <a:pt x="12" y="105"/>
                    <a:pt x="47" y="198"/>
                    <a:pt x="105" y="280"/>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26"/>
            <p:cNvSpPr/>
            <p:nvPr/>
          </p:nvSpPr>
          <p:spPr>
            <a:xfrm>
              <a:off x="2660100" y="2687000"/>
              <a:ext cx="85050" cy="53975"/>
            </a:xfrm>
            <a:custGeom>
              <a:avLst/>
              <a:gdLst/>
              <a:ahLst/>
              <a:cxnLst/>
              <a:rect l="l" t="t" r="r" b="b"/>
              <a:pathLst>
                <a:path w="3402" h="2159" extrusionOk="0">
                  <a:moveTo>
                    <a:pt x="1814" y="1"/>
                  </a:moveTo>
                  <a:cubicBezTo>
                    <a:pt x="1552" y="1"/>
                    <a:pt x="1286" y="62"/>
                    <a:pt x="1045" y="174"/>
                  </a:cubicBezTo>
                  <a:cubicBezTo>
                    <a:pt x="557" y="418"/>
                    <a:pt x="186" y="870"/>
                    <a:pt x="0" y="1381"/>
                  </a:cubicBezTo>
                  <a:lnTo>
                    <a:pt x="267" y="2159"/>
                  </a:lnTo>
                  <a:cubicBezTo>
                    <a:pt x="186" y="1753"/>
                    <a:pt x="337" y="1311"/>
                    <a:pt x="639" y="1021"/>
                  </a:cubicBezTo>
                  <a:cubicBezTo>
                    <a:pt x="916" y="769"/>
                    <a:pt x="1297" y="639"/>
                    <a:pt x="1675" y="639"/>
                  </a:cubicBezTo>
                  <a:cubicBezTo>
                    <a:pt x="1819" y="639"/>
                    <a:pt x="1964" y="658"/>
                    <a:pt x="2101" y="696"/>
                  </a:cubicBezTo>
                  <a:cubicBezTo>
                    <a:pt x="2612" y="847"/>
                    <a:pt x="3030" y="1172"/>
                    <a:pt x="3320" y="1613"/>
                  </a:cubicBezTo>
                  <a:cubicBezTo>
                    <a:pt x="3402" y="1091"/>
                    <a:pt x="3065" y="499"/>
                    <a:pt x="2612" y="220"/>
                  </a:cubicBezTo>
                  <a:cubicBezTo>
                    <a:pt x="2372" y="70"/>
                    <a:pt x="2095" y="1"/>
                    <a:pt x="18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26"/>
            <p:cNvSpPr/>
            <p:nvPr/>
          </p:nvSpPr>
          <p:spPr>
            <a:xfrm>
              <a:off x="2747450" y="2731375"/>
              <a:ext cx="364850" cy="273150"/>
            </a:xfrm>
            <a:custGeom>
              <a:avLst/>
              <a:gdLst/>
              <a:ahLst/>
              <a:cxnLst/>
              <a:rect l="l" t="t" r="r" b="b"/>
              <a:pathLst>
                <a:path w="14594" h="10926" extrusionOk="0">
                  <a:moveTo>
                    <a:pt x="1649" y="10925"/>
                  </a:moveTo>
                  <a:cubicBezTo>
                    <a:pt x="1440" y="10739"/>
                    <a:pt x="1556" y="10472"/>
                    <a:pt x="1417" y="10287"/>
                  </a:cubicBezTo>
                  <a:cubicBezTo>
                    <a:pt x="1603" y="10229"/>
                    <a:pt x="1742" y="10136"/>
                    <a:pt x="1939" y="10159"/>
                  </a:cubicBezTo>
                  <a:cubicBezTo>
                    <a:pt x="2009" y="10159"/>
                    <a:pt x="2079" y="10124"/>
                    <a:pt x="2137" y="10112"/>
                  </a:cubicBezTo>
                  <a:cubicBezTo>
                    <a:pt x="2183" y="10101"/>
                    <a:pt x="2230" y="10066"/>
                    <a:pt x="2253" y="10078"/>
                  </a:cubicBezTo>
                  <a:cubicBezTo>
                    <a:pt x="2497" y="10124"/>
                    <a:pt x="2729" y="9996"/>
                    <a:pt x="2984" y="9996"/>
                  </a:cubicBezTo>
                  <a:cubicBezTo>
                    <a:pt x="3031" y="9996"/>
                    <a:pt x="3089" y="9961"/>
                    <a:pt x="3158" y="9938"/>
                  </a:cubicBezTo>
                  <a:cubicBezTo>
                    <a:pt x="3274" y="9880"/>
                    <a:pt x="3402" y="9845"/>
                    <a:pt x="3530" y="9822"/>
                  </a:cubicBezTo>
                  <a:cubicBezTo>
                    <a:pt x="3913" y="9694"/>
                    <a:pt x="4261" y="9520"/>
                    <a:pt x="4493" y="9149"/>
                  </a:cubicBezTo>
                  <a:cubicBezTo>
                    <a:pt x="4551" y="9068"/>
                    <a:pt x="4621" y="8998"/>
                    <a:pt x="4679" y="8917"/>
                  </a:cubicBezTo>
                  <a:cubicBezTo>
                    <a:pt x="4749" y="8835"/>
                    <a:pt x="4807" y="8743"/>
                    <a:pt x="4865" y="8650"/>
                  </a:cubicBezTo>
                  <a:cubicBezTo>
                    <a:pt x="4934" y="8487"/>
                    <a:pt x="5016" y="8325"/>
                    <a:pt x="5062" y="8162"/>
                  </a:cubicBezTo>
                  <a:cubicBezTo>
                    <a:pt x="5097" y="8104"/>
                    <a:pt x="5097" y="8023"/>
                    <a:pt x="5097" y="7953"/>
                  </a:cubicBezTo>
                  <a:lnTo>
                    <a:pt x="5097" y="7233"/>
                  </a:lnTo>
                  <a:cubicBezTo>
                    <a:pt x="5097" y="7140"/>
                    <a:pt x="5132" y="7036"/>
                    <a:pt x="5132" y="6931"/>
                  </a:cubicBezTo>
                  <a:cubicBezTo>
                    <a:pt x="5143" y="6746"/>
                    <a:pt x="5155" y="6537"/>
                    <a:pt x="5016" y="6386"/>
                  </a:cubicBezTo>
                  <a:cubicBezTo>
                    <a:pt x="4911" y="6281"/>
                    <a:pt x="4842" y="6154"/>
                    <a:pt x="4737" y="6061"/>
                  </a:cubicBezTo>
                  <a:cubicBezTo>
                    <a:pt x="4644" y="5991"/>
                    <a:pt x="4586" y="5887"/>
                    <a:pt x="4459" y="5921"/>
                  </a:cubicBezTo>
                  <a:cubicBezTo>
                    <a:pt x="4319" y="5840"/>
                    <a:pt x="4168" y="5771"/>
                    <a:pt x="4029" y="5689"/>
                  </a:cubicBezTo>
                  <a:cubicBezTo>
                    <a:pt x="3936" y="5631"/>
                    <a:pt x="3855" y="5585"/>
                    <a:pt x="3750" y="5550"/>
                  </a:cubicBezTo>
                  <a:cubicBezTo>
                    <a:pt x="3507" y="5469"/>
                    <a:pt x="3251" y="5376"/>
                    <a:pt x="3007" y="5283"/>
                  </a:cubicBezTo>
                  <a:cubicBezTo>
                    <a:pt x="2833" y="5202"/>
                    <a:pt x="2671" y="5132"/>
                    <a:pt x="2497" y="5074"/>
                  </a:cubicBezTo>
                  <a:cubicBezTo>
                    <a:pt x="2311" y="5016"/>
                    <a:pt x="2125" y="4970"/>
                    <a:pt x="1951" y="4911"/>
                  </a:cubicBezTo>
                  <a:cubicBezTo>
                    <a:pt x="1765" y="4853"/>
                    <a:pt x="1568" y="4784"/>
                    <a:pt x="1382" y="4714"/>
                  </a:cubicBezTo>
                  <a:cubicBezTo>
                    <a:pt x="1301" y="4505"/>
                    <a:pt x="1359" y="4319"/>
                    <a:pt x="1312" y="4145"/>
                  </a:cubicBezTo>
                  <a:cubicBezTo>
                    <a:pt x="1440" y="3971"/>
                    <a:pt x="1603" y="4029"/>
                    <a:pt x="1765" y="4064"/>
                  </a:cubicBezTo>
                  <a:cubicBezTo>
                    <a:pt x="1800" y="4064"/>
                    <a:pt x="1835" y="4087"/>
                    <a:pt x="1881" y="4099"/>
                  </a:cubicBezTo>
                  <a:cubicBezTo>
                    <a:pt x="2032" y="4192"/>
                    <a:pt x="2195" y="4296"/>
                    <a:pt x="2380" y="4319"/>
                  </a:cubicBezTo>
                  <a:cubicBezTo>
                    <a:pt x="2415" y="4319"/>
                    <a:pt x="2438" y="4354"/>
                    <a:pt x="2473" y="4366"/>
                  </a:cubicBezTo>
                  <a:cubicBezTo>
                    <a:pt x="2694" y="4528"/>
                    <a:pt x="2949" y="4598"/>
                    <a:pt x="3181" y="4714"/>
                  </a:cubicBezTo>
                  <a:cubicBezTo>
                    <a:pt x="3414" y="4819"/>
                    <a:pt x="3646" y="4900"/>
                    <a:pt x="3890" y="5004"/>
                  </a:cubicBezTo>
                  <a:cubicBezTo>
                    <a:pt x="4041" y="5062"/>
                    <a:pt x="4180" y="5132"/>
                    <a:pt x="4342" y="5167"/>
                  </a:cubicBezTo>
                  <a:cubicBezTo>
                    <a:pt x="4517" y="5202"/>
                    <a:pt x="4667" y="5318"/>
                    <a:pt x="4818" y="5411"/>
                  </a:cubicBezTo>
                  <a:cubicBezTo>
                    <a:pt x="4911" y="5457"/>
                    <a:pt x="4981" y="5515"/>
                    <a:pt x="5051" y="5550"/>
                  </a:cubicBezTo>
                  <a:cubicBezTo>
                    <a:pt x="5097" y="5585"/>
                    <a:pt x="5155" y="5596"/>
                    <a:pt x="5167" y="5643"/>
                  </a:cubicBezTo>
                  <a:cubicBezTo>
                    <a:pt x="5248" y="5782"/>
                    <a:pt x="5364" y="5921"/>
                    <a:pt x="5492" y="6003"/>
                  </a:cubicBezTo>
                  <a:cubicBezTo>
                    <a:pt x="5515" y="6014"/>
                    <a:pt x="5515" y="6061"/>
                    <a:pt x="5538" y="6072"/>
                  </a:cubicBezTo>
                  <a:cubicBezTo>
                    <a:pt x="5596" y="6189"/>
                    <a:pt x="5654" y="6293"/>
                    <a:pt x="5689" y="6409"/>
                  </a:cubicBezTo>
                  <a:cubicBezTo>
                    <a:pt x="5747" y="6595"/>
                    <a:pt x="5910" y="6699"/>
                    <a:pt x="6061" y="6815"/>
                  </a:cubicBezTo>
                  <a:cubicBezTo>
                    <a:pt x="6084" y="6827"/>
                    <a:pt x="6119" y="6827"/>
                    <a:pt x="6142" y="6862"/>
                  </a:cubicBezTo>
                  <a:cubicBezTo>
                    <a:pt x="6467" y="7082"/>
                    <a:pt x="6815" y="7117"/>
                    <a:pt x="7187" y="7117"/>
                  </a:cubicBezTo>
                  <a:cubicBezTo>
                    <a:pt x="8382" y="7106"/>
                    <a:pt x="9578" y="7117"/>
                    <a:pt x="10774" y="7117"/>
                  </a:cubicBezTo>
                  <a:cubicBezTo>
                    <a:pt x="10902" y="7117"/>
                    <a:pt x="11029" y="7117"/>
                    <a:pt x="11169" y="7059"/>
                  </a:cubicBezTo>
                  <a:cubicBezTo>
                    <a:pt x="11227" y="7036"/>
                    <a:pt x="11285" y="7036"/>
                    <a:pt x="11343" y="7036"/>
                  </a:cubicBezTo>
                  <a:lnTo>
                    <a:pt x="11552" y="7036"/>
                  </a:lnTo>
                  <a:cubicBezTo>
                    <a:pt x="11877" y="7059"/>
                    <a:pt x="12179" y="6990"/>
                    <a:pt x="12480" y="6920"/>
                  </a:cubicBezTo>
                  <a:cubicBezTo>
                    <a:pt x="12585" y="6885"/>
                    <a:pt x="12701" y="6873"/>
                    <a:pt x="12806" y="6850"/>
                  </a:cubicBezTo>
                  <a:cubicBezTo>
                    <a:pt x="13049" y="6769"/>
                    <a:pt x="13282" y="6688"/>
                    <a:pt x="13467" y="6479"/>
                  </a:cubicBezTo>
                  <a:lnTo>
                    <a:pt x="13514" y="6444"/>
                  </a:lnTo>
                  <a:cubicBezTo>
                    <a:pt x="13676" y="6351"/>
                    <a:pt x="13781" y="6223"/>
                    <a:pt x="13850" y="6061"/>
                  </a:cubicBezTo>
                  <a:cubicBezTo>
                    <a:pt x="13932" y="5840"/>
                    <a:pt x="14048" y="5643"/>
                    <a:pt x="14036" y="5399"/>
                  </a:cubicBezTo>
                  <a:cubicBezTo>
                    <a:pt x="14036" y="5306"/>
                    <a:pt x="14071" y="5225"/>
                    <a:pt x="14071" y="5120"/>
                  </a:cubicBezTo>
                  <a:cubicBezTo>
                    <a:pt x="14083" y="5028"/>
                    <a:pt x="14094" y="4946"/>
                    <a:pt x="14106" y="4842"/>
                  </a:cubicBezTo>
                  <a:lnTo>
                    <a:pt x="14106" y="3553"/>
                  </a:lnTo>
                  <a:cubicBezTo>
                    <a:pt x="14106" y="3437"/>
                    <a:pt x="14129" y="3309"/>
                    <a:pt x="14048" y="3193"/>
                  </a:cubicBezTo>
                  <a:cubicBezTo>
                    <a:pt x="14036" y="3159"/>
                    <a:pt x="14036" y="3135"/>
                    <a:pt x="14036" y="3100"/>
                  </a:cubicBezTo>
                  <a:cubicBezTo>
                    <a:pt x="14025" y="2787"/>
                    <a:pt x="13874" y="2532"/>
                    <a:pt x="13676" y="2323"/>
                  </a:cubicBezTo>
                  <a:cubicBezTo>
                    <a:pt x="13456" y="2090"/>
                    <a:pt x="13223" y="1870"/>
                    <a:pt x="12968" y="1696"/>
                  </a:cubicBezTo>
                  <a:cubicBezTo>
                    <a:pt x="12852" y="1626"/>
                    <a:pt x="12736" y="1580"/>
                    <a:pt x="12597" y="1545"/>
                  </a:cubicBezTo>
                  <a:cubicBezTo>
                    <a:pt x="12225" y="1475"/>
                    <a:pt x="11865" y="1452"/>
                    <a:pt x="11482" y="1417"/>
                  </a:cubicBezTo>
                  <a:cubicBezTo>
                    <a:pt x="11412" y="1417"/>
                    <a:pt x="11343" y="1406"/>
                    <a:pt x="11262" y="1394"/>
                  </a:cubicBezTo>
                  <a:cubicBezTo>
                    <a:pt x="10960" y="1336"/>
                    <a:pt x="10658" y="1289"/>
                    <a:pt x="10356" y="1301"/>
                  </a:cubicBezTo>
                  <a:cubicBezTo>
                    <a:pt x="10275" y="1301"/>
                    <a:pt x="10205" y="1301"/>
                    <a:pt x="10135" y="1278"/>
                  </a:cubicBezTo>
                  <a:cubicBezTo>
                    <a:pt x="9950" y="1220"/>
                    <a:pt x="9752" y="1197"/>
                    <a:pt x="9555" y="1197"/>
                  </a:cubicBezTo>
                  <a:lnTo>
                    <a:pt x="8232" y="1197"/>
                  </a:lnTo>
                  <a:cubicBezTo>
                    <a:pt x="8057" y="1197"/>
                    <a:pt x="7883" y="1220"/>
                    <a:pt x="7721" y="1139"/>
                  </a:cubicBezTo>
                  <a:cubicBezTo>
                    <a:pt x="7651" y="1115"/>
                    <a:pt x="7570" y="1127"/>
                    <a:pt x="7477" y="1127"/>
                  </a:cubicBezTo>
                  <a:lnTo>
                    <a:pt x="6409" y="1127"/>
                  </a:lnTo>
                  <a:cubicBezTo>
                    <a:pt x="6235" y="1127"/>
                    <a:pt x="6061" y="1139"/>
                    <a:pt x="5898" y="1069"/>
                  </a:cubicBezTo>
                  <a:cubicBezTo>
                    <a:pt x="5828" y="1046"/>
                    <a:pt x="5736" y="1057"/>
                    <a:pt x="5654" y="1057"/>
                  </a:cubicBezTo>
                  <a:lnTo>
                    <a:pt x="4818" y="1057"/>
                  </a:lnTo>
                  <a:cubicBezTo>
                    <a:pt x="4633" y="1057"/>
                    <a:pt x="4459" y="1069"/>
                    <a:pt x="4284" y="988"/>
                  </a:cubicBezTo>
                  <a:cubicBezTo>
                    <a:pt x="4006" y="988"/>
                    <a:pt x="3750" y="872"/>
                    <a:pt x="3472" y="883"/>
                  </a:cubicBezTo>
                  <a:cubicBezTo>
                    <a:pt x="3425" y="883"/>
                    <a:pt x="3390" y="895"/>
                    <a:pt x="3356" y="883"/>
                  </a:cubicBezTo>
                  <a:cubicBezTo>
                    <a:pt x="3123" y="790"/>
                    <a:pt x="2880" y="813"/>
                    <a:pt x="2636" y="813"/>
                  </a:cubicBezTo>
                  <a:lnTo>
                    <a:pt x="2578" y="813"/>
                  </a:lnTo>
                  <a:cubicBezTo>
                    <a:pt x="2195" y="732"/>
                    <a:pt x="1835" y="674"/>
                    <a:pt x="1452" y="604"/>
                  </a:cubicBezTo>
                  <a:cubicBezTo>
                    <a:pt x="1428" y="604"/>
                    <a:pt x="1394" y="593"/>
                    <a:pt x="1370" y="593"/>
                  </a:cubicBezTo>
                  <a:cubicBezTo>
                    <a:pt x="1011" y="604"/>
                    <a:pt x="639" y="477"/>
                    <a:pt x="268" y="500"/>
                  </a:cubicBezTo>
                  <a:cubicBezTo>
                    <a:pt x="175" y="500"/>
                    <a:pt x="82" y="535"/>
                    <a:pt x="1" y="465"/>
                  </a:cubicBezTo>
                  <a:lnTo>
                    <a:pt x="1" y="24"/>
                  </a:lnTo>
                  <a:cubicBezTo>
                    <a:pt x="59" y="12"/>
                    <a:pt x="117" y="1"/>
                    <a:pt x="163" y="1"/>
                  </a:cubicBezTo>
                  <a:cubicBezTo>
                    <a:pt x="627" y="36"/>
                    <a:pt x="1092" y="82"/>
                    <a:pt x="1556" y="152"/>
                  </a:cubicBezTo>
                  <a:cubicBezTo>
                    <a:pt x="1939" y="210"/>
                    <a:pt x="2299" y="303"/>
                    <a:pt x="2671" y="361"/>
                  </a:cubicBezTo>
                  <a:cubicBezTo>
                    <a:pt x="3077" y="419"/>
                    <a:pt x="3507" y="465"/>
                    <a:pt x="3924" y="488"/>
                  </a:cubicBezTo>
                  <a:cubicBezTo>
                    <a:pt x="4215" y="500"/>
                    <a:pt x="4493" y="500"/>
                    <a:pt x="4784" y="558"/>
                  </a:cubicBezTo>
                  <a:cubicBezTo>
                    <a:pt x="4911" y="593"/>
                    <a:pt x="5074" y="581"/>
                    <a:pt x="5201" y="593"/>
                  </a:cubicBezTo>
                  <a:cubicBezTo>
                    <a:pt x="5422" y="616"/>
                    <a:pt x="5654" y="604"/>
                    <a:pt x="5863" y="697"/>
                  </a:cubicBezTo>
                  <a:cubicBezTo>
                    <a:pt x="5921" y="721"/>
                    <a:pt x="6014" y="709"/>
                    <a:pt x="6084" y="709"/>
                  </a:cubicBezTo>
                  <a:cubicBezTo>
                    <a:pt x="6200" y="709"/>
                    <a:pt x="6328" y="709"/>
                    <a:pt x="6444" y="755"/>
                  </a:cubicBezTo>
                  <a:cubicBezTo>
                    <a:pt x="6548" y="779"/>
                    <a:pt x="6664" y="779"/>
                    <a:pt x="6780" y="779"/>
                  </a:cubicBezTo>
                  <a:lnTo>
                    <a:pt x="9787" y="779"/>
                  </a:lnTo>
                  <a:cubicBezTo>
                    <a:pt x="9926" y="779"/>
                    <a:pt x="10077" y="767"/>
                    <a:pt x="10205" y="837"/>
                  </a:cubicBezTo>
                  <a:cubicBezTo>
                    <a:pt x="10252" y="872"/>
                    <a:pt x="10310" y="872"/>
                    <a:pt x="10356" y="872"/>
                  </a:cubicBezTo>
                  <a:cubicBezTo>
                    <a:pt x="10600" y="872"/>
                    <a:pt x="10832" y="941"/>
                    <a:pt x="11076" y="999"/>
                  </a:cubicBezTo>
                  <a:cubicBezTo>
                    <a:pt x="11145" y="1011"/>
                    <a:pt x="11227" y="1022"/>
                    <a:pt x="11296" y="1022"/>
                  </a:cubicBezTo>
                  <a:cubicBezTo>
                    <a:pt x="11354" y="1046"/>
                    <a:pt x="11424" y="1022"/>
                    <a:pt x="11482" y="1046"/>
                  </a:cubicBezTo>
                  <a:cubicBezTo>
                    <a:pt x="11714" y="1139"/>
                    <a:pt x="11958" y="1115"/>
                    <a:pt x="12213" y="1115"/>
                  </a:cubicBezTo>
                  <a:cubicBezTo>
                    <a:pt x="12364" y="1115"/>
                    <a:pt x="12539" y="1080"/>
                    <a:pt x="12689" y="1173"/>
                  </a:cubicBezTo>
                  <a:cubicBezTo>
                    <a:pt x="12945" y="1139"/>
                    <a:pt x="13177" y="1289"/>
                    <a:pt x="13432" y="1359"/>
                  </a:cubicBezTo>
                  <a:cubicBezTo>
                    <a:pt x="13572" y="1406"/>
                    <a:pt x="13688" y="1475"/>
                    <a:pt x="13781" y="1591"/>
                  </a:cubicBezTo>
                  <a:cubicBezTo>
                    <a:pt x="13920" y="1754"/>
                    <a:pt x="14025" y="1940"/>
                    <a:pt x="14164" y="2102"/>
                  </a:cubicBezTo>
                  <a:cubicBezTo>
                    <a:pt x="14280" y="2230"/>
                    <a:pt x="14338" y="2381"/>
                    <a:pt x="14384" y="2532"/>
                  </a:cubicBezTo>
                  <a:cubicBezTo>
                    <a:pt x="14442" y="2706"/>
                    <a:pt x="14501" y="2880"/>
                    <a:pt x="14547" y="3054"/>
                  </a:cubicBezTo>
                  <a:cubicBezTo>
                    <a:pt x="14559" y="3135"/>
                    <a:pt x="14570" y="3205"/>
                    <a:pt x="14570" y="3275"/>
                  </a:cubicBezTo>
                  <a:cubicBezTo>
                    <a:pt x="14570" y="3843"/>
                    <a:pt x="14593" y="4412"/>
                    <a:pt x="14570" y="4958"/>
                  </a:cubicBezTo>
                  <a:cubicBezTo>
                    <a:pt x="14570" y="5179"/>
                    <a:pt x="14512" y="5376"/>
                    <a:pt x="14477" y="5585"/>
                  </a:cubicBezTo>
                  <a:cubicBezTo>
                    <a:pt x="14454" y="5689"/>
                    <a:pt x="14419" y="5782"/>
                    <a:pt x="14384" y="5875"/>
                  </a:cubicBezTo>
                  <a:cubicBezTo>
                    <a:pt x="14315" y="6107"/>
                    <a:pt x="14222" y="6339"/>
                    <a:pt x="14025" y="6502"/>
                  </a:cubicBezTo>
                  <a:cubicBezTo>
                    <a:pt x="14013" y="6502"/>
                    <a:pt x="14013" y="6514"/>
                    <a:pt x="14013" y="6525"/>
                  </a:cubicBezTo>
                  <a:cubicBezTo>
                    <a:pt x="13723" y="6943"/>
                    <a:pt x="13270" y="7082"/>
                    <a:pt x="12817" y="7199"/>
                  </a:cubicBezTo>
                  <a:cubicBezTo>
                    <a:pt x="12643" y="7233"/>
                    <a:pt x="12469" y="7315"/>
                    <a:pt x="12283" y="7280"/>
                  </a:cubicBezTo>
                  <a:cubicBezTo>
                    <a:pt x="12272" y="7280"/>
                    <a:pt x="12237" y="7280"/>
                    <a:pt x="12225" y="7291"/>
                  </a:cubicBezTo>
                  <a:cubicBezTo>
                    <a:pt x="12016" y="7396"/>
                    <a:pt x="11807" y="7373"/>
                    <a:pt x="11598" y="7373"/>
                  </a:cubicBezTo>
                  <a:cubicBezTo>
                    <a:pt x="10507" y="7373"/>
                    <a:pt x="9439" y="7373"/>
                    <a:pt x="8348" y="7384"/>
                  </a:cubicBezTo>
                  <a:cubicBezTo>
                    <a:pt x="8208" y="7384"/>
                    <a:pt x="8057" y="7384"/>
                    <a:pt x="7930" y="7442"/>
                  </a:cubicBezTo>
                  <a:cubicBezTo>
                    <a:pt x="7860" y="7466"/>
                    <a:pt x="7767" y="7466"/>
                    <a:pt x="7686" y="7466"/>
                  </a:cubicBezTo>
                  <a:cubicBezTo>
                    <a:pt x="7396" y="7489"/>
                    <a:pt x="7082" y="7489"/>
                    <a:pt x="6792" y="7489"/>
                  </a:cubicBezTo>
                  <a:cubicBezTo>
                    <a:pt x="6757" y="7489"/>
                    <a:pt x="6699" y="7489"/>
                    <a:pt x="6653" y="7466"/>
                  </a:cubicBezTo>
                  <a:cubicBezTo>
                    <a:pt x="6525" y="7407"/>
                    <a:pt x="6409" y="7466"/>
                    <a:pt x="6270" y="7500"/>
                  </a:cubicBezTo>
                  <a:cubicBezTo>
                    <a:pt x="5979" y="7570"/>
                    <a:pt x="5852" y="7779"/>
                    <a:pt x="5782" y="8023"/>
                  </a:cubicBezTo>
                  <a:cubicBezTo>
                    <a:pt x="5689" y="8325"/>
                    <a:pt x="5550" y="8603"/>
                    <a:pt x="5422" y="8893"/>
                  </a:cubicBezTo>
                  <a:cubicBezTo>
                    <a:pt x="5341" y="9033"/>
                    <a:pt x="5260" y="9137"/>
                    <a:pt x="5132" y="9242"/>
                  </a:cubicBezTo>
                  <a:cubicBezTo>
                    <a:pt x="4958" y="9369"/>
                    <a:pt x="4760" y="9497"/>
                    <a:pt x="4575" y="9636"/>
                  </a:cubicBezTo>
                  <a:cubicBezTo>
                    <a:pt x="4459" y="9706"/>
                    <a:pt x="4354" y="9811"/>
                    <a:pt x="4261" y="9892"/>
                  </a:cubicBezTo>
                  <a:cubicBezTo>
                    <a:pt x="4157" y="9961"/>
                    <a:pt x="4064" y="10043"/>
                    <a:pt x="3948" y="10101"/>
                  </a:cubicBezTo>
                  <a:cubicBezTo>
                    <a:pt x="3634" y="10240"/>
                    <a:pt x="3309" y="10391"/>
                    <a:pt x="3007" y="10519"/>
                  </a:cubicBezTo>
                  <a:cubicBezTo>
                    <a:pt x="2810" y="10600"/>
                    <a:pt x="2601" y="10658"/>
                    <a:pt x="2415" y="10763"/>
                  </a:cubicBezTo>
                  <a:cubicBezTo>
                    <a:pt x="2288" y="10832"/>
                    <a:pt x="2160" y="10867"/>
                    <a:pt x="2032" y="10855"/>
                  </a:cubicBezTo>
                  <a:cubicBezTo>
                    <a:pt x="1846" y="10925"/>
                    <a:pt x="1742" y="10925"/>
                    <a:pt x="1649" y="10925"/>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6"/>
            <p:cNvSpPr/>
            <p:nvPr/>
          </p:nvSpPr>
          <p:spPr>
            <a:xfrm>
              <a:off x="2656025" y="2684075"/>
              <a:ext cx="464100" cy="332350"/>
            </a:xfrm>
            <a:custGeom>
              <a:avLst/>
              <a:gdLst/>
              <a:ahLst/>
              <a:cxnLst/>
              <a:rect l="l" t="t" r="r" b="b"/>
              <a:pathLst>
                <a:path w="18564" h="13294" extrusionOk="0">
                  <a:moveTo>
                    <a:pt x="3483" y="2624"/>
                  </a:moveTo>
                  <a:cubicBezTo>
                    <a:pt x="3251" y="2822"/>
                    <a:pt x="3042" y="3007"/>
                    <a:pt x="2822" y="3193"/>
                  </a:cubicBezTo>
                  <a:cubicBezTo>
                    <a:pt x="2578" y="3251"/>
                    <a:pt x="2357" y="3379"/>
                    <a:pt x="2114" y="3437"/>
                  </a:cubicBezTo>
                  <a:cubicBezTo>
                    <a:pt x="1916" y="3483"/>
                    <a:pt x="1707" y="3472"/>
                    <a:pt x="1498" y="3437"/>
                  </a:cubicBezTo>
                  <a:cubicBezTo>
                    <a:pt x="1254" y="3414"/>
                    <a:pt x="1045" y="3263"/>
                    <a:pt x="848" y="3123"/>
                  </a:cubicBezTo>
                  <a:cubicBezTo>
                    <a:pt x="778" y="3077"/>
                    <a:pt x="720" y="3019"/>
                    <a:pt x="662" y="2961"/>
                  </a:cubicBezTo>
                  <a:cubicBezTo>
                    <a:pt x="453" y="2775"/>
                    <a:pt x="279" y="2578"/>
                    <a:pt x="221" y="2288"/>
                  </a:cubicBezTo>
                  <a:cubicBezTo>
                    <a:pt x="152" y="1962"/>
                    <a:pt x="163" y="1637"/>
                    <a:pt x="163" y="1324"/>
                  </a:cubicBezTo>
                  <a:cubicBezTo>
                    <a:pt x="163" y="1243"/>
                    <a:pt x="175" y="1173"/>
                    <a:pt x="210" y="1115"/>
                  </a:cubicBezTo>
                  <a:cubicBezTo>
                    <a:pt x="337" y="767"/>
                    <a:pt x="558" y="488"/>
                    <a:pt x="871" y="314"/>
                  </a:cubicBezTo>
                  <a:cubicBezTo>
                    <a:pt x="1080" y="198"/>
                    <a:pt x="1278" y="82"/>
                    <a:pt x="1533" y="59"/>
                  </a:cubicBezTo>
                  <a:cubicBezTo>
                    <a:pt x="1823" y="24"/>
                    <a:pt x="2090" y="1"/>
                    <a:pt x="2381" y="12"/>
                  </a:cubicBezTo>
                  <a:cubicBezTo>
                    <a:pt x="2578" y="24"/>
                    <a:pt x="2764" y="82"/>
                    <a:pt x="2903" y="233"/>
                  </a:cubicBezTo>
                  <a:cubicBezTo>
                    <a:pt x="3077" y="407"/>
                    <a:pt x="3251" y="581"/>
                    <a:pt x="3367" y="802"/>
                  </a:cubicBezTo>
                  <a:cubicBezTo>
                    <a:pt x="3507" y="1045"/>
                    <a:pt x="3646" y="1301"/>
                    <a:pt x="3692" y="1591"/>
                  </a:cubicBezTo>
                  <a:cubicBezTo>
                    <a:pt x="3832" y="1672"/>
                    <a:pt x="3994" y="1684"/>
                    <a:pt x="4157" y="1695"/>
                  </a:cubicBezTo>
                  <a:cubicBezTo>
                    <a:pt x="4459" y="1707"/>
                    <a:pt x="4760" y="1730"/>
                    <a:pt x="5051" y="1823"/>
                  </a:cubicBezTo>
                  <a:cubicBezTo>
                    <a:pt x="5225" y="1881"/>
                    <a:pt x="5434" y="1881"/>
                    <a:pt x="5631" y="1916"/>
                  </a:cubicBezTo>
                  <a:cubicBezTo>
                    <a:pt x="5805" y="1939"/>
                    <a:pt x="5979" y="1974"/>
                    <a:pt x="6142" y="2021"/>
                  </a:cubicBezTo>
                  <a:cubicBezTo>
                    <a:pt x="6363" y="2055"/>
                    <a:pt x="6583" y="2113"/>
                    <a:pt x="6815" y="2102"/>
                  </a:cubicBezTo>
                  <a:cubicBezTo>
                    <a:pt x="6873" y="2102"/>
                    <a:pt x="6943" y="2102"/>
                    <a:pt x="7001" y="2113"/>
                  </a:cubicBezTo>
                  <a:cubicBezTo>
                    <a:pt x="7280" y="2195"/>
                    <a:pt x="7547" y="2171"/>
                    <a:pt x="7825" y="2195"/>
                  </a:cubicBezTo>
                  <a:cubicBezTo>
                    <a:pt x="7976" y="2195"/>
                    <a:pt x="8116" y="2206"/>
                    <a:pt x="8243" y="2218"/>
                  </a:cubicBezTo>
                  <a:cubicBezTo>
                    <a:pt x="8464" y="2264"/>
                    <a:pt x="8673" y="2276"/>
                    <a:pt x="8882" y="2276"/>
                  </a:cubicBezTo>
                  <a:cubicBezTo>
                    <a:pt x="9253" y="2276"/>
                    <a:pt x="9601" y="2276"/>
                    <a:pt x="9961" y="2288"/>
                  </a:cubicBezTo>
                  <a:cubicBezTo>
                    <a:pt x="10136" y="2288"/>
                    <a:pt x="10310" y="2334"/>
                    <a:pt x="10484" y="2346"/>
                  </a:cubicBezTo>
                  <a:cubicBezTo>
                    <a:pt x="10611" y="2369"/>
                    <a:pt x="10739" y="2392"/>
                    <a:pt x="10879" y="2392"/>
                  </a:cubicBezTo>
                  <a:lnTo>
                    <a:pt x="13514" y="2392"/>
                  </a:lnTo>
                  <a:cubicBezTo>
                    <a:pt x="13676" y="2392"/>
                    <a:pt x="13839" y="2404"/>
                    <a:pt x="13990" y="2450"/>
                  </a:cubicBezTo>
                  <a:cubicBezTo>
                    <a:pt x="14187" y="2496"/>
                    <a:pt x="14373" y="2508"/>
                    <a:pt x="14559" y="2555"/>
                  </a:cubicBezTo>
                  <a:cubicBezTo>
                    <a:pt x="14837" y="2613"/>
                    <a:pt x="15116" y="2671"/>
                    <a:pt x="15406" y="2717"/>
                  </a:cubicBezTo>
                  <a:cubicBezTo>
                    <a:pt x="15545" y="2740"/>
                    <a:pt x="15708" y="2729"/>
                    <a:pt x="15870" y="2729"/>
                  </a:cubicBezTo>
                  <a:cubicBezTo>
                    <a:pt x="16068" y="2729"/>
                    <a:pt x="16277" y="2694"/>
                    <a:pt x="16463" y="2798"/>
                  </a:cubicBezTo>
                  <a:cubicBezTo>
                    <a:pt x="16509" y="2833"/>
                    <a:pt x="16579" y="2810"/>
                    <a:pt x="16637" y="2810"/>
                  </a:cubicBezTo>
                  <a:cubicBezTo>
                    <a:pt x="16706" y="2833"/>
                    <a:pt x="16799" y="2845"/>
                    <a:pt x="16869" y="2868"/>
                  </a:cubicBezTo>
                  <a:cubicBezTo>
                    <a:pt x="16939" y="2903"/>
                    <a:pt x="16997" y="2949"/>
                    <a:pt x="17066" y="2961"/>
                  </a:cubicBezTo>
                  <a:cubicBezTo>
                    <a:pt x="17380" y="3019"/>
                    <a:pt x="17589" y="3205"/>
                    <a:pt x="17763" y="3448"/>
                  </a:cubicBezTo>
                  <a:cubicBezTo>
                    <a:pt x="17856" y="3588"/>
                    <a:pt x="17972" y="3715"/>
                    <a:pt x="18076" y="3843"/>
                  </a:cubicBezTo>
                  <a:cubicBezTo>
                    <a:pt x="18250" y="4064"/>
                    <a:pt x="18378" y="4296"/>
                    <a:pt x="18401" y="4586"/>
                  </a:cubicBezTo>
                  <a:cubicBezTo>
                    <a:pt x="18401" y="4633"/>
                    <a:pt x="18436" y="4691"/>
                    <a:pt x="18448" y="4725"/>
                  </a:cubicBezTo>
                  <a:cubicBezTo>
                    <a:pt x="18552" y="4934"/>
                    <a:pt x="18564" y="5132"/>
                    <a:pt x="18564" y="5352"/>
                  </a:cubicBezTo>
                  <a:lnTo>
                    <a:pt x="18564" y="6792"/>
                  </a:lnTo>
                  <a:cubicBezTo>
                    <a:pt x="18564" y="6966"/>
                    <a:pt x="18552" y="7140"/>
                    <a:pt x="18494" y="7303"/>
                  </a:cubicBezTo>
                  <a:cubicBezTo>
                    <a:pt x="18436" y="7477"/>
                    <a:pt x="18436" y="7663"/>
                    <a:pt x="18378" y="7837"/>
                  </a:cubicBezTo>
                  <a:lnTo>
                    <a:pt x="18285" y="8092"/>
                  </a:lnTo>
                  <a:cubicBezTo>
                    <a:pt x="18216" y="8313"/>
                    <a:pt x="18111" y="8498"/>
                    <a:pt x="17925" y="8649"/>
                  </a:cubicBezTo>
                  <a:cubicBezTo>
                    <a:pt x="17879" y="8696"/>
                    <a:pt x="17821" y="8731"/>
                    <a:pt x="17809" y="8777"/>
                  </a:cubicBezTo>
                  <a:cubicBezTo>
                    <a:pt x="17751" y="8940"/>
                    <a:pt x="17623" y="9009"/>
                    <a:pt x="17496" y="9079"/>
                  </a:cubicBezTo>
                  <a:cubicBezTo>
                    <a:pt x="17240" y="9218"/>
                    <a:pt x="16985" y="9346"/>
                    <a:pt x="16706" y="9404"/>
                  </a:cubicBezTo>
                  <a:cubicBezTo>
                    <a:pt x="16590" y="9427"/>
                    <a:pt x="16474" y="9474"/>
                    <a:pt x="16358" y="9520"/>
                  </a:cubicBezTo>
                  <a:cubicBezTo>
                    <a:pt x="16288" y="9532"/>
                    <a:pt x="16219" y="9543"/>
                    <a:pt x="16161" y="9543"/>
                  </a:cubicBezTo>
                  <a:cubicBezTo>
                    <a:pt x="16056" y="9566"/>
                    <a:pt x="15952" y="9590"/>
                    <a:pt x="15847" y="9590"/>
                  </a:cubicBezTo>
                  <a:cubicBezTo>
                    <a:pt x="15731" y="9601"/>
                    <a:pt x="15638" y="9625"/>
                    <a:pt x="15522" y="9625"/>
                  </a:cubicBezTo>
                  <a:cubicBezTo>
                    <a:pt x="14361" y="9625"/>
                    <a:pt x="13212" y="9625"/>
                    <a:pt x="12051" y="9601"/>
                  </a:cubicBezTo>
                  <a:cubicBezTo>
                    <a:pt x="11900" y="9601"/>
                    <a:pt x="11761" y="9601"/>
                    <a:pt x="11633" y="9648"/>
                  </a:cubicBezTo>
                  <a:cubicBezTo>
                    <a:pt x="11552" y="9683"/>
                    <a:pt x="11471" y="9683"/>
                    <a:pt x="11378" y="9683"/>
                  </a:cubicBezTo>
                  <a:cubicBezTo>
                    <a:pt x="11053" y="9683"/>
                    <a:pt x="10728" y="9659"/>
                    <a:pt x="10391" y="9659"/>
                  </a:cubicBezTo>
                  <a:cubicBezTo>
                    <a:pt x="10310" y="9659"/>
                    <a:pt x="10217" y="9683"/>
                    <a:pt x="10124" y="9694"/>
                  </a:cubicBezTo>
                  <a:cubicBezTo>
                    <a:pt x="9868" y="9741"/>
                    <a:pt x="9729" y="9892"/>
                    <a:pt x="9671" y="10147"/>
                  </a:cubicBezTo>
                  <a:cubicBezTo>
                    <a:pt x="9636" y="10240"/>
                    <a:pt x="9578" y="10344"/>
                    <a:pt x="9555" y="10449"/>
                  </a:cubicBezTo>
                  <a:cubicBezTo>
                    <a:pt x="9509" y="10565"/>
                    <a:pt x="9462" y="10681"/>
                    <a:pt x="9404" y="10785"/>
                  </a:cubicBezTo>
                  <a:cubicBezTo>
                    <a:pt x="9346" y="10925"/>
                    <a:pt x="9276" y="11052"/>
                    <a:pt x="9172" y="11169"/>
                  </a:cubicBezTo>
                  <a:cubicBezTo>
                    <a:pt x="9033" y="11319"/>
                    <a:pt x="8870" y="11447"/>
                    <a:pt x="8731" y="11575"/>
                  </a:cubicBezTo>
                  <a:cubicBezTo>
                    <a:pt x="8696" y="11610"/>
                    <a:pt x="8638" y="11621"/>
                    <a:pt x="8626" y="11656"/>
                  </a:cubicBezTo>
                  <a:cubicBezTo>
                    <a:pt x="8591" y="11807"/>
                    <a:pt x="8441" y="11842"/>
                    <a:pt x="8336" y="11900"/>
                  </a:cubicBezTo>
                  <a:cubicBezTo>
                    <a:pt x="7976" y="12086"/>
                    <a:pt x="7593" y="12271"/>
                    <a:pt x="7222" y="12469"/>
                  </a:cubicBezTo>
                  <a:cubicBezTo>
                    <a:pt x="6943" y="12596"/>
                    <a:pt x="6664" y="12736"/>
                    <a:pt x="6386" y="12852"/>
                  </a:cubicBezTo>
                  <a:cubicBezTo>
                    <a:pt x="6177" y="12945"/>
                    <a:pt x="5956" y="13049"/>
                    <a:pt x="5712" y="13026"/>
                  </a:cubicBezTo>
                  <a:cubicBezTo>
                    <a:pt x="5666" y="13026"/>
                    <a:pt x="5608" y="13026"/>
                    <a:pt x="5561" y="13061"/>
                  </a:cubicBezTo>
                  <a:cubicBezTo>
                    <a:pt x="5434" y="13142"/>
                    <a:pt x="5283" y="13131"/>
                    <a:pt x="5155" y="13072"/>
                  </a:cubicBezTo>
                  <a:cubicBezTo>
                    <a:pt x="5051" y="13026"/>
                    <a:pt x="4969" y="13026"/>
                    <a:pt x="4865" y="13072"/>
                  </a:cubicBezTo>
                  <a:cubicBezTo>
                    <a:pt x="4807" y="13107"/>
                    <a:pt x="4749" y="13084"/>
                    <a:pt x="4691" y="13107"/>
                  </a:cubicBezTo>
                  <a:cubicBezTo>
                    <a:pt x="4575" y="13119"/>
                    <a:pt x="4447" y="13142"/>
                    <a:pt x="4331" y="13165"/>
                  </a:cubicBezTo>
                  <a:cubicBezTo>
                    <a:pt x="4226" y="13177"/>
                    <a:pt x="4122" y="13189"/>
                    <a:pt x="4029" y="13189"/>
                  </a:cubicBezTo>
                  <a:cubicBezTo>
                    <a:pt x="3913" y="13189"/>
                    <a:pt x="3774" y="13189"/>
                    <a:pt x="3658" y="13247"/>
                  </a:cubicBezTo>
                  <a:cubicBezTo>
                    <a:pt x="3588" y="13281"/>
                    <a:pt x="3507" y="13281"/>
                    <a:pt x="3414" y="13281"/>
                  </a:cubicBezTo>
                  <a:cubicBezTo>
                    <a:pt x="3077" y="13281"/>
                    <a:pt x="2729" y="13258"/>
                    <a:pt x="2404" y="13281"/>
                  </a:cubicBezTo>
                  <a:cubicBezTo>
                    <a:pt x="2114" y="13293"/>
                    <a:pt x="1893" y="13131"/>
                    <a:pt x="1684" y="12991"/>
                  </a:cubicBezTo>
                  <a:cubicBezTo>
                    <a:pt x="1312" y="12713"/>
                    <a:pt x="1127" y="12318"/>
                    <a:pt x="976" y="11900"/>
                  </a:cubicBezTo>
                  <a:cubicBezTo>
                    <a:pt x="906" y="11679"/>
                    <a:pt x="837" y="11482"/>
                    <a:pt x="674" y="11319"/>
                  </a:cubicBezTo>
                  <a:cubicBezTo>
                    <a:pt x="581" y="11215"/>
                    <a:pt x="546" y="11076"/>
                    <a:pt x="500" y="10925"/>
                  </a:cubicBezTo>
                  <a:cubicBezTo>
                    <a:pt x="430" y="10669"/>
                    <a:pt x="326" y="10402"/>
                    <a:pt x="349" y="10124"/>
                  </a:cubicBezTo>
                  <a:cubicBezTo>
                    <a:pt x="372" y="9915"/>
                    <a:pt x="453" y="9810"/>
                    <a:pt x="674" y="9810"/>
                  </a:cubicBezTo>
                  <a:lnTo>
                    <a:pt x="1069" y="9810"/>
                  </a:lnTo>
                  <a:cubicBezTo>
                    <a:pt x="1301" y="9810"/>
                    <a:pt x="1429" y="9892"/>
                    <a:pt x="1440" y="10112"/>
                  </a:cubicBezTo>
                  <a:cubicBezTo>
                    <a:pt x="1475" y="10391"/>
                    <a:pt x="1591" y="10646"/>
                    <a:pt x="1545" y="10925"/>
                  </a:cubicBezTo>
                  <a:cubicBezTo>
                    <a:pt x="1533" y="11041"/>
                    <a:pt x="1556" y="11145"/>
                    <a:pt x="1626" y="11250"/>
                  </a:cubicBezTo>
                  <a:cubicBezTo>
                    <a:pt x="1765" y="11424"/>
                    <a:pt x="1823" y="11621"/>
                    <a:pt x="1881" y="11842"/>
                  </a:cubicBezTo>
                  <a:cubicBezTo>
                    <a:pt x="1951" y="12097"/>
                    <a:pt x="2114" y="12248"/>
                    <a:pt x="2369" y="12248"/>
                  </a:cubicBezTo>
                  <a:lnTo>
                    <a:pt x="3913" y="12248"/>
                  </a:lnTo>
                  <a:cubicBezTo>
                    <a:pt x="3983" y="12248"/>
                    <a:pt x="4064" y="12213"/>
                    <a:pt x="4145" y="12202"/>
                  </a:cubicBezTo>
                  <a:cubicBezTo>
                    <a:pt x="4226" y="12190"/>
                    <a:pt x="4296" y="12155"/>
                    <a:pt x="4389" y="12155"/>
                  </a:cubicBezTo>
                  <a:cubicBezTo>
                    <a:pt x="4528" y="12144"/>
                    <a:pt x="4679" y="12132"/>
                    <a:pt x="4760" y="12004"/>
                  </a:cubicBezTo>
                  <a:cubicBezTo>
                    <a:pt x="4784" y="11970"/>
                    <a:pt x="4842" y="11958"/>
                    <a:pt x="4865" y="11946"/>
                  </a:cubicBezTo>
                  <a:cubicBezTo>
                    <a:pt x="5085" y="11865"/>
                    <a:pt x="5306" y="11784"/>
                    <a:pt x="5550" y="11772"/>
                  </a:cubicBezTo>
                  <a:cubicBezTo>
                    <a:pt x="5678" y="11772"/>
                    <a:pt x="5805" y="11714"/>
                    <a:pt x="5945" y="11691"/>
                  </a:cubicBezTo>
                  <a:cubicBezTo>
                    <a:pt x="6072" y="11691"/>
                    <a:pt x="6200" y="11633"/>
                    <a:pt x="6316" y="11621"/>
                  </a:cubicBezTo>
                  <a:cubicBezTo>
                    <a:pt x="6548" y="11598"/>
                    <a:pt x="6757" y="11517"/>
                    <a:pt x="6955" y="11447"/>
                  </a:cubicBezTo>
                  <a:cubicBezTo>
                    <a:pt x="7338" y="11319"/>
                    <a:pt x="7651" y="11134"/>
                    <a:pt x="7872" y="10785"/>
                  </a:cubicBezTo>
                  <a:cubicBezTo>
                    <a:pt x="7872" y="10762"/>
                    <a:pt x="7883" y="10762"/>
                    <a:pt x="7883" y="10751"/>
                  </a:cubicBezTo>
                  <a:cubicBezTo>
                    <a:pt x="8116" y="10565"/>
                    <a:pt x="8232" y="10298"/>
                    <a:pt x="8324" y="10042"/>
                  </a:cubicBezTo>
                  <a:cubicBezTo>
                    <a:pt x="8359" y="9915"/>
                    <a:pt x="8406" y="9799"/>
                    <a:pt x="8406" y="9659"/>
                  </a:cubicBezTo>
                  <a:cubicBezTo>
                    <a:pt x="8406" y="9578"/>
                    <a:pt x="8406" y="9474"/>
                    <a:pt x="8441" y="9392"/>
                  </a:cubicBezTo>
                  <a:cubicBezTo>
                    <a:pt x="8557" y="9102"/>
                    <a:pt x="8475" y="8812"/>
                    <a:pt x="8406" y="8522"/>
                  </a:cubicBezTo>
                  <a:cubicBezTo>
                    <a:pt x="8394" y="8464"/>
                    <a:pt x="8348" y="8417"/>
                    <a:pt x="8301" y="8371"/>
                  </a:cubicBezTo>
                  <a:cubicBezTo>
                    <a:pt x="8185" y="8289"/>
                    <a:pt x="8092" y="8197"/>
                    <a:pt x="7976" y="8115"/>
                  </a:cubicBezTo>
                  <a:cubicBezTo>
                    <a:pt x="7802" y="7999"/>
                    <a:pt x="7640" y="7895"/>
                    <a:pt x="7465" y="7779"/>
                  </a:cubicBezTo>
                  <a:cubicBezTo>
                    <a:pt x="7431" y="7767"/>
                    <a:pt x="7407" y="7732"/>
                    <a:pt x="7396" y="7732"/>
                  </a:cubicBezTo>
                  <a:cubicBezTo>
                    <a:pt x="7047" y="7651"/>
                    <a:pt x="6722" y="7477"/>
                    <a:pt x="6386" y="7361"/>
                  </a:cubicBezTo>
                  <a:cubicBezTo>
                    <a:pt x="6293" y="7326"/>
                    <a:pt x="6188" y="7268"/>
                    <a:pt x="6084" y="7221"/>
                  </a:cubicBezTo>
                  <a:cubicBezTo>
                    <a:pt x="5968" y="7187"/>
                    <a:pt x="5840" y="7140"/>
                    <a:pt x="5712" y="7105"/>
                  </a:cubicBezTo>
                  <a:cubicBezTo>
                    <a:pt x="5480" y="7047"/>
                    <a:pt x="5260" y="6978"/>
                    <a:pt x="5039" y="6896"/>
                  </a:cubicBezTo>
                  <a:cubicBezTo>
                    <a:pt x="4877" y="6838"/>
                    <a:pt x="4749" y="6745"/>
                    <a:pt x="4737" y="6548"/>
                  </a:cubicBezTo>
                  <a:cubicBezTo>
                    <a:pt x="4412" y="6455"/>
                    <a:pt x="4122" y="6374"/>
                    <a:pt x="3820" y="6339"/>
                  </a:cubicBezTo>
                  <a:lnTo>
                    <a:pt x="3797" y="6339"/>
                  </a:lnTo>
                  <a:cubicBezTo>
                    <a:pt x="3518" y="6200"/>
                    <a:pt x="3216" y="6269"/>
                    <a:pt x="2926" y="6235"/>
                  </a:cubicBezTo>
                  <a:cubicBezTo>
                    <a:pt x="2822" y="6223"/>
                    <a:pt x="2717" y="6235"/>
                    <a:pt x="2613" y="6223"/>
                  </a:cubicBezTo>
                  <a:cubicBezTo>
                    <a:pt x="2520" y="6211"/>
                    <a:pt x="2415" y="6223"/>
                    <a:pt x="2322" y="6293"/>
                  </a:cubicBezTo>
                  <a:cubicBezTo>
                    <a:pt x="2299" y="6328"/>
                    <a:pt x="2253" y="6339"/>
                    <a:pt x="2230" y="6351"/>
                  </a:cubicBezTo>
                  <a:cubicBezTo>
                    <a:pt x="1916" y="6444"/>
                    <a:pt x="1742" y="6676"/>
                    <a:pt x="1591" y="6931"/>
                  </a:cubicBezTo>
                  <a:cubicBezTo>
                    <a:pt x="1533" y="7036"/>
                    <a:pt x="1475" y="7129"/>
                    <a:pt x="1417" y="7221"/>
                  </a:cubicBezTo>
                  <a:cubicBezTo>
                    <a:pt x="1371" y="7314"/>
                    <a:pt x="1312" y="7396"/>
                    <a:pt x="1266" y="7500"/>
                  </a:cubicBezTo>
                  <a:cubicBezTo>
                    <a:pt x="1243" y="7570"/>
                    <a:pt x="1243" y="7663"/>
                    <a:pt x="1278" y="7732"/>
                  </a:cubicBezTo>
                  <a:cubicBezTo>
                    <a:pt x="1417" y="8022"/>
                    <a:pt x="1417" y="8324"/>
                    <a:pt x="1301" y="8615"/>
                  </a:cubicBezTo>
                  <a:cubicBezTo>
                    <a:pt x="1254" y="8731"/>
                    <a:pt x="1208" y="8870"/>
                    <a:pt x="1196" y="8998"/>
                  </a:cubicBezTo>
                  <a:cubicBezTo>
                    <a:pt x="1185" y="9172"/>
                    <a:pt x="1045" y="9253"/>
                    <a:pt x="918" y="9276"/>
                  </a:cubicBezTo>
                  <a:cubicBezTo>
                    <a:pt x="674" y="9311"/>
                    <a:pt x="442" y="9334"/>
                    <a:pt x="210" y="9195"/>
                  </a:cubicBezTo>
                  <a:cubicBezTo>
                    <a:pt x="105" y="9137"/>
                    <a:pt x="35" y="9067"/>
                    <a:pt x="24" y="8940"/>
                  </a:cubicBezTo>
                  <a:cubicBezTo>
                    <a:pt x="1" y="8812"/>
                    <a:pt x="1" y="8673"/>
                    <a:pt x="47" y="8545"/>
                  </a:cubicBezTo>
                  <a:cubicBezTo>
                    <a:pt x="117" y="8313"/>
                    <a:pt x="256" y="8115"/>
                    <a:pt x="337" y="7883"/>
                  </a:cubicBezTo>
                  <a:cubicBezTo>
                    <a:pt x="523" y="7430"/>
                    <a:pt x="744" y="6989"/>
                    <a:pt x="964" y="6548"/>
                  </a:cubicBezTo>
                  <a:cubicBezTo>
                    <a:pt x="1011" y="6258"/>
                    <a:pt x="1266" y="6095"/>
                    <a:pt x="1394" y="5863"/>
                  </a:cubicBezTo>
                  <a:lnTo>
                    <a:pt x="1440" y="5817"/>
                  </a:lnTo>
                  <a:lnTo>
                    <a:pt x="2137" y="5422"/>
                  </a:lnTo>
                  <a:cubicBezTo>
                    <a:pt x="2195" y="5399"/>
                    <a:pt x="2264" y="5387"/>
                    <a:pt x="2346" y="5364"/>
                  </a:cubicBezTo>
                  <a:cubicBezTo>
                    <a:pt x="2381" y="5352"/>
                    <a:pt x="2439" y="5364"/>
                    <a:pt x="2485" y="5352"/>
                  </a:cubicBezTo>
                  <a:cubicBezTo>
                    <a:pt x="2845" y="5213"/>
                    <a:pt x="3240" y="5294"/>
                    <a:pt x="3600" y="5283"/>
                  </a:cubicBezTo>
                  <a:cubicBezTo>
                    <a:pt x="3739" y="5283"/>
                    <a:pt x="3867" y="5329"/>
                    <a:pt x="3983" y="5364"/>
                  </a:cubicBezTo>
                  <a:cubicBezTo>
                    <a:pt x="4273" y="5457"/>
                    <a:pt x="4586" y="5445"/>
                    <a:pt x="4853" y="5631"/>
                  </a:cubicBezTo>
                  <a:cubicBezTo>
                    <a:pt x="4900" y="5654"/>
                    <a:pt x="4969" y="5654"/>
                    <a:pt x="5027" y="5643"/>
                  </a:cubicBezTo>
                  <a:cubicBezTo>
                    <a:pt x="5271" y="5619"/>
                    <a:pt x="5515" y="5643"/>
                    <a:pt x="5736" y="5759"/>
                  </a:cubicBezTo>
                  <a:cubicBezTo>
                    <a:pt x="5828" y="5805"/>
                    <a:pt x="5898" y="5863"/>
                    <a:pt x="6014" y="5886"/>
                  </a:cubicBezTo>
                  <a:cubicBezTo>
                    <a:pt x="6235" y="5944"/>
                    <a:pt x="6432" y="6037"/>
                    <a:pt x="6653" y="6107"/>
                  </a:cubicBezTo>
                  <a:cubicBezTo>
                    <a:pt x="6699" y="6119"/>
                    <a:pt x="6757" y="6142"/>
                    <a:pt x="6792" y="6165"/>
                  </a:cubicBezTo>
                  <a:cubicBezTo>
                    <a:pt x="6897" y="6235"/>
                    <a:pt x="7013" y="6281"/>
                    <a:pt x="7129" y="6328"/>
                  </a:cubicBezTo>
                  <a:cubicBezTo>
                    <a:pt x="7256" y="6374"/>
                    <a:pt x="7373" y="6444"/>
                    <a:pt x="7489" y="6490"/>
                  </a:cubicBezTo>
                  <a:cubicBezTo>
                    <a:pt x="7581" y="6525"/>
                    <a:pt x="7651" y="6571"/>
                    <a:pt x="7744" y="6606"/>
                  </a:cubicBezTo>
                  <a:cubicBezTo>
                    <a:pt x="8069" y="6676"/>
                    <a:pt x="8348" y="6873"/>
                    <a:pt x="8650" y="7024"/>
                  </a:cubicBezTo>
                  <a:cubicBezTo>
                    <a:pt x="8708" y="7047"/>
                    <a:pt x="8754" y="7094"/>
                    <a:pt x="8800" y="7140"/>
                  </a:cubicBezTo>
                  <a:cubicBezTo>
                    <a:pt x="8917" y="7233"/>
                    <a:pt x="8998" y="7338"/>
                    <a:pt x="9137" y="7419"/>
                  </a:cubicBezTo>
                  <a:cubicBezTo>
                    <a:pt x="9323" y="7512"/>
                    <a:pt x="9451" y="7663"/>
                    <a:pt x="9520" y="7860"/>
                  </a:cubicBezTo>
                  <a:cubicBezTo>
                    <a:pt x="9613" y="8081"/>
                    <a:pt x="9776" y="8266"/>
                    <a:pt x="9927" y="8440"/>
                  </a:cubicBezTo>
                  <a:cubicBezTo>
                    <a:pt x="10089" y="8615"/>
                    <a:pt x="10310" y="8684"/>
                    <a:pt x="10542" y="8696"/>
                  </a:cubicBezTo>
                  <a:cubicBezTo>
                    <a:pt x="10681" y="8707"/>
                    <a:pt x="10832" y="8696"/>
                    <a:pt x="10971" y="8696"/>
                  </a:cubicBezTo>
                  <a:lnTo>
                    <a:pt x="14326" y="8696"/>
                  </a:lnTo>
                  <a:cubicBezTo>
                    <a:pt x="14489" y="8696"/>
                    <a:pt x="14628" y="8673"/>
                    <a:pt x="14779" y="8638"/>
                  </a:cubicBezTo>
                  <a:cubicBezTo>
                    <a:pt x="14907" y="8591"/>
                    <a:pt x="15069" y="8603"/>
                    <a:pt x="15197" y="8603"/>
                  </a:cubicBezTo>
                  <a:cubicBezTo>
                    <a:pt x="15534" y="8626"/>
                    <a:pt x="15870" y="8580"/>
                    <a:pt x="16184" y="8440"/>
                  </a:cubicBezTo>
                  <a:cubicBezTo>
                    <a:pt x="16277" y="8406"/>
                    <a:pt x="16370" y="8394"/>
                    <a:pt x="16474" y="8359"/>
                  </a:cubicBezTo>
                  <a:cubicBezTo>
                    <a:pt x="16811" y="8231"/>
                    <a:pt x="17089" y="8057"/>
                    <a:pt x="17240" y="7709"/>
                  </a:cubicBezTo>
                  <a:cubicBezTo>
                    <a:pt x="17333" y="7500"/>
                    <a:pt x="17438" y="7314"/>
                    <a:pt x="17391" y="7094"/>
                  </a:cubicBezTo>
                  <a:cubicBezTo>
                    <a:pt x="17391" y="7047"/>
                    <a:pt x="17391" y="7012"/>
                    <a:pt x="17403" y="6978"/>
                  </a:cubicBezTo>
                  <a:cubicBezTo>
                    <a:pt x="17507" y="6780"/>
                    <a:pt x="17461" y="6560"/>
                    <a:pt x="17473" y="6339"/>
                  </a:cubicBezTo>
                  <a:cubicBezTo>
                    <a:pt x="17473" y="6107"/>
                    <a:pt x="17461" y="5886"/>
                    <a:pt x="17473" y="5654"/>
                  </a:cubicBezTo>
                  <a:cubicBezTo>
                    <a:pt x="17496" y="5364"/>
                    <a:pt x="17403" y="5109"/>
                    <a:pt x="17333" y="4818"/>
                  </a:cubicBezTo>
                  <a:cubicBezTo>
                    <a:pt x="17287" y="4621"/>
                    <a:pt x="17159" y="4470"/>
                    <a:pt x="17008" y="4342"/>
                  </a:cubicBezTo>
                  <a:cubicBezTo>
                    <a:pt x="16857" y="4191"/>
                    <a:pt x="16706" y="4052"/>
                    <a:pt x="16521" y="3936"/>
                  </a:cubicBezTo>
                  <a:cubicBezTo>
                    <a:pt x="16312" y="3797"/>
                    <a:pt x="16114" y="3704"/>
                    <a:pt x="15882" y="3657"/>
                  </a:cubicBezTo>
                  <a:cubicBezTo>
                    <a:pt x="15580" y="3599"/>
                    <a:pt x="15290" y="3541"/>
                    <a:pt x="14965" y="3541"/>
                  </a:cubicBezTo>
                  <a:cubicBezTo>
                    <a:pt x="14919" y="3541"/>
                    <a:pt x="14860" y="3541"/>
                    <a:pt x="14826" y="3530"/>
                  </a:cubicBezTo>
                  <a:cubicBezTo>
                    <a:pt x="14605" y="3425"/>
                    <a:pt x="14384" y="3448"/>
                    <a:pt x="14152" y="3448"/>
                  </a:cubicBezTo>
                  <a:cubicBezTo>
                    <a:pt x="13955" y="3448"/>
                    <a:pt x="13746" y="3483"/>
                    <a:pt x="13549" y="3379"/>
                  </a:cubicBezTo>
                  <a:cubicBezTo>
                    <a:pt x="13491" y="3356"/>
                    <a:pt x="13398" y="3367"/>
                    <a:pt x="13328" y="3367"/>
                  </a:cubicBezTo>
                  <a:cubicBezTo>
                    <a:pt x="12736" y="3425"/>
                    <a:pt x="12132" y="3379"/>
                    <a:pt x="11540" y="3379"/>
                  </a:cubicBezTo>
                  <a:cubicBezTo>
                    <a:pt x="11494" y="3379"/>
                    <a:pt x="11459" y="3379"/>
                    <a:pt x="11424" y="3367"/>
                  </a:cubicBezTo>
                  <a:cubicBezTo>
                    <a:pt x="11250" y="3274"/>
                    <a:pt x="11064" y="3309"/>
                    <a:pt x="10890" y="3298"/>
                  </a:cubicBezTo>
                  <a:lnTo>
                    <a:pt x="10031" y="3298"/>
                  </a:lnTo>
                  <a:cubicBezTo>
                    <a:pt x="9845" y="3298"/>
                    <a:pt x="9671" y="3309"/>
                    <a:pt x="9497" y="3239"/>
                  </a:cubicBezTo>
                  <a:cubicBezTo>
                    <a:pt x="9427" y="3205"/>
                    <a:pt x="9334" y="3216"/>
                    <a:pt x="9253" y="3216"/>
                  </a:cubicBezTo>
                  <a:lnTo>
                    <a:pt x="8290" y="3216"/>
                  </a:lnTo>
                  <a:cubicBezTo>
                    <a:pt x="8174" y="3216"/>
                    <a:pt x="8046" y="3193"/>
                    <a:pt x="7930" y="3158"/>
                  </a:cubicBezTo>
                  <a:cubicBezTo>
                    <a:pt x="7918" y="3158"/>
                    <a:pt x="7883" y="3147"/>
                    <a:pt x="7872" y="3147"/>
                  </a:cubicBezTo>
                  <a:cubicBezTo>
                    <a:pt x="7628" y="3123"/>
                    <a:pt x="7396" y="3077"/>
                    <a:pt x="7140" y="3042"/>
                  </a:cubicBezTo>
                  <a:cubicBezTo>
                    <a:pt x="6908" y="3019"/>
                    <a:pt x="6676" y="3007"/>
                    <a:pt x="6444" y="2972"/>
                  </a:cubicBezTo>
                  <a:cubicBezTo>
                    <a:pt x="6188" y="2949"/>
                    <a:pt x="5921" y="2903"/>
                    <a:pt x="5666" y="2868"/>
                  </a:cubicBezTo>
                  <a:cubicBezTo>
                    <a:pt x="5573" y="2856"/>
                    <a:pt x="5492" y="2845"/>
                    <a:pt x="5387" y="2810"/>
                  </a:cubicBezTo>
                  <a:cubicBezTo>
                    <a:pt x="5329" y="2798"/>
                    <a:pt x="5271" y="2775"/>
                    <a:pt x="5213" y="2787"/>
                  </a:cubicBezTo>
                  <a:cubicBezTo>
                    <a:pt x="4923" y="2787"/>
                    <a:pt x="4644" y="2694"/>
                    <a:pt x="4377" y="2636"/>
                  </a:cubicBezTo>
                  <a:cubicBezTo>
                    <a:pt x="4261" y="2624"/>
                    <a:pt x="4122" y="2613"/>
                    <a:pt x="4006" y="2613"/>
                  </a:cubicBezTo>
                  <a:cubicBezTo>
                    <a:pt x="3832" y="2659"/>
                    <a:pt x="3646" y="2647"/>
                    <a:pt x="3483" y="2624"/>
                  </a:cubicBezTo>
                  <a:close/>
                  <a:moveTo>
                    <a:pt x="5306" y="12817"/>
                  </a:moveTo>
                  <a:lnTo>
                    <a:pt x="5620" y="12817"/>
                  </a:lnTo>
                  <a:cubicBezTo>
                    <a:pt x="5747" y="12817"/>
                    <a:pt x="5887" y="12782"/>
                    <a:pt x="6003" y="12724"/>
                  </a:cubicBezTo>
                  <a:cubicBezTo>
                    <a:pt x="6188" y="12631"/>
                    <a:pt x="6386" y="12573"/>
                    <a:pt x="6595" y="12480"/>
                  </a:cubicBezTo>
                  <a:cubicBezTo>
                    <a:pt x="6908" y="12353"/>
                    <a:pt x="7233" y="12202"/>
                    <a:pt x="7535" y="12062"/>
                  </a:cubicBezTo>
                  <a:cubicBezTo>
                    <a:pt x="7651" y="12004"/>
                    <a:pt x="7744" y="11935"/>
                    <a:pt x="7837" y="11853"/>
                  </a:cubicBezTo>
                  <a:cubicBezTo>
                    <a:pt x="7953" y="11772"/>
                    <a:pt x="8046" y="11679"/>
                    <a:pt x="8162" y="11598"/>
                  </a:cubicBezTo>
                  <a:cubicBezTo>
                    <a:pt x="8348" y="11470"/>
                    <a:pt x="8533" y="11354"/>
                    <a:pt x="8708" y="11203"/>
                  </a:cubicBezTo>
                  <a:cubicBezTo>
                    <a:pt x="8847" y="11099"/>
                    <a:pt x="8940" y="11006"/>
                    <a:pt x="8998" y="10855"/>
                  </a:cubicBezTo>
                  <a:cubicBezTo>
                    <a:pt x="9137" y="10565"/>
                    <a:pt x="9276" y="10286"/>
                    <a:pt x="9369" y="9984"/>
                  </a:cubicBezTo>
                  <a:cubicBezTo>
                    <a:pt x="9439" y="9741"/>
                    <a:pt x="9578" y="9532"/>
                    <a:pt x="9857" y="9462"/>
                  </a:cubicBezTo>
                  <a:cubicBezTo>
                    <a:pt x="9985" y="9439"/>
                    <a:pt x="10101" y="9381"/>
                    <a:pt x="10240" y="9439"/>
                  </a:cubicBezTo>
                  <a:cubicBezTo>
                    <a:pt x="10275" y="9450"/>
                    <a:pt x="10333" y="9450"/>
                    <a:pt x="10379" y="9450"/>
                  </a:cubicBezTo>
                  <a:cubicBezTo>
                    <a:pt x="10670" y="9450"/>
                    <a:pt x="10971" y="9439"/>
                    <a:pt x="11262" y="9439"/>
                  </a:cubicBezTo>
                  <a:cubicBezTo>
                    <a:pt x="11354" y="9439"/>
                    <a:pt x="11436" y="9439"/>
                    <a:pt x="11517" y="9404"/>
                  </a:cubicBezTo>
                  <a:cubicBezTo>
                    <a:pt x="11645" y="9346"/>
                    <a:pt x="11784" y="9346"/>
                    <a:pt x="11935" y="9346"/>
                  </a:cubicBezTo>
                  <a:cubicBezTo>
                    <a:pt x="13026" y="9346"/>
                    <a:pt x="14094" y="9346"/>
                    <a:pt x="15186" y="9334"/>
                  </a:cubicBezTo>
                  <a:cubicBezTo>
                    <a:pt x="15406" y="9334"/>
                    <a:pt x="15615" y="9358"/>
                    <a:pt x="15812" y="9265"/>
                  </a:cubicBezTo>
                  <a:cubicBezTo>
                    <a:pt x="15824" y="9241"/>
                    <a:pt x="15847" y="9241"/>
                    <a:pt x="15870" y="9241"/>
                  </a:cubicBezTo>
                  <a:cubicBezTo>
                    <a:pt x="16056" y="9276"/>
                    <a:pt x="16230" y="9207"/>
                    <a:pt x="16405" y="9160"/>
                  </a:cubicBezTo>
                  <a:cubicBezTo>
                    <a:pt x="16857" y="9044"/>
                    <a:pt x="17322" y="8916"/>
                    <a:pt x="17589" y="8487"/>
                  </a:cubicBezTo>
                  <a:cubicBezTo>
                    <a:pt x="17589" y="8475"/>
                    <a:pt x="17612" y="8475"/>
                    <a:pt x="17612" y="8464"/>
                  </a:cubicBezTo>
                  <a:cubicBezTo>
                    <a:pt x="17809" y="8301"/>
                    <a:pt x="17902" y="8069"/>
                    <a:pt x="17972" y="7837"/>
                  </a:cubicBezTo>
                  <a:cubicBezTo>
                    <a:pt x="17995" y="7732"/>
                    <a:pt x="18041" y="7651"/>
                    <a:pt x="18053" y="7546"/>
                  </a:cubicBezTo>
                  <a:cubicBezTo>
                    <a:pt x="18099" y="7349"/>
                    <a:pt x="18146" y="7129"/>
                    <a:pt x="18158" y="6920"/>
                  </a:cubicBezTo>
                  <a:cubicBezTo>
                    <a:pt x="18169" y="6362"/>
                    <a:pt x="18158" y="5793"/>
                    <a:pt x="18158" y="5236"/>
                  </a:cubicBezTo>
                  <a:cubicBezTo>
                    <a:pt x="18158" y="5167"/>
                    <a:pt x="18158" y="5097"/>
                    <a:pt x="18134" y="5027"/>
                  </a:cubicBezTo>
                  <a:cubicBezTo>
                    <a:pt x="18088" y="4853"/>
                    <a:pt x="18030" y="4679"/>
                    <a:pt x="17972" y="4493"/>
                  </a:cubicBezTo>
                  <a:cubicBezTo>
                    <a:pt x="17914" y="4342"/>
                    <a:pt x="17856" y="4191"/>
                    <a:pt x="17751" y="4064"/>
                  </a:cubicBezTo>
                  <a:cubicBezTo>
                    <a:pt x="17612" y="3901"/>
                    <a:pt x="17507" y="3715"/>
                    <a:pt x="17356" y="3553"/>
                  </a:cubicBezTo>
                  <a:cubicBezTo>
                    <a:pt x="17275" y="3460"/>
                    <a:pt x="17147" y="3367"/>
                    <a:pt x="17008" y="3321"/>
                  </a:cubicBezTo>
                  <a:cubicBezTo>
                    <a:pt x="16764" y="3251"/>
                    <a:pt x="16544" y="3100"/>
                    <a:pt x="16277" y="3135"/>
                  </a:cubicBezTo>
                  <a:cubicBezTo>
                    <a:pt x="16126" y="3042"/>
                    <a:pt x="15952" y="3077"/>
                    <a:pt x="15789" y="3077"/>
                  </a:cubicBezTo>
                  <a:cubicBezTo>
                    <a:pt x="15545" y="3077"/>
                    <a:pt x="15302" y="3100"/>
                    <a:pt x="15069" y="3007"/>
                  </a:cubicBezTo>
                  <a:cubicBezTo>
                    <a:pt x="15011" y="2972"/>
                    <a:pt x="14953" y="2984"/>
                    <a:pt x="14884" y="2984"/>
                  </a:cubicBezTo>
                  <a:cubicBezTo>
                    <a:pt x="14802" y="2972"/>
                    <a:pt x="14733" y="2972"/>
                    <a:pt x="14663" y="2961"/>
                  </a:cubicBezTo>
                  <a:cubicBezTo>
                    <a:pt x="14431" y="2903"/>
                    <a:pt x="14199" y="2833"/>
                    <a:pt x="13932" y="2833"/>
                  </a:cubicBezTo>
                  <a:cubicBezTo>
                    <a:pt x="13897" y="2833"/>
                    <a:pt x="13839" y="2833"/>
                    <a:pt x="13792" y="2798"/>
                  </a:cubicBezTo>
                  <a:cubicBezTo>
                    <a:pt x="13665" y="2729"/>
                    <a:pt x="13514" y="2740"/>
                    <a:pt x="13374" y="2740"/>
                  </a:cubicBezTo>
                  <a:lnTo>
                    <a:pt x="10368" y="2740"/>
                  </a:lnTo>
                  <a:cubicBezTo>
                    <a:pt x="10252" y="2740"/>
                    <a:pt x="10136" y="2740"/>
                    <a:pt x="10031" y="2717"/>
                  </a:cubicBezTo>
                  <a:cubicBezTo>
                    <a:pt x="9915" y="2671"/>
                    <a:pt x="9787" y="2671"/>
                    <a:pt x="9671" y="2671"/>
                  </a:cubicBezTo>
                  <a:cubicBezTo>
                    <a:pt x="9601" y="2671"/>
                    <a:pt x="9520" y="2682"/>
                    <a:pt x="9451" y="2659"/>
                  </a:cubicBezTo>
                  <a:cubicBezTo>
                    <a:pt x="9230" y="2566"/>
                    <a:pt x="8998" y="2589"/>
                    <a:pt x="8789" y="2555"/>
                  </a:cubicBezTo>
                  <a:cubicBezTo>
                    <a:pt x="8638" y="2543"/>
                    <a:pt x="8499" y="2555"/>
                    <a:pt x="8359" y="2531"/>
                  </a:cubicBezTo>
                  <a:cubicBezTo>
                    <a:pt x="8092" y="2473"/>
                    <a:pt x="7802" y="2473"/>
                    <a:pt x="7512" y="2450"/>
                  </a:cubicBezTo>
                  <a:cubicBezTo>
                    <a:pt x="7082" y="2427"/>
                    <a:pt x="6676" y="2380"/>
                    <a:pt x="6258" y="2322"/>
                  </a:cubicBezTo>
                  <a:cubicBezTo>
                    <a:pt x="5887" y="2264"/>
                    <a:pt x="5515" y="2183"/>
                    <a:pt x="5144" y="2125"/>
                  </a:cubicBezTo>
                  <a:cubicBezTo>
                    <a:pt x="4679" y="2067"/>
                    <a:pt x="4215" y="2021"/>
                    <a:pt x="3750" y="1962"/>
                  </a:cubicBezTo>
                  <a:cubicBezTo>
                    <a:pt x="3704" y="1962"/>
                    <a:pt x="3646" y="1974"/>
                    <a:pt x="3588" y="1986"/>
                  </a:cubicBezTo>
                  <a:lnTo>
                    <a:pt x="3588" y="2427"/>
                  </a:lnTo>
                  <a:cubicBezTo>
                    <a:pt x="3681" y="2496"/>
                    <a:pt x="3762" y="2473"/>
                    <a:pt x="3855" y="2473"/>
                  </a:cubicBezTo>
                  <a:cubicBezTo>
                    <a:pt x="4226" y="2438"/>
                    <a:pt x="4575" y="2566"/>
                    <a:pt x="4958" y="2555"/>
                  </a:cubicBezTo>
                  <a:cubicBezTo>
                    <a:pt x="4981" y="2555"/>
                    <a:pt x="5016" y="2566"/>
                    <a:pt x="5039" y="2566"/>
                  </a:cubicBezTo>
                  <a:cubicBezTo>
                    <a:pt x="5422" y="2647"/>
                    <a:pt x="5782" y="2705"/>
                    <a:pt x="6154" y="2775"/>
                  </a:cubicBezTo>
                  <a:lnTo>
                    <a:pt x="6212" y="2775"/>
                  </a:lnTo>
                  <a:cubicBezTo>
                    <a:pt x="6467" y="2775"/>
                    <a:pt x="6711" y="2764"/>
                    <a:pt x="6943" y="2845"/>
                  </a:cubicBezTo>
                  <a:cubicBezTo>
                    <a:pt x="6989" y="2856"/>
                    <a:pt x="7024" y="2856"/>
                    <a:pt x="7059" y="2845"/>
                  </a:cubicBezTo>
                  <a:cubicBezTo>
                    <a:pt x="7338" y="2833"/>
                    <a:pt x="7593" y="2949"/>
                    <a:pt x="7872" y="2949"/>
                  </a:cubicBezTo>
                  <a:cubicBezTo>
                    <a:pt x="8046" y="3031"/>
                    <a:pt x="8232" y="3019"/>
                    <a:pt x="8406" y="3019"/>
                  </a:cubicBezTo>
                  <a:lnTo>
                    <a:pt x="9230" y="3019"/>
                  </a:lnTo>
                  <a:cubicBezTo>
                    <a:pt x="9323" y="3019"/>
                    <a:pt x="9404" y="3007"/>
                    <a:pt x="9485" y="3031"/>
                  </a:cubicBezTo>
                  <a:cubicBezTo>
                    <a:pt x="9660" y="3112"/>
                    <a:pt x="9810" y="3089"/>
                    <a:pt x="9985" y="3089"/>
                  </a:cubicBezTo>
                  <a:lnTo>
                    <a:pt x="11064" y="3089"/>
                  </a:lnTo>
                  <a:cubicBezTo>
                    <a:pt x="11146" y="3089"/>
                    <a:pt x="11238" y="3077"/>
                    <a:pt x="11308" y="3112"/>
                  </a:cubicBezTo>
                  <a:cubicBezTo>
                    <a:pt x="11482" y="3181"/>
                    <a:pt x="11645" y="3170"/>
                    <a:pt x="11819" y="3170"/>
                  </a:cubicBezTo>
                  <a:lnTo>
                    <a:pt x="13142" y="3170"/>
                  </a:lnTo>
                  <a:cubicBezTo>
                    <a:pt x="13328" y="3170"/>
                    <a:pt x="13525" y="3170"/>
                    <a:pt x="13723" y="3239"/>
                  </a:cubicBezTo>
                  <a:cubicBezTo>
                    <a:pt x="13792" y="3263"/>
                    <a:pt x="13862" y="3263"/>
                    <a:pt x="13932" y="3263"/>
                  </a:cubicBezTo>
                  <a:cubicBezTo>
                    <a:pt x="14245" y="3251"/>
                    <a:pt x="14547" y="3298"/>
                    <a:pt x="14849" y="3356"/>
                  </a:cubicBezTo>
                  <a:cubicBezTo>
                    <a:pt x="14919" y="3367"/>
                    <a:pt x="15000" y="3379"/>
                    <a:pt x="15069" y="3379"/>
                  </a:cubicBezTo>
                  <a:cubicBezTo>
                    <a:pt x="15441" y="3402"/>
                    <a:pt x="15824" y="3437"/>
                    <a:pt x="16184" y="3518"/>
                  </a:cubicBezTo>
                  <a:cubicBezTo>
                    <a:pt x="16312" y="3541"/>
                    <a:pt x="16428" y="3588"/>
                    <a:pt x="16544" y="3657"/>
                  </a:cubicBezTo>
                  <a:cubicBezTo>
                    <a:pt x="16822" y="3832"/>
                    <a:pt x="17043" y="4052"/>
                    <a:pt x="17264" y="4284"/>
                  </a:cubicBezTo>
                  <a:cubicBezTo>
                    <a:pt x="17461" y="4505"/>
                    <a:pt x="17623" y="4749"/>
                    <a:pt x="17623" y="5062"/>
                  </a:cubicBezTo>
                  <a:cubicBezTo>
                    <a:pt x="17623" y="5097"/>
                    <a:pt x="17623" y="5120"/>
                    <a:pt x="17635" y="5155"/>
                  </a:cubicBezTo>
                  <a:cubicBezTo>
                    <a:pt x="17705" y="5271"/>
                    <a:pt x="17693" y="5387"/>
                    <a:pt x="17693" y="5515"/>
                  </a:cubicBezTo>
                  <a:lnTo>
                    <a:pt x="17693" y="6803"/>
                  </a:lnTo>
                  <a:cubicBezTo>
                    <a:pt x="17693" y="6896"/>
                    <a:pt x="17670" y="6978"/>
                    <a:pt x="17647" y="7082"/>
                  </a:cubicBezTo>
                  <a:cubicBezTo>
                    <a:pt x="17635" y="7175"/>
                    <a:pt x="17612" y="7256"/>
                    <a:pt x="17623" y="7361"/>
                  </a:cubicBezTo>
                  <a:cubicBezTo>
                    <a:pt x="17635" y="7605"/>
                    <a:pt x="17519" y="7813"/>
                    <a:pt x="17438" y="8022"/>
                  </a:cubicBezTo>
                  <a:cubicBezTo>
                    <a:pt x="17380" y="8197"/>
                    <a:pt x="17264" y="8313"/>
                    <a:pt x="17101" y="8406"/>
                  </a:cubicBezTo>
                  <a:lnTo>
                    <a:pt x="17055" y="8452"/>
                  </a:lnTo>
                  <a:cubicBezTo>
                    <a:pt x="16880" y="8649"/>
                    <a:pt x="16637" y="8742"/>
                    <a:pt x="16393" y="8812"/>
                  </a:cubicBezTo>
                  <a:cubicBezTo>
                    <a:pt x="16288" y="8835"/>
                    <a:pt x="16172" y="8870"/>
                    <a:pt x="16068" y="8882"/>
                  </a:cubicBezTo>
                  <a:cubicBezTo>
                    <a:pt x="15766" y="8951"/>
                    <a:pt x="15464" y="9032"/>
                    <a:pt x="15139" y="8998"/>
                  </a:cubicBezTo>
                  <a:lnTo>
                    <a:pt x="14919" y="8998"/>
                  </a:lnTo>
                  <a:cubicBezTo>
                    <a:pt x="14860" y="8998"/>
                    <a:pt x="14791" y="8998"/>
                    <a:pt x="14744" y="9032"/>
                  </a:cubicBezTo>
                  <a:cubicBezTo>
                    <a:pt x="14617" y="9091"/>
                    <a:pt x="14489" y="9091"/>
                    <a:pt x="14361" y="9091"/>
                  </a:cubicBezTo>
                  <a:cubicBezTo>
                    <a:pt x="13166" y="9091"/>
                    <a:pt x="11958" y="9067"/>
                    <a:pt x="10774" y="9091"/>
                  </a:cubicBezTo>
                  <a:cubicBezTo>
                    <a:pt x="10391" y="9091"/>
                    <a:pt x="10043" y="9044"/>
                    <a:pt x="9729" y="8823"/>
                  </a:cubicBezTo>
                  <a:cubicBezTo>
                    <a:pt x="9694" y="8812"/>
                    <a:pt x="9671" y="8812"/>
                    <a:pt x="9636" y="8777"/>
                  </a:cubicBezTo>
                  <a:cubicBezTo>
                    <a:pt x="9497" y="8684"/>
                    <a:pt x="9334" y="8556"/>
                    <a:pt x="9276" y="8371"/>
                  </a:cubicBezTo>
                  <a:cubicBezTo>
                    <a:pt x="9230" y="8255"/>
                    <a:pt x="9172" y="8150"/>
                    <a:pt x="9114" y="8034"/>
                  </a:cubicBezTo>
                  <a:cubicBezTo>
                    <a:pt x="9102" y="8011"/>
                    <a:pt x="9102" y="7976"/>
                    <a:pt x="9079" y="7964"/>
                  </a:cubicBezTo>
                  <a:cubicBezTo>
                    <a:pt x="8928" y="7883"/>
                    <a:pt x="8824" y="7744"/>
                    <a:pt x="8754" y="7605"/>
                  </a:cubicBezTo>
                  <a:cubicBezTo>
                    <a:pt x="8742" y="7558"/>
                    <a:pt x="8673" y="7546"/>
                    <a:pt x="8638" y="7512"/>
                  </a:cubicBezTo>
                  <a:cubicBezTo>
                    <a:pt x="8568" y="7477"/>
                    <a:pt x="8475" y="7419"/>
                    <a:pt x="8406" y="7372"/>
                  </a:cubicBezTo>
                  <a:cubicBezTo>
                    <a:pt x="8243" y="7279"/>
                    <a:pt x="8092" y="7163"/>
                    <a:pt x="7930" y="7129"/>
                  </a:cubicBezTo>
                  <a:cubicBezTo>
                    <a:pt x="7767" y="7082"/>
                    <a:pt x="7628" y="7024"/>
                    <a:pt x="7477" y="6966"/>
                  </a:cubicBezTo>
                  <a:cubicBezTo>
                    <a:pt x="7245" y="6862"/>
                    <a:pt x="7001" y="6792"/>
                    <a:pt x="6769" y="6676"/>
                  </a:cubicBezTo>
                  <a:cubicBezTo>
                    <a:pt x="6537" y="6560"/>
                    <a:pt x="6270" y="6490"/>
                    <a:pt x="6061" y="6328"/>
                  </a:cubicBezTo>
                  <a:lnTo>
                    <a:pt x="5968" y="6281"/>
                  </a:lnTo>
                  <a:cubicBezTo>
                    <a:pt x="5782" y="6235"/>
                    <a:pt x="5631" y="6142"/>
                    <a:pt x="5457" y="6061"/>
                  </a:cubicBezTo>
                  <a:cubicBezTo>
                    <a:pt x="5422" y="6049"/>
                    <a:pt x="5387" y="6026"/>
                    <a:pt x="5341" y="6026"/>
                  </a:cubicBezTo>
                  <a:cubicBezTo>
                    <a:pt x="5190" y="5991"/>
                    <a:pt x="5027" y="5944"/>
                    <a:pt x="4900" y="6107"/>
                  </a:cubicBezTo>
                  <a:cubicBezTo>
                    <a:pt x="4935" y="6281"/>
                    <a:pt x="4877" y="6467"/>
                    <a:pt x="4969" y="6676"/>
                  </a:cubicBezTo>
                  <a:cubicBezTo>
                    <a:pt x="5144" y="6734"/>
                    <a:pt x="5329" y="6815"/>
                    <a:pt x="5538" y="6873"/>
                  </a:cubicBezTo>
                  <a:cubicBezTo>
                    <a:pt x="5724" y="6931"/>
                    <a:pt x="5910" y="6978"/>
                    <a:pt x="6084" y="7036"/>
                  </a:cubicBezTo>
                  <a:cubicBezTo>
                    <a:pt x="6258" y="7094"/>
                    <a:pt x="6421" y="7163"/>
                    <a:pt x="6595" y="7245"/>
                  </a:cubicBezTo>
                  <a:cubicBezTo>
                    <a:pt x="6838" y="7338"/>
                    <a:pt x="7082" y="7430"/>
                    <a:pt x="7338" y="7512"/>
                  </a:cubicBezTo>
                  <a:cubicBezTo>
                    <a:pt x="7431" y="7546"/>
                    <a:pt x="7523" y="7593"/>
                    <a:pt x="7605" y="7651"/>
                  </a:cubicBezTo>
                  <a:cubicBezTo>
                    <a:pt x="7744" y="7732"/>
                    <a:pt x="7895" y="7802"/>
                    <a:pt x="8046" y="7883"/>
                  </a:cubicBezTo>
                  <a:cubicBezTo>
                    <a:pt x="8174" y="7848"/>
                    <a:pt x="8232" y="7941"/>
                    <a:pt x="8324" y="8022"/>
                  </a:cubicBezTo>
                  <a:cubicBezTo>
                    <a:pt x="8417" y="8127"/>
                    <a:pt x="8499" y="8243"/>
                    <a:pt x="8591" y="8348"/>
                  </a:cubicBezTo>
                  <a:cubicBezTo>
                    <a:pt x="8742" y="8498"/>
                    <a:pt x="8731" y="8696"/>
                    <a:pt x="8708" y="8893"/>
                  </a:cubicBezTo>
                  <a:cubicBezTo>
                    <a:pt x="8708" y="8998"/>
                    <a:pt x="8684" y="9102"/>
                    <a:pt x="8684" y="9195"/>
                  </a:cubicBezTo>
                  <a:lnTo>
                    <a:pt x="8684" y="9915"/>
                  </a:lnTo>
                  <a:cubicBezTo>
                    <a:pt x="8684" y="9984"/>
                    <a:pt x="8684" y="10054"/>
                    <a:pt x="8650" y="10124"/>
                  </a:cubicBezTo>
                  <a:cubicBezTo>
                    <a:pt x="8591" y="10286"/>
                    <a:pt x="8522" y="10449"/>
                    <a:pt x="8452" y="10611"/>
                  </a:cubicBezTo>
                  <a:cubicBezTo>
                    <a:pt x="8406" y="10704"/>
                    <a:pt x="8336" y="10797"/>
                    <a:pt x="8266" y="10878"/>
                  </a:cubicBezTo>
                  <a:cubicBezTo>
                    <a:pt x="8208" y="10971"/>
                    <a:pt x="8127" y="11029"/>
                    <a:pt x="8069" y="11111"/>
                  </a:cubicBezTo>
                  <a:cubicBezTo>
                    <a:pt x="7837" y="11482"/>
                    <a:pt x="7489" y="11656"/>
                    <a:pt x="7117" y="11784"/>
                  </a:cubicBezTo>
                  <a:cubicBezTo>
                    <a:pt x="6989" y="11830"/>
                    <a:pt x="6873" y="11853"/>
                    <a:pt x="6734" y="11900"/>
                  </a:cubicBezTo>
                  <a:cubicBezTo>
                    <a:pt x="6676" y="11923"/>
                    <a:pt x="6618" y="11946"/>
                    <a:pt x="6560" y="11958"/>
                  </a:cubicBezTo>
                  <a:cubicBezTo>
                    <a:pt x="6316" y="11970"/>
                    <a:pt x="6084" y="12086"/>
                    <a:pt x="5840" y="12039"/>
                  </a:cubicBezTo>
                  <a:cubicBezTo>
                    <a:pt x="5794" y="12039"/>
                    <a:pt x="5770" y="12074"/>
                    <a:pt x="5724" y="12074"/>
                  </a:cubicBezTo>
                  <a:cubicBezTo>
                    <a:pt x="5654" y="12086"/>
                    <a:pt x="5573" y="12121"/>
                    <a:pt x="5515" y="12121"/>
                  </a:cubicBezTo>
                  <a:cubicBezTo>
                    <a:pt x="5341" y="12121"/>
                    <a:pt x="5190" y="12190"/>
                    <a:pt x="4993" y="12248"/>
                  </a:cubicBezTo>
                  <a:cubicBezTo>
                    <a:pt x="5213" y="12364"/>
                    <a:pt x="5097" y="12631"/>
                    <a:pt x="5306" y="12817"/>
                  </a:cubicBezTo>
                  <a:close/>
                  <a:moveTo>
                    <a:pt x="1997" y="349"/>
                  </a:moveTo>
                  <a:cubicBezTo>
                    <a:pt x="1672" y="302"/>
                    <a:pt x="1371" y="407"/>
                    <a:pt x="1069" y="558"/>
                  </a:cubicBezTo>
                  <a:cubicBezTo>
                    <a:pt x="802" y="685"/>
                    <a:pt x="639" y="894"/>
                    <a:pt x="511" y="1150"/>
                  </a:cubicBezTo>
                  <a:cubicBezTo>
                    <a:pt x="465" y="1219"/>
                    <a:pt x="465" y="1312"/>
                    <a:pt x="453" y="1382"/>
                  </a:cubicBezTo>
                  <a:cubicBezTo>
                    <a:pt x="442" y="1568"/>
                    <a:pt x="442" y="1742"/>
                    <a:pt x="453" y="1928"/>
                  </a:cubicBezTo>
                  <a:cubicBezTo>
                    <a:pt x="488" y="2160"/>
                    <a:pt x="511" y="2392"/>
                    <a:pt x="686" y="2589"/>
                  </a:cubicBezTo>
                  <a:cubicBezTo>
                    <a:pt x="871" y="2787"/>
                    <a:pt x="1069" y="2949"/>
                    <a:pt x="1312" y="3065"/>
                  </a:cubicBezTo>
                  <a:cubicBezTo>
                    <a:pt x="1626" y="3205"/>
                    <a:pt x="1951" y="3228"/>
                    <a:pt x="2288" y="3065"/>
                  </a:cubicBezTo>
                  <a:cubicBezTo>
                    <a:pt x="2346" y="3031"/>
                    <a:pt x="2404" y="3019"/>
                    <a:pt x="2462" y="3007"/>
                  </a:cubicBezTo>
                  <a:cubicBezTo>
                    <a:pt x="2520" y="2996"/>
                    <a:pt x="2590" y="2996"/>
                    <a:pt x="2636" y="2961"/>
                  </a:cubicBezTo>
                  <a:cubicBezTo>
                    <a:pt x="2752" y="2856"/>
                    <a:pt x="2903" y="2798"/>
                    <a:pt x="3019" y="2682"/>
                  </a:cubicBezTo>
                  <a:cubicBezTo>
                    <a:pt x="3228" y="2485"/>
                    <a:pt x="3402" y="2264"/>
                    <a:pt x="3367" y="1951"/>
                  </a:cubicBezTo>
                  <a:cubicBezTo>
                    <a:pt x="3356" y="1812"/>
                    <a:pt x="3391" y="1684"/>
                    <a:pt x="3286" y="1568"/>
                  </a:cubicBezTo>
                  <a:cubicBezTo>
                    <a:pt x="3240" y="1510"/>
                    <a:pt x="3228" y="1405"/>
                    <a:pt x="3240" y="1336"/>
                  </a:cubicBezTo>
                  <a:cubicBezTo>
                    <a:pt x="3240" y="1138"/>
                    <a:pt x="3170" y="976"/>
                    <a:pt x="3054" y="802"/>
                  </a:cubicBezTo>
                  <a:cubicBezTo>
                    <a:pt x="2880" y="523"/>
                    <a:pt x="2636" y="395"/>
                    <a:pt x="2311" y="360"/>
                  </a:cubicBezTo>
                  <a:cubicBezTo>
                    <a:pt x="2206" y="337"/>
                    <a:pt x="2114" y="349"/>
                    <a:pt x="1997" y="349"/>
                  </a:cubicBezTo>
                  <a:close/>
                  <a:moveTo>
                    <a:pt x="1080" y="11389"/>
                  </a:moveTo>
                  <a:lnTo>
                    <a:pt x="1080" y="11528"/>
                  </a:lnTo>
                  <a:cubicBezTo>
                    <a:pt x="1185" y="11853"/>
                    <a:pt x="1324" y="12167"/>
                    <a:pt x="1498" y="12469"/>
                  </a:cubicBezTo>
                  <a:cubicBezTo>
                    <a:pt x="1510" y="12492"/>
                    <a:pt x="1545" y="12538"/>
                    <a:pt x="1568" y="12550"/>
                  </a:cubicBezTo>
                  <a:cubicBezTo>
                    <a:pt x="1661" y="12643"/>
                    <a:pt x="1742" y="12724"/>
                    <a:pt x="1847" y="12805"/>
                  </a:cubicBezTo>
                  <a:cubicBezTo>
                    <a:pt x="2044" y="12945"/>
                    <a:pt x="2264" y="13072"/>
                    <a:pt x="2543" y="13061"/>
                  </a:cubicBezTo>
                  <a:cubicBezTo>
                    <a:pt x="2798" y="13049"/>
                    <a:pt x="3054" y="13061"/>
                    <a:pt x="3309" y="13061"/>
                  </a:cubicBezTo>
                  <a:cubicBezTo>
                    <a:pt x="3367" y="13061"/>
                    <a:pt x="3437" y="13072"/>
                    <a:pt x="3495" y="13049"/>
                  </a:cubicBezTo>
                  <a:cubicBezTo>
                    <a:pt x="3692" y="12956"/>
                    <a:pt x="3890" y="12980"/>
                    <a:pt x="4099" y="12956"/>
                  </a:cubicBezTo>
                  <a:cubicBezTo>
                    <a:pt x="4157" y="12956"/>
                    <a:pt x="4215" y="12945"/>
                    <a:pt x="4273" y="12933"/>
                  </a:cubicBezTo>
                  <a:cubicBezTo>
                    <a:pt x="4366" y="12910"/>
                    <a:pt x="4470" y="12887"/>
                    <a:pt x="4575" y="12887"/>
                  </a:cubicBezTo>
                  <a:cubicBezTo>
                    <a:pt x="4702" y="12887"/>
                    <a:pt x="4807" y="12840"/>
                    <a:pt x="4911" y="12747"/>
                  </a:cubicBezTo>
                  <a:cubicBezTo>
                    <a:pt x="4911" y="12655"/>
                    <a:pt x="4888" y="12550"/>
                    <a:pt x="4888" y="12434"/>
                  </a:cubicBezTo>
                  <a:cubicBezTo>
                    <a:pt x="4807" y="12457"/>
                    <a:pt x="4737" y="12457"/>
                    <a:pt x="4656" y="12469"/>
                  </a:cubicBezTo>
                  <a:cubicBezTo>
                    <a:pt x="4447" y="12504"/>
                    <a:pt x="4226" y="12562"/>
                    <a:pt x="4006" y="12585"/>
                  </a:cubicBezTo>
                  <a:cubicBezTo>
                    <a:pt x="3460" y="12596"/>
                    <a:pt x="2903" y="12585"/>
                    <a:pt x="2357" y="12585"/>
                  </a:cubicBezTo>
                  <a:cubicBezTo>
                    <a:pt x="1986" y="12585"/>
                    <a:pt x="1684" y="12329"/>
                    <a:pt x="1603" y="11981"/>
                  </a:cubicBezTo>
                  <a:cubicBezTo>
                    <a:pt x="1556" y="11784"/>
                    <a:pt x="1510" y="11563"/>
                    <a:pt x="1371" y="11389"/>
                  </a:cubicBezTo>
                  <a:close/>
                  <a:moveTo>
                    <a:pt x="4807" y="6026"/>
                  </a:moveTo>
                  <a:cubicBezTo>
                    <a:pt x="4760" y="5979"/>
                    <a:pt x="4737" y="5956"/>
                    <a:pt x="4691" y="5933"/>
                  </a:cubicBezTo>
                  <a:cubicBezTo>
                    <a:pt x="4644" y="5910"/>
                    <a:pt x="4610" y="5898"/>
                    <a:pt x="4551" y="5875"/>
                  </a:cubicBezTo>
                  <a:cubicBezTo>
                    <a:pt x="4401" y="5840"/>
                    <a:pt x="4261" y="5805"/>
                    <a:pt x="4110" y="5759"/>
                  </a:cubicBezTo>
                  <a:cubicBezTo>
                    <a:pt x="3797" y="5677"/>
                    <a:pt x="3460" y="5608"/>
                    <a:pt x="3124" y="5619"/>
                  </a:cubicBezTo>
                  <a:lnTo>
                    <a:pt x="3065" y="5619"/>
                  </a:lnTo>
                  <a:cubicBezTo>
                    <a:pt x="2833" y="5573"/>
                    <a:pt x="2636" y="5677"/>
                    <a:pt x="2404" y="5701"/>
                  </a:cubicBezTo>
                  <a:cubicBezTo>
                    <a:pt x="2299" y="5724"/>
                    <a:pt x="2195" y="5793"/>
                    <a:pt x="2090" y="5852"/>
                  </a:cubicBezTo>
                  <a:cubicBezTo>
                    <a:pt x="2009" y="5898"/>
                    <a:pt x="1916" y="5956"/>
                    <a:pt x="1823" y="5979"/>
                  </a:cubicBezTo>
                  <a:cubicBezTo>
                    <a:pt x="1649" y="6049"/>
                    <a:pt x="1533" y="6165"/>
                    <a:pt x="1429" y="6316"/>
                  </a:cubicBezTo>
                  <a:cubicBezTo>
                    <a:pt x="1312" y="6478"/>
                    <a:pt x="1220" y="6629"/>
                    <a:pt x="1138" y="6827"/>
                  </a:cubicBezTo>
                  <a:cubicBezTo>
                    <a:pt x="1011" y="7117"/>
                    <a:pt x="860" y="7384"/>
                    <a:pt x="720" y="7663"/>
                  </a:cubicBezTo>
                  <a:cubicBezTo>
                    <a:pt x="813" y="7732"/>
                    <a:pt x="895" y="7709"/>
                    <a:pt x="929" y="7639"/>
                  </a:cubicBezTo>
                  <a:cubicBezTo>
                    <a:pt x="976" y="7558"/>
                    <a:pt x="1022" y="7488"/>
                    <a:pt x="1034" y="7419"/>
                  </a:cubicBezTo>
                  <a:cubicBezTo>
                    <a:pt x="1069" y="7256"/>
                    <a:pt x="1138" y="7129"/>
                    <a:pt x="1243" y="7012"/>
                  </a:cubicBezTo>
                  <a:cubicBezTo>
                    <a:pt x="1278" y="6966"/>
                    <a:pt x="1312" y="6908"/>
                    <a:pt x="1324" y="6850"/>
                  </a:cubicBezTo>
                  <a:cubicBezTo>
                    <a:pt x="1371" y="6687"/>
                    <a:pt x="1498" y="6571"/>
                    <a:pt x="1591" y="6444"/>
                  </a:cubicBezTo>
                  <a:cubicBezTo>
                    <a:pt x="1614" y="6397"/>
                    <a:pt x="1684" y="6374"/>
                    <a:pt x="1719" y="6316"/>
                  </a:cubicBezTo>
                  <a:cubicBezTo>
                    <a:pt x="1858" y="6084"/>
                    <a:pt x="2079" y="6014"/>
                    <a:pt x="2346" y="5991"/>
                  </a:cubicBezTo>
                  <a:cubicBezTo>
                    <a:pt x="2775" y="5968"/>
                    <a:pt x="3193" y="6084"/>
                    <a:pt x="3623" y="6049"/>
                  </a:cubicBezTo>
                  <a:cubicBezTo>
                    <a:pt x="3646" y="6049"/>
                    <a:pt x="3681" y="6049"/>
                    <a:pt x="3704" y="6072"/>
                  </a:cubicBezTo>
                  <a:cubicBezTo>
                    <a:pt x="4006" y="6153"/>
                    <a:pt x="4319" y="6211"/>
                    <a:pt x="4633" y="6223"/>
                  </a:cubicBezTo>
                  <a:lnTo>
                    <a:pt x="4726" y="6223"/>
                  </a:lnTo>
                  <a:cubicBezTo>
                    <a:pt x="4760" y="6165"/>
                    <a:pt x="4784" y="6107"/>
                    <a:pt x="4807" y="6026"/>
                  </a:cubicBezTo>
                  <a:close/>
                  <a:moveTo>
                    <a:pt x="848" y="7988"/>
                  </a:moveTo>
                  <a:cubicBezTo>
                    <a:pt x="778" y="7999"/>
                    <a:pt x="686" y="7988"/>
                    <a:pt x="639" y="8022"/>
                  </a:cubicBezTo>
                  <a:cubicBezTo>
                    <a:pt x="511" y="8162"/>
                    <a:pt x="372" y="8301"/>
                    <a:pt x="337" y="8510"/>
                  </a:cubicBezTo>
                  <a:cubicBezTo>
                    <a:pt x="302" y="8638"/>
                    <a:pt x="279" y="8765"/>
                    <a:pt x="256" y="8882"/>
                  </a:cubicBezTo>
                  <a:cubicBezTo>
                    <a:pt x="256" y="8916"/>
                    <a:pt x="268" y="8940"/>
                    <a:pt x="268" y="8974"/>
                  </a:cubicBezTo>
                  <a:cubicBezTo>
                    <a:pt x="349" y="8998"/>
                    <a:pt x="430" y="9044"/>
                    <a:pt x="511" y="9067"/>
                  </a:cubicBezTo>
                  <a:cubicBezTo>
                    <a:pt x="778" y="9149"/>
                    <a:pt x="918" y="9044"/>
                    <a:pt x="987" y="8800"/>
                  </a:cubicBezTo>
                  <a:cubicBezTo>
                    <a:pt x="1011" y="8742"/>
                    <a:pt x="987" y="8661"/>
                    <a:pt x="1022" y="8626"/>
                  </a:cubicBezTo>
                  <a:cubicBezTo>
                    <a:pt x="1127" y="8394"/>
                    <a:pt x="1045" y="8220"/>
                    <a:pt x="895" y="8046"/>
                  </a:cubicBezTo>
                  <a:cubicBezTo>
                    <a:pt x="906" y="8022"/>
                    <a:pt x="895" y="8022"/>
                    <a:pt x="848" y="7988"/>
                  </a:cubicBezTo>
                  <a:close/>
                  <a:moveTo>
                    <a:pt x="1208" y="11087"/>
                  </a:moveTo>
                  <a:cubicBezTo>
                    <a:pt x="1220" y="11064"/>
                    <a:pt x="1243" y="11041"/>
                    <a:pt x="1254" y="11018"/>
                  </a:cubicBezTo>
                  <a:cubicBezTo>
                    <a:pt x="1312" y="10739"/>
                    <a:pt x="1173" y="10484"/>
                    <a:pt x="1162" y="10217"/>
                  </a:cubicBezTo>
                  <a:cubicBezTo>
                    <a:pt x="1162" y="10193"/>
                    <a:pt x="1092" y="10135"/>
                    <a:pt x="1057" y="10135"/>
                  </a:cubicBezTo>
                  <a:cubicBezTo>
                    <a:pt x="918" y="10112"/>
                    <a:pt x="755" y="10089"/>
                    <a:pt x="593" y="10159"/>
                  </a:cubicBezTo>
                  <a:cubicBezTo>
                    <a:pt x="628" y="10472"/>
                    <a:pt x="697" y="10785"/>
                    <a:pt x="802" y="11087"/>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26"/>
            <p:cNvSpPr/>
            <p:nvPr/>
          </p:nvSpPr>
          <p:spPr>
            <a:xfrm>
              <a:off x="2680700" y="2709625"/>
              <a:ext cx="45600" cy="42675"/>
            </a:xfrm>
            <a:custGeom>
              <a:avLst/>
              <a:gdLst/>
              <a:ahLst/>
              <a:cxnLst/>
              <a:rect l="l" t="t" r="r" b="b"/>
              <a:pathLst>
                <a:path w="1824" h="1707" extrusionOk="0">
                  <a:moveTo>
                    <a:pt x="871" y="23"/>
                  </a:moveTo>
                  <a:lnTo>
                    <a:pt x="1103" y="23"/>
                  </a:lnTo>
                  <a:cubicBezTo>
                    <a:pt x="1150" y="23"/>
                    <a:pt x="1196" y="23"/>
                    <a:pt x="1219" y="58"/>
                  </a:cubicBezTo>
                  <a:cubicBezTo>
                    <a:pt x="1347" y="139"/>
                    <a:pt x="1486" y="209"/>
                    <a:pt x="1591" y="325"/>
                  </a:cubicBezTo>
                  <a:cubicBezTo>
                    <a:pt x="1742" y="534"/>
                    <a:pt x="1823" y="778"/>
                    <a:pt x="1823" y="1033"/>
                  </a:cubicBezTo>
                  <a:cubicBezTo>
                    <a:pt x="1823" y="1080"/>
                    <a:pt x="1800" y="1138"/>
                    <a:pt x="1788" y="1184"/>
                  </a:cubicBezTo>
                  <a:cubicBezTo>
                    <a:pt x="1661" y="1405"/>
                    <a:pt x="1277" y="1707"/>
                    <a:pt x="964" y="1567"/>
                  </a:cubicBezTo>
                  <a:cubicBezTo>
                    <a:pt x="883" y="1533"/>
                    <a:pt x="801" y="1521"/>
                    <a:pt x="732" y="1521"/>
                  </a:cubicBezTo>
                  <a:cubicBezTo>
                    <a:pt x="349" y="1463"/>
                    <a:pt x="58" y="1126"/>
                    <a:pt x="35" y="743"/>
                  </a:cubicBezTo>
                  <a:cubicBezTo>
                    <a:pt x="0" y="476"/>
                    <a:pt x="151" y="314"/>
                    <a:pt x="337" y="163"/>
                  </a:cubicBezTo>
                  <a:cubicBezTo>
                    <a:pt x="511" y="35"/>
                    <a:pt x="697" y="0"/>
                    <a:pt x="871" y="23"/>
                  </a:cubicBezTo>
                  <a:close/>
                  <a:moveTo>
                    <a:pt x="1196" y="1277"/>
                  </a:moveTo>
                  <a:cubicBezTo>
                    <a:pt x="1266" y="1231"/>
                    <a:pt x="1359" y="1173"/>
                    <a:pt x="1440" y="1115"/>
                  </a:cubicBezTo>
                  <a:cubicBezTo>
                    <a:pt x="1498" y="1068"/>
                    <a:pt x="1533" y="999"/>
                    <a:pt x="1510" y="929"/>
                  </a:cubicBezTo>
                  <a:cubicBezTo>
                    <a:pt x="1452" y="708"/>
                    <a:pt x="1370" y="499"/>
                    <a:pt x="1161" y="372"/>
                  </a:cubicBezTo>
                  <a:cubicBezTo>
                    <a:pt x="1127" y="348"/>
                    <a:pt x="1080" y="325"/>
                    <a:pt x="1034" y="314"/>
                  </a:cubicBezTo>
                  <a:cubicBezTo>
                    <a:pt x="836" y="290"/>
                    <a:pt x="662" y="325"/>
                    <a:pt x="465" y="406"/>
                  </a:cubicBezTo>
                  <a:cubicBezTo>
                    <a:pt x="407" y="430"/>
                    <a:pt x="372" y="476"/>
                    <a:pt x="384" y="546"/>
                  </a:cubicBezTo>
                  <a:cubicBezTo>
                    <a:pt x="384" y="650"/>
                    <a:pt x="395" y="755"/>
                    <a:pt x="407" y="848"/>
                  </a:cubicBezTo>
                  <a:cubicBezTo>
                    <a:pt x="407" y="929"/>
                    <a:pt x="453" y="999"/>
                    <a:pt x="511" y="1022"/>
                  </a:cubicBezTo>
                  <a:cubicBezTo>
                    <a:pt x="616" y="1080"/>
                    <a:pt x="697" y="1138"/>
                    <a:pt x="813" y="1173"/>
                  </a:cubicBezTo>
                  <a:cubicBezTo>
                    <a:pt x="906" y="1231"/>
                    <a:pt x="1022" y="1242"/>
                    <a:pt x="1196" y="1277"/>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5" name="Google Shape;1465;p26"/>
          <p:cNvGrpSpPr/>
          <p:nvPr/>
        </p:nvGrpSpPr>
        <p:grpSpPr>
          <a:xfrm rot="-1425117" flipH="1">
            <a:off x="6647985" y="4272006"/>
            <a:ext cx="870560" cy="1160758"/>
            <a:chOff x="2957300" y="3608175"/>
            <a:chExt cx="231325" cy="310850"/>
          </a:xfrm>
        </p:grpSpPr>
        <p:sp>
          <p:nvSpPr>
            <p:cNvPr id="1466" name="Google Shape;1466;p26"/>
            <p:cNvSpPr/>
            <p:nvPr/>
          </p:nvSpPr>
          <p:spPr>
            <a:xfrm>
              <a:off x="3008075" y="3700175"/>
              <a:ext cx="38925" cy="54575"/>
            </a:xfrm>
            <a:custGeom>
              <a:avLst/>
              <a:gdLst/>
              <a:ahLst/>
              <a:cxnLst/>
              <a:rect l="l" t="t" r="r" b="b"/>
              <a:pathLst>
                <a:path w="1557" h="2183" extrusionOk="0">
                  <a:moveTo>
                    <a:pt x="1359" y="0"/>
                  </a:moveTo>
                  <a:cubicBezTo>
                    <a:pt x="1394" y="499"/>
                    <a:pt x="1556" y="1022"/>
                    <a:pt x="1463" y="1509"/>
                  </a:cubicBezTo>
                  <a:cubicBezTo>
                    <a:pt x="1440" y="1637"/>
                    <a:pt x="1417" y="1788"/>
                    <a:pt x="1394" y="1916"/>
                  </a:cubicBezTo>
                  <a:cubicBezTo>
                    <a:pt x="1045" y="2067"/>
                    <a:pt x="662" y="2160"/>
                    <a:pt x="279" y="2183"/>
                  </a:cubicBezTo>
                  <a:cubicBezTo>
                    <a:pt x="70" y="1521"/>
                    <a:pt x="1" y="825"/>
                    <a:pt x="47" y="151"/>
                  </a:cubicBezTo>
                  <a:cubicBezTo>
                    <a:pt x="477" y="58"/>
                    <a:pt x="929" y="82"/>
                    <a:pt x="13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6"/>
            <p:cNvSpPr/>
            <p:nvPr/>
          </p:nvSpPr>
          <p:spPr>
            <a:xfrm>
              <a:off x="2959025" y="3631375"/>
              <a:ext cx="57775" cy="284175"/>
            </a:xfrm>
            <a:custGeom>
              <a:avLst/>
              <a:gdLst/>
              <a:ahLst/>
              <a:cxnLst/>
              <a:rect l="l" t="t" r="r" b="b"/>
              <a:pathLst>
                <a:path w="2311" h="11367" extrusionOk="0">
                  <a:moveTo>
                    <a:pt x="2241" y="1"/>
                  </a:moveTo>
                  <a:cubicBezTo>
                    <a:pt x="2241" y="1"/>
                    <a:pt x="1266" y="198"/>
                    <a:pt x="802" y="651"/>
                  </a:cubicBezTo>
                  <a:cubicBezTo>
                    <a:pt x="384" y="1057"/>
                    <a:pt x="233" y="10171"/>
                    <a:pt x="2311" y="11366"/>
                  </a:cubicBezTo>
                  <a:cubicBezTo>
                    <a:pt x="2009" y="11285"/>
                    <a:pt x="1196" y="11030"/>
                    <a:pt x="883" y="10972"/>
                  </a:cubicBezTo>
                  <a:cubicBezTo>
                    <a:pt x="210" y="7396"/>
                    <a:pt x="1" y="3739"/>
                    <a:pt x="303" y="117"/>
                  </a:cubicBezTo>
                  <a:cubicBezTo>
                    <a:pt x="639" y="71"/>
                    <a:pt x="964" y="36"/>
                    <a:pt x="1289" y="1"/>
                  </a:cubicBez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26"/>
            <p:cNvSpPr/>
            <p:nvPr/>
          </p:nvSpPr>
          <p:spPr>
            <a:xfrm>
              <a:off x="3022600" y="3614550"/>
              <a:ext cx="73150" cy="36875"/>
            </a:xfrm>
            <a:custGeom>
              <a:avLst/>
              <a:gdLst/>
              <a:ahLst/>
              <a:cxnLst/>
              <a:rect l="l" t="t" r="r" b="b"/>
              <a:pathLst>
                <a:path w="2926" h="1475" extrusionOk="0">
                  <a:moveTo>
                    <a:pt x="70" y="326"/>
                  </a:moveTo>
                  <a:lnTo>
                    <a:pt x="546" y="198"/>
                  </a:lnTo>
                  <a:cubicBezTo>
                    <a:pt x="592" y="175"/>
                    <a:pt x="639" y="151"/>
                    <a:pt x="697" y="140"/>
                  </a:cubicBezTo>
                  <a:cubicBezTo>
                    <a:pt x="720" y="117"/>
                    <a:pt x="755" y="93"/>
                    <a:pt x="778" y="93"/>
                  </a:cubicBezTo>
                  <a:cubicBezTo>
                    <a:pt x="1115" y="140"/>
                    <a:pt x="1440" y="1"/>
                    <a:pt x="1788" y="35"/>
                  </a:cubicBezTo>
                  <a:cubicBezTo>
                    <a:pt x="2101" y="59"/>
                    <a:pt x="2438" y="47"/>
                    <a:pt x="2763" y="47"/>
                  </a:cubicBezTo>
                  <a:cubicBezTo>
                    <a:pt x="2810" y="47"/>
                    <a:pt x="2844" y="59"/>
                    <a:pt x="2879" y="82"/>
                  </a:cubicBezTo>
                  <a:cubicBezTo>
                    <a:pt x="2914" y="210"/>
                    <a:pt x="2926" y="349"/>
                    <a:pt x="2902" y="465"/>
                  </a:cubicBezTo>
                  <a:cubicBezTo>
                    <a:pt x="2856" y="616"/>
                    <a:pt x="2879" y="744"/>
                    <a:pt x="2914" y="894"/>
                  </a:cubicBezTo>
                  <a:cubicBezTo>
                    <a:pt x="2868" y="976"/>
                    <a:pt x="2821" y="1069"/>
                    <a:pt x="2786" y="1161"/>
                  </a:cubicBezTo>
                  <a:cubicBezTo>
                    <a:pt x="2612" y="1208"/>
                    <a:pt x="2438" y="1185"/>
                    <a:pt x="2241" y="1185"/>
                  </a:cubicBezTo>
                  <a:cubicBezTo>
                    <a:pt x="2055" y="1185"/>
                    <a:pt x="1881" y="1196"/>
                    <a:pt x="1707" y="1254"/>
                  </a:cubicBezTo>
                  <a:cubicBezTo>
                    <a:pt x="1486" y="1324"/>
                    <a:pt x="1242" y="1324"/>
                    <a:pt x="1010" y="1359"/>
                  </a:cubicBezTo>
                  <a:cubicBezTo>
                    <a:pt x="929" y="1370"/>
                    <a:pt x="836" y="1359"/>
                    <a:pt x="766" y="1382"/>
                  </a:cubicBezTo>
                  <a:cubicBezTo>
                    <a:pt x="534" y="1475"/>
                    <a:pt x="302" y="1440"/>
                    <a:pt x="81" y="1428"/>
                  </a:cubicBezTo>
                  <a:cubicBezTo>
                    <a:pt x="0" y="1196"/>
                    <a:pt x="0" y="651"/>
                    <a:pt x="70" y="326"/>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26"/>
            <p:cNvSpPr/>
            <p:nvPr/>
          </p:nvSpPr>
          <p:spPr>
            <a:xfrm>
              <a:off x="3004025" y="3644725"/>
              <a:ext cx="114075" cy="25000"/>
            </a:xfrm>
            <a:custGeom>
              <a:avLst/>
              <a:gdLst/>
              <a:ahLst/>
              <a:cxnLst/>
              <a:rect l="l" t="t" r="r" b="b"/>
              <a:pathLst>
                <a:path w="4563" h="1000" extrusionOk="0">
                  <a:moveTo>
                    <a:pt x="47" y="988"/>
                  </a:moveTo>
                  <a:cubicBezTo>
                    <a:pt x="0" y="756"/>
                    <a:pt x="12" y="570"/>
                    <a:pt x="12" y="372"/>
                  </a:cubicBezTo>
                  <a:cubicBezTo>
                    <a:pt x="116" y="280"/>
                    <a:pt x="221" y="233"/>
                    <a:pt x="383" y="268"/>
                  </a:cubicBezTo>
                  <a:cubicBezTo>
                    <a:pt x="395" y="291"/>
                    <a:pt x="406" y="338"/>
                    <a:pt x="441" y="372"/>
                  </a:cubicBezTo>
                  <a:cubicBezTo>
                    <a:pt x="464" y="454"/>
                    <a:pt x="523" y="489"/>
                    <a:pt x="592" y="489"/>
                  </a:cubicBezTo>
                  <a:cubicBezTo>
                    <a:pt x="917" y="477"/>
                    <a:pt x="1254" y="547"/>
                    <a:pt x="1567" y="430"/>
                  </a:cubicBezTo>
                  <a:cubicBezTo>
                    <a:pt x="1625" y="419"/>
                    <a:pt x="1683" y="419"/>
                    <a:pt x="1753" y="419"/>
                  </a:cubicBezTo>
                  <a:cubicBezTo>
                    <a:pt x="1892" y="419"/>
                    <a:pt x="2020" y="419"/>
                    <a:pt x="2148" y="361"/>
                  </a:cubicBezTo>
                  <a:cubicBezTo>
                    <a:pt x="2206" y="338"/>
                    <a:pt x="2264" y="338"/>
                    <a:pt x="2322" y="338"/>
                  </a:cubicBezTo>
                  <a:cubicBezTo>
                    <a:pt x="2368" y="338"/>
                    <a:pt x="2426" y="349"/>
                    <a:pt x="2473" y="314"/>
                  </a:cubicBezTo>
                  <a:cubicBezTo>
                    <a:pt x="2740" y="198"/>
                    <a:pt x="3030" y="256"/>
                    <a:pt x="3309" y="245"/>
                  </a:cubicBezTo>
                  <a:lnTo>
                    <a:pt x="3587" y="245"/>
                  </a:lnTo>
                  <a:cubicBezTo>
                    <a:pt x="3820" y="245"/>
                    <a:pt x="3820" y="245"/>
                    <a:pt x="3936" y="1"/>
                  </a:cubicBezTo>
                  <a:lnTo>
                    <a:pt x="4412" y="1"/>
                  </a:lnTo>
                  <a:cubicBezTo>
                    <a:pt x="4505" y="1"/>
                    <a:pt x="4539" y="59"/>
                    <a:pt x="4539" y="129"/>
                  </a:cubicBezTo>
                  <a:cubicBezTo>
                    <a:pt x="4563" y="303"/>
                    <a:pt x="4528" y="454"/>
                    <a:pt x="4423" y="605"/>
                  </a:cubicBezTo>
                  <a:cubicBezTo>
                    <a:pt x="4330" y="651"/>
                    <a:pt x="4191" y="628"/>
                    <a:pt x="4075" y="639"/>
                  </a:cubicBezTo>
                  <a:cubicBezTo>
                    <a:pt x="3959" y="639"/>
                    <a:pt x="3831" y="639"/>
                    <a:pt x="3715" y="697"/>
                  </a:cubicBezTo>
                  <a:cubicBezTo>
                    <a:pt x="3634" y="721"/>
                    <a:pt x="3541" y="721"/>
                    <a:pt x="3436" y="744"/>
                  </a:cubicBezTo>
                  <a:cubicBezTo>
                    <a:pt x="3251" y="756"/>
                    <a:pt x="3053" y="721"/>
                    <a:pt x="2879" y="814"/>
                  </a:cubicBezTo>
                  <a:cubicBezTo>
                    <a:pt x="2554" y="802"/>
                    <a:pt x="2264" y="953"/>
                    <a:pt x="1927" y="918"/>
                  </a:cubicBezTo>
                  <a:cubicBezTo>
                    <a:pt x="1869" y="895"/>
                    <a:pt x="1800" y="918"/>
                    <a:pt x="1753" y="930"/>
                  </a:cubicBezTo>
                  <a:cubicBezTo>
                    <a:pt x="1602" y="999"/>
                    <a:pt x="1428" y="988"/>
                    <a:pt x="1254" y="988"/>
                  </a:cubicBezTo>
                  <a:lnTo>
                    <a:pt x="290" y="988"/>
                  </a:lnTo>
                  <a:cubicBezTo>
                    <a:pt x="232" y="999"/>
                    <a:pt x="151" y="999"/>
                    <a:pt x="47" y="988"/>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26"/>
            <p:cNvSpPr/>
            <p:nvPr/>
          </p:nvSpPr>
          <p:spPr>
            <a:xfrm>
              <a:off x="2957300" y="3608175"/>
              <a:ext cx="231325" cy="310850"/>
            </a:xfrm>
            <a:custGeom>
              <a:avLst/>
              <a:gdLst/>
              <a:ahLst/>
              <a:cxnLst/>
              <a:rect l="l" t="t" r="r" b="b"/>
              <a:pathLst>
                <a:path w="9253" h="12434" extrusionOk="0">
                  <a:moveTo>
                    <a:pt x="2345" y="650"/>
                  </a:moveTo>
                  <a:cubicBezTo>
                    <a:pt x="2368" y="592"/>
                    <a:pt x="2368" y="534"/>
                    <a:pt x="2380" y="488"/>
                  </a:cubicBezTo>
                  <a:cubicBezTo>
                    <a:pt x="2426" y="372"/>
                    <a:pt x="2496" y="290"/>
                    <a:pt x="2612" y="279"/>
                  </a:cubicBezTo>
                  <a:cubicBezTo>
                    <a:pt x="2844" y="244"/>
                    <a:pt x="3065" y="174"/>
                    <a:pt x="3274" y="70"/>
                  </a:cubicBezTo>
                  <a:cubicBezTo>
                    <a:pt x="3309" y="58"/>
                    <a:pt x="3355" y="35"/>
                    <a:pt x="3390" y="35"/>
                  </a:cubicBezTo>
                  <a:cubicBezTo>
                    <a:pt x="3727" y="70"/>
                    <a:pt x="4063" y="0"/>
                    <a:pt x="4400" y="12"/>
                  </a:cubicBezTo>
                  <a:cubicBezTo>
                    <a:pt x="4713" y="23"/>
                    <a:pt x="5050" y="12"/>
                    <a:pt x="5387" y="12"/>
                  </a:cubicBezTo>
                  <a:cubicBezTo>
                    <a:pt x="5677" y="12"/>
                    <a:pt x="5712" y="58"/>
                    <a:pt x="5770" y="360"/>
                  </a:cubicBezTo>
                  <a:cubicBezTo>
                    <a:pt x="5770" y="372"/>
                    <a:pt x="5793" y="383"/>
                    <a:pt x="5805" y="430"/>
                  </a:cubicBezTo>
                  <a:lnTo>
                    <a:pt x="5979" y="430"/>
                  </a:lnTo>
                  <a:cubicBezTo>
                    <a:pt x="6559" y="430"/>
                    <a:pt x="7140" y="430"/>
                    <a:pt x="7720" y="418"/>
                  </a:cubicBezTo>
                  <a:cubicBezTo>
                    <a:pt x="7894" y="418"/>
                    <a:pt x="8034" y="476"/>
                    <a:pt x="8196" y="523"/>
                  </a:cubicBezTo>
                  <a:cubicBezTo>
                    <a:pt x="8301" y="546"/>
                    <a:pt x="8370" y="639"/>
                    <a:pt x="8382" y="732"/>
                  </a:cubicBezTo>
                  <a:cubicBezTo>
                    <a:pt x="8417" y="929"/>
                    <a:pt x="8498" y="1103"/>
                    <a:pt x="8498" y="1300"/>
                  </a:cubicBezTo>
                  <a:cubicBezTo>
                    <a:pt x="8498" y="1451"/>
                    <a:pt x="8556" y="1602"/>
                    <a:pt x="8591" y="1753"/>
                  </a:cubicBezTo>
                  <a:cubicBezTo>
                    <a:pt x="8661" y="2159"/>
                    <a:pt x="8730" y="2554"/>
                    <a:pt x="8811" y="2961"/>
                  </a:cubicBezTo>
                  <a:cubicBezTo>
                    <a:pt x="8823" y="3053"/>
                    <a:pt x="8835" y="3158"/>
                    <a:pt x="8835" y="3262"/>
                  </a:cubicBezTo>
                  <a:cubicBezTo>
                    <a:pt x="8835" y="3436"/>
                    <a:pt x="8846" y="3611"/>
                    <a:pt x="8893" y="3773"/>
                  </a:cubicBezTo>
                  <a:cubicBezTo>
                    <a:pt x="8928" y="3866"/>
                    <a:pt x="8928" y="3971"/>
                    <a:pt x="8928" y="4075"/>
                  </a:cubicBezTo>
                  <a:lnTo>
                    <a:pt x="8928" y="5178"/>
                  </a:lnTo>
                  <a:cubicBezTo>
                    <a:pt x="8928" y="5340"/>
                    <a:pt x="8928" y="5503"/>
                    <a:pt x="8986" y="5654"/>
                  </a:cubicBezTo>
                  <a:cubicBezTo>
                    <a:pt x="9009" y="5723"/>
                    <a:pt x="8997" y="5816"/>
                    <a:pt x="8997" y="5898"/>
                  </a:cubicBezTo>
                  <a:lnTo>
                    <a:pt x="8997" y="6397"/>
                  </a:lnTo>
                  <a:cubicBezTo>
                    <a:pt x="8997" y="6455"/>
                    <a:pt x="8986" y="6525"/>
                    <a:pt x="9009" y="6583"/>
                  </a:cubicBezTo>
                  <a:cubicBezTo>
                    <a:pt x="9113" y="6815"/>
                    <a:pt x="9067" y="7059"/>
                    <a:pt x="9078" y="7314"/>
                  </a:cubicBezTo>
                  <a:cubicBezTo>
                    <a:pt x="9078" y="7523"/>
                    <a:pt x="9067" y="7755"/>
                    <a:pt x="9160" y="7976"/>
                  </a:cubicBezTo>
                  <a:cubicBezTo>
                    <a:pt x="9183" y="8034"/>
                    <a:pt x="9171" y="8127"/>
                    <a:pt x="9171" y="8196"/>
                  </a:cubicBezTo>
                  <a:lnTo>
                    <a:pt x="9171" y="8777"/>
                  </a:lnTo>
                  <a:cubicBezTo>
                    <a:pt x="9171" y="8916"/>
                    <a:pt x="9171" y="9055"/>
                    <a:pt x="9229" y="9195"/>
                  </a:cubicBezTo>
                  <a:cubicBezTo>
                    <a:pt x="9253" y="9288"/>
                    <a:pt x="9253" y="9404"/>
                    <a:pt x="9253" y="9496"/>
                  </a:cubicBezTo>
                  <a:cubicBezTo>
                    <a:pt x="9253" y="10193"/>
                    <a:pt x="9241" y="10890"/>
                    <a:pt x="9241" y="11586"/>
                  </a:cubicBezTo>
                  <a:cubicBezTo>
                    <a:pt x="9241" y="11760"/>
                    <a:pt x="9171" y="11865"/>
                    <a:pt x="9020" y="11923"/>
                  </a:cubicBezTo>
                  <a:cubicBezTo>
                    <a:pt x="8846" y="11992"/>
                    <a:pt x="8661" y="12074"/>
                    <a:pt x="8475" y="12051"/>
                  </a:cubicBezTo>
                  <a:cubicBezTo>
                    <a:pt x="8324" y="12051"/>
                    <a:pt x="8173" y="12051"/>
                    <a:pt x="8022" y="12109"/>
                  </a:cubicBezTo>
                  <a:cubicBezTo>
                    <a:pt x="7952" y="12143"/>
                    <a:pt x="7848" y="12143"/>
                    <a:pt x="7743" y="12143"/>
                  </a:cubicBezTo>
                  <a:lnTo>
                    <a:pt x="6791" y="12143"/>
                  </a:lnTo>
                  <a:cubicBezTo>
                    <a:pt x="6722" y="12143"/>
                    <a:pt x="6641" y="12132"/>
                    <a:pt x="6571" y="12155"/>
                  </a:cubicBezTo>
                  <a:cubicBezTo>
                    <a:pt x="6385" y="12248"/>
                    <a:pt x="6165" y="12201"/>
                    <a:pt x="5979" y="12248"/>
                  </a:cubicBezTo>
                  <a:cubicBezTo>
                    <a:pt x="5735" y="12306"/>
                    <a:pt x="5468" y="12318"/>
                    <a:pt x="5224" y="12318"/>
                  </a:cubicBezTo>
                  <a:cubicBezTo>
                    <a:pt x="5213" y="12318"/>
                    <a:pt x="5178" y="12318"/>
                    <a:pt x="5166" y="12329"/>
                  </a:cubicBezTo>
                  <a:cubicBezTo>
                    <a:pt x="4934" y="12434"/>
                    <a:pt x="4690" y="12399"/>
                    <a:pt x="4435" y="12399"/>
                  </a:cubicBezTo>
                  <a:lnTo>
                    <a:pt x="3309" y="12399"/>
                  </a:lnTo>
                  <a:cubicBezTo>
                    <a:pt x="3216" y="12399"/>
                    <a:pt x="3123" y="12422"/>
                    <a:pt x="3030" y="12376"/>
                  </a:cubicBezTo>
                  <a:cubicBezTo>
                    <a:pt x="2856" y="12306"/>
                    <a:pt x="2693" y="12318"/>
                    <a:pt x="2519" y="12318"/>
                  </a:cubicBezTo>
                  <a:cubicBezTo>
                    <a:pt x="2368" y="12318"/>
                    <a:pt x="2217" y="12318"/>
                    <a:pt x="2078" y="12259"/>
                  </a:cubicBezTo>
                  <a:cubicBezTo>
                    <a:pt x="1997" y="12225"/>
                    <a:pt x="1881" y="12248"/>
                    <a:pt x="1799" y="12213"/>
                  </a:cubicBezTo>
                  <a:cubicBezTo>
                    <a:pt x="1579" y="12143"/>
                    <a:pt x="1358" y="12143"/>
                    <a:pt x="1149" y="12109"/>
                  </a:cubicBezTo>
                  <a:cubicBezTo>
                    <a:pt x="952" y="12097"/>
                    <a:pt x="836" y="12004"/>
                    <a:pt x="801" y="11818"/>
                  </a:cubicBezTo>
                  <a:cubicBezTo>
                    <a:pt x="766" y="11691"/>
                    <a:pt x="697" y="11575"/>
                    <a:pt x="708" y="11435"/>
                  </a:cubicBezTo>
                  <a:cubicBezTo>
                    <a:pt x="708" y="11377"/>
                    <a:pt x="685" y="11319"/>
                    <a:pt x="662" y="11261"/>
                  </a:cubicBezTo>
                  <a:cubicBezTo>
                    <a:pt x="650" y="11180"/>
                    <a:pt x="627" y="11099"/>
                    <a:pt x="627" y="11029"/>
                  </a:cubicBezTo>
                  <a:cubicBezTo>
                    <a:pt x="627" y="10890"/>
                    <a:pt x="604" y="10762"/>
                    <a:pt x="569" y="10634"/>
                  </a:cubicBezTo>
                  <a:cubicBezTo>
                    <a:pt x="546" y="10576"/>
                    <a:pt x="546" y="10518"/>
                    <a:pt x="534" y="10460"/>
                  </a:cubicBezTo>
                  <a:cubicBezTo>
                    <a:pt x="522" y="10367"/>
                    <a:pt x="511" y="10286"/>
                    <a:pt x="488" y="10181"/>
                  </a:cubicBezTo>
                  <a:cubicBezTo>
                    <a:pt x="476" y="10100"/>
                    <a:pt x="464" y="10019"/>
                    <a:pt x="464" y="9938"/>
                  </a:cubicBezTo>
                  <a:cubicBezTo>
                    <a:pt x="453" y="9787"/>
                    <a:pt x="476" y="9647"/>
                    <a:pt x="372" y="9531"/>
                  </a:cubicBezTo>
                  <a:cubicBezTo>
                    <a:pt x="348" y="9496"/>
                    <a:pt x="348" y="9427"/>
                    <a:pt x="348" y="9380"/>
                  </a:cubicBezTo>
                  <a:cubicBezTo>
                    <a:pt x="348" y="9148"/>
                    <a:pt x="290" y="8939"/>
                    <a:pt x="279" y="8719"/>
                  </a:cubicBezTo>
                  <a:cubicBezTo>
                    <a:pt x="244" y="8440"/>
                    <a:pt x="244" y="8161"/>
                    <a:pt x="244" y="7894"/>
                  </a:cubicBezTo>
                  <a:cubicBezTo>
                    <a:pt x="244" y="7662"/>
                    <a:pt x="244" y="7430"/>
                    <a:pt x="186" y="7198"/>
                  </a:cubicBezTo>
                  <a:cubicBezTo>
                    <a:pt x="163" y="7082"/>
                    <a:pt x="174" y="6942"/>
                    <a:pt x="174" y="6826"/>
                  </a:cubicBezTo>
                  <a:cubicBezTo>
                    <a:pt x="186" y="6304"/>
                    <a:pt x="128" y="5782"/>
                    <a:pt x="58" y="5282"/>
                  </a:cubicBezTo>
                  <a:cubicBezTo>
                    <a:pt x="0" y="4853"/>
                    <a:pt x="23" y="4435"/>
                    <a:pt x="46" y="4017"/>
                  </a:cubicBezTo>
                  <a:cubicBezTo>
                    <a:pt x="46" y="3866"/>
                    <a:pt x="58" y="3727"/>
                    <a:pt x="58" y="3599"/>
                  </a:cubicBezTo>
                  <a:cubicBezTo>
                    <a:pt x="58" y="3042"/>
                    <a:pt x="70" y="2496"/>
                    <a:pt x="58" y="1939"/>
                  </a:cubicBezTo>
                  <a:cubicBezTo>
                    <a:pt x="58" y="1707"/>
                    <a:pt x="105" y="1486"/>
                    <a:pt x="174" y="1289"/>
                  </a:cubicBezTo>
                  <a:cubicBezTo>
                    <a:pt x="244" y="1057"/>
                    <a:pt x="453" y="941"/>
                    <a:pt x="697" y="906"/>
                  </a:cubicBezTo>
                  <a:cubicBezTo>
                    <a:pt x="778" y="894"/>
                    <a:pt x="859" y="906"/>
                    <a:pt x="940" y="906"/>
                  </a:cubicBezTo>
                  <a:cubicBezTo>
                    <a:pt x="1045" y="906"/>
                    <a:pt x="1149" y="894"/>
                    <a:pt x="1242" y="871"/>
                  </a:cubicBezTo>
                  <a:cubicBezTo>
                    <a:pt x="1382" y="824"/>
                    <a:pt x="1521" y="813"/>
                    <a:pt x="1672" y="824"/>
                  </a:cubicBezTo>
                  <a:cubicBezTo>
                    <a:pt x="1904" y="778"/>
                    <a:pt x="2113" y="766"/>
                    <a:pt x="2345" y="650"/>
                  </a:cubicBezTo>
                  <a:close/>
                  <a:moveTo>
                    <a:pt x="1823" y="10669"/>
                  </a:moveTo>
                  <a:cubicBezTo>
                    <a:pt x="1974" y="10797"/>
                    <a:pt x="2136" y="10843"/>
                    <a:pt x="2310" y="10820"/>
                  </a:cubicBezTo>
                  <a:cubicBezTo>
                    <a:pt x="2496" y="10808"/>
                    <a:pt x="2670" y="10820"/>
                    <a:pt x="2856" y="10820"/>
                  </a:cubicBezTo>
                  <a:cubicBezTo>
                    <a:pt x="2949" y="10820"/>
                    <a:pt x="3018" y="10820"/>
                    <a:pt x="3100" y="10855"/>
                  </a:cubicBezTo>
                  <a:cubicBezTo>
                    <a:pt x="3216" y="10901"/>
                    <a:pt x="3355" y="10901"/>
                    <a:pt x="3471" y="10901"/>
                  </a:cubicBezTo>
                  <a:lnTo>
                    <a:pt x="5247" y="10901"/>
                  </a:lnTo>
                  <a:cubicBezTo>
                    <a:pt x="5329" y="10901"/>
                    <a:pt x="5398" y="10913"/>
                    <a:pt x="5468" y="10878"/>
                  </a:cubicBezTo>
                  <a:cubicBezTo>
                    <a:pt x="5665" y="10797"/>
                    <a:pt x="5874" y="10820"/>
                    <a:pt x="6083" y="10808"/>
                  </a:cubicBezTo>
                  <a:cubicBezTo>
                    <a:pt x="6141" y="10808"/>
                    <a:pt x="6211" y="10820"/>
                    <a:pt x="6257" y="10797"/>
                  </a:cubicBezTo>
                  <a:cubicBezTo>
                    <a:pt x="6408" y="10704"/>
                    <a:pt x="6582" y="10727"/>
                    <a:pt x="6757" y="10739"/>
                  </a:cubicBezTo>
                  <a:cubicBezTo>
                    <a:pt x="7070" y="10750"/>
                    <a:pt x="7337" y="10623"/>
                    <a:pt x="7627" y="10623"/>
                  </a:cubicBezTo>
                  <a:cubicBezTo>
                    <a:pt x="7709" y="10623"/>
                    <a:pt x="7790" y="10576"/>
                    <a:pt x="7859" y="10565"/>
                  </a:cubicBezTo>
                  <a:cubicBezTo>
                    <a:pt x="7964" y="10553"/>
                    <a:pt x="8034" y="10518"/>
                    <a:pt x="8115" y="10414"/>
                  </a:cubicBezTo>
                  <a:lnTo>
                    <a:pt x="8115" y="9473"/>
                  </a:lnTo>
                  <a:cubicBezTo>
                    <a:pt x="8115" y="9427"/>
                    <a:pt x="8115" y="9357"/>
                    <a:pt x="8092" y="9334"/>
                  </a:cubicBezTo>
                  <a:cubicBezTo>
                    <a:pt x="8022" y="9195"/>
                    <a:pt x="8034" y="9055"/>
                    <a:pt x="8034" y="8904"/>
                  </a:cubicBezTo>
                  <a:cubicBezTo>
                    <a:pt x="8022" y="8661"/>
                    <a:pt x="8080" y="8405"/>
                    <a:pt x="7952" y="8150"/>
                  </a:cubicBezTo>
                  <a:cubicBezTo>
                    <a:pt x="7941" y="8127"/>
                    <a:pt x="7941" y="8069"/>
                    <a:pt x="7941" y="8034"/>
                  </a:cubicBezTo>
                  <a:cubicBezTo>
                    <a:pt x="7918" y="7709"/>
                    <a:pt x="7941" y="7372"/>
                    <a:pt x="7859" y="7035"/>
                  </a:cubicBezTo>
                  <a:cubicBezTo>
                    <a:pt x="7801" y="6745"/>
                    <a:pt x="7848" y="6455"/>
                    <a:pt x="7778" y="6153"/>
                  </a:cubicBezTo>
                  <a:cubicBezTo>
                    <a:pt x="7732" y="5991"/>
                    <a:pt x="7767" y="5828"/>
                    <a:pt x="7709" y="5677"/>
                  </a:cubicBezTo>
                  <a:cubicBezTo>
                    <a:pt x="7674" y="5619"/>
                    <a:pt x="7685" y="5561"/>
                    <a:pt x="7674" y="5503"/>
                  </a:cubicBezTo>
                  <a:cubicBezTo>
                    <a:pt x="7662" y="5422"/>
                    <a:pt x="7674" y="5352"/>
                    <a:pt x="7651" y="5282"/>
                  </a:cubicBezTo>
                  <a:cubicBezTo>
                    <a:pt x="7592" y="5155"/>
                    <a:pt x="7604" y="5015"/>
                    <a:pt x="7592" y="4888"/>
                  </a:cubicBezTo>
                  <a:cubicBezTo>
                    <a:pt x="7592" y="4667"/>
                    <a:pt x="7616" y="4435"/>
                    <a:pt x="7534" y="4226"/>
                  </a:cubicBezTo>
                  <a:cubicBezTo>
                    <a:pt x="7500" y="4168"/>
                    <a:pt x="7534" y="4110"/>
                    <a:pt x="7511" y="4029"/>
                  </a:cubicBezTo>
                  <a:cubicBezTo>
                    <a:pt x="7511" y="3971"/>
                    <a:pt x="7511" y="3901"/>
                    <a:pt x="7488" y="3854"/>
                  </a:cubicBezTo>
                  <a:cubicBezTo>
                    <a:pt x="7430" y="3715"/>
                    <a:pt x="7430" y="3564"/>
                    <a:pt x="7430" y="3413"/>
                  </a:cubicBezTo>
                  <a:cubicBezTo>
                    <a:pt x="7430" y="3274"/>
                    <a:pt x="7442" y="3135"/>
                    <a:pt x="7395" y="3019"/>
                  </a:cubicBezTo>
                  <a:cubicBezTo>
                    <a:pt x="7360" y="2868"/>
                    <a:pt x="7360" y="2705"/>
                    <a:pt x="7337" y="2566"/>
                  </a:cubicBezTo>
                  <a:cubicBezTo>
                    <a:pt x="7337" y="2461"/>
                    <a:pt x="7337" y="2357"/>
                    <a:pt x="7325" y="2264"/>
                  </a:cubicBezTo>
                  <a:cubicBezTo>
                    <a:pt x="7105" y="2067"/>
                    <a:pt x="6873" y="2159"/>
                    <a:pt x="6652" y="2148"/>
                  </a:cubicBezTo>
                  <a:cubicBezTo>
                    <a:pt x="6524" y="2392"/>
                    <a:pt x="6524" y="2392"/>
                    <a:pt x="6281" y="2392"/>
                  </a:cubicBezTo>
                  <a:lnTo>
                    <a:pt x="5944" y="2392"/>
                  </a:lnTo>
                  <a:cubicBezTo>
                    <a:pt x="5886" y="2392"/>
                    <a:pt x="5816" y="2392"/>
                    <a:pt x="5770" y="2403"/>
                  </a:cubicBezTo>
                  <a:cubicBezTo>
                    <a:pt x="5654" y="2461"/>
                    <a:pt x="5538" y="2461"/>
                    <a:pt x="5410" y="2461"/>
                  </a:cubicBezTo>
                  <a:cubicBezTo>
                    <a:pt x="5201" y="2461"/>
                    <a:pt x="5004" y="2450"/>
                    <a:pt x="4818" y="2543"/>
                  </a:cubicBezTo>
                  <a:cubicBezTo>
                    <a:pt x="4771" y="2554"/>
                    <a:pt x="4713" y="2554"/>
                    <a:pt x="4667" y="2554"/>
                  </a:cubicBezTo>
                  <a:lnTo>
                    <a:pt x="4365" y="2601"/>
                  </a:lnTo>
                  <a:cubicBezTo>
                    <a:pt x="4295" y="2612"/>
                    <a:pt x="4214" y="2624"/>
                    <a:pt x="4145" y="2624"/>
                  </a:cubicBezTo>
                  <a:cubicBezTo>
                    <a:pt x="3947" y="2624"/>
                    <a:pt x="3738" y="2612"/>
                    <a:pt x="3541" y="2693"/>
                  </a:cubicBezTo>
                  <a:cubicBezTo>
                    <a:pt x="3483" y="2728"/>
                    <a:pt x="3425" y="2717"/>
                    <a:pt x="3343" y="2717"/>
                  </a:cubicBezTo>
                  <a:lnTo>
                    <a:pt x="1974" y="2717"/>
                  </a:lnTo>
                  <a:cubicBezTo>
                    <a:pt x="1811" y="2717"/>
                    <a:pt x="1695" y="2670"/>
                    <a:pt x="1602" y="2519"/>
                  </a:cubicBezTo>
                  <a:cubicBezTo>
                    <a:pt x="1591" y="2496"/>
                    <a:pt x="1567" y="2461"/>
                    <a:pt x="1532" y="2438"/>
                  </a:cubicBezTo>
                  <a:cubicBezTo>
                    <a:pt x="1463" y="2461"/>
                    <a:pt x="1416" y="2496"/>
                    <a:pt x="1358" y="2508"/>
                  </a:cubicBezTo>
                  <a:cubicBezTo>
                    <a:pt x="1300" y="2543"/>
                    <a:pt x="1254" y="2554"/>
                    <a:pt x="1196" y="2577"/>
                  </a:cubicBezTo>
                  <a:lnTo>
                    <a:pt x="1196" y="3645"/>
                  </a:lnTo>
                  <a:cubicBezTo>
                    <a:pt x="1196" y="3831"/>
                    <a:pt x="1184" y="4005"/>
                    <a:pt x="1254" y="4191"/>
                  </a:cubicBezTo>
                  <a:cubicBezTo>
                    <a:pt x="1289" y="4249"/>
                    <a:pt x="1277" y="4342"/>
                    <a:pt x="1277" y="4412"/>
                  </a:cubicBezTo>
                  <a:cubicBezTo>
                    <a:pt x="1277" y="4632"/>
                    <a:pt x="1289" y="4830"/>
                    <a:pt x="1312" y="5050"/>
                  </a:cubicBezTo>
                  <a:cubicBezTo>
                    <a:pt x="1347" y="5224"/>
                    <a:pt x="1347" y="5398"/>
                    <a:pt x="1358" y="5573"/>
                  </a:cubicBezTo>
                  <a:cubicBezTo>
                    <a:pt x="1370" y="5654"/>
                    <a:pt x="1358" y="5758"/>
                    <a:pt x="1393" y="5840"/>
                  </a:cubicBezTo>
                  <a:cubicBezTo>
                    <a:pt x="1451" y="6002"/>
                    <a:pt x="1451" y="6165"/>
                    <a:pt x="1451" y="6327"/>
                  </a:cubicBezTo>
                  <a:lnTo>
                    <a:pt x="1451" y="7093"/>
                  </a:lnTo>
                  <a:cubicBezTo>
                    <a:pt x="1451" y="7175"/>
                    <a:pt x="1451" y="7268"/>
                    <a:pt x="1463" y="7337"/>
                  </a:cubicBezTo>
                  <a:cubicBezTo>
                    <a:pt x="1532" y="7546"/>
                    <a:pt x="1521" y="7743"/>
                    <a:pt x="1521" y="7952"/>
                  </a:cubicBezTo>
                  <a:cubicBezTo>
                    <a:pt x="1521" y="8069"/>
                    <a:pt x="1509" y="8208"/>
                    <a:pt x="1544" y="8312"/>
                  </a:cubicBezTo>
                  <a:cubicBezTo>
                    <a:pt x="1625" y="8486"/>
                    <a:pt x="1602" y="8672"/>
                    <a:pt x="1602" y="8846"/>
                  </a:cubicBezTo>
                  <a:cubicBezTo>
                    <a:pt x="1625" y="9102"/>
                    <a:pt x="1579" y="9357"/>
                    <a:pt x="1683" y="9601"/>
                  </a:cubicBezTo>
                  <a:cubicBezTo>
                    <a:pt x="1707" y="9659"/>
                    <a:pt x="1695" y="9717"/>
                    <a:pt x="1695" y="9798"/>
                  </a:cubicBezTo>
                  <a:cubicBezTo>
                    <a:pt x="1695" y="10031"/>
                    <a:pt x="1683" y="10263"/>
                    <a:pt x="1776" y="10495"/>
                  </a:cubicBezTo>
                  <a:cubicBezTo>
                    <a:pt x="1823" y="10553"/>
                    <a:pt x="1823" y="10611"/>
                    <a:pt x="1823" y="10669"/>
                  </a:cubicBezTo>
                  <a:close/>
                  <a:moveTo>
                    <a:pt x="8289" y="10750"/>
                  </a:moveTo>
                  <a:cubicBezTo>
                    <a:pt x="7999" y="10878"/>
                    <a:pt x="7720" y="10971"/>
                    <a:pt x="7430" y="10959"/>
                  </a:cubicBezTo>
                  <a:cubicBezTo>
                    <a:pt x="7372" y="10959"/>
                    <a:pt x="7302" y="10959"/>
                    <a:pt x="7256" y="10982"/>
                  </a:cubicBezTo>
                  <a:cubicBezTo>
                    <a:pt x="7105" y="11041"/>
                    <a:pt x="6954" y="11041"/>
                    <a:pt x="6803" y="11041"/>
                  </a:cubicBezTo>
                  <a:cubicBezTo>
                    <a:pt x="6687" y="11041"/>
                    <a:pt x="6571" y="11029"/>
                    <a:pt x="6466" y="11075"/>
                  </a:cubicBezTo>
                  <a:cubicBezTo>
                    <a:pt x="6327" y="11133"/>
                    <a:pt x="6165" y="11133"/>
                    <a:pt x="6025" y="11133"/>
                  </a:cubicBezTo>
                  <a:cubicBezTo>
                    <a:pt x="5909" y="11133"/>
                    <a:pt x="5805" y="11145"/>
                    <a:pt x="5689" y="11157"/>
                  </a:cubicBezTo>
                  <a:cubicBezTo>
                    <a:pt x="5584" y="11168"/>
                    <a:pt x="5480" y="11203"/>
                    <a:pt x="5387" y="11203"/>
                  </a:cubicBezTo>
                  <a:lnTo>
                    <a:pt x="3355" y="11203"/>
                  </a:lnTo>
                  <a:cubicBezTo>
                    <a:pt x="3262" y="11203"/>
                    <a:pt x="3158" y="11191"/>
                    <a:pt x="3076" y="11168"/>
                  </a:cubicBezTo>
                  <a:cubicBezTo>
                    <a:pt x="2972" y="11157"/>
                    <a:pt x="2868" y="11133"/>
                    <a:pt x="2775" y="11133"/>
                  </a:cubicBezTo>
                  <a:cubicBezTo>
                    <a:pt x="2612" y="11133"/>
                    <a:pt x="2461" y="11110"/>
                    <a:pt x="2310" y="11133"/>
                  </a:cubicBezTo>
                  <a:cubicBezTo>
                    <a:pt x="2078" y="11145"/>
                    <a:pt x="1869" y="11087"/>
                    <a:pt x="1672" y="10971"/>
                  </a:cubicBezTo>
                  <a:cubicBezTo>
                    <a:pt x="1567" y="10913"/>
                    <a:pt x="1509" y="10855"/>
                    <a:pt x="1509" y="10739"/>
                  </a:cubicBezTo>
                  <a:cubicBezTo>
                    <a:pt x="1509" y="10681"/>
                    <a:pt x="1521" y="10611"/>
                    <a:pt x="1498" y="10565"/>
                  </a:cubicBezTo>
                  <a:cubicBezTo>
                    <a:pt x="1393" y="10379"/>
                    <a:pt x="1416" y="10181"/>
                    <a:pt x="1416" y="9996"/>
                  </a:cubicBezTo>
                  <a:cubicBezTo>
                    <a:pt x="1416" y="9868"/>
                    <a:pt x="1416" y="9740"/>
                    <a:pt x="1358" y="9601"/>
                  </a:cubicBezTo>
                  <a:cubicBezTo>
                    <a:pt x="1335" y="9531"/>
                    <a:pt x="1335" y="9438"/>
                    <a:pt x="1335" y="9357"/>
                  </a:cubicBezTo>
                  <a:lnTo>
                    <a:pt x="1335" y="8777"/>
                  </a:lnTo>
                  <a:cubicBezTo>
                    <a:pt x="1335" y="8707"/>
                    <a:pt x="1347" y="8626"/>
                    <a:pt x="1312" y="8556"/>
                  </a:cubicBezTo>
                  <a:cubicBezTo>
                    <a:pt x="1242" y="8382"/>
                    <a:pt x="1265" y="8196"/>
                    <a:pt x="1265" y="8022"/>
                  </a:cubicBezTo>
                  <a:cubicBezTo>
                    <a:pt x="1265" y="7813"/>
                    <a:pt x="1265" y="7616"/>
                    <a:pt x="1184" y="7407"/>
                  </a:cubicBezTo>
                  <a:cubicBezTo>
                    <a:pt x="1161" y="7337"/>
                    <a:pt x="1161" y="7256"/>
                    <a:pt x="1161" y="7163"/>
                  </a:cubicBezTo>
                  <a:lnTo>
                    <a:pt x="1161" y="6675"/>
                  </a:lnTo>
                  <a:cubicBezTo>
                    <a:pt x="1161" y="6397"/>
                    <a:pt x="1184" y="6118"/>
                    <a:pt x="1080" y="5840"/>
                  </a:cubicBezTo>
                  <a:cubicBezTo>
                    <a:pt x="1056" y="5782"/>
                    <a:pt x="1068" y="5700"/>
                    <a:pt x="1068" y="5631"/>
                  </a:cubicBezTo>
                  <a:cubicBezTo>
                    <a:pt x="1068" y="5422"/>
                    <a:pt x="1068" y="5224"/>
                    <a:pt x="1022" y="5015"/>
                  </a:cubicBezTo>
                  <a:cubicBezTo>
                    <a:pt x="1010" y="4934"/>
                    <a:pt x="998" y="4830"/>
                    <a:pt x="998" y="4737"/>
                  </a:cubicBezTo>
                  <a:cubicBezTo>
                    <a:pt x="998" y="4528"/>
                    <a:pt x="1010" y="4296"/>
                    <a:pt x="929" y="4075"/>
                  </a:cubicBezTo>
                  <a:cubicBezTo>
                    <a:pt x="906" y="4017"/>
                    <a:pt x="906" y="3959"/>
                    <a:pt x="906" y="3889"/>
                  </a:cubicBezTo>
                  <a:lnTo>
                    <a:pt x="906" y="2589"/>
                  </a:lnTo>
                  <a:lnTo>
                    <a:pt x="906" y="2473"/>
                  </a:lnTo>
                  <a:cubicBezTo>
                    <a:pt x="929" y="2357"/>
                    <a:pt x="964" y="2299"/>
                    <a:pt x="1080" y="2299"/>
                  </a:cubicBezTo>
                  <a:cubicBezTo>
                    <a:pt x="1265" y="2287"/>
                    <a:pt x="1416" y="2206"/>
                    <a:pt x="1567" y="2113"/>
                  </a:cubicBezTo>
                  <a:cubicBezTo>
                    <a:pt x="1567" y="2043"/>
                    <a:pt x="1579" y="1974"/>
                    <a:pt x="1579" y="1892"/>
                  </a:cubicBezTo>
                  <a:cubicBezTo>
                    <a:pt x="1591" y="1625"/>
                    <a:pt x="1753" y="1475"/>
                    <a:pt x="2032" y="1463"/>
                  </a:cubicBezTo>
                  <a:cubicBezTo>
                    <a:pt x="2136" y="1463"/>
                    <a:pt x="2229" y="1486"/>
                    <a:pt x="2333" y="1428"/>
                  </a:cubicBezTo>
                  <a:cubicBezTo>
                    <a:pt x="2368" y="1300"/>
                    <a:pt x="2345" y="1173"/>
                    <a:pt x="2322" y="1057"/>
                  </a:cubicBezTo>
                  <a:cubicBezTo>
                    <a:pt x="2183" y="1045"/>
                    <a:pt x="1463" y="1022"/>
                    <a:pt x="1393" y="1057"/>
                  </a:cubicBezTo>
                  <a:cubicBezTo>
                    <a:pt x="1207" y="1138"/>
                    <a:pt x="1010" y="1126"/>
                    <a:pt x="824" y="1126"/>
                  </a:cubicBezTo>
                  <a:cubicBezTo>
                    <a:pt x="639" y="1126"/>
                    <a:pt x="522" y="1219"/>
                    <a:pt x="441" y="1393"/>
                  </a:cubicBezTo>
                  <a:cubicBezTo>
                    <a:pt x="395" y="1533"/>
                    <a:pt x="348" y="1695"/>
                    <a:pt x="348" y="1869"/>
                  </a:cubicBezTo>
                  <a:cubicBezTo>
                    <a:pt x="360" y="2473"/>
                    <a:pt x="348" y="3077"/>
                    <a:pt x="348" y="3680"/>
                  </a:cubicBezTo>
                  <a:cubicBezTo>
                    <a:pt x="348" y="3901"/>
                    <a:pt x="383" y="4133"/>
                    <a:pt x="290" y="4330"/>
                  </a:cubicBezTo>
                  <a:cubicBezTo>
                    <a:pt x="267" y="4354"/>
                    <a:pt x="267" y="4377"/>
                    <a:pt x="267" y="4388"/>
                  </a:cubicBezTo>
                  <a:cubicBezTo>
                    <a:pt x="267" y="4679"/>
                    <a:pt x="255" y="4969"/>
                    <a:pt x="290" y="5248"/>
                  </a:cubicBezTo>
                  <a:cubicBezTo>
                    <a:pt x="313" y="5607"/>
                    <a:pt x="372" y="5956"/>
                    <a:pt x="418" y="6304"/>
                  </a:cubicBezTo>
                  <a:cubicBezTo>
                    <a:pt x="430" y="6501"/>
                    <a:pt x="441" y="6699"/>
                    <a:pt x="441" y="6884"/>
                  </a:cubicBezTo>
                  <a:cubicBezTo>
                    <a:pt x="441" y="7140"/>
                    <a:pt x="464" y="7384"/>
                    <a:pt x="488" y="7616"/>
                  </a:cubicBezTo>
                  <a:cubicBezTo>
                    <a:pt x="546" y="8034"/>
                    <a:pt x="580" y="8440"/>
                    <a:pt x="615" y="8858"/>
                  </a:cubicBezTo>
                  <a:lnTo>
                    <a:pt x="662" y="9253"/>
                  </a:lnTo>
                  <a:cubicBezTo>
                    <a:pt x="720" y="9659"/>
                    <a:pt x="882" y="10042"/>
                    <a:pt x="882" y="10460"/>
                  </a:cubicBezTo>
                  <a:cubicBezTo>
                    <a:pt x="882" y="10472"/>
                    <a:pt x="882" y="10506"/>
                    <a:pt x="894" y="10518"/>
                  </a:cubicBezTo>
                  <a:cubicBezTo>
                    <a:pt x="998" y="10750"/>
                    <a:pt x="929" y="11029"/>
                    <a:pt x="1045" y="11261"/>
                  </a:cubicBezTo>
                  <a:cubicBezTo>
                    <a:pt x="1022" y="11447"/>
                    <a:pt x="1103" y="11586"/>
                    <a:pt x="1196" y="11760"/>
                  </a:cubicBezTo>
                  <a:cubicBezTo>
                    <a:pt x="1312" y="11795"/>
                    <a:pt x="1451" y="11807"/>
                    <a:pt x="1567" y="11853"/>
                  </a:cubicBezTo>
                  <a:cubicBezTo>
                    <a:pt x="1718" y="11911"/>
                    <a:pt x="1916" y="11900"/>
                    <a:pt x="2066" y="11934"/>
                  </a:cubicBezTo>
                  <a:cubicBezTo>
                    <a:pt x="2241" y="11981"/>
                    <a:pt x="2415" y="11981"/>
                    <a:pt x="2577" y="11992"/>
                  </a:cubicBezTo>
                  <a:cubicBezTo>
                    <a:pt x="2705" y="11992"/>
                    <a:pt x="2844" y="11992"/>
                    <a:pt x="2972" y="12039"/>
                  </a:cubicBezTo>
                  <a:cubicBezTo>
                    <a:pt x="3088" y="12074"/>
                    <a:pt x="3193" y="12085"/>
                    <a:pt x="3309" y="12085"/>
                  </a:cubicBezTo>
                  <a:lnTo>
                    <a:pt x="4655" y="12085"/>
                  </a:lnTo>
                  <a:cubicBezTo>
                    <a:pt x="4725" y="12085"/>
                    <a:pt x="4795" y="12097"/>
                    <a:pt x="4876" y="12074"/>
                  </a:cubicBezTo>
                  <a:cubicBezTo>
                    <a:pt x="5062" y="11981"/>
                    <a:pt x="5247" y="11992"/>
                    <a:pt x="5433" y="11992"/>
                  </a:cubicBezTo>
                  <a:cubicBezTo>
                    <a:pt x="5514" y="11992"/>
                    <a:pt x="5584" y="12016"/>
                    <a:pt x="5654" y="11981"/>
                  </a:cubicBezTo>
                  <a:cubicBezTo>
                    <a:pt x="5805" y="11911"/>
                    <a:pt x="5956" y="11923"/>
                    <a:pt x="6107" y="11923"/>
                  </a:cubicBezTo>
                  <a:cubicBezTo>
                    <a:pt x="6165" y="11923"/>
                    <a:pt x="6223" y="11923"/>
                    <a:pt x="6246" y="11911"/>
                  </a:cubicBezTo>
                  <a:cubicBezTo>
                    <a:pt x="6420" y="11818"/>
                    <a:pt x="6617" y="11842"/>
                    <a:pt x="6791" y="11842"/>
                  </a:cubicBezTo>
                  <a:cubicBezTo>
                    <a:pt x="7082" y="11842"/>
                    <a:pt x="7349" y="11842"/>
                    <a:pt x="7639" y="11818"/>
                  </a:cubicBezTo>
                  <a:cubicBezTo>
                    <a:pt x="7732" y="11818"/>
                    <a:pt x="7813" y="11818"/>
                    <a:pt x="7894" y="11795"/>
                  </a:cubicBezTo>
                  <a:cubicBezTo>
                    <a:pt x="8022" y="11737"/>
                    <a:pt x="8150" y="11737"/>
                    <a:pt x="8277" y="11737"/>
                  </a:cubicBezTo>
                  <a:cubicBezTo>
                    <a:pt x="8486" y="11737"/>
                    <a:pt x="8672" y="11644"/>
                    <a:pt x="8881" y="11586"/>
                  </a:cubicBezTo>
                  <a:cubicBezTo>
                    <a:pt x="8881" y="11447"/>
                    <a:pt x="8893" y="11296"/>
                    <a:pt x="8893" y="11157"/>
                  </a:cubicBezTo>
                  <a:cubicBezTo>
                    <a:pt x="8893" y="11029"/>
                    <a:pt x="8893" y="10890"/>
                    <a:pt x="8928" y="10762"/>
                  </a:cubicBezTo>
                  <a:cubicBezTo>
                    <a:pt x="8951" y="10623"/>
                    <a:pt x="8904" y="10483"/>
                    <a:pt x="8881" y="10344"/>
                  </a:cubicBezTo>
                  <a:cubicBezTo>
                    <a:pt x="8870" y="10286"/>
                    <a:pt x="8881" y="10228"/>
                    <a:pt x="8881" y="10158"/>
                  </a:cubicBezTo>
                  <a:lnTo>
                    <a:pt x="8881" y="9543"/>
                  </a:lnTo>
                  <a:cubicBezTo>
                    <a:pt x="8881" y="9473"/>
                    <a:pt x="8893" y="9404"/>
                    <a:pt x="8870" y="9322"/>
                  </a:cubicBezTo>
                  <a:cubicBezTo>
                    <a:pt x="8765" y="9079"/>
                    <a:pt x="8788" y="8823"/>
                    <a:pt x="8788" y="8568"/>
                  </a:cubicBezTo>
                  <a:cubicBezTo>
                    <a:pt x="8788" y="8324"/>
                    <a:pt x="8823" y="8080"/>
                    <a:pt x="8730" y="7848"/>
                  </a:cubicBezTo>
                  <a:cubicBezTo>
                    <a:pt x="8707" y="7790"/>
                    <a:pt x="8719" y="7697"/>
                    <a:pt x="8719" y="7627"/>
                  </a:cubicBezTo>
                  <a:lnTo>
                    <a:pt x="8719" y="7082"/>
                  </a:lnTo>
                  <a:cubicBezTo>
                    <a:pt x="8719" y="7001"/>
                    <a:pt x="8730" y="6931"/>
                    <a:pt x="8707" y="6861"/>
                  </a:cubicBezTo>
                  <a:cubicBezTo>
                    <a:pt x="8614" y="6652"/>
                    <a:pt x="8649" y="6455"/>
                    <a:pt x="8637" y="6246"/>
                  </a:cubicBezTo>
                  <a:cubicBezTo>
                    <a:pt x="8637" y="6014"/>
                    <a:pt x="8661" y="5782"/>
                    <a:pt x="8556" y="5549"/>
                  </a:cubicBezTo>
                  <a:cubicBezTo>
                    <a:pt x="8533" y="5480"/>
                    <a:pt x="8544" y="5398"/>
                    <a:pt x="8544" y="5306"/>
                  </a:cubicBezTo>
                  <a:lnTo>
                    <a:pt x="8544" y="4121"/>
                  </a:lnTo>
                  <a:cubicBezTo>
                    <a:pt x="8544" y="4017"/>
                    <a:pt x="8556" y="3912"/>
                    <a:pt x="8521" y="3808"/>
                  </a:cubicBezTo>
                  <a:cubicBezTo>
                    <a:pt x="8463" y="3634"/>
                    <a:pt x="8463" y="3460"/>
                    <a:pt x="8463" y="3286"/>
                  </a:cubicBezTo>
                  <a:cubicBezTo>
                    <a:pt x="8463" y="3204"/>
                    <a:pt x="8463" y="3135"/>
                    <a:pt x="8440" y="3042"/>
                  </a:cubicBezTo>
                  <a:cubicBezTo>
                    <a:pt x="8370" y="2577"/>
                    <a:pt x="8301" y="2113"/>
                    <a:pt x="8208" y="1649"/>
                  </a:cubicBezTo>
                  <a:cubicBezTo>
                    <a:pt x="8185" y="1521"/>
                    <a:pt x="8138" y="1393"/>
                    <a:pt x="8127" y="1254"/>
                  </a:cubicBezTo>
                  <a:cubicBezTo>
                    <a:pt x="8103" y="1080"/>
                    <a:pt x="8080" y="941"/>
                    <a:pt x="7987" y="813"/>
                  </a:cubicBezTo>
                  <a:cubicBezTo>
                    <a:pt x="7848" y="720"/>
                    <a:pt x="7697" y="697"/>
                    <a:pt x="7546" y="697"/>
                  </a:cubicBezTo>
                  <a:cubicBezTo>
                    <a:pt x="6966" y="697"/>
                    <a:pt x="6385" y="674"/>
                    <a:pt x="5805" y="674"/>
                  </a:cubicBezTo>
                  <a:cubicBezTo>
                    <a:pt x="5781" y="674"/>
                    <a:pt x="5770" y="697"/>
                    <a:pt x="5723" y="708"/>
                  </a:cubicBezTo>
                  <a:cubicBezTo>
                    <a:pt x="5712" y="848"/>
                    <a:pt x="5689" y="999"/>
                    <a:pt x="5758" y="1161"/>
                  </a:cubicBezTo>
                  <a:lnTo>
                    <a:pt x="6095" y="1161"/>
                  </a:lnTo>
                  <a:cubicBezTo>
                    <a:pt x="6281" y="1138"/>
                    <a:pt x="6455" y="1196"/>
                    <a:pt x="6594" y="1347"/>
                  </a:cubicBezTo>
                  <a:cubicBezTo>
                    <a:pt x="6617" y="1486"/>
                    <a:pt x="6629" y="1649"/>
                    <a:pt x="6641" y="1823"/>
                  </a:cubicBezTo>
                  <a:cubicBezTo>
                    <a:pt x="6733" y="1823"/>
                    <a:pt x="6803" y="1834"/>
                    <a:pt x="6873" y="1834"/>
                  </a:cubicBezTo>
                  <a:cubicBezTo>
                    <a:pt x="7058" y="1823"/>
                    <a:pt x="7233" y="1869"/>
                    <a:pt x="7407" y="1939"/>
                  </a:cubicBezTo>
                  <a:cubicBezTo>
                    <a:pt x="7500" y="1974"/>
                    <a:pt x="7546" y="2032"/>
                    <a:pt x="7558" y="2113"/>
                  </a:cubicBezTo>
                  <a:lnTo>
                    <a:pt x="7558" y="2229"/>
                  </a:lnTo>
                  <a:cubicBezTo>
                    <a:pt x="7558" y="2496"/>
                    <a:pt x="7523" y="2763"/>
                    <a:pt x="7627" y="3019"/>
                  </a:cubicBezTo>
                  <a:cubicBezTo>
                    <a:pt x="7651" y="3042"/>
                    <a:pt x="7627" y="3100"/>
                    <a:pt x="7627" y="3135"/>
                  </a:cubicBezTo>
                  <a:cubicBezTo>
                    <a:pt x="7627" y="3367"/>
                    <a:pt x="7616" y="3599"/>
                    <a:pt x="7697" y="3831"/>
                  </a:cubicBezTo>
                  <a:cubicBezTo>
                    <a:pt x="7720" y="3866"/>
                    <a:pt x="7697" y="3924"/>
                    <a:pt x="7720" y="3971"/>
                  </a:cubicBezTo>
                  <a:cubicBezTo>
                    <a:pt x="7720" y="4029"/>
                    <a:pt x="7720" y="4098"/>
                    <a:pt x="7743" y="4145"/>
                  </a:cubicBezTo>
                  <a:cubicBezTo>
                    <a:pt x="7825" y="4307"/>
                    <a:pt x="7836" y="4481"/>
                    <a:pt x="7801" y="4655"/>
                  </a:cubicBezTo>
                  <a:cubicBezTo>
                    <a:pt x="7778" y="4957"/>
                    <a:pt x="7906" y="5248"/>
                    <a:pt x="7906" y="5573"/>
                  </a:cubicBezTo>
                  <a:cubicBezTo>
                    <a:pt x="7976" y="5712"/>
                    <a:pt x="7999" y="5886"/>
                    <a:pt x="7976" y="6049"/>
                  </a:cubicBezTo>
                  <a:cubicBezTo>
                    <a:pt x="7976" y="6095"/>
                    <a:pt x="7976" y="6153"/>
                    <a:pt x="8010" y="6188"/>
                  </a:cubicBezTo>
                  <a:cubicBezTo>
                    <a:pt x="8068" y="6327"/>
                    <a:pt x="8068" y="6466"/>
                    <a:pt x="8068" y="6617"/>
                  </a:cubicBezTo>
                  <a:cubicBezTo>
                    <a:pt x="8068" y="6733"/>
                    <a:pt x="8034" y="6873"/>
                    <a:pt x="8080" y="6977"/>
                  </a:cubicBezTo>
                  <a:cubicBezTo>
                    <a:pt x="8173" y="7221"/>
                    <a:pt x="8138" y="7453"/>
                    <a:pt x="8150" y="7697"/>
                  </a:cubicBezTo>
                  <a:cubicBezTo>
                    <a:pt x="8150" y="7802"/>
                    <a:pt x="8127" y="7918"/>
                    <a:pt x="8173" y="8011"/>
                  </a:cubicBezTo>
                  <a:cubicBezTo>
                    <a:pt x="8289" y="8254"/>
                    <a:pt x="8243" y="8510"/>
                    <a:pt x="8243" y="8765"/>
                  </a:cubicBezTo>
                  <a:cubicBezTo>
                    <a:pt x="8243" y="8858"/>
                    <a:pt x="8231" y="8974"/>
                    <a:pt x="8254" y="9067"/>
                  </a:cubicBezTo>
                  <a:cubicBezTo>
                    <a:pt x="8324" y="9229"/>
                    <a:pt x="8301" y="9380"/>
                    <a:pt x="8289" y="9543"/>
                  </a:cubicBezTo>
                  <a:lnTo>
                    <a:pt x="8243" y="9938"/>
                  </a:lnTo>
                  <a:cubicBezTo>
                    <a:pt x="8312" y="10239"/>
                    <a:pt x="8301" y="10495"/>
                    <a:pt x="8289" y="10750"/>
                  </a:cubicBezTo>
                  <a:close/>
                  <a:moveTo>
                    <a:pt x="2682" y="581"/>
                  </a:moveTo>
                  <a:cubicBezTo>
                    <a:pt x="2612" y="906"/>
                    <a:pt x="2612" y="1451"/>
                    <a:pt x="2670" y="1707"/>
                  </a:cubicBezTo>
                  <a:cubicBezTo>
                    <a:pt x="2902" y="1707"/>
                    <a:pt x="3135" y="1753"/>
                    <a:pt x="3355" y="1672"/>
                  </a:cubicBezTo>
                  <a:cubicBezTo>
                    <a:pt x="3425" y="1637"/>
                    <a:pt x="3506" y="1637"/>
                    <a:pt x="3599" y="1637"/>
                  </a:cubicBezTo>
                  <a:cubicBezTo>
                    <a:pt x="3831" y="1602"/>
                    <a:pt x="4063" y="1602"/>
                    <a:pt x="4295" y="1533"/>
                  </a:cubicBezTo>
                  <a:cubicBezTo>
                    <a:pt x="4481" y="1475"/>
                    <a:pt x="4655" y="1475"/>
                    <a:pt x="4829" y="1463"/>
                  </a:cubicBezTo>
                  <a:cubicBezTo>
                    <a:pt x="5015" y="1463"/>
                    <a:pt x="5189" y="1486"/>
                    <a:pt x="5364" y="1451"/>
                  </a:cubicBezTo>
                  <a:cubicBezTo>
                    <a:pt x="5410" y="1347"/>
                    <a:pt x="5456" y="1254"/>
                    <a:pt x="5503" y="1173"/>
                  </a:cubicBezTo>
                  <a:cubicBezTo>
                    <a:pt x="5456" y="1045"/>
                    <a:pt x="5422" y="906"/>
                    <a:pt x="5480" y="755"/>
                  </a:cubicBezTo>
                  <a:cubicBezTo>
                    <a:pt x="5526" y="639"/>
                    <a:pt x="5514" y="488"/>
                    <a:pt x="5468" y="360"/>
                  </a:cubicBezTo>
                  <a:cubicBezTo>
                    <a:pt x="5422" y="348"/>
                    <a:pt x="5387" y="325"/>
                    <a:pt x="5352" y="325"/>
                  </a:cubicBezTo>
                  <a:cubicBezTo>
                    <a:pt x="5015" y="325"/>
                    <a:pt x="4702" y="348"/>
                    <a:pt x="4365" y="314"/>
                  </a:cubicBezTo>
                  <a:cubicBezTo>
                    <a:pt x="4028" y="290"/>
                    <a:pt x="3703" y="418"/>
                    <a:pt x="3367" y="372"/>
                  </a:cubicBezTo>
                  <a:cubicBezTo>
                    <a:pt x="3332" y="372"/>
                    <a:pt x="3309" y="406"/>
                    <a:pt x="3274" y="418"/>
                  </a:cubicBezTo>
                  <a:cubicBezTo>
                    <a:pt x="3239" y="430"/>
                    <a:pt x="3193" y="465"/>
                    <a:pt x="3135" y="476"/>
                  </a:cubicBezTo>
                  <a:cubicBezTo>
                    <a:pt x="3007" y="488"/>
                    <a:pt x="2856" y="534"/>
                    <a:pt x="2682" y="581"/>
                  </a:cubicBezTo>
                  <a:close/>
                  <a:moveTo>
                    <a:pt x="1916" y="2450"/>
                  </a:moveTo>
                  <a:cubicBezTo>
                    <a:pt x="2020" y="2461"/>
                    <a:pt x="2090" y="2461"/>
                    <a:pt x="2171" y="2461"/>
                  </a:cubicBezTo>
                  <a:lnTo>
                    <a:pt x="3135" y="2461"/>
                  </a:lnTo>
                  <a:cubicBezTo>
                    <a:pt x="3309" y="2461"/>
                    <a:pt x="3483" y="2485"/>
                    <a:pt x="3645" y="2403"/>
                  </a:cubicBezTo>
                  <a:cubicBezTo>
                    <a:pt x="3703" y="2380"/>
                    <a:pt x="3761" y="2380"/>
                    <a:pt x="3819" y="2392"/>
                  </a:cubicBezTo>
                  <a:cubicBezTo>
                    <a:pt x="4133" y="2438"/>
                    <a:pt x="4435" y="2276"/>
                    <a:pt x="4760" y="2287"/>
                  </a:cubicBezTo>
                  <a:cubicBezTo>
                    <a:pt x="4946" y="2206"/>
                    <a:pt x="5131" y="2229"/>
                    <a:pt x="5329" y="2218"/>
                  </a:cubicBezTo>
                  <a:cubicBezTo>
                    <a:pt x="5410" y="2218"/>
                    <a:pt x="5514" y="2218"/>
                    <a:pt x="5596" y="2171"/>
                  </a:cubicBezTo>
                  <a:cubicBezTo>
                    <a:pt x="5712" y="2136"/>
                    <a:pt x="5828" y="2113"/>
                    <a:pt x="5967" y="2113"/>
                  </a:cubicBezTo>
                  <a:cubicBezTo>
                    <a:pt x="6083" y="2113"/>
                    <a:pt x="6211" y="2136"/>
                    <a:pt x="6315" y="2090"/>
                  </a:cubicBezTo>
                  <a:cubicBezTo>
                    <a:pt x="6408" y="1927"/>
                    <a:pt x="6443" y="1776"/>
                    <a:pt x="6432" y="1614"/>
                  </a:cubicBezTo>
                  <a:cubicBezTo>
                    <a:pt x="6408" y="1521"/>
                    <a:pt x="6374" y="1475"/>
                    <a:pt x="6292" y="1475"/>
                  </a:cubicBezTo>
                  <a:lnTo>
                    <a:pt x="5816" y="1475"/>
                  </a:lnTo>
                  <a:cubicBezTo>
                    <a:pt x="5700" y="1730"/>
                    <a:pt x="5700" y="1730"/>
                    <a:pt x="5468" y="1730"/>
                  </a:cubicBezTo>
                  <a:lnTo>
                    <a:pt x="5189" y="1730"/>
                  </a:lnTo>
                  <a:cubicBezTo>
                    <a:pt x="4899" y="1742"/>
                    <a:pt x="4632" y="1683"/>
                    <a:pt x="4354" y="1800"/>
                  </a:cubicBezTo>
                  <a:cubicBezTo>
                    <a:pt x="4307" y="1811"/>
                    <a:pt x="4249" y="1800"/>
                    <a:pt x="4203" y="1811"/>
                  </a:cubicBezTo>
                  <a:cubicBezTo>
                    <a:pt x="4145" y="1811"/>
                    <a:pt x="4075" y="1823"/>
                    <a:pt x="4028" y="1846"/>
                  </a:cubicBezTo>
                  <a:cubicBezTo>
                    <a:pt x="3901" y="1904"/>
                    <a:pt x="3773" y="1904"/>
                    <a:pt x="3645" y="1904"/>
                  </a:cubicBezTo>
                  <a:cubicBezTo>
                    <a:pt x="3587" y="1904"/>
                    <a:pt x="3506" y="1904"/>
                    <a:pt x="3448" y="1916"/>
                  </a:cubicBezTo>
                  <a:cubicBezTo>
                    <a:pt x="3135" y="2032"/>
                    <a:pt x="2798" y="1962"/>
                    <a:pt x="2484" y="1974"/>
                  </a:cubicBezTo>
                  <a:cubicBezTo>
                    <a:pt x="2403" y="1974"/>
                    <a:pt x="2345" y="1927"/>
                    <a:pt x="2322" y="1858"/>
                  </a:cubicBezTo>
                  <a:cubicBezTo>
                    <a:pt x="2310" y="1811"/>
                    <a:pt x="2275" y="1765"/>
                    <a:pt x="2264" y="1742"/>
                  </a:cubicBezTo>
                  <a:cubicBezTo>
                    <a:pt x="2101" y="1695"/>
                    <a:pt x="1997" y="1742"/>
                    <a:pt x="1904" y="1858"/>
                  </a:cubicBezTo>
                  <a:cubicBezTo>
                    <a:pt x="1881" y="2032"/>
                    <a:pt x="1869" y="2218"/>
                    <a:pt x="1916" y="2450"/>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26"/>
            <p:cNvSpPr/>
            <p:nvPr/>
          </p:nvSpPr>
          <p:spPr>
            <a:xfrm>
              <a:off x="3005750" y="3695225"/>
              <a:ext cx="44725" cy="62725"/>
            </a:xfrm>
            <a:custGeom>
              <a:avLst/>
              <a:gdLst/>
              <a:ahLst/>
              <a:cxnLst/>
              <a:rect l="l" t="t" r="r" b="b"/>
              <a:pathLst>
                <a:path w="1789" h="2509" extrusionOk="0">
                  <a:moveTo>
                    <a:pt x="24" y="930"/>
                  </a:moveTo>
                  <a:lnTo>
                    <a:pt x="24" y="465"/>
                  </a:lnTo>
                  <a:cubicBezTo>
                    <a:pt x="24" y="361"/>
                    <a:pt x="47" y="291"/>
                    <a:pt x="105" y="198"/>
                  </a:cubicBezTo>
                  <a:cubicBezTo>
                    <a:pt x="163" y="129"/>
                    <a:pt x="221" y="82"/>
                    <a:pt x="314" y="82"/>
                  </a:cubicBezTo>
                  <a:cubicBezTo>
                    <a:pt x="442" y="82"/>
                    <a:pt x="570" y="47"/>
                    <a:pt x="697" y="24"/>
                  </a:cubicBezTo>
                  <a:cubicBezTo>
                    <a:pt x="964" y="1"/>
                    <a:pt x="1220" y="13"/>
                    <a:pt x="1498" y="13"/>
                  </a:cubicBezTo>
                  <a:cubicBezTo>
                    <a:pt x="1591" y="13"/>
                    <a:pt x="1614" y="82"/>
                    <a:pt x="1626" y="163"/>
                  </a:cubicBezTo>
                  <a:cubicBezTo>
                    <a:pt x="1626" y="233"/>
                    <a:pt x="1649" y="303"/>
                    <a:pt x="1649" y="372"/>
                  </a:cubicBezTo>
                  <a:lnTo>
                    <a:pt x="1649" y="1115"/>
                  </a:lnTo>
                  <a:cubicBezTo>
                    <a:pt x="1649" y="1185"/>
                    <a:pt x="1626" y="1266"/>
                    <a:pt x="1673" y="1336"/>
                  </a:cubicBezTo>
                  <a:cubicBezTo>
                    <a:pt x="1789" y="1557"/>
                    <a:pt x="1731" y="1766"/>
                    <a:pt x="1742" y="1998"/>
                  </a:cubicBezTo>
                  <a:cubicBezTo>
                    <a:pt x="1742" y="2091"/>
                    <a:pt x="1719" y="2160"/>
                    <a:pt x="1649" y="2207"/>
                  </a:cubicBezTo>
                  <a:cubicBezTo>
                    <a:pt x="1487" y="2311"/>
                    <a:pt x="1324" y="2427"/>
                    <a:pt x="1127" y="2392"/>
                  </a:cubicBezTo>
                  <a:cubicBezTo>
                    <a:pt x="1080" y="2392"/>
                    <a:pt x="1034" y="2392"/>
                    <a:pt x="1011" y="2404"/>
                  </a:cubicBezTo>
                  <a:cubicBezTo>
                    <a:pt x="813" y="2509"/>
                    <a:pt x="628" y="2462"/>
                    <a:pt x="442" y="2462"/>
                  </a:cubicBezTo>
                  <a:cubicBezTo>
                    <a:pt x="291" y="2462"/>
                    <a:pt x="268" y="2427"/>
                    <a:pt x="221" y="2265"/>
                  </a:cubicBezTo>
                  <a:cubicBezTo>
                    <a:pt x="163" y="2079"/>
                    <a:pt x="152" y="1858"/>
                    <a:pt x="105" y="1673"/>
                  </a:cubicBezTo>
                  <a:cubicBezTo>
                    <a:pt x="59" y="1475"/>
                    <a:pt x="47" y="1301"/>
                    <a:pt x="47" y="1127"/>
                  </a:cubicBezTo>
                  <a:cubicBezTo>
                    <a:pt x="1" y="1069"/>
                    <a:pt x="1" y="999"/>
                    <a:pt x="24" y="930"/>
                  </a:cubicBezTo>
                  <a:cubicBezTo>
                    <a:pt x="1" y="930"/>
                    <a:pt x="24" y="930"/>
                    <a:pt x="24" y="930"/>
                  </a:cubicBezTo>
                  <a:close/>
                  <a:moveTo>
                    <a:pt x="1371" y="303"/>
                  </a:moveTo>
                  <a:cubicBezTo>
                    <a:pt x="988" y="198"/>
                    <a:pt x="663" y="338"/>
                    <a:pt x="326" y="361"/>
                  </a:cubicBezTo>
                  <a:cubicBezTo>
                    <a:pt x="291" y="535"/>
                    <a:pt x="279" y="1324"/>
                    <a:pt x="303" y="1440"/>
                  </a:cubicBezTo>
                  <a:cubicBezTo>
                    <a:pt x="303" y="1452"/>
                    <a:pt x="326" y="1475"/>
                    <a:pt x="326" y="1487"/>
                  </a:cubicBezTo>
                  <a:cubicBezTo>
                    <a:pt x="384" y="1603"/>
                    <a:pt x="395" y="1731"/>
                    <a:pt x="384" y="1858"/>
                  </a:cubicBezTo>
                  <a:cubicBezTo>
                    <a:pt x="384" y="1986"/>
                    <a:pt x="407" y="2091"/>
                    <a:pt x="512" y="2207"/>
                  </a:cubicBezTo>
                  <a:cubicBezTo>
                    <a:pt x="593" y="2183"/>
                    <a:pt x="697" y="2172"/>
                    <a:pt x="802" y="2160"/>
                  </a:cubicBezTo>
                  <a:cubicBezTo>
                    <a:pt x="871" y="2149"/>
                    <a:pt x="941" y="2114"/>
                    <a:pt x="999" y="2114"/>
                  </a:cubicBezTo>
                  <a:cubicBezTo>
                    <a:pt x="1162" y="2114"/>
                    <a:pt x="1289" y="2056"/>
                    <a:pt x="1429" y="1940"/>
                  </a:cubicBezTo>
                  <a:cubicBezTo>
                    <a:pt x="1429" y="1812"/>
                    <a:pt x="1452" y="1673"/>
                    <a:pt x="1405" y="1545"/>
                  </a:cubicBezTo>
                  <a:cubicBezTo>
                    <a:pt x="1347" y="1394"/>
                    <a:pt x="1347" y="1231"/>
                    <a:pt x="1347" y="1069"/>
                  </a:cubicBezTo>
                  <a:cubicBezTo>
                    <a:pt x="1371" y="825"/>
                    <a:pt x="1371" y="581"/>
                    <a:pt x="1371" y="303"/>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26"/>
            <p:cNvSpPr/>
            <p:nvPr/>
          </p:nvSpPr>
          <p:spPr>
            <a:xfrm>
              <a:off x="3028975" y="3841800"/>
              <a:ext cx="104500" cy="10775"/>
            </a:xfrm>
            <a:custGeom>
              <a:avLst/>
              <a:gdLst/>
              <a:ahLst/>
              <a:cxnLst/>
              <a:rect l="l" t="t" r="r" b="b"/>
              <a:pathLst>
                <a:path w="4180" h="431" extrusionOk="0">
                  <a:moveTo>
                    <a:pt x="4157" y="1"/>
                  </a:moveTo>
                  <a:cubicBezTo>
                    <a:pt x="4180" y="128"/>
                    <a:pt x="4110" y="186"/>
                    <a:pt x="4029" y="221"/>
                  </a:cubicBezTo>
                  <a:cubicBezTo>
                    <a:pt x="3936" y="233"/>
                    <a:pt x="3832" y="233"/>
                    <a:pt x="3750" y="233"/>
                  </a:cubicBezTo>
                  <a:cubicBezTo>
                    <a:pt x="3576" y="233"/>
                    <a:pt x="3402" y="233"/>
                    <a:pt x="3228" y="291"/>
                  </a:cubicBezTo>
                  <a:cubicBezTo>
                    <a:pt x="3123" y="314"/>
                    <a:pt x="3019" y="314"/>
                    <a:pt x="2926" y="314"/>
                  </a:cubicBezTo>
                  <a:lnTo>
                    <a:pt x="2067" y="314"/>
                  </a:lnTo>
                  <a:cubicBezTo>
                    <a:pt x="1916" y="314"/>
                    <a:pt x="1765" y="337"/>
                    <a:pt x="1614" y="372"/>
                  </a:cubicBezTo>
                  <a:cubicBezTo>
                    <a:pt x="1394" y="430"/>
                    <a:pt x="1161" y="430"/>
                    <a:pt x="964" y="302"/>
                  </a:cubicBezTo>
                  <a:cubicBezTo>
                    <a:pt x="813" y="198"/>
                    <a:pt x="662" y="198"/>
                    <a:pt x="500" y="279"/>
                  </a:cubicBezTo>
                  <a:cubicBezTo>
                    <a:pt x="372" y="337"/>
                    <a:pt x="233" y="337"/>
                    <a:pt x="105" y="291"/>
                  </a:cubicBezTo>
                  <a:cubicBezTo>
                    <a:pt x="70" y="279"/>
                    <a:pt x="47" y="244"/>
                    <a:pt x="1" y="221"/>
                  </a:cubicBezTo>
                  <a:cubicBezTo>
                    <a:pt x="35" y="186"/>
                    <a:pt x="47" y="140"/>
                    <a:pt x="59" y="140"/>
                  </a:cubicBezTo>
                  <a:cubicBezTo>
                    <a:pt x="268" y="105"/>
                    <a:pt x="453" y="59"/>
                    <a:pt x="651" y="24"/>
                  </a:cubicBezTo>
                  <a:cubicBezTo>
                    <a:pt x="802" y="12"/>
                    <a:pt x="941" y="24"/>
                    <a:pt x="1080" y="105"/>
                  </a:cubicBezTo>
                  <a:cubicBezTo>
                    <a:pt x="1254" y="198"/>
                    <a:pt x="1428" y="221"/>
                    <a:pt x="1603" y="128"/>
                  </a:cubicBezTo>
                  <a:cubicBezTo>
                    <a:pt x="1684" y="105"/>
                    <a:pt x="1777" y="82"/>
                    <a:pt x="1870" y="82"/>
                  </a:cubicBezTo>
                  <a:cubicBezTo>
                    <a:pt x="2160" y="82"/>
                    <a:pt x="2438" y="82"/>
                    <a:pt x="2729" y="70"/>
                  </a:cubicBezTo>
                  <a:cubicBezTo>
                    <a:pt x="2938" y="70"/>
                    <a:pt x="3135" y="82"/>
                    <a:pt x="3344" y="12"/>
                  </a:cubicBezTo>
                  <a:cubicBezTo>
                    <a:pt x="3402" y="1"/>
                    <a:pt x="3460" y="1"/>
                    <a:pt x="3530" y="1"/>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26"/>
            <p:cNvSpPr/>
            <p:nvPr/>
          </p:nvSpPr>
          <p:spPr>
            <a:xfrm>
              <a:off x="3025775" y="3805825"/>
              <a:ext cx="108300" cy="13950"/>
            </a:xfrm>
            <a:custGeom>
              <a:avLst/>
              <a:gdLst/>
              <a:ahLst/>
              <a:cxnLst/>
              <a:rect l="l" t="t" r="r" b="b"/>
              <a:pathLst>
                <a:path w="4332" h="558" extrusionOk="0">
                  <a:moveTo>
                    <a:pt x="1429" y="267"/>
                  </a:moveTo>
                  <a:lnTo>
                    <a:pt x="1928" y="267"/>
                  </a:lnTo>
                  <a:cubicBezTo>
                    <a:pt x="2067" y="267"/>
                    <a:pt x="2195" y="244"/>
                    <a:pt x="2323" y="221"/>
                  </a:cubicBezTo>
                  <a:cubicBezTo>
                    <a:pt x="2474" y="174"/>
                    <a:pt x="2625" y="163"/>
                    <a:pt x="2775" y="174"/>
                  </a:cubicBezTo>
                  <a:cubicBezTo>
                    <a:pt x="3054" y="174"/>
                    <a:pt x="3298" y="105"/>
                    <a:pt x="3553" y="58"/>
                  </a:cubicBezTo>
                  <a:cubicBezTo>
                    <a:pt x="3762" y="12"/>
                    <a:pt x="3983" y="12"/>
                    <a:pt x="4192" y="0"/>
                  </a:cubicBezTo>
                  <a:cubicBezTo>
                    <a:pt x="4227" y="0"/>
                    <a:pt x="4273" y="12"/>
                    <a:pt x="4285" y="35"/>
                  </a:cubicBezTo>
                  <a:cubicBezTo>
                    <a:pt x="4308" y="58"/>
                    <a:pt x="4331" y="105"/>
                    <a:pt x="4331" y="128"/>
                  </a:cubicBezTo>
                  <a:cubicBezTo>
                    <a:pt x="4331" y="163"/>
                    <a:pt x="4296" y="186"/>
                    <a:pt x="4273" y="186"/>
                  </a:cubicBezTo>
                  <a:cubicBezTo>
                    <a:pt x="4192" y="209"/>
                    <a:pt x="4122" y="221"/>
                    <a:pt x="4052" y="209"/>
                  </a:cubicBezTo>
                  <a:cubicBezTo>
                    <a:pt x="3809" y="163"/>
                    <a:pt x="3576" y="221"/>
                    <a:pt x="3356" y="302"/>
                  </a:cubicBezTo>
                  <a:cubicBezTo>
                    <a:pt x="3147" y="383"/>
                    <a:pt x="2961" y="395"/>
                    <a:pt x="2764" y="383"/>
                  </a:cubicBezTo>
                  <a:cubicBezTo>
                    <a:pt x="2590" y="383"/>
                    <a:pt x="2416" y="348"/>
                    <a:pt x="2253" y="441"/>
                  </a:cubicBezTo>
                  <a:cubicBezTo>
                    <a:pt x="2195" y="464"/>
                    <a:pt x="2137" y="453"/>
                    <a:pt x="2079" y="453"/>
                  </a:cubicBezTo>
                  <a:lnTo>
                    <a:pt x="1220" y="453"/>
                  </a:lnTo>
                  <a:cubicBezTo>
                    <a:pt x="1022" y="453"/>
                    <a:pt x="813" y="453"/>
                    <a:pt x="616" y="511"/>
                  </a:cubicBezTo>
                  <a:cubicBezTo>
                    <a:pt x="477" y="557"/>
                    <a:pt x="337" y="534"/>
                    <a:pt x="187" y="534"/>
                  </a:cubicBezTo>
                  <a:cubicBezTo>
                    <a:pt x="152" y="534"/>
                    <a:pt x="94" y="511"/>
                    <a:pt x="47" y="476"/>
                  </a:cubicBezTo>
                  <a:cubicBezTo>
                    <a:pt x="1" y="453"/>
                    <a:pt x="12" y="360"/>
                    <a:pt x="59" y="348"/>
                  </a:cubicBezTo>
                  <a:cubicBezTo>
                    <a:pt x="94" y="337"/>
                    <a:pt x="117" y="325"/>
                    <a:pt x="152" y="325"/>
                  </a:cubicBezTo>
                  <a:cubicBezTo>
                    <a:pt x="581" y="348"/>
                    <a:pt x="1022" y="209"/>
                    <a:pt x="1429" y="267"/>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26"/>
            <p:cNvSpPr/>
            <p:nvPr/>
          </p:nvSpPr>
          <p:spPr>
            <a:xfrm>
              <a:off x="3020275" y="3776800"/>
              <a:ext cx="113800" cy="15675"/>
            </a:xfrm>
            <a:custGeom>
              <a:avLst/>
              <a:gdLst/>
              <a:ahLst/>
              <a:cxnLst/>
              <a:rect l="l" t="t" r="r" b="b"/>
              <a:pathLst>
                <a:path w="4552" h="627" extrusionOk="0">
                  <a:moveTo>
                    <a:pt x="4551" y="174"/>
                  </a:moveTo>
                  <a:cubicBezTo>
                    <a:pt x="4400" y="279"/>
                    <a:pt x="4284" y="302"/>
                    <a:pt x="4156" y="209"/>
                  </a:cubicBezTo>
                  <a:cubicBezTo>
                    <a:pt x="4063" y="128"/>
                    <a:pt x="3947" y="128"/>
                    <a:pt x="3866" y="174"/>
                  </a:cubicBezTo>
                  <a:cubicBezTo>
                    <a:pt x="3657" y="290"/>
                    <a:pt x="3460" y="290"/>
                    <a:pt x="3239" y="279"/>
                  </a:cubicBezTo>
                  <a:cubicBezTo>
                    <a:pt x="2926" y="267"/>
                    <a:pt x="2636" y="337"/>
                    <a:pt x="2345" y="406"/>
                  </a:cubicBezTo>
                  <a:cubicBezTo>
                    <a:pt x="2229" y="441"/>
                    <a:pt x="2090" y="453"/>
                    <a:pt x="1974" y="453"/>
                  </a:cubicBezTo>
                  <a:cubicBezTo>
                    <a:pt x="1626" y="453"/>
                    <a:pt x="1277" y="453"/>
                    <a:pt x="929" y="441"/>
                  </a:cubicBezTo>
                  <a:cubicBezTo>
                    <a:pt x="778" y="441"/>
                    <a:pt x="616" y="418"/>
                    <a:pt x="465" y="534"/>
                  </a:cubicBezTo>
                  <a:cubicBezTo>
                    <a:pt x="349" y="627"/>
                    <a:pt x="198" y="627"/>
                    <a:pt x="58" y="581"/>
                  </a:cubicBezTo>
                  <a:cubicBezTo>
                    <a:pt x="35" y="581"/>
                    <a:pt x="23" y="534"/>
                    <a:pt x="0" y="523"/>
                  </a:cubicBezTo>
                  <a:cubicBezTo>
                    <a:pt x="0" y="499"/>
                    <a:pt x="23" y="464"/>
                    <a:pt x="47" y="453"/>
                  </a:cubicBezTo>
                  <a:cubicBezTo>
                    <a:pt x="82" y="441"/>
                    <a:pt x="105" y="418"/>
                    <a:pt x="140" y="418"/>
                  </a:cubicBezTo>
                  <a:cubicBezTo>
                    <a:pt x="267" y="418"/>
                    <a:pt x="395" y="395"/>
                    <a:pt x="511" y="302"/>
                  </a:cubicBezTo>
                  <a:cubicBezTo>
                    <a:pt x="557" y="279"/>
                    <a:pt x="627" y="267"/>
                    <a:pt x="685" y="267"/>
                  </a:cubicBezTo>
                  <a:cubicBezTo>
                    <a:pt x="1022" y="244"/>
                    <a:pt x="1359" y="232"/>
                    <a:pt x="1707" y="232"/>
                  </a:cubicBezTo>
                  <a:cubicBezTo>
                    <a:pt x="2009" y="232"/>
                    <a:pt x="2299" y="232"/>
                    <a:pt x="2577" y="151"/>
                  </a:cubicBezTo>
                  <a:cubicBezTo>
                    <a:pt x="2868" y="58"/>
                    <a:pt x="3158" y="70"/>
                    <a:pt x="3448" y="70"/>
                  </a:cubicBezTo>
                  <a:cubicBezTo>
                    <a:pt x="3588" y="70"/>
                    <a:pt x="3715" y="70"/>
                    <a:pt x="3866" y="47"/>
                  </a:cubicBezTo>
                  <a:cubicBezTo>
                    <a:pt x="4087" y="0"/>
                    <a:pt x="4296" y="35"/>
                    <a:pt x="4551" y="174"/>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26"/>
            <p:cNvSpPr/>
            <p:nvPr/>
          </p:nvSpPr>
          <p:spPr>
            <a:xfrm>
              <a:off x="3060025" y="3695825"/>
              <a:ext cx="58650" cy="12200"/>
            </a:xfrm>
            <a:custGeom>
              <a:avLst/>
              <a:gdLst/>
              <a:ahLst/>
              <a:cxnLst/>
              <a:rect l="l" t="t" r="r" b="b"/>
              <a:pathLst>
                <a:path w="2346" h="488" extrusionOk="0">
                  <a:moveTo>
                    <a:pt x="929" y="395"/>
                  </a:moveTo>
                  <a:cubicBezTo>
                    <a:pt x="767" y="395"/>
                    <a:pt x="697" y="360"/>
                    <a:pt x="651" y="267"/>
                  </a:cubicBezTo>
                  <a:cubicBezTo>
                    <a:pt x="604" y="174"/>
                    <a:pt x="523" y="174"/>
                    <a:pt x="442" y="232"/>
                  </a:cubicBezTo>
                  <a:cubicBezTo>
                    <a:pt x="384" y="279"/>
                    <a:pt x="361" y="348"/>
                    <a:pt x="303" y="395"/>
                  </a:cubicBezTo>
                  <a:cubicBezTo>
                    <a:pt x="256" y="430"/>
                    <a:pt x="198" y="453"/>
                    <a:pt x="140" y="465"/>
                  </a:cubicBezTo>
                  <a:cubicBezTo>
                    <a:pt x="82" y="488"/>
                    <a:pt x="12" y="430"/>
                    <a:pt x="12" y="360"/>
                  </a:cubicBezTo>
                  <a:cubicBezTo>
                    <a:pt x="1" y="302"/>
                    <a:pt x="12" y="221"/>
                    <a:pt x="70" y="209"/>
                  </a:cubicBezTo>
                  <a:cubicBezTo>
                    <a:pt x="186" y="186"/>
                    <a:pt x="268" y="116"/>
                    <a:pt x="361" y="70"/>
                  </a:cubicBezTo>
                  <a:cubicBezTo>
                    <a:pt x="500" y="0"/>
                    <a:pt x="662" y="0"/>
                    <a:pt x="790" y="105"/>
                  </a:cubicBezTo>
                  <a:cubicBezTo>
                    <a:pt x="883" y="163"/>
                    <a:pt x="964" y="197"/>
                    <a:pt x="1080" y="151"/>
                  </a:cubicBezTo>
                  <a:cubicBezTo>
                    <a:pt x="1196" y="105"/>
                    <a:pt x="1313" y="116"/>
                    <a:pt x="1429" y="58"/>
                  </a:cubicBezTo>
                  <a:cubicBezTo>
                    <a:pt x="1510" y="12"/>
                    <a:pt x="1603" y="35"/>
                    <a:pt x="1707" y="35"/>
                  </a:cubicBezTo>
                  <a:cubicBezTo>
                    <a:pt x="1870" y="35"/>
                    <a:pt x="2009" y="35"/>
                    <a:pt x="2172" y="47"/>
                  </a:cubicBezTo>
                  <a:cubicBezTo>
                    <a:pt x="2276" y="47"/>
                    <a:pt x="2346" y="93"/>
                    <a:pt x="2334" y="151"/>
                  </a:cubicBezTo>
                  <a:cubicBezTo>
                    <a:pt x="2323" y="232"/>
                    <a:pt x="2241" y="221"/>
                    <a:pt x="2183" y="221"/>
                  </a:cubicBezTo>
                  <a:cubicBezTo>
                    <a:pt x="2067" y="221"/>
                    <a:pt x="1951" y="232"/>
                    <a:pt x="1858" y="221"/>
                  </a:cubicBezTo>
                  <a:cubicBezTo>
                    <a:pt x="1603" y="209"/>
                    <a:pt x="1371" y="267"/>
                    <a:pt x="1138" y="348"/>
                  </a:cubicBezTo>
                  <a:cubicBezTo>
                    <a:pt x="1057" y="372"/>
                    <a:pt x="953" y="383"/>
                    <a:pt x="929" y="395"/>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26"/>
            <p:cNvSpPr/>
            <p:nvPr/>
          </p:nvSpPr>
          <p:spPr>
            <a:xfrm>
              <a:off x="3064675" y="3720200"/>
              <a:ext cx="56900" cy="13075"/>
            </a:xfrm>
            <a:custGeom>
              <a:avLst/>
              <a:gdLst/>
              <a:ahLst/>
              <a:cxnLst/>
              <a:rect l="l" t="t" r="r" b="b"/>
              <a:pathLst>
                <a:path w="2276" h="523" extrusionOk="0">
                  <a:moveTo>
                    <a:pt x="0" y="395"/>
                  </a:moveTo>
                  <a:cubicBezTo>
                    <a:pt x="59" y="209"/>
                    <a:pt x="59" y="209"/>
                    <a:pt x="175" y="93"/>
                  </a:cubicBezTo>
                  <a:cubicBezTo>
                    <a:pt x="198" y="128"/>
                    <a:pt x="244" y="174"/>
                    <a:pt x="291" y="232"/>
                  </a:cubicBezTo>
                  <a:cubicBezTo>
                    <a:pt x="418" y="267"/>
                    <a:pt x="581" y="337"/>
                    <a:pt x="743" y="325"/>
                  </a:cubicBezTo>
                  <a:cubicBezTo>
                    <a:pt x="894" y="302"/>
                    <a:pt x="1057" y="279"/>
                    <a:pt x="1208" y="186"/>
                  </a:cubicBezTo>
                  <a:cubicBezTo>
                    <a:pt x="1289" y="128"/>
                    <a:pt x="1382" y="93"/>
                    <a:pt x="1463" y="47"/>
                  </a:cubicBezTo>
                  <a:cubicBezTo>
                    <a:pt x="1533" y="0"/>
                    <a:pt x="1626" y="0"/>
                    <a:pt x="1695" y="58"/>
                  </a:cubicBezTo>
                  <a:cubicBezTo>
                    <a:pt x="1823" y="174"/>
                    <a:pt x="1974" y="163"/>
                    <a:pt x="2137" y="128"/>
                  </a:cubicBezTo>
                  <a:cubicBezTo>
                    <a:pt x="2160" y="116"/>
                    <a:pt x="2206" y="128"/>
                    <a:pt x="2276" y="151"/>
                  </a:cubicBezTo>
                  <a:cubicBezTo>
                    <a:pt x="2229" y="209"/>
                    <a:pt x="2218" y="232"/>
                    <a:pt x="2195" y="244"/>
                  </a:cubicBezTo>
                  <a:cubicBezTo>
                    <a:pt x="2055" y="360"/>
                    <a:pt x="1904" y="383"/>
                    <a:pt x="1730" y="360"/>
                  </a:cubicBezTo>
                  <a:cubicBezTo>
                    <a:pt x="1672" y="360"/>
                    <a:pt x="1614" y="337"/>
                    <a:pt x="1579" y="279"/>
                  </a:cubicBezTo>
                  <a:cubicBezTo>
                    <a:pt x="1568" y="244"/>
                    <a:pt x="1533" y="209"/>
                    <a:pt x="1510" y="174"/>
                  </a:cubicBezTo>
                  <a:cubicBezTo>
                    <a:pt x="1440" y="209"/>
                    <a:pt x="1359" y="232"/>
                    <a:pt x="1301" y="279"/>
                  </a:cubicBezTo>
                  <a:cubicBezTo>
                    <a:pt x="1173" y="395"/>
                    <a:pt x="999" y="418"/>
                    <a:pt x="836" y="500"/>
                  </a:cubicBezTo>
                  <a:cubicBezTo>
                    <a:pt x="778" y="523"/>
                    <a:pt x="685" y="523"/>
                    <a:pt x="639" y="500"/>
                  </a:cubicBezTo>
                  <a:cubicBezTo>
                    <a:pt x="511" y="407"/>
                    <a:pt x="360" y="418"/>
                    <a:pt x="221" y="441"/>
                  </a:cubicBezTo>
                  <a:cubicBezTo>
                    <a:pt x="163" y="407"/>
                    <a:pt x="82" y="395"/>
                    <a:pt x="0" y="395"/>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26"/>
            <p:cNvSpPr/>
            <p:nvPr/>
          </p:nvSpPr>
          <p:spPr>
            <a:xfrm>
              <a:off x="3060600" y="3742250"/>
              <a:ext cx="43850" cy="10175"/>
            </a:xfrm>
            <a:custGeom>
              <a:avLst/>
              <a:gdLst/>
              <a:ahLst/>
              <a:cxnLst/>
              <a:rect l="l" t="t" r="r" b="b"/>
              <a:pathLst>
                <a:path w="1754" h="407" extrusionOk="0">
                  <a:moveTo>
                    <a:pt x="59" y="407"/>
                  </a:moveTo>
                  <a:cubicBezTo>
                    <a:pt x="1" y="302"/>
                    <a:pt x="47" y="233"/>
                    <a:pt x="105" y="221"/>
                  </a:cubicBezTo>
                  <a:cubicBezTo>
                    <a:pt x="372" y="152"/>
                    <a:pt x="628" y="1"/>
                    <a:pt x="918" y="24"/>
                  </a:cubicBezTo>
                  <a:cubicBezTo>
                    <a:pt x="1197" y="35"/>
                    <a:pt x="1487" y="35"/>
                    <a:pt x="1754" y="35"/>
                  </a:cubicBezTo>
                  <a:cubicBezTo>
                    <a:pt x="1754" y="117"/>
                    <a:pt x="1696" y="117"/>
                    <a:pt x="1649" y="140"/>
                  </a:cubicBezTo>
                  <a:cubicBezTo>
                    <a:pt x="1522" y="163"/>
                    <a:pt x="1382" y="210"/>
                    <a:pt x="1232" y="210"/>
                  </a:cubicBezTo>
                  <a:cubicBezTo>
                    <a:pt x="918" y="210"/>
                    <a:pt x="616" y="221"/>
                    <a:pt x="326" y="349"/>
                  </a:cubicBezTo>
                  <a:cubicBezTo>
                    <a:pt x="268" y="395"/>
                    <a:pt x="163" y="395"/>
                    <a:pt x="59" y="407"/>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26"/>
            <p:cNvSpPr/>
            <p:nvPr/>
          </p:nvSpPr>
          <p:spPr>
            <a:xfrm>
              <a:off x="3115750" y="3743425"/>
              <a:ext cx="4100" cy="4075"/>
            </a:xfrm>
            <a:custGeom>
              <a:avLst/>
              <a:gdLst/>
              <a:ahLst/>
              <a:cxnLst/>
              <a:rect l="l" t="t" r="r" b="b"/>
              <a:pathLst>
                <a:path w="164" h="163" extrusionOk="0">
                  <a:moveTo>
                    <a:pt x="47" y="0"/>
                  </a:moveTo>
                  <a:cubicBezTo>
                    <a:pt x="59" y="0"/>
                    <a:pt x="94" y="12"/>
                    <a:pt x="94" y="12"/>
                  </a:cubicBezTo>
                  <a:cubicBezTo>
                    <a:pt x="117" y="58"/>
                    <a:pt x="163" y="93"/>
                    <a:pt x="117" y="139"/>
                  </a:cubicBezTo>
                  <a:cubicBezTo>
                    <a:pt x="117" y="139"/>
                    <a:pt x="105" y="163"/>
                    <a:pt x="94" y="163"/>
                  </a:cubicBezTo>
                  <a:cubicBezTo>
                    <a:pt x="36" y="139"/>
                    <a:pt x="1" y="105"/>
                    <a:pt x="1" y="58"/>
                  </a:cubicBezTo>
                  <a:cubicBezTo>
                    <a:pt x="36" y="46"/>
                    <a:pt x="47" y="12"/>
                    <a:pt x="47" y="0"/>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9" name="Google Shape;1479;p26"/>
          <p:cNvGrpSpPr/>
          <p:nvPr/>
        </p:nvGrpSpPr>
        <p:grpSpPr>
          <a:xfrm rot="2084963" flipH="1">
            <a:off x="1022764" y="-103695"/>
            <a:ext cx="1670611" cy="1197127"/>
            <a:chOff x="692625" y="2569725"/>
            <a:chExt cx="463800" cy="332350"/>
          </a:xfrm>
        </p:grpSpPr>
        <p:sp>
          <p:nvSpPr>
            <p:cNvPr id="1480" name="Google Shape;1480;p26"/>
            <p:cNvSpPr/>
            <p:nvPr/>
          </p:nvSpPr>
          <p:spPr>
            <a:xfrm>
              <a:off x="692625" y="2569725"/>
              <a:ext cx="463800" cy="332350"/>
            </a:xfrm>
            <a:custGeom>
              <a:avLst/>
              <a:gdLst/>
              <a:ahLst/>
              <a:cxnLst/>
              <a:rect l="l" t="t" r="r" b="b"/>
              <a:pathLst>
                <a:path w="18552" h="13294" extrusionOk="0">
                  <a:moveTo>
                    <a:pt x="15080" y="10669"/>
                  </a:moveTo>
                  <a:cubicBezTo>
                    <a:pt x="15313" y="10484"/>
                    <a:pt x="15533" y="10298"/>
                    <a:pt x="15754" y="10100"/>
                  </a:cubicBezTo>
                  <a:cubicBezTo>
                    <a:pt x="15998" y="10042"/>
                    <a:pt x="16207" y="9915"/>
                    <a:pt x="16462" y="9857"/>
                  </a:cubicBezTo>
                  <a:cubicBezTo>
                    <a:pt x="16648" y="9810"/>
                    <a:pt x="16868" y="9833"/>
                    <a:pt x="17066" y="9857"/>
                  </a:cubicBezTo>
                  <a:cubicBezTo>
                    <a:pt x="17309" y="9892"/>
                    <a:pt x="17518" y="10031"/>
                    <a:pt x="17716" y="10182"/>
                  </a:cubicBezTo>
                  <a:cubicBezTo>
                    <a:pt x="17797" y="10217"/>
                    <a:pt x="17855" y="10275"/>
                    <a:pt x="17913" y="10333"/>
                  </a:cubicBezTo>
                  <a:cubicBezTo>
                    <a:pt x="18111" y="10530"/>
                    <a:pt x="18285" y="10716"/>
                    <a:pt x="18343" y="11006"/>
                  </a:cubicBezTo>
                  <a:cubicBezTo>
                    <a:pt x="18424" y="11343"/>
                    <a:pt x="18401" y="11656"/>
                    <a:pt x="18401" y="11981"/>
                  </a:cubicBezTo>
                  <a:cubicBezTo>
                    <a:pt x="18401" y="12051"/>
                    <a:pt x="18389" y="12120"/>
                    <a:pt x="18366" y="12179"/>
                  </a:cubicBezTo>
                  <a:cubicBezTo>
                    <a:pt x="18227" y="12527"/>
                    <a:pt x="18006" y="12805"/>
                    <a:pt x="17693" y="12980"/>
                  </a:cubicBezTo>
                  <a:cubicBezTo>
                    <a:pt x="17495" y="13096"/>
                    <a:pt x="17286" y="13212"/>
                    <a:pt x="17042" y="13235"/>
                  </a:cubicBezTo>
                  <a:cubicBezTo>
                    <a:pt x="16752" y="13270"/>
                    <a:pt x="16474" y="13293"/>
                    <a:pt x="16183" y="13281"/>
                  </a:cubicBezTo>
                  <a:cubicBezTo>
                    <a:pt x="15998" y="13270"/>
                    <a:pt x="15812" y="13212"/>
                    <a:pt x="15661" y="13061"/>
                  </a:cubicBezTo>
                  <a:cubicBezTo>
                    <a:pt x="15487" y="12887"/>
                    <a:pt x="15313" y="12713"/>
                    <a:pt x="15197" y="12504"/>
                  </a:cubicBezTo>
                  <a:cubicBezTo>
                    <a:pt x="15069" y="12248"/>
                    <a:pt x="14918" y="11993"/>
                    <a:pt x="14883" y="11703"/>
                  </a:cubicBezTo>
                  <a:cubicBezTo>
                    <a:pt x="14732" y="11633"/>
                    <a:pt x="14570" y="11610"/>
                    <a:pt x="14419" y="11598"/>
                  </a:cubicBezTo>
                  <a:cubicBezTo>
                    <a:pt x="14105" y="11586"/>
                    <a:pt x="13803" y="11575"/>
                    <a:pt x="13513" y="11470"/>
                  </a:cubicBezTo>
                  <a:cubicBezTo>
                    <a:pt x="13339" y="11412"/>
                    <a:pt x="13142" y="11412"/>
                    <a:pt x="12933" y="11377"/>
                  </a:cubicBezTo>
                  <a:cubicBezTo>
                    <a:pt x="12759" y="11354"/>
                    <a:pt x="12596" y="11319"/>
                    <a:pt x="12422" y="11285"/>
                  </a:cubicBezTo>
                  <a:cubicBezTo>
                    <a:pt x="12213" y="11238"/>
                    <a:pt x="11992" y="11180"/>
                    <a:pt x="11760" y="11192"/>
                  </a:cubicBezTo>
                  <a:cubicBezTo>
                    <a:pt x="11702" y="11192"/>
                    <a:pt x="11633" y="11192"/>
                    <a:pt x="11575" y="11180"/>
                  </a:cubicBezTo>
                  <a:cubicBezTo>
                    <a:pt x="11296" y="11110"/>
                    <a:pt x="11017" y="11122"/>
                    <a:pt x="10739" y="11110"/>
                  </a:cubicBezTo>
                  <a:cubicBezTo>
                    <a:pt x="10599" y="11110"/>
                    <a:pt x="10448" y="11087"/>
                    <a:pt x="10321" y="11076"/>
                  </a:cubicBezTo>
                  <a:cubicBezTo>
                    <a:pt x="10100" y="11029"/>
                    <a:pt x="9903" y="11018"/>
                    <a:pt x="9682" y="11018"/>
                  </a:cubicBezTo>
                  <a:cubicBezTo>
                    <a:pt x="9322" y="11018"/>
                    <a:pt x="8974" y="11018"/>
                    <a:pt x="8614" y="11006"/>
                  </a:cubicBezTo>
                  <a:cubicBezTo>
                    <a:pt x="8440" y="11006"/>
                    <a:pt x="8266" y="10960"/>
                    <a:pt x="8092" y="10948"/>
                  </a:cubicBezTo>
                  <a:cubicBezTo>
                    <a:pt x="7952" y="10936"/>
                    <a:pt x="7825" y="10902"/>
                    <a:pt x="7697" y="10902"/>
                  </a:cubicBezTo>
                  <a:lnTo>
                    <a:pt x="5050" y="10902"/>
                  </a:lnTo>
                  <a:cubicBezTo>
                    <a:pt x="4899" y="10902"/>
                    <a:pt x="4737" y="10890"/>
                    <a:pt x="4574" y="10843"/>
                  </a:cubicBezTo>
                  <a:cubicBezTo>
                    <a:pt x="4388" y="10797"/>
                    <a:pt x="4203" y="10785"/>
                    <a:pt x="4005" y="10739"/>
                  </a:cubicBezTo>
                  <a:cubicBezTo>
                    <a:pt x="3738" y="10681"/>
                    <a:pt x="3460" y="10623"/>
                    <a:pt x="3169" y="10588"/>
                  </a:cubicBezTo>
                  <a:cubicBezTo>
                    <a:pt x="3018" y="10553"/>
                    <a:pt x="2868" y="10565"/>
                    <a:pt x="2705" y="10565"/>
                  </a:cubicBezTo>
                  <a:cubicBezTo>
                    <a:pt x="2496" y="10565"/>
                    <a:pt x="2299" y="10600"/>
                    <a:pt x="2113" y="10495"/>
                  </a:cubicBezTo>
                  <a:cubicBezTo>
                    <a:pt x="2067" y="10472"/>
                    <a:pt x="1997" y="10484"/>
                    <a:pt x="1939" y="10484"/>
                  </a:cubicBezTo>
                  <a:cubicBezTo>
                    <a:pt x="1858" y="10472"/>
                    <a:pt x="1776" y="10449"/>
                    <a:pt x="1707" y="10426"/>
                  </a:cubicBezTo>
                  <a:cubicBezTo>
                    <a:pt x="1625" y="10391"/>
                    <a:pt x="1567" y="10356"/>
                    <a:pt x="1498" y="10333"/>
                  </a:cubicBezTo>
                  <a:cubicBezTo>
                    <a:pt x="1196" y="10275"/>
                    <a:pt x="975" y="10089"/>
                    <a:pt x="801" y="9845"/>
                  </a:cubicBezTo>
                  <a:cubicBezTo>
                    <a:pt x="720" y="9717"/>
                    <a:pt x="604" y="9578"/>
                    <a:pt x="499" y="9450"/>
                  </a:cubicBezTo>
                  <a:cubicBezTo>
                    <a:pt x="325" y="9230"/>
                    <a:pt x="197" y="8998"/>
                    <a:pt x="163" y="8707"/>
                  </a:cubicBezTo>
                  <a:cubicBezTo>
                    <a:pt x="163" y="8673"/>
                    <a:pt x="139" y="8615"/>
                    <a:pt x="116" y="8568"/>
                  </a:cubicBezTo>
                  <a:cubicBezTo>
                    <a:pt x="23" y="8359"/>
                    <a:pt x="0" y="8162"/>
                    <a:pt x="0" y="7941"/>
                  </a:cubicBezTo>
                  <a:lnTo>
                    <a:pt x="0" y="6502"/>
                  </a:lnTo>
                  <a:cubicBezTo>
                    <a:pt x="0" y="6328"/>
                    <a:pt x="23" y="6153"/>
                    <a:pt x="81" y="6002"/>
                  </a:cubicBezTo>
                  <a:cubicBezTo>
                    <a:pt x="139" y="5828"/>
                    <a:pt x="139" y="5631"/>
                    <a:pt x="197" y="5457"/>
                  </a:cubicBezTo>
                  <a:lnTo>
                    <a:pt x="279" y="5201"/>
                  </a:lnTo>
                  <a:cubicBezTo>
                    <a:pt x="348" y="4981"/>
                    <a:pt x="453" y="4795"/>
                    <a:pt x="639" y="4644"/>
                  </a:cubicBezTo>
                  <a:cubicBezTo>
                    <a:pt x="685" y="4609"/>
                    <a:pt x="743" y="4563"/>
                    <a:pt x="755" y="4516"/>
                  </a:cubicBezTo>
                  <a:cubicBezTo>
                    <a:pt x="813" y="4354"/>
                    <a:pt x="952" y="4284"/>
                    <a:pt x="1080" y="4215"/>
                  </a:cubicBezTo>
                  <a:cubicBezTo>
                    <a:pt x="1324" y="4087"/>
                    <a:pt x="1591" y="3948"/>
                    <a:pt x="1858" y="3890"/>
                  </a:cubicBezTo>
                  <a:cubicBezTo>
                    <a:pt x="1974" y="3866"/>
                    <a:pt x="2090" y="3820"/>
                    <a:pt x="2206" y="3773"/>
                  </a:cubicBezTo>
                  <a:cubicBezTo>
                    <a:pt x="2287" y="3762"/>
                    <a:pt x="2357" y="3750"/>
                    <a:pt x="2415" y="3750"/>
                  </a:cubicBezTo>
                  <a:cubicBezTo>
                    <a:pt x="2519" y="3739"/>
                    <a:pt x="2612" y="3704"/>
                    <a:pt x="2717" y="3704"/>
                  </a:cubicBezTo>
                  <a:cubicBezTo>
                    <a:pt x="2833" y="3692"/>
                    <a:pt x="2937" y="3681"/>
                    <a:pt x="3053" y="3681"/>
                  </a:cubicBezTo>
                  <a:cubicBezTo>
                    <a:pt x="4214" y="3681"/>
                    <a:pt x="5364" y="3681"/>
                    <a:pt x="6524" y="3692"/>
                  </a:cubicBezTo>
                  <a:cubicBezTo>
                    <a:pt x="6664" y="3692"/>
                    <a:pt x="6815" y="3692"/>
                    <a:pt x="6942" y="3646"/>
                  </a:cubicBezTo>
                  <a:cubicBezTo>
                    <a:pt x="7012" y="3623"/>
                    <a:pt x="7105" y="3623"/>
                    <a:pt x="7186" y="3623"/>
                  </a:cubicBezTo>
                  <a:cubicBezTo>
                    <a:pt x="7523" y="3623"/>
                    <a:pt x="7836" y="3634"/>
                    <a:pt x="8173" y="3634"/>
                  </a:cubicBezTo>
                  <a:cubicBezTo>
                    <a:pt x="8266" y="3634"/>
                    <a:pt x="8347" y="3623"/>
                    <a:pt x="8452" y="3599"/>
                  </a:cubicBezTo>
                  <a:cubicBezTo>
                    <a:pt x="8695" y="3565"/>
                    <a:pt x="8846" y="3402"/>
                    <a:pt x="8904" y="3158"/>
                  </a:cubicBezTo>
                  <a:cubicBezTo>
                    <a:pt x="8928" y="3054"/>
                    <a:pt x="8986" y="2949"/>
                    <a:pt x="9020" y="2845"/>
                  </a:cubicBezTo>
                  <a:cubicBezTo>
                    <a:pt x="9055" y="2729"/>
                    <a:pt x="9102" y="2613"/>
                    <a:pt x="9160" y="2520"/>
                  </a:cubicBezTo>
                  <a:cubicBezTo>
                    <a:pt x="9218" y="2369"/>
                    <a:pt x="9287" y="2241"/>
                    <a:pt x="9392" y="2125"/>
                  </a:cubicBezTo>
                  <a:cubicBezTo>
                    <a:pt x="9543" y="1974"/>
                    <a:pt x="9694" y="1846"/>
                    <a:pt x="9845" y="1719"/>
                  </a:cubicBezTo>
                  <a:cubicBezTo>
                    <a:pt x="9868" y="1684"/>
                    <a:pt x="9926" y="1672"/>
                    <a:pt x="9949" y="1649"/>
                  </a:cubicBezTo>
                  <a:cubicBezTo>
                    <a:pt x="9972" y="1486"/>
                    <a:pt x="10135" y="1452"/>
                    <a:pt x="10239" y="1394"/>
                  </a:cubicBezTo>
                  <a:cubicBezTo>
                    <a:pt x="10599" y="1208"/>
                    <a:pt x="10971" y="1022"/>
                    <a:pt x="11354" y="836"/>
                  </a:cubicBezTo>
                  <a:cubicBezTo>
                    <a:pt x="11633" y="697"/>
                    <a:pt x="11900" y="558"/>
                    <a:pt x="12178" y="442"/>
                  </a:cubicBezTo>
                  <a:cubicBezTo>
                    <a:pt x="12399" y="349"/>
                    <a:pt x="12619" y="256"/>
                    <a:pt x="12863" y="268"/>
                  </a:cubicBezTo>
                  <a:cubicBezTo>
                    <a:pt x="12910" y="268"/>
                    <a:pt x="12968" y="268"/>
                    <a:pt x="13002" y="233"/>
                  </a:cubicBezTo>
                  <a:cubicBezTo>
                    <a:pt x="13142" y="151"/>
                    <a:pt x="13281" y="163"/>
                    <a:pt x="13409" y="221"/>
                  </a:cubicBezTo>
                  <a:cubicBezTo>
                    <a:pt x="13513" y="268"/>
                    <a:pt x="13606" y="268"/>
                    <a:pt x="13699" y="221"/>
                  </a:cubicBezTo>
                  <a:cubicBezTo>
                    <a:pt x="13757" y="198"/>
                    <a:pt x="13815" y="209"/>
                    <a:pt x="13873" y="198"/>
                  </a:cubicBezTo>
                  <a:cubicBezTo>
                    <a:pt x="13989" y="175"/>
                    <a:pt x="14129" y="151"/>
                    <a:pt x="14245" y="140"/>
                  </a:cubicBezTo>
                  <a:cubicBezTo>
                    <a:pt x="14338" y="117"/>
                    <a:pt x="14442" y="105"/>
                    <a:pt x="14546" y="105"/>
                  </a:cubicBezTo>
                  <a:cubicBezTo>
                    <a:pt x="14663" y="105"/>
                    <a:pt x="14790" y="105"/>
                    <a:pt x="14906" y="47"/>
                  </a:cubicBezTo>
                  <a:cubicBezTo>
                    <a:pt x="14976" y="24"/>
                    <a:pt x="15069" y="24"/>
                    <a:pt x="15150" y="24"/>
                  </a:cubicBezTo>
                  <a:cubicBezTo>
                    <a:pt x="15487" y="24"/>
                    <a:pt x="15835" y="35"/>
                    <a:pt x="16172" y="24"/>
                  </a:cubicBezTo>
                  <a:cubicBezTo>
                    <a:pt x="16462" y="0"/>
                    <a:pt x="16683" y="163"/>
                    <a:pt x="16880" y="314"/>
                  </a:cubicBezTo>
                  <a:cubicBezTo>
                    <a:pt x="17263" y="581"/>
                    <a:pt x="17449" y="976"/>
                    <a:pt x="17588" y="1394"/>
                  </a:cubicBezTo>
                  <a:cubicBezTo>
                    <a:pt x="17669" y="1614"/>
                    <a:pt x="17739" y="1823"/>
                    <a:pt x="17902" y="1974"/>
                  </a:cubicBezTo>
                  <a:cubicBezTo>
                    <a:pt x="17983" y="2079"/>
                    <a:pt x="18029" y="2229"/>
                    <a:pt x="18076" y="2369"/>
                  </a:cubicBezTo>
                  <a:cubicBezTo>
                    <a:pt x="18145" y="2636"/>
                    <a:pt x="18250" y="2891"/>
                    <a:pt x="18215" y="3170"/>
                  </a:cubicBezTo>
                  <a:cubicBezTo>
                    <a:pt x="18203" y="3390"/>
                    <a:pt x="18111" y="3483"/>
                    <a:pt x="17902" y="3483"/>
                  </a:cubicBezTo>
                  <a:lnTo>
                    <a:pt x="17495" y="3483"/>
                  </a:lnTo>
                  <a:cubicBezTo>
                    <a:pt x="17263" y="3483"/>
                    <a:pt x="17124" y="3402"/>
                    <a:pt x="17112" y="3181"/>
                  </a:cubicBezTo>
                  <a:cubicBezTo>
                    <a:pt x="17089" y="2903"/>
                    <a:pt x="16973" y="2647"/>
                    <a:pt x="17008" y="2369"/>
                  </a:cubicBezTo>
                  <a:cubicBezTo>
                    <a:pt x="17031" y="2253"/>
                    <a:pt x="16996" y="2148"/>
                    <a:pt x="16926" y="2055"/>
                  </a:cubicBezTo>
                  <a:cubicBezTo>
                    <a:pt x="16799" y="1881"/>
                    <a:pt x="16741" y="1672"/>
                    <a:pt x="16683" y="1452"/>
                  </a:cubicBezTo>
                  <a:cubicBezTo>
                    <a:pt x="16601" y="1196"/>
                    <a:pt x="16450" y="1045"/>
                    <a:pt x="16183" y="1045"/>
                  </a:cubicBezTo>
                  <a:lnTo>
                    <a:pt x="14651" y="1045"/>
                  </a:lnTo>
                  <a:cubicBezTo>
                    <a:pt x="14570" y="1045"/>
                    <a:pt x="14488" y="1080"/>
                    <a:pt x="14419" y="1092"/>
                  </a:cubicBezTo>
                  <a:cubicBezTo>
                    <a:pt x="14326" y="1103"/>
                    <a:pt x="14256" y="1138"/>
                    <a:pt x="14163" y="1138"/>
                  </a:cubicBezTo>
                  <a:cubicBezTo>
                    <a:pt x="14024" y="1150"/>
                    <a:pt x="13873" y="1161"/>
                    <a:pt x="13792" y="1301"/>
                  </a:cubicBezTo>
                  <a:cubicBezTo>
                    <a:pt x="13780" y="1324"/>
                    <a:pt x="13722" y="1336"/>
                    <a:pt x="13687" y="1359"/>
                  </a:cubicBezTo>
                  <a:cubicBezTo>
                    <a:pt x="13467" y="1428"/>
                    <a:pt x="13258" y="1510"/>
                    <a:pt x="13002" y="1533"/>
                  </a:cubicBezTo>
                  <a:cubicBezTo>
                    <a:pt x="12875" y="1533"/>
                    <a:pt x="12747" y="1591"/>
                    <a:pt x="12619" y="1603"/>
                  </a:cubicBezTo>
                  <a:cubicBezTo>
                    <a:pt x="12480" y="1603"/>
                    <a:pt x="12352" y="1661"/>
                    <a:pt x="12236" y="1672"/>
                  </a:cubicBezTo>
                  <a:cubicBezTo>
                    <a:pt x="12004" y="1707"/>
                    <a:pt x="11807" y="1777"/>
                    <a:pt x="11598" y="1846"/>
                  </a:cubicBezTo>
                  <a:cubicBezTo>
                    <a:pt x="11226" y="1974"/>
                    <a:pt x="10901" y="2171"/>
                    <a:pt x="10681" y="2520"/>
                  </a:cubicBezTo>
                  <a:cubicBezTo>
                    <a:pt x="10681" y="2531"/>
                    <a:pt x="10669" y="2531"/>
                    <a:pt x="10669" y="2543"/>
                  </a:cubicBezTo>
                  <a:cubicBezTo>
                    <a:pt x="10437" y="2729"/>
                    <a:pt x="10321" y="2996"/>
                    <a:pt x="10239" y="3251"/>
                  </a:cubicBezTo>
                  <a:cubicBezTo>
                    <a:pt x="10193" y="3390"/>
                    <a:pt x="10147" y="3506"/>
                    <a:pt x="10147" y="3634"/>
                  </a:cubicBezTo>
                  <a:cubicBezTo>
                    <a:pt x="10147" y="3715"/>
                    <a:pt x="10147" y="3820"/>
                    <a:pt x="10123" y="3913"/>
                  </a:cubicBezTo>
                  <a:cubicBezTo>
                    <a:pt x="10007" y="4203"/>
                    <a:pt x="10077" y="4493"/>
                    <a:pt x="10147" y="4783"/>
                  </a:cubicBezTo>
                  <a:cubicBezTo>
                    <a:pt x="10158" y="4842"/>
                    <a:pt x="10205" y="4876"/>
                    <a:pt x="10251" y="4923"/>
                  </a:cubicBezTo>
                  <a:cubicBezTo>
                    <a:pt x="10367" y="5016"/>
                    <a:pt x="10472" y="5097"/>
                    <a:pt x="10588" y="5190"/>
                  </a:cubicBezTo>
                  <a:cubicBezTo>
                    <a:pt x="10762" y="5306"/>
                    <a:pt x="10913" y="5399"/>
                    <a:pt x="11087" y="5515"/>
                  </a:cubicBezTo>
                  <a:cubicBezTo>
                    <a:pt x="11122" y="5538"/>
                    <a:pt x="11145" y="5561"/>
                    <a:pt x="11168" y="5561"/>
                  </a:cubicBezTo>
                  <a:cubicBezTo>
                    <a:pt x="11516" y="5654"/>
                    <a:pt x="11830" y="5828"/>
                    <a:pt x="12167" y="5944"/>
                  </a:cubicBezTo>
                  <a:cubicBezTo>
                    <a:pt x="12271" y="5968"/>
                    <a:pt x="12364" y="6026"/>
                    <a:pt x="12468" y="6072"/>
                  </a:cubicBezTo>
                  <a:cubicBezTo>
                    <a:pt x="12585" y="6119"/>
                    <a:pt x="12712" y="6153"/>
                    <a:pt x="12852" y="6188"/>
                  </a:cubicBezTo>
                  <a:cubicBezTo>
                    <a:pt x="13084" y="6246"/>
                    <a:pt x="13293" y="6316"/>
                    <a:pt x="13513" y="6409"/>
                  </a:cubicBezTo>
                  <a:cubicBezTo>
                    <a:pt x="13676" y="6467"/>
                    <a:pt x="13803" y="6548"/>
                    <a:pt x="13815" y="6757"/>
                  </a:cubicBezTo>
                  <a:cubicBezTo>
                    <a:pt x="14140" y="6838"/>
                    <a:pt x="14430" y="6931"/>
                    <a:pt x="14732" y="6954"/>
                  </a:cubicBezTo>
                  <a:lnTo>
                    <a:pt x="14767" y="6954"/>
                  </a:lnTo>
                  <a:cubicBezTo>
                    <a:pt x="15034" y="7105"/>
                    <a:pt x="15348" y="7024"/>
                    <a:pt x="15638" y="7059"/>
                  </a:cubicBezTo>
                  <a:cubicBezTo>
                    <a:pt x="15731" y="7070"/>
                    <a:pt x="15835" y="7059"/>
                    <a:pt x="15940" y="7070"/>
                  </a:cubicBezTo>
                  <a:cubicBezTo>
                    <a:pt x="16044" y="7082"/>
                    <a:pt x="16137" y="7070"/>
                    <a:pt x="16230" y="7001"/>
                  </a:cubicBezTo>
                  <a:cubicBezTo>
                    <a:pt x="16253" y="6966"/>
                    <a:pt x="16299" y="6954"/>
                    <a:pt x="16334" y="6943"/>
                  </a:cubicBezTo>
                  <a:cubicBezTo>
                    <a:pt x="16636" y="6850"/>
                    <a:pt x="16810" y="6618"/>
                    <a:pt x="16973" y="6362"/>
                  </a:cubicBezTo>
                  <a:cubicBezTo>
                    <a:pt x="17031" y="6258"/>
                    <a:pt x="17089" y="6177"/>
                    <a:pt x="17147" y="6072"/>
                  </a:cubicBezTo>
                  <a:cubicBezTo>
                    <a:pt x="17182" y="5979"/>
                    <a:pt x="17240" y="5898"/>
                    <a:pt x="17286" y="5793"/>
                  </a:cubicBezTo>
                  <a:cubicBezTo>
                    <a:pt x="17321" y="5724"/>
                    <a:pt x="17321" y="5631"/>
                    <a:pt x="17275" y="5561"/>
                  </a:cubicBezTo>
                  <a:cubicBezTo>
                    <a:pt x="17147" y="5271"/>
                    <a:pt x="17147" y="4969"/>
                    <a:pt x="17263" y="4679"/>
                  </a:cubicBezTo>
                  <a:cubicBezTo>
                    <a:pt x="17298" y="4563"/>
                    <a:pt x="17344" y="4435"/>
                    <a:pt x="17356" y="4296"/>
                  </a:cubicBezTo>
                  <a:cubicBezTo>
                    <a:pt x="17379" y="4122"/>
                    <a:pt x="17507" y="4040"/>
                    <a:pt x="17635" y="4029"/>
                  </a:cubicBezTo>
                  <a:cubicBezTo>
                    <a:pt x="17878" y="3982"/>
                    <a:pt x="18111" y="3971"/>
                    <a:pt x="18343" y="4099"/>
                  </a:cubicBezTo>
                  <a:cubicBezTo>
                    <a:pt x="18447" y="4157"/>
                    <a:pt x="18517" y="4226"/>
                    <a:pt x="18540" y="4354"/>
                  </a:cubicBezTo>
                  <a:cubicBezTo>
                    <a:pt x="18552" y="4493"/>
                    <a:pt x="18552" y="4621"/>
                    <a:pt x="18505" y="4749"/>
                  </a:cubicBezTo>
                  <a:cubicBezTo>
                    <a:pt x="18436" y="4981"/>
                    <a:pt x="18308" y="5190"/>
                    <a:pt x="18215" y="5422"/>
                  </a:cubicBezTo>
                  <a:cubicBezTo>
                    <a:pt x="18029" y="5863"/>
                    <a:pt x="17809" y="6304"/>
                    <a:pt x="17588" y="6757"/>
                  </a:cubicBezTo>
                  <a:cubicBezTo>
                    <a:pt x="17553" y="7047"/>
                    <a:pt x="17286" y="7198"/>
                    <a:pt x="17159" y="7430"/>
                  </a:cubicBezTo>
                  <a:lnTo>
                    <a:pt x="17112" y="7477"/>
                  </a:lnTo>
                  <a:lnTo>
                    <a:pt x="16416" y="7872"/>
                  </a:lnTo>
                  <a:cubicBezTo>
                    <a:pt x="16358" y="7895"/>
                    <a:pt x="16288" y="7918"/>
                    <a:pt x="16218" y="7930"/>
                  </a:cubicBezTo>
                  <a:cubicBezTo>
                    <a:pt x="16172" y="7941"/>
                    <a:pt x="16114" y="7930"/>
                    <a:pt x="16067" y="7941"/>
                  </a:cubicBezTo>
                  <a:cubicBezTo>
                    <a:pt x="15707" y="8092"/>
                    <a:pt x="15313" y="7999"/>
                    <a:pt x="14953" y="8011"/>
                  </a:cubicBezTo>
                  <a:cubicBezTo>
                    <a:pt x="14825" y="8011"/>
                    <a:pt x="14686" y="7976"/>
                    <a:pt x="14570" y="7930"/>
                  </a:cubicBezTo>
                  <a:cubicBezTo>
                    <a:pt x="14279" y="7837"/>
                    <a:pt x="13966" y="7860"/>
                    <a:pt x="13699" y="7663"/>
                  </a:cubicBezTo>
                  <a:cubicBezTo>
                    <a:pt x="13664" y="7639"/>
                    <a:pt x="13583" y="7639"/>
                    <a:pt x="13525" y="7651"/>
                  </a:cubicBezTo>
                  <a:cubicBezTo>
                    <a:pt x="13281" y="7686"/>
                    <a:pt x="13037" y="7651"/>
                    <a:pt x="12817" y="7535"/>
                  </a:cubicBezTo>
                  <a:cubicBezTo>
                    <a:pt x="12735" y="7488"/>
                    <a:pt x="12654" y="7430"/>
                    <a:pt x="12538" y="7407"/>
                  </a:cubicBezTo>
                  <a:cubicBezTo>
                    <a:pt x="12329" y="7349"/>
                    <a:pt x="12120" y="7256"/>
                    <a:pt x="11900" y="7187"/>
                  </a:cubicBezTo>
                  <a:cubicBezTo>
                    <a:pt x="11865" y="7175"/>
                    <a:pt x="11807" y="7163"/>
                    <a:pt x="11760" y="7129"/>
                  </a:cubicBezTo>
                  <a:cubicBezTo>
                    <a:pt x="11656" y="7059"/>
                    <a:pt x="11540" y="7012"/>
                    <a:pt x="11424" y="6966"/>
                  </a:cubicBezTo>
                  <a:cubicBezTo>
                    <a:pt x="11296" y="6931"/>
                    <a:pt x="11180" y="6850"/>
                    <a:pt x="11064" y="6815"/>
                  </a:cubicBezTo>
                  <a:cubicBezTo>
                    <a:pt x="10971" y="6769"/>
                    <a:pt x="10901" y="6722"/>
                    <a:pt x="10820" y="6699"/>
                  </a:cubicBezTo>
                  <a:cubicBezTo>
                    <a:pt x="10483" y="6618"/>
                    <a:pt x="10205" y="6420"/>
                    <a:pt x="9903" y="6269"/>
                  </a:cubicBezTo>
                  <a:cubicBezTo>
                    <a:pt x="9845" y="6246"/>
                    <a:pt x="9798" y="6200"/>
                    <a:pt x="9752" y="6153"/>
                  </a:cubicBezTo>
                  <a:cubicBezTo>
                    <a:pt x="9636" y="6072"/>
                    <a:pt x="9554" y="5956"/>
                    <a:pt x="9427" y="5886"/>
                  </a:cubicBezTo>
                  <a:cubicBezTo>
                    <a:pt x="9229" y="5782"/>
                    <a:pt x="9102" y="5631"/>
                    <a:pt x="9032" y="5434"/>
                  </a:cubicBezTo>
                  <a:cubicBezTo>
                    <a:pt x="8939" y="5213"/>
                    <a:pt x="8788" y="5027"/>
                    <a:pt x="8626" y="4853"/>
                  </a:cubicBezTo>
                  <a:cubicBezTo>
                    <a:pt x="8463" y="4679"/>
                    <a:pt x="8243" y="4621"/>
                    <a:pt x="8010" y="4609"/>
                  </a:cubicBezTo>
                  <a:cubicBezTo>
                    <a:pt x="7871" y="4586"/>
                    <a:pt x="7720" y="4609"/>
                    <a:pt x="7581" y="4609"/>
                  </a:cubicBezTo>
                  <a:lnTo>
                    <a:pt x="4226" y="4609"/>
                  </a:lnTo>
                  <a:cubicBezTo>
                    <a:pt x="4063" y="4609"/>
                    <a:pt x="3924" y="4621"/>
                    <a:pt x="3773" y="4667"/>
                  </a:cubicBezTo>
                  <a:cubicBezTo>
                    <a:pt x="3645" y="4702"/>
                    <a:pt x="3483" y="4691"/>
                    <a:pt x="3355" y="4691"/>
                  </a:cubicBezTo>
                  <a:cubicBezTo>
                    <a:pt x="3018" y="4679"/>
                    <a:pt x="2693" y="4725"/>
                    <a:pt x="2368" y="4853"/>
                  </a:cubicBezTo>
                  <a:cubicBezTo>
                    <a:pt x="2287" y="4900"/>
                    <a:pt x="2183" y="4911"/>
                    <a:pt x="2078" y="4934"/>
                  </a:cubicBezTo>
                  <a:cubicBezTo>
                    <a:pt x="1741" y="5074"/>
                    <a:pt x="1474" y="5248"/>
                    <a:pt x="1312" y="5596"/>
                  </a:cubicBezTo>
                  <a:cubicBezTo>
                    <a:pt x="1219" y="5793"/>
                    <a:pt x="1126" y="5979"/>
                    <a:pt x="1161" y="6200"/>
                  </a:cubicBezTo>
                  <a:cubicBezTo>
                    <a:pt x="1161" y="6246"/>
                    <a:pt x="1161" y="6293"/>
                    <a:pt x="1149" y="6316"/>
                  </a:cubicBezTo>
                  <a:cubicBezTo>
                    <a:pt x="1045" y="6525"/>
                    <a:pt x="1091" y="6734"/>
                    <a:pt x="1080" y="6954"/>
                  </a:cubicBezTo>
                  <a:cubicBezTo>
                    <a:pt x="1080" y="7187"/>
                    <a:pt x="1091" y="7407"/>
                    <a:pt x="1080" y="7639"/>
                  </a:cubicBezTo>
                  <a:cubicBezTo>
                    <a:pt x="1068" y="7930"/>
                    <a:pt x="1149" y="8185"/>
                    <a:pt x="1219" y="8475"/>
                  </a:cubicBezTo>
                  <a:cubicBezTo>
                    <a:pt x="1265" y="8684"/>
                    <a:pt x="1393" y="8823"/>
                    <a:pt x="1544" y="8963"/>
                  </a:cubicBezTo>
                  <a:cubicBezTo>
                    <a:pt x="1707" y="9102"/>
                    <a:pt x="1846" y="9253"/>
                    <a:pt x="2032" y="9369"/>
                  </a:cubicBezTo>
                  <a:cubicBezTo>
                    <a:pt x="2241" y="9497"/>
                    <a:pt x="2438" y="9601"/>
                    <a:pt x="2670" y="9636"/>
                  </a:cubicBezTo>
                  <a:cubicBezTo>
                    <a:pt x="2984" y="9694"/>
                    <a:pt x="3274" y="9752"/>
                    <a:pt x="3587" y="9752"/>
                  </a:cubicBezTo>
                  <a:cubicBezTo>
                    <a:pt x="3634" y="9752"/>
                    <a:pt x="3692" y="9752"/>
                    <a:pt x="3738" y="9775"/>
                  </a:cubicBezTo>
                  <a:cubicBezTo>
                    <a:pt x="3947" y="9868"/>
                    <a:pt x="4168" y="9845"/>
                    <a:pt x="4400" y="9845"/>
                  </a:cubicBezTo>
                  <a:cubicBezTo>
                    <a:pt x="4609" y="9845"/>
                    <a:pt x="4806" y="9810"/>
                    <a:pt x="5015" y="9915"/>
                  </a:cubicBezTo>
                  <a:cubicBezTo>
                    <a:pt x="5073" y="9950"/>
                    <a:pt x="5155" y="9926"/>
                    <a:pt x="5224" y="9926"/>
                  </a:cubicBezTo>
                  <a:cubicBezTo>
                    <a:pt x="5828" y="9868"/>
                    <a:pt x="6420" y="9915"/>
                    <a:pt x="7012" y="9915"/>
                  </a:cubicBezTo>
                  <a:cubicBezTo>
                    <a:pt x="7059" y="9915"/>
                    <a:pt x="7105" y="9915"/>
                    <a:pt x="7128" y="9926"/>
                  </a:cubicBezTo>
                  <a:cubicBezTo>
                    <a:pt x="7302" y="10019"/>
                    <a:pt x="7488" y="9984"/>
                    <a:pt x="7662" y="10008"/>
                  </a:cubicBezTo>
                  <a:lnTo>
                    <a:pt x="8521" y="10008"/>
                  </a:lnTo>
                  <a:cubicBezTo>
                    <a:pt x="8707" y="10008"/>
                    <a:pt x="8881" y="9984"/>
                    <a:pt x="9055" y="10066"/>
                  </a:cubicBezTo>
                  <a:cubicBezTo>
                    <a:pt x="9137" y="10089"/>
                    <a:pt x="9218" y="10077"/>
                    <a:pt x="9311" y="10077"/>
                  </a:cubicBezTo>
                  <a:lnTo>
                    <a:pt x="10263" y="10077"/>
                  </a:lnTo>
                  <a:cubicBezTo>
                    <a:pt x="10379" y="10077"/>
                    <a:pt x="10506" y="10100"/>
                    <a:pt x="10623" y="10135"/>
                  </a:cubicBezTo>
                  <a:cubicBezTo>
                    <a:pt x="10646" y="10135"/>
                    <a:pt x="10669" y="10147"/>
                    <a:pt x="10681" y="10147"/>
                  </a:cubicBezTo>
                  <a:cubicBezTo>
                    <a:pt x="10936" y="10182"/>
                    <a:pt x="11168" y="10217"/>
                    <a:pt x="11412" y="10251"/>
                  </a:cubicBezTo>
                  <a:cubicBezTo>
                    <a:pt x="11644" y="10275"/>
                    <a:pt x="11876" y="10298"/>
                    <a:pt x="12109" y="10321"/>
                  </a:cubicBezTo>
                  <a:cubicBezTo>
                    <a:pt x="12364" y="10356"/>
                    <a:pt x="12631" y="10391"/>
                    <a:pt x="12886" y="10426"/>
                  </a:cubicBezTo>
                  <a:cubicBezTo>
                    <a:pt x="12979" y="10437"/>
                    <a:pt x="13060" y="10449"/>
                    <a:pt x="13165" y="10484"/>
                  </a:cubicBezTo>
                  <a:cubicBezTo>
                    <a:pt x="13223" y="10495"/>
                    <a:pt x="13281" y="10530"/>
                    <a:pt x="13339" y="10507"/>
                  </a:cubicBezTo>
                  <a:cubicBezTo>
                    <a:pt x="13629" y="10507"/>
                    <a:pt x="13908" y="10600"/>
                    <a:pt x="14187" y="10658"/>
                  </a:cubicBezTo>
                  <a:cubicBezTo>
                    <a:pt x="14303" y="10669"/>
                    <a:pt x="14430" y="10681"/>
                    <a:pt x="14546" y="10681"/>
                  </a:cubicBezTo>
                  <a:cubicBezTo>
                    <a:pt x="14732" y="10646"/>
                    <a:pt x="14918" y="10658"/>
                    <a:pt x="15080" y="10669"/>
                  </a:cubicBezTo>
                  <a:close/>
                  <a:moveTo>
                    <a:pt x="13258" y="488"/>
                  </a:moveTo>
                  <a:lnTo>
                    <a:pt x="12933" y="488"/>
                  </a:lnTo>
                  <a:cubicBezTo>
                    <a:pt x="12805" y="488"/>
                    <a:pt x="12677" y="511"/>
                    <a:pt x="12561" y="569"/>
                  </a:cubicBezTo>
                  <a:cubicBezTo>
                    <a:pt x="12364" y="674"/>
                    <a:pt x="12167" y="732"/>
                    <a:pt x="11958" y="813"/>
                  </a:cubicBezTo>
                  <a:cubicBezTo>
                    <a:pt x="11644" y="952"/>
                    <a:pt x="11319" y="1092"/>
                    <a:pt x="11017" y="1243"/>
                  </a:cubicBezTo>
                  <a:cubicBezTo>
                    <a:pt x="10901" y="1301"/>
                    <a:pt x="10820" y="1370"/>
                    <a:pt x="10715" y="1440"/>
                  </a:cubicBezTo>
                  <a:cubicBezTo>
                    <a:pt x="10599" y="1533"/>
                    <a:pt x="10506" y="1614"/>
                    <a:pt x="10390" y="1707"/>
                  </a:cubicBezTo>
                  <a:cubicBezTo>
                    <a:pt x="10205" y="1835"/>
                    <a:pt x="10019" y="1951"/>
                    <a:pt x="9845" y="2090"/>
                  </a:cubicBezTo>
                  <a:cubicBezTo>
                    <a:pt x="9717" y="2195"/>
                    <a:pt x="9613" y="2299"/>
                    <a:pt x="9554" y="2438"/>
                  </a:cubicBezTo>
                  <a:cubicBezTo>
                    <a:pt x="9427" y="2729"/>
                    <a:pt x="9276" y="3007"/>
                    <a:pt x="9195" y="3309"/>
                  </a:cubicBezTo>
                  <a:cubicBezTo>
                    <a:pt x="9113" y="3553"/>
                    <a:pt x="8974" y="3762"/>
                    <a:pt x="8695" y="3832"/>
                  </a:cubicBezTo>
                  <a:cubicBezTo>
                    <a:pt x="8568" y="3866"/>
                    <a:pt x="8452" y="3924"/>
                    <a:pt x="8324" y="3866"/>
                  </a:cubicBezTo>
                  <a:cubicBezTo>
                    <a:pt x="8277" y="3843"/>
                    <a:pt x="8219" y="3843"/>
                    <a:pt x="8173" y="3843"/>
                  </a:cubicBezTo>
                  <a:cubicBezTo>
                    <a:pt x="7883" y="3843"/>
                    <a:pt x="7581" y="3866"/>
                    <a:pt x="7291" y="3866"/>
                  </a:cubicBezTo>
                  <a:cubicBezTo>
                    <a:pt x="7198" y="3866"/>
                    <a:pt x="7117" y="3866"/>
                    <a:pt x="7047" y="3890"/>
                  </a:cubicBezTo>
                  <a:cubicBezTo>
                    <a:pt x="6908" y="3948"/>
                    <a:pt x="6768" y="3948"/>
                    <a:pt x="6617" y="3948"/>
                  </a:cubicBezTo>
                  <a:cubicBezTo>
                    <a:pt x="5538" y="3948"/>
                    <a:pt x="4458" y="3948"/>
                    <a:pt x="3367" y="3971"/>
                  </a:cubicBezTo>
                  <a:cubicBezTo>
                    <a:pt x="3158" y="3971"/>
                    <a:pt x="2937" y="3936"/>
                    <a:pt x="2751" y="4040"/>
                  </a:cubicBezTo>
                  <a:cubicBezTo>
                    <a:pt x="2728" y="4052"/>
                    <a:pt x="2705" y="4052"/>
                    <a:pt x="2693" y="4052"/>
                  </a:cubicBezTo>
                  <a:cubicBezTo>
                    <a:pt x="2496" y="4029"/>
                    <a:pt x="2322" y="4099"/>
                    <a:pt x="2148" y="4145"/>
                  </a:cubicBezTo>
                  <a:cubicBezTo>
                    <a:pt x="1707" y="4261"/>
                    <a:pt x="1242" y="4389"/>
                    <a:pt x="964" y="4807"/>
                  </a:cubicBezTo>
                  <a:cubicBezTo>
                    <a:pt x="964" y="4818"/>
                    <a:pt x="952" y="4818"/>
                    <a:pt x="952" y="4842"/>
                  </a:cubicBezTo>
                  <a:cubicBezTo>
                    <a:pt x="743" y="4992"/>
                    <a:pt x="662" y="5225"/>
                    <a:pt x="581" y="5457"/>
                  </a:cubicBezTo>
                  <a:cubicBezTo>
                    <a:pt x="557" y="5561"/>
                    <a:pt x="511" y="5654"/>
                    <a:pt x="499" y="5747"/>
                  </a:cubicBezTo>
                  <a:cubicBezTo>
                    <a:pt x="453" y="5956"/>
                    <a:pt x="406" y="6177"/>
                    <a:pt x="395" y="6374"/>
                  </a:cubicBezTo>
                  <a:cubicBezTo>
                    <a:pt x="383" y="6943"/>
                    <a:pt x="395" y="7512"/>
                    <a:pt x="395" y="8057"/>
                  </a:cubicBezTo>
                  <a:cubicBezTo>
                    <a:pt x="395" y="8127"/>
                    <a:pt x="395" y="8208"/>
                    <a:pt x="430" y="8278"/>
                  </a:cubicBezTo>
                  <a:cubicBezTo>
                    <a:pt x="464" y="8452"/>
                    <a:pt x="522" y="8626"/>
                    <a:pt x="581" y="8800"/>
                  </a:cubicBezTo>
                  <a:cubicBezTo>
                    <a:pt x="639" y="8963"/>
                    <a:pt x="697" y="9102"/>
                    <a:pt x="801" y="9230"/>
                  </a:cubicBezTo>
                  <a:cubicBezTo>
                    <a:pt x="952" y="9392"/>
                    <a:pt x="1045" y="9578"/>
                    <a:pt x="1196" y="9741"/>
                  </a:cubicBezTo>
                  <a:cubicBezTo>
                    <a:pt x="1277" y="9845"/>
                    <a:pt x="1416" y="9926"/>
                    <a:pt x="1544" y="9973"/>
                  </a:cubicBezTo>
                  <a:cubicBezTo>
                    <a:pt x="1788" y="10042"/>
                    <a:pt x="2008" y="10193"/>
                    <a:pt x="2287" y="10159"/>
                  </a:cubicBezTo>
                  <a:cubicBezTo>
                    <a:pt x="2426" y="10251"/>
                    <a:pt x="2601" y="10217"/>
                    <a:pt x="2763" y="10217"/>
                  </a:cubicBezTo>
                  <a:cubicBezTo>
                    <a:pt x="3007" y="10217"/>
                    <a:pt x="3251" y="10193"/>
                    <a:pt x="3483" y="10298"/>
                  </a:cubicBezTo>
                  <a:cubicBezTo>
                    <a:pt x="3541" y="10321"/>
                    <a:pt x="3599" y="10309"/>
                    <a:pt x="3680" y="10309"/>
                  </a:cubicBezTo>
                  <a:cubicBezTo>
                    <a:pt x="3750" y="10321"/>
                    <a:pt x="3820" y="10321"/>
                    <a:pt x="3889" y="10333"/>
                  </a:cubicBezTo>
                  <a:cubicBezTo>
                    <a:pt x="4121" y="10391"/>
                    <a:pt x="4354" y="10472"/>
                    <a:pt x="4621" y="10472"/>
                  </a:cubicBezTo>
                  <a:cubicBezTo>
                    <a:pt x="4667" y="10472"/>
                    <a:pt x="4725" y="10472"/>
                    <a:pt x="4760" y="10495"/>
                  </a:cubicBezTo>
                  <a:cubicBezTo>
                    <a:pt x="4899" y="10565"/>
                    <a:pt x="5038" y="10553"/>
                    <a:pt x="5189" y="10553"/>
                  </a:cubicBezTo>
                  <a:lnTo>
                    <a:pt x="8185" y="10553"/>
                  </a:lnTo>
                  <a:cubicBezTo>
                    <a:pt x="8301" y="10553"/>
                    <a:pt x="8417" y="10553"/>
                    <a:pt x="8521" y="10588"/>
                  </a:cubicBezTo>
                  <a:cubicBezTo>
                    <a:pt x="8637" y="10623"/>
                    <a:pt x="8765" y="10623"/>
                    <a:pt x="8881" y="10623"/>
                  </a:cubicBezTo>
                  <a:cubicBezTo>
                    <a:pt x="8962" y="10623"/>
                    <a:pt x="9032" y="10611"/>
                    <a:pt x="9102" y="10646"/>
                  </a:cubicBezTo>
                  <a:cubicBezTo>
                    <a:pt x="9322" y="10727"/>
                    <a:pt x="9554" y="10716"/>
                    <a:pt x="9775" y="10739"/>
                  </a:cubicBezTo>
                  <a:cubicBezTo>
                    <a:pt x="9914" y="10762"/>
                    <a:pt x="10065" y="10739"/>
                    <a:pt x="10193" y="10774"/>
                  </a:cubicBezTo>
                  <a:cubicBezTo>
                    <a:pt x="10472" y="10832"/>
                    <a:pt x="10762" y="10832"/>
                    <a:pt x="11052" y="10843"/>
                  </a:cubicBezTo>
                  <a:cubicBezTo>
                    <a:pt x="11470" y="10878"/>
                    <a:pt x="11876" y="10913"/>
                    <a:pt x="12294" y="10971"/>
                  </a:cubicBezTo>
                  <a:cubicBezTo>
                    <a:pt x="12677" y="11029"/>
                    <a:pt x="13037" y="11122"/>
                    <a:pt x="13409" y="11180"/>
                  </a:cubicBezTo>
                  <a:cubicBezTo>
                    <a:pt x="13873" y="11238"/>
                    <a:pt x="14338" y="11285"/>
                    <a:pt x="14802" y="11343"/>
                  </a:cubicBezTo>
                  <a:cubicBezTo>
                    <a:pt x="14848" y="11343"/>
                    <a:pt x="14906" y="11319"/>
                    <a:pt x="14964" y="11308"/>
                  </a:cubicBezTo>
                  <a:lnTo>
                    <a:pt x="14964" y="10878"/>
                  </a:lnTo>
                  <a:cubicBezTo>
                    <a:pt x="14883" y="10797"/>
                    <a:pt x="14790" y="10832"/>
                    <a:pt x="14709" y="10832"/>
                  </a:cubicBezTo>
                  <a:cubicBezTo>
                    <a:pt x="14326" y="10855"/>
                    <a:pt x="13978" y="10727"/>
                    <a:pt x="13606" y="10739"/>
                  </a:cubicBezTo>
                  <a:cubicBezTo>
                    <a:pt x="13571" y="10739"/>
                    <a:pt x="13548" y="10727"/>
                    <a:pt x="13513" y="10727"/>
                  </a:cubicBezTo>
                  <a:cubicBezTo>
                    <a:pt x="13142" y="10658"/>
                    <a:pt x="12770" y="10600"/>
                    <a:pt x="12399" y="10530"/>
                  </a:cubicBezTo>
                  <a:lnTo>
                    <a:pt x="12341" y="10530"/>
                  </a:lnTo>
                  <a:cubicBezTo>
                    <a:pt x="12097" y="10530"/>
                    <a:pt x="11842" y="10542"/>
                    <a:pt x="11609" y="10449"/>
                  </a:cubicBezTo>
                  <a:cubicBezTo>
                    <a:pt x="11575" y="10437"/>
                    <a:pt x="11528" y="10437"/>
                    <a:pt x="11493" y="10449"/>
                  </a:cubicBezTo>
                  <a:cubicBezTo>
                    <a:pt x="11226" y="10472"/>
                    <a:pt x="10959" y="10356"/>
                    <a:pt x="10681" y="10356"/>
                  </a:cubicBezTo>
                  <a:cubicBezTo>
                    <a:pt x="10506" y="10263"/>
                    <a:pt x="10321" y="10275"/>
                    <a:pt x="10147" y="10275"/>
                  </a:cubicBezTo>
                  <a:lnTo>
                    <a:pt x="9322" y="10275"/>
                  </a:lnTo>
                  <a:cubicBezTo>
                    <a:pt x="9229" y="10275"/>
                    <a:pt x="9148" y="10298"/>
                    <a:pt x="9079" y="10263"/>
                  </a:cubicBezTo>
                  <a:cubicBezTo>
                    <a:pt x="8904" y="10193"/>
                    <a:pt x="8742" y="10205"/>
                    <a:pt x="8568" y="10205"/>
                  </a:cubicBezTo>
                  <a:lnTo>
                    <a:pt x="7488" y="10205"/>
                  </a:lnTo>
                  <a:cubicBezTo>
                    <a:pt x="7407" y="10205"/>
                    <a:pt x="7314" y="10217"/>
                    <a:pt x="7244" y="10193"/>
                  </a:cubicBezTo>
                  <a:cubicBezTo>
                    <a:pt x="7070" y="10124"/>
                    <a:pt x="6908" y="10135"/>
                    <a:pt x="6733" y="10135"/>
                  </a:cubicBezTo>
                  <a:lnTo>
                    <a:pt x="5422" y="10135"/>
                  </a:lnTo>
                  <a:cubicBezTo>
                    <a:pt x="5224" y="10135"/>
                    <a:pt x="5027" y="10135"/>
                    <a:pt x="4841" y="10066"/>
                  </a:cubicBezTo>
                  <a:cubicBezTo>
                    <a:pt x="4760" y="10031"/>
                    <a:pt x="4690" y="10031"/>
                    <a:pt x="4621" y="10031"/>
                  </a:cubicBezTo>
                  <a:cubicBezTo>
                    <a:pt x="4319" y="10042"/>
                    <a:pt x="4005" y="10008"/>
                    <a:pt x="3703" y="9950"/>
                  </a:cubicBezTo>
                  <a:cubicBezTo>
                    <a:pt x="3634" y="9926"/>
                    <a:pt x="3564" y="9915"/>
                    <a:pt x="3483" y="9915"/>
                  </a:cubicBezTo>
                  <a:cubicBezTo>
                    <a:pt x="3111" y="9903"/>
                    <a:pt x="2728" y="9857"/>
                    <a:pt x="2368" y="9787"/>
                  </a:cubicBezTo>
                  <a:cubicBezTo>
                    <a:pt x="2241" y="9752"/>
                    <a:pt x="2125" y="9717"/>
                    <a:pt x="2008" y="9636"/>
                  </a:cubicBezTo>
                  <a:cubicBezTo>
                    <a:pt x="1730" y="9462"/>
                    <a:pt x="1509" y="9253"/>
                    <a:pt x="1300" y="9021"/>
                  </a:cubicBezTo>
                  <a:cubicBezTo>
                    <a:pt x="1091" y="8800"/>
                    <a:pt x="929" y="8556"/>
                    <a:pt x="929" y="8231"/>
                  </a:cubicBezTo>
                  <a:cubicBezTo>
                    <a:pt x="929" y="8208"/>
                    <a:pt x="929" y="8173"/>
                    <a:pt x="917" y="8150"/>
                  </a:cubicBezTo>
                  <a:cubicBezTo>
                    <a:pt x="848" y="8034"/>
                    <a:pt x="859" y="7918"/>
                    <a:pt x="859" y="7779"/>
                  </a:cubicBezTo>
                  <a:lnTo>
                    <a:pt x="859" y="6490"/>
                  </a:lnTo>
                  <a:cubicBezTo>
                    <a:pt x="859" y="6409"/>
                    <a:pt x="894" y="6316"/>
                    <a:pt x="906" y="6211"/>
                  </a:cubicBezTo>
                  <a:cubicBezTo>
                    <a:pt x="917" y="6130"/>
                    <a:pt x="952" y="6037"/>
                    <a:pt x="929" y="5944"/>
                  </a:cubicBezTo>
                  <a:cubicBezTo>
                    <a:pt x="917" y="5689"/>
                    <a:pt x="1033" y="5492"/>
                    <a:pt x="1126" y="5271"/>
                  </a:cubicBezTo>
                  <a:cubicBezTo>
                    <a:pt x="1184" y="5097"/>
                    <a:pt x="1300" y="4981"/>
                    <a:pt x="1451" y="4900"/>
                  </a:cubicBezTo>
                  <a:lnTo>
                    <a:pt x="1498" y="4853"/>
                  </a:lnTo>
                  <a:cubicBezTo>
                    <a:pt x="1672" y="4644"/>
                    <a:pt x="1916" y="4563"/>
                    <a:pt x="2171" y="4493"/>
                  </a:cubicBezTo>
                  <a:cubicBezTo>
                    <a:pt x="2264" y="4458"/>
                    <a:pt x="2380" y="4435"/>
                    <a:pt x="2484" y="4412"/>
                  </a:cubicBezTo>
                  <a:cubicBezTo>
                    <a:pt x="2786" y="4342"/>
                    <a:pt x="3100" y="4273"/>
                    <a:pt x="3413" y="4296"/>
                  </a:cubicBezTo>
                  <a:lnTo>
                    <a:pt x="3634" y="4296"/>
                  </a:lnTo>
                  <a:cubicBezTo>
                    <a:pt x="3692" y="4296"/>
                    <a:pt x="3761" y="4296"/>
                    <a:pt x="3808" y="4273"/>
                  </a:cubicBezTo>
                  <a:cubicBezTo>
                    <a:pt x="3936" y="4215"/>
                    <a:pt x="4063" y="4215"/>
                    <a:pt x="4203" y="4215"/>
                  </a:cubicBezTo>
                  <a:cubicBezTo>
                    <a:pt x="5387" y="4215"/>
                    <a:pt x="6594" y="4226"/>
                    <a:pt x="7778" y="4215"/>
                  </a:cubicBezTo>
                  <a:cubicBezTo>
                    <a:pt x="8161" y="4215"/>
                    <a:pt x="8510" y="4261"/>
                    <a:pt x="8823" y="4470"/>
                  </a:cubicBezTo>
                  <a:cubicBezTo>
                    <a:pt x="8858" y="4493"/>
                    <a:pt x="8881" y="4493"/>
                    <a:pt x="8916" y="4516"/>
                  </a:cubicBezTo>
                  <a:cubicBezTo>
                    <a:pt x="9055" y="4621"/>
                    <a:pt x="9218" y="4737"/>
                    <a:pt x="9276" y="4923"/>
                  </a:cubicBezTo>
                  <a:cubicBezTo>
                    <a:pt x="9322" y="5039"/>
                    <a:pt x="9380" y="5143"/>
                    <a:pt x="9438" y="5259"/>
                  </a:cubicBezTo>
                  <a:cubicBezTo>
                    <a:pt x="9450" y="5283"/>
                    <a:pt x="9450" y="5318"/>
                    <a:pt x="9485" y="5329"/>
                  </a:cubicBezTo>
                  <a:cubicBezTo>
                    <a:pt x="9624" y="5422"/>
                    <a:pt x="9729" y="5550"/>
                    <a:pt x="9798" y="5689"/>
                  </a:cubicBezTo>
                  <a:cubicBezTo>
                    <a:pt x="9810" y="5735"/>
                    <a:pt x="9891" y="5747"/>
                    <a:pt x="9914" y="5782"/>
                  </a:cubicBezTo>
                  <a:cubicBezTo>
                    <a:pt x="9984" y="5828"/>
                    <a:pt x="10077" y="5886"/>
                    <a:pt x="10147" y="5921"/>
                  </a:cubicBezTo>
                  <a:cubicBezTo>
                    <a:pt x="10309" y="6014"/>
                    <a:pt x="10472" y="6130"/>
                    <a:pt x="10623" y="6177"/>
                  </a:cubicBezTo>
                  <a:cubicBezTo>
                    <a:pt x="10785" y="6211"/>
                    <a:pt x="10936" y="6269"/>
                    <a:pt x="11075" y="6328"/>
                  </a:cubicBezTo>
                  <a:cubicBezTo>
                    <a:pt x="11307" y="6432"/>
                    <a:pt x="11551" y="6502"/>
                    <a:pt x="11783" y="6618"/>
                  </a:cubicBezTo>
                  <a:cubicBezTo>
                    <a:pt x="12016" y="6734"/>
                    <a:pt x="12283" y="6815"/>
                    <a:pt x="12503" y="6966"/>
                  </a:cubicBezTo>
                  <a:lnTo>
                    <a:pt x="12585" y="7012"/>
                  </a:lnTo>
                  <a:cubicBezTo>
                    <a:pt x="12770" y="7059"/>
                    <a:pt x="12921" y="7163"/>
                    <a:pt x="13095" y="7233"/>
                  </a:cubicBezTo>
                  <a:cubicBezTo>
                    <a:pt x="13142" y="7245"/>
                    <a:pt x="13165" y="7279"/>
                    <a:pt x="13211" y="7279"/>
                  </a:cubicBezTo>
                  <a:cubicBezTo>
                    <a:pt x="13374" y="7303"/>
                    <a:pt x="13525" y="7349"/>
                    <a:pt x="13664" y="7187"/>
                  </a:cubicBezTo>
                  <a:cubicBezTo>
                    <a:pt x="13618" y="7012"/>
                    <a:pt x="13676" y="6827"/>
                    <a:pt x="13583" y="6618"/>
                  </a:cubicBezTo>
                  <a:cubicBezTo>
                    <a:pt x="13409" y="6560"/>
                    <a:pt x="13223" y="6478"/>
                    <a:pt x="13026" y="6420"/>
                  </a:cubicBezTo>
                  <a:cubicBezTo>
                    <a:pt x="12828" y="6362"/>
                    <a:pt x="12643" y="6316"/>
                    <a:pt x="12468" y="6258"/>
                  </a:cubicBezTo>
                  <a:cubicBezTo>
                    <a:pt x="12294" y="6200"/>
                    <a:pt x="12132" y="6130"/>
                    <a:pt x="11958" y="6060"/>
                  </a:cubicBezTo>
                  <a:cubicBezTo>
                    <a:pt x="11714" y="5956"/>
                    <a:pt x="11470" y="5863"/>
                    <a:pt x="11226" y="5782"/>
                  </a:cubicBezTo>
                  <a:cubicBezTo>
                    <a:pt x="11122" y="5747"/>
                    <a:pt x="11029" y="5712"/>
                    <a:pt x="10948" y="5654"/>
                  </a:cubicBezTo>
                  <a:cubicBezTo>
                    <a:pt x="10820" y="5561"/>
                    <a:pt x="10657" y="5492"/>
                    <a:pt x="10506" y="5422"/>
                  </a:cubicBezTo>
                  <a:cubicBezTo>
                    <a:pt x="10379" y="5445"/>
                    <a:pt x="10321" y="5364"/>
                    <a:pt x="10239" y="5271"/>
                  </a:cubicBezTo>
                  <a:cubicBezTo>
                    <a:pt x="10135" y="5167"/>
                    <a:pt x="10065" y="5050"/>
                    <a:pt x="9961" y="4958"/>
                  </a:cubicBezTo>
                  <a:cubicBezTo>
                    <a:pt x="9810" y="4795"/>
                    <a:pt x="9833" y="4609"/>
                    <a:pt x="9845" y="4400"/>
                  </a:cubicBezTo>
                  <a:cubicBezTo>
                    <a:pt x="9845" y="4296"/>
                    <a:pt x="9868" y="4203"/>
                    <a:pt x="9868" y="4099"/>
                  </a:cubicBezTo>
                  <a:lnTo>
                    <a:pt x="9868" y="3390"/>
                  </a:lnTo>
                  <a:cubicBezTo>
                    <a:pt x="9868" y="3309"/>
                    <a:pt x="9868" y="3239"/>
                    <a:pt x="9903" y="3170"/>
                  </a:cubicBezTo>
                  <a:cubicBezTo>
                    <a:pt x="9961" y="3007"/>
                    <a:pt x="10019" y="2845"/>
                    <a:pt x="10100" y="2694"/>
                  </a:cubicBezTo>
                  <a:cubicBezTo>
                    <a:pt x="10147" y="2589"/>
                    <a:pt x="10216" y="2496"/>
                    <a:pt x="10297" y="2415"/>
                  </a:cubicBezTo>
                  <a:cubicBezTo>
                    <a:pt x="10356" y="2322"/>
                    <a:pt x="10425" y="2264"/>
                    <a:pt x="10483" y="2183"/>
                  </a:cubicBezTo>
                  <a:cubicBezTo>
                    <a:pt x="10715" y="1823"/>
                    <a:pt x="11064" y="1649"/>
                    <a:pt x="11435" y="1510"/>
                  </a:cubicBezTo>
                  <a:cubicBezTo>
                    <a:pt x="11575" y="1475"/>
                    <a:pt x="11691" y="1440"/>
                    <a:pt x="11818" y="1394"/>
                  </a:cubicBezTo>
                  <a:cubicBezTo>
                    <a:pt x="11876" y="1370"/>
                    <a:pt x="11934" y="1359"/>
                    <a:pt x="11992" y="1336"/>
                  </a:cubicBezTo>
                  <a:cubicBezTo>
                    <a:pt x="12236" y="1324"/>
                    <a:pt x="12468" y="1208"/>
                    <a:pt x="12712" y="1254"/>
                  </a:cubicBezTo>
                  <a:cubicBezTo>
                    <a:pt x="12759" y="1254"/>
                    <a:pt x="12793" y="1219"/>
                    <a:pt x="12828" y="1219"/>
                  </a:cubicBezTo>
                  <a:cubicBezTo>
                    <a:pt x="12910" y="1208"/>
                    <a:pt x="12979" y="1185"/>
                    <a:pt x="13037" y="1185"/>
                  </a:cubicBezTo>
                  <a:cubicBezTo>
                    <a:pt x="13211" y="1185"/>
                    <a:pt x="13374" y="1103"/>
                    <a:pt x="13560" y="1045"/>
                  </a:cubicBezTo>
                  <a:cubicBezTo>
                    <a:pt x="13351" y="929"/>
                    <a:pt x="13467" y="674"/>
                    <a:pt x="13258" y="488"/>
                  </a:cubicBezTo>
                  <a:close/>
                  <a:moveTo>
                    <a:pt x="16578" y="12945"/>
                  </a:moveTo>
                  <a:cubicBezTo>
                    <a:pt x="16892" y="12991"/>
                    <a:pt x="17205" y="12887"/>
                    <a:pt x="17507" y="12747"/>
                  </a:cubicBezTo>
                  <a:cubicBezTo>
                    <a:pt x="17762" y="12620"/>
                    <a:pt x="17925" y="12399"/>
                    <a:pt x="18052" y="12155"/>
                  </a:cubicBezTo>
                  <a:cubicBezTo>
                    <a:pt x="18099" y="12074"/>
                    <a:pt x="18099" y="11993"/>
                    <a:pt x="18111" y="11923"/>
                  </a:cubicBezTo>
                  <a:cubicBezTo>
                    <a:pt x="18134" y="11726"/>
                    <a:pt x="18134" y="11552"/>
                    <a:pt x="18111" y="11366"/>
                  </a:cubicBezTo>
                  <a:cubicBezTo>
                    <a:pt x="18087" y="11134"/>
                    <a:pt x="18052" y="10902"/>
                    <a:pt x="17878" y="10716"/>
                  </a:cubicBezTo>
                  <a:cubicBezTo>
                    <a:pt x="17693" y="10507"/>
                    <a:pt x="17507" y="10356"/>
                    <a:pt x="17263" y="10228"/>
                  </a:cubicBezTo>
                  <a:cubicBezTo>
                    <a:pt x="16938" y="10089"/>
                    <a:pt x="16625" y="10077"/>
                    <a:pt x="16288" y="10228"/>
                  </a:cubicBezTo>
                  <a:cubicBezTo>
                    <a:pt x="16230" y="10263"/>
                    <a:pt x="16172" y="10275"/>
                    <a:pt x="16114" y="10286"/>
                  </a:cubicBezTo>
                  <a:cubicBezTo>
                    <a:pt x="16056" y="10309"/>
                    <a:pt x="15986" y="10309"/>
                    <a:pt x="15940" y="10333"/>
                  </a:cubicBezTo>
                  <a:cubicBezTo>
                    <a:pt x="15823" y="10437"/>
                    <a:pt x="15661" y="10495"/>
                    <a:pt x="15545" y="10611"/>
                  </a:cubicBezTo>
                  <a:cubicBezTo>
                    <a:pt x="15348" y="10809"/>
                    <a:pt x="15173" y="11029"/>
                    <a:pt x="15197" y="11354"/>
                  </a:cubicBezTo>
                  <a:cubicBezTo>
                    <a:pt x="15208" y="11482"/>
                    <a:pt x="15185" y="11610"/>
                    <a:pt x="15289" y="11726"/>
                  </a:cubicBezTo>
                  <a:cubicBezTo>
                    <a:pt x="15324" y="11784"/>
                    <a:pt x="15348" y="11888"/>
                    <a:pt x="15324" y="11958"/>
                  </a:cubicBezTo>
                  <a:cubicBezTo>
                    <a:pt x="15324" y="12167"/>
                    <a:pt x="15406" y="12329"/>
                    <a:pt x="15522" y="12504"/>
                  </a:cubicBezTo>
                  <a:cubicBezTo>
                    <a:pt x="15696" y="12771"/>
                    <a:pt x="15940" y="12910"/>
                    <a:pt x="16253" y="12933"/>
                  </a:cubicBezTo>
                  <a:cubicBezTo>
                    <a:pt x="16358" y="12968"/>
                    <a:pt x="16462" y="12945"/>
                    <a:pt x="16578" y="12945"/>
                  </a:cubicBezTo>
                  <a:close/>
                  <a:moveTo>
                    <a:pt x="17495" y="1904"/>
                  </a:moveTo>
                  <a:lnTo>
                    <a:pt x="17495" y="1777"/>
                  </a:lnTo>
                  <a:cubicBezTo>
                    <a:pt x="17391" y="1440"/>
                    <a:pt x="17240" y="1138"/>
                    <a:pt x="17066" y="836"/>
                  </a:cubicBezTo>
                  <a:cubicBezTo>
                    <a:pt x="17054" y="802"/>
                    <a:pt x="17031" y="755"/>
                    <a:pt x="16996" y="743"/>
                  </a:cubicBezTo>
                  <a:cubicBezTo>
                    <a:pt x="16915" y="651"/>
                    <a:pt x="16822" y="569"/>
                    <a:pt x="16717" y="500"/>
                  </a:cubicBezTo>
                  <a:cubicBezTo>
                    <a:pt x="16520" y="349"/>
                    <a:pt x="16299" y="221"/>
                    <a:pt x="16021" y="233"/>
                  </a:cubicBezTo>
                  <a:cubicBezTo>
                    <a:pt x="15765" y="256"/>
                    <a:pt x="15522" y="233"/>
                    <a:pt x="15255" y="233"/>
                  </a:cubicBezTo>
                  <a:cubicBezTo>
                    <a:pt x="15197" y="233"/>
                    <a:pt x="15127" y="221"/>
                    <a:pt x="15069" y="256"/>
                  </a:cubicBezTo>
                  <a:cubicBezTo>
                    <a:pt x="14872" y="337"/>
                    <a:pt x="14674" y="326"/>
                    <a:pt x="14465" y="337"/>
                  </a:cubicBezTo>
                  <a:cubicBezTo>
                    <a:pt x="14407" y="337"/>
                    <a:pt x="14349" y="349"/>
                    <a:pt x="14303" y="372"/>
                  </a:cubicBezTo>
                  <a:cubicBezTo>
                    <a:pt x="14198" y="384"/>
                    <a:pt x="14094" y="407"/>
                    <a:pt x="13989" y="407"/>
                  </a:cubicBezTo>
                  <a:cubicBezTo>
                    <a:pt x="13862" y="407"/>
                    <a:pt x="13757" y="453"/>
                    <a:pt x="13653" y="558"/>
                  </a:cubicBezTo>
                  <a:cubicBezTo>
                    <a:pt x="13653" y="639"/>
                    <a:pt x="13676" y="743"/>
                    <a:pt x="13676" y="860"/>
                  </a:cubicBezTo>
                  <a:cubicBezTo>
                    <a:pt x="13757" y="848"/>
                    <a:pt x="13827" y="848"/>
                    <a:pt x="13908" y="836"/>
                  </a:cubicBezTo>
                  <a:cubicBezTo>
                    <a:pt x="14117" y="790"/>
                    <a:pt x="14338" y="732"/>
                    <a:pt x="14558" y="720"/>
                  </a:cubicBezTo>
                  <a:cubicBezTo>
                    <a:pt x="15104" y="697"/>
                    <a:pt x="15661" y="720"/>
                    <a:pt x="16207" y="720"/>
                  </a:cubicBezTo>
                  <a:cubicBezTo>
                    <a:pt x="16578" y="720"/>
                    <a:pt x="16880" y="964"/>
                    <a:pt x="16961" y="1312"/>
                  </a:cubicBezTo>
                  <a:cubicBezTo>
                    <a:pt x="17008" y="1510"/>
                    <a:pt x="17054" y="1730"/>
                    <a:pt x="17193" y="1904"/>
                  </a:cubicBezTo>
                  <a:close/>
                  <a:moveTo>
                    <a:pt x="13745" y="7256"/>
                  </a:moveTo>
                  <a:cubicBezTo>
                    <a:pt x="13792" y="7303"/>
                    <a:pt x="13815" y="7338"/>
                    <a:pt x="13862" y="7349"/>
                  </a:cubicBezTo>
                  <a:cubicBezTo>
                    <a:pt x="13908" y="7372"/>
                    <a:pt x="13954" y="7396"/>
                    <a:pt x="14012" y="7407"/>
                  </a:cubicBezTo>
                  <a:cubicBezTo>
                    <a:pt x="14152" y="7454"/>
                    <a:pt x="14303" y="7477"/>
                    <a:pt x="14442" y="7523"/>
                  </a:cubicBezTo>
                  <a:cubicBezTo>
                    <a:pt x="14767" y="7605"/>
                    <a:pt x="15092" y="7686"/>
                    <a:pt x="15429" y="7663"/>
                  </a:cubicBezTo>
                  <a:lnTo>
                    <a:pt x="15487" y="7663"/>
                  </a:lnTo>
                  <a:cubicBezTo>
                    <a:pt x="15719" y="7709"/>
                    <a:pt x="15928" y="7605"/>
                    <a:pt x="16160" y="7581"/>
                  </a:cubicBezTo>
                  <a:cubicBezTo>
                    <a:pt x="16253" y="7570"/>
                    <a:pt x="16358" y="7488"/>
                    <a:pt x="16462" y="7430"/>
                  </a:cubicBezTo>
                  <a:cubicBezTo>
                    <a:pt x="16543" y="7396"/>
                    <a:pt x="16636" y="7338"/>
                    <a:pt x="16741" y="7303"/>
                  </a:cubicBezTo>
                  <a:cubicBezTo>
                    <a:pt x="16915" y="7233"/>
                    <a:pt x="17031" y="7117"/>
                    <a:pt x="17124" y="6966"/>
                  </a:cubicBezTo>
                  <a:cubicBezTo>
                    <a:pt x="17240" y="6815"/>
                    <a:pt x="17333" y="6653"/>
                    <a:pt x="17414" y="6467"/>
                  </a:cubicBezTo>
                  <a:cubicBezTo>
                    <a:pt x="17553" y="6177"/>
                    <a:pt x="17693" y="5898"/>
                    <a:pt x="17843" y="5619"/>
                  </a:cubicBezTo>
                  <a:cubicBezTo>
                    <a:pt x="17739" y="5550"/>
                    <a:pt x="17669" y="5573"/>
                    <a:pt x="17623" y="5654"/>
                  </a:cubicBezTo>
                  <a:cubicBezTo>
                    <a:pt x="17576" y="5724"/>
                    <a:pt x="17530" y="5793"/>
                    <a:pt x="17518" y="5863"/>
                  </a:cubicBezTo>
                  <a:cubicBezTo>
                    <a:pt x="17495" y="6026"/>
                    <a:pt x="17414" y="6153"/>
                    <a:pt x="17321" y="6269"/>
                  </a:cubicBezTo>
                  <a:cubicBezTo>
                    <a:pt x="17275" y="6316"/>
                    <a:pt x="17240" y="6374"/>
                    <a:pt x="17228" y="6432"/>
                  </a:cubicBezTo>
                  <a:cubicBezTo>
                    <a:pt x="17182" y="6595"/>
                    <a:pt x="17054" y="6711"/>
                    <a:pt x="16973" y="6838"/>
                  </a:cubicBezTo>
                  <a:cubicBezTo>
                    <a:pt x="16938" y="6885"/>
                    <a:pt x="16868" y="6908"/>
                    <a:pt x="16833" y="6966"/>
                  </a:cubicBezTo>
                  <a:cubicBezTo>
                    <a:pt x="16694" y="7198"/>
                    <a:pt x="16474" y="7279"/>
                    <a:pt x="16218" y="7291"/>
                  </a:cubicBezTo>
                  <a:cubicBezTo>
                    <a:pt x="15777" y="7314"/>
                    <a:pt x="15359" y="7198"/>
                    <a:pt x="14941" y="7233"/>
                  </a:cubicBezTo>
                  <a:cubicBezTo>
                    <a:pt x="14906" y="7233"/>
                    <a:pt x="14883" y="7233"/>
                    <a:pt x="14848" y="7221"/>
                  </a:cubicBezTo>
                  <a:cubicBezTo>
                    <a:pt x="14546" y="7129"/>
                    <a:pt x="14245" y="7070"/>
                    <a:pt x="13920" y="7059"/>
                  </a:cubicBezTo>
                  <a:lnTo>
                    <a:pt x="13838" y="7059"/>
                  </a:lnTo>
                  <a:cubicBezTo>
                    <a:pt x="13803" y="7129"/>
                    <a:pt x="13780" y="7187"/>
                    <a:pt x="13745" y="7256"/>
                  </a:cubicBezTo>
                  <a:close/>
                  <a:moveTo>
                    <a:pt x="17704" y="5318"/>
                  </a:moveTo>
                  <a:cubicBezTo>
                    <a:pt x="17785" y="5294"/>
                    <a:pt x="17867" y="5318"/>
                    <a:pt x="17913" y="5271"/>
                  </a:cubicBezTo>
                  <a:cubicBezTo>
                    <a:pt x="18041" y="5143"/>
                    <a:pt x="18192" y="4992"/>
                    <a:pt x="18215" y="4795"/>
                  </a:cubicBezTo>
                  <a:cubicBezTo>
                    <a:pt x="18250" y="4667"/>
                    <a:pt x="18273" y="4528"/>
                    <a:pt x="18308" y="4412"/>
                  </a:cubicBezTo>
                  <a:cubicBezTo>
                    <a:pt x="18308" y="4389"/>
                    <a:pt x="18285" y="4354"/>
                    <a:pt x="18285" y="4331"/>
                  </a:cubicBezTo>
                  <a:cubicBezTo>
                    <a:pt x="18203" y="4296"/>
                    <a:pt x="18134" y="4249"/>
                    <a:pt x="18041" y="4226"/>
                  </a:cubicBezTo>
                  <a:cubicBezTo>
                    <a:pt x="17785" y="4157"/>
                    <a:pt x="17635" y="4249"/>
                    <a:pt x="17565" y="4505"/>
                  </a:cubicBezTo>
                  <a:cubicBezTo>
                    <a:pt x="17553" y="4563"/>
                    <a:pt x="17565" y="4633"/>
                    <a:pt x="17530" y="4679"/>
                  </a:cubicBezTo>
                  <a:cubicBezTo>
                    <a:pt x="17437" y="4911"/>
                    <a:pt x="17507" y="5085"/>
                    <a:pt x="17669" y="5259"/>
                  </a:cubicBezTo>
                  <a:cubicBezTo>
                    <a:pt x="17669" y="5271"/>
                    <a:pt x="17681" y="5271"/>
                    <a:pt x="17704" y="5318"/>
                  </a:cubicBezTo>
                  <a:close/>
                  <a:moveTo>
                    <a:pt x="17344" y="2206"/>
                  </a:moveTo>
                  <a:cubicBezTo>
                    <a:pt x="17333" y="2241"/>
                    <a:pt x="17321" y="2253"/>
                    <a:pt x="17298" y="2288"/>
                  </a:cubicBezTo>
                  <a:cubicBezTo>
                    <a:pt x="17240" y="2555"/>
                    <a:pt x="17379" y="2822"/>
                    <a:pt x="17391" y="3077"/>
                  </a:cubicBezTo>
                  <a:cubicBezTo>
                    <a:pt x="17391" y="3112"/>
                    <a:pt x="17460" y="3170"/>
                    <a:pt x="17495" y="3170"/>
                  </a:cubicBezTo>
                  <a:cubicBezTo>
                    <a:pt x="17635" y="3181"/>
                    <a:pt x="17797" y="3216"/>
                    <a:pt x="17948" y="3135"/>
                  </a:cubicBezTo>
                  <a:cubicBezTo>
                    <a:pt x="17925" y="2822"/>
                    <a:pt x="17855" y="2520"/>
                    <a:pt x="17751" y="2206"/>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26"/>
            <p:cNvSpPr/>
            <p:nvPr/>
          </p:nvSpPr>
          <p:spPr>
            <a:xfrm>
              <a:off x="1086750" y="2833825"/>
              <a:ext cx="45300" cy="43000"/>
            </a:xfrm>
            <a:custGeom>
              <a:avLst/>
              <a:gdLst/>
              <a:ahLst/>
              <a:cxnLst/>
              <a:rect l="l" t="t" r="r" b="b"/>
              <a:pathLst>
                <a:path w="1812" h="1720" extrusionOk="0">
                  <a:moveTo>
                    <a:pt x="941" y="1684"/>
                  </a:moveTo>
                  <a:lnTo>
                    <a:pt x="709" y="1684"/>
                  </a:lnTo>
                  <a:cubicBezTo>
                    <a:pt x="662" y="1684"/>
                    <a:pt x="627" y="1684"/>
                    <a:pt x="593" y="1661"/>
                  </a:cubicBezTo>
                  <a:cubicBezTo>
                    <a:pt x="465" y="1568"/>
                    <a:pt x="337" y="1498"/>
                    <a:pt x="233" y="1382"/>
                  </a:cubicBezTo>
                  <a:cubicBezTo>
                    <a:pt x="70" y="1185"/>
                    <a:pt x="0" y="930"/>
                    <a:pt x="0" y="674"/>
                  </a:cubicBezTo>
                  <a:cubicBezTo>
                    <a:pt x="0" y="628"/>
                    <a:pt x="12" y="570"/>
                    <a:pt x="24" y="523"/>
                  </a:cubicBezTo>
                  <a:cubicBezTo>
                    <a:pt x="163" y="314"/>
                    <a:pt x="534" y="1"/>
                    <a:pt x="860" y="152"/>
                  </a:cubicBezTo>
                  <a:cubicBezTo>
                    <a:pt x="929" y="175"/>
                    <a:pt x="1010" y="198"/>
                    <a:pt x="1080" y="198"/>
                  </a:cubicBezTo>
                  <a:cubicBezTo>
                    <a:pt x="1463" y="256"/>
                    <a:pt x="1753" y="581"/>
                    <a:pt x="1788" y="964"/>
                  </a:cubicBezTo>
                  <a:cubicBezTo>
                    <a:pt x="1811" y="1243"/>
                    <a:pt x="1661" y="1394"/>
                    <a:pt x="1475" y="1545"/>
                  </a:cubicBezTo>
                  <a:cubicBezTo>
                    <a:pt x="1301" y="1673"/>
                    <a:pt x="1115" y="1719"/>
                    <a:pt x="941" y="1684"/>
                  </a:cubicBezTo>
                  <a:close/>
                  <a:moveTo>
                    <a:pt x="627" y="442"/>
                  </a:moveTo>
                  <a:cubicBezTo>
                    <a:pt x="546" y="488"/>
                    <a:pt x="465" y="546"/>
                    <a:pt x="372" y="605"/>
                  </a:cubicBezTo>
                  <a:cubicBezTo>
                    <a:pt x="314" y="639"/>
                    <a:pt x="291" y="721"/>
                    <a:pt x="302" y="790"/>
                  </a:cubicBezTo>
                  <a:cubicBezTo>
                    <a:pt x="360" y="1011"/>
                    <a:pt x="453" y="1208"/>
                    <a:pt x="651" y="1336"/>
                  </a:cubicBezTo>
                  <a:cubicBezTo>
                    <a:pt x="697" y="1371"/>
                    <a:pt x="743" y="1382"/>
                    <a:pt x="778" y="1394"/>
                  </a:cubicBezTo>
                  <a:cubicBezTo>
                    <a:pt x="987" y="1429"/>
                    <a:pt x="1161" y="1382"/>
                    <a:pt x="1347" y="1313"/>
                  </a:cubicBezTo>
                  <a:cubicBezTo>
                    <a:pt x="1405" y="1278"/>
                    <a:pt x="1452" y="1243"/>
                    <a:pt x="1440" y="1162"/>
                  </a:cubicBezTo>
                  <a:cubicBezTo>
                    <a:pt x="1440" y="1069"/>
                    <a:pt x="1417" y="964"/>
                    <a:pt x="1405" y="860"/>
                  </a:cubicBezTo>
                  <a:cubicBezTo>
                    <a:pt x="1405" y="790"/>
                    <a:pt x="1359" y="721"/>
                    <a:pt x="1301" y="686"/>
                  </a:cubicBezTo>
                  <a:cubicBezTo>
                    <a:pt x="1208" y="628"/>
                    <a:pt x="1115" y="570"/>
                    <a:pt x="999" y="546"/>
                  </a:cubicBezTo>
                  <a:cubicBezTo>
                    <a:pt x="918" y="488"/>
                    <a:pt x="778" y="465"/>
                    <a:pt x="627" y="442"/>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2" name="Google Shape;1482;p26"/>
          <p:cNvGrpSpPr/>
          <p:nvPr/>
        </p:nvGrpSpPr>
        <p:grpSpPr>
          <a:xfrm rot="1062273" flipH="1">
            <a:off x="-107477" y="229689"/>
            <a:ext cx="384784" cy="1297441"/>
            <a:chOff x="954700" y="3672025"/>
            <a:chExt cx="106825" cy="360200"/>
          </a:xfrm>
        </p:grpSpPr>
        <p:sp>
          <p:nvSpPr>
            <p:cNvPr id="1483" name="Google Shape;1483;p26"/>
            <p:cNvSpPr/>
            <p:nvPr/>
          </p:nvSpPr>
          <p:spPr>
            <a:xfrm>
              <a:off x="954700" y="3672025"/>
              <a:ext cx="106825" cy="360200"/>
            </a:xfrm>
            <a:custGeom>
              <a:avLst/>
              <a:gdLst/>
              <a:ahLst/>
              <a:cxnLst/>
              <a:rect l="l" t="t" r="r" b="b"/>
              <a:pathLst>
                <a:path w="4273" h="14408" extrusionOk="0">
                  <a:moveTo>
                    <a:pt x="2276" y="0"/>
                  </a:moveTo>
                  <a:cubicBezTo>
                    <a:pt x="2392" y="81"/>
                    <a:pt x="2380" y="186"/>
                    <a:pt x="2380" y="290"/>
                  </a:cubicBezTo>
                  <a:cubicBezTo>
                    <a:pt x="2380" y="650"/>
                    <a:pt x="2392" y="999"/>
                    <a:pt x="2392" y="1358"/>
                  </a:cubicBezTo>
                  <a:cubicBezTo>
                    <a:pt x="2392" y="2078"/>
                    <a:pt x="2392" y="2798"/>
                    <a:pt x="2403" y="3506"/>
                  </a:cubicBezTo>
                  <a:cubicBezTo>
                    <a:pt x="2403" y="3622"/>
                    <a:pt x="2392" y="3727"/>
                    <a:pt x="2450" y="3854"/>
                  </a:cubicBezTo>
                  <a:cubicBezTo>
                    <a:pt x="2636" y="3854"/>
                    <a:pt x="2810" y="3889"/>
                    <a:pt x="2984" y="3947"/>
                  </a:cubicBezTo>
                  <a:cubicBezTo>
                    <a:pt x="3100" y="3982"/>
                    <a:pt x="3146" y="4063"/>
                    <a:pt x="3158" y="4156"/>
                  </a:cubicBezTo>
                  <a:lnTo>
                    <a:pt x="3158" y="4470"/>
                  </a:lnTo>
                  <a:cubicBezTo>
                    <a:pt x="3158" y="4574"/>
                    <a:pt x="3170" y="4667"/>
                    <a:pt x="3170" y="4772"/>
                  </a:cubicBezTo>
                  <a:cubicBezTo>
                    <a:pt x="3228" y="4783"/>
                    <a:pt x="3286" y="4783"/>
                    <a:pt x="3332" y="4806"/>
                  </a:cubicBezTo>
                  <a:cubicBezTo>
                    <a:pt x="3437" y="4830"/>
                    <a:pt x="3506" y="4888"/>
                    <a:pt x="3541" y="4981"/>
                  </a:cubicBezTo>
                  <a:cubicBezTo>
                    <a:pt x="3599" y="5131"/>
                    <a:pt x="3669" y="5294"/>
                    <a:pt x="3669" y="5468"/>
                  </a:cubicBezTo>
                  <a:cubicBezTo>
                    <a:pt x="3669" y="6606"/>
                    <a:pt x="3669" y="7732"/>
                    <a:pt x="3680" y="8881"/>
                  </a:cubicBezTo>
                  <a:cubicBezTo>
                    <a:pt x="3680" y="8997"/>
                    <a:pt x="3657" y="9125"/>
                    <a:pt x="3634" y="9241"/>
                  </a:cubicBezTo>
                  <a:cubicBezTo>
                    <a:pt x="3634" y="9276"/>
                    <a:pt x="3611" y="9299"/>
                    <a:pt x="3611" y="9334"/>
                  </a:cubicBezTo>
                  <a:cubicBezTo>
                    <a:pt x="3622" y="9636"/>
                    <a:pt x="3541" y="9938"/>
                    <a:pt x="3564" y="10239"/>
                  </a:cubicBezTo>
                  <a:cubicBezTo>
                    <a:pt x="3576" y="10437"/>
                    <a:pt x="3576" y="10611"/>
                    <a:pt x="3576" y="10797"/>
                  </a:cubicBezTo>
                  <a:cubicBezTo>
                    <a:pt x="3576" y="10901"/>
                    <a:pt x="3599" y="10994"/>
                    <a:pt x="3599" y="11110"/>
                  </a:cubicBezTo>
                  <a:cubicBezTo>
                    <a:pt x="3808" y="11099"/>
                    <a:pt x="3982" y="11168"/>
                    <a:pt x="4133" y="11308"/>
                  </a:cubicBezTo>
                  <a:cubicBezTo>
                    <a:pt x="4180" y="11342"/>
                    <a:pt x="4214" y="11389"/>
                    <a:pt x="4238" y="11447"/>
                  </a:cubicBezTo>
                  <a:cubicBezTo>
                    <a:pt x="4272" y="11691"/>
                    <a:pt x="4214" y="11923"/>
                    <a:pt x="4122" y="12155"/>
                  </a:cubicBezTo>
                  <a:cubicBezTo>
                    <a:pt x="4075" y="12248"/>
                    <a:pt x="4005" y="12306"/>
                    <a:pt x="3901" y="12306"/>
                  </a:cubicBezTo>
                  <a:cubicBezTo>
                    <a:pt x="3611" y="12306"/>
                    <a:pt x="3309" y="12306"/>
                    <a:pt x="3019" y="12294"/>
                  </a:cubicBezTo>
                  <a:cubicBezTo>
                    <a:pt x="2937" y="12294"/>
                    <a:pt x="2868" y="12248"/>
                    <a:pt x="2763" y="12213"/>
                  </a:cubicBezTo>
                  <a:cubicBezTo>
                    <a:pt x="2682" y="12445"/>
                    <a:pt x="2740" y="12666"/>
                    <a:pt x="2728" y="12898"/>
                  </a:cubicBezTo>
                  <a:cubicBezTo>
                    <a:pt x="2705" y="13119"/>
                    <a:pt x="2728" y="13351"/>
                    <a:pt x="2728" y="13583"/>
                  </a:cubicBezTo>
                  <a:cubicBezTo>
                    <a:pt x="2798" y="13583"/>
                    <a:pt x="2844" y="13571"/>
                    <a:pt x="2903" y="13571"/>
                  </a:cubicBezTo>
                  <a:cubicBezTo>
                    <a:pt x="2937" y="13571"/>
                    <a:pt x="2984" y="13548"/>
                    <a:pt x="3019" y="13583"/>
                  </a:cubicBezTo>
                  <a:cubicBezTo>
                    <a:pt x="3193" y="13699"/>
                    <a:pt x="3379" y="13757"/>
                    <a:pt x="3506" y="13931"/>
                  </a:cubicBezTo>
                  <a:cubicBezTo>
                    <a:pt x="3599" y="14047"/>
                    <a:pt x="3576" y="14175"/>
                    <a:pt x="3541" y="14303"/>
                  </a:cubicBezTo>
                  <a:cubicBezTo>
                    <a:pt x="3518" y="14361"/>
                    <a:pt x="3460" y="14407"/>
                    <a:pt x="3402" y="14407"/>
                  </a:cubicBezTo>
                  <a:lnTo>
                    <a:pt x="3193" y="14407"/>
                  </a:lnTo>
                  <a:lnTo>
                    <a:pt x="1533" y="14407"/>
                  </a:lnTo>
                  <a:cubicBezTo>
                    <a:pt x="1370" y="14407"/>
                    <a:pt x="1231" y="14396"/>
                    <a:pt x="1103" y="14303"/>
                  </a:cubicBezTo>
                  <a:cubicBezTo>
                    <a:pt x="1022" y="14268"/>
                    <a:pt x="952" y="14245"/>
                    <a:pt x="871" y="14221"/>
                  </a:cubicBezTo>
                  <a:cubicBezTo>
                    <a:pt x="778" y="14187"/>
                    <a:pt x="720" y="14129"/>
                    <a:pt x="697" y="14047"/>
                  </a:cubicBezTo>
                  <a:cubicBezTo>
                    <a:pt x="650" y="13943"/>
                    <a:pt x="697" y="13827"/>
                    <a:pt x="813" y="13804"/>
                  </a:cubicBezTo>
                  <a:cubicBezTo>
                    <a:pt x="987" y="13757"/>
                    <a:pt x="1126" y="13687"/>
                    <a:pt x="1289" y="13595"/>
                  </a:cubicBezTo>
                  <a:cubicBezTo>
                    <a:pt x="1347" y="13560"/>
                    <a:pt x="1417" y="13548"/>
                    <a:pt x="1486" y="13537"/>
                  </a:cubicBezTo>
                  <a:cubicBezTo>
                    <a:pt x="1544" y="13525"/>
                    <a:pt x="1602" y="13490"/>
                    <a:pt x="1649" y="13478"/>
                  </a:cubicBezTo>
                  <a:cubicBezTo>
                    <a:pt x="1695" y="13246"/>
                    <a:pt x="1707" y="12445"/>
                    <a:pt x="1660" y="12201"/>
                  </a:cubicBezTo>
                  <a:cubicBezTo>
                    <a:pt x="1602" y="12201"/>
                    <a:pt x="1544" y="12190"/>
                    <a:pt x="1486" y="12190"/>
                  </a:cubicBezTo>
                  <a:cubicBezTo>
                    <a:pt x="1289" y="12190"/>
                    <a:pt x="1080" y="12178"/>
                    <a:pt x="883" y="12190"/>
                  </a:cubicBezTo>
                  <a:cubicBezTo>
                    <a:pt x="639" y="12201"/>
                    <a:pt x="407" y="12143"/>
                    <a:pt x="151" y="12097"/>
                  </a:cubicBezTo>
                  <a:cubicBezTo>
                    <a:pt x="58" y="12085"/>
                    <a:pt x="12" y="12027"/>
                    <a:pt x="12" y="11946"/>
                  </a:cubicBezTo>
                  <a:cubicBezTo>
                    <a:pt x="12" y="11725"/>
                    <a:pt x="0" y="11493"/>
                    <a:pt x="12" y="11273"/>
                  </a:cubicBezTo>
                  <a:cubicBezTo>
                    <a:pt x="12" y="11110"/>
                    <a:pt x="116" y="11041"/>
                    <a:pt x="267" y="11029"/>
                  </a:cubicBezTo>
                  <a:lnTo>
                    <a:pt x="581" y="11029"/>
                  </a:lnTo>
                  <a:cubicBezTo>
                    <a:pt x="650" y="11029"/>
                    <a:pt x="708" y="11006"/>
                    <a:pt x="790" y="11006"/>
                  </a:cubicBezTo>
                  <a:cubicBezTo>
                    <a:pt x="790" y="10924"/>
                    <a:pt x="813" y="10855"/>
                    <a:pt x="813" y="10797"/>
                  </a:cubicBezTo>
                  <a:lnTo>
                    <a:pt x="813" y="8034"/>
                  </a:lnTo>
                  <a:cubicBezTo>
                    <a:pt x="813" y="7047"/>
                    <a:pt x="824" y="6072"/>
                    <a:pt x="824" y="5097"/>
                  </a:cubicBezTo>
                  <a:cubicBezTo>
                    <a:pt x="824" y="5015"/>
                    <a:pt x="824" y="4946"/>
                    <a:pt x="836" y="4876"/>
                  </a:cubicBezTo>
                  <a:cubicBezTo>
                    <a:pt x="848" y="4748"/>
                    <a:pt x="894" y="4690"/>
                    <a:pt x="1022" y="4690"/>
                  </a:cubicBezTo>
                  <a:cubicBezTo>
                    <a:pt x="1161" y="4690"/>
                    <a:pt x="1289" y="4667"/>
                    <a:pt x="1405" y="4574"/>
                  </a:cubicBezTo>
                  <a:lnTo>
                    <a:pt x="1405" y="4145"/>
                  </a:lnTo>
                  <a:cubicBezTo>
                    <a:pt x="1405" y="3820"/>
                    <a:pt x="1475" y="3762"/>
                    <a:pt x="1800" y="3738"/>
                  </a:cubicBezTo>
                  <a:cubicBezTo>
                    <a:pt x="1858" y="3738"/>
                    <a:pt x="1916" y="3738"/>
                    <a:pt x="1985" y="3727"/>
                  </a:cubicBezTo>
                  <a:cubicBezTo>
                    <a:pt x="1997" y="3727"/>
                    <a:pt x="2032" y="3715"/>
                    <a:pt x="2055" y="3704"/>
                  </a:cubicBezTo>
                  <a:cubicBezTo>
                    <a:pt x="2067" y="3657"/>
                    <a:pt x="2090" y="3599"/>
                    <a:pt x="2090" y="3541"/>
                  </a:cubicBezTo>
                  <a:cubicBezTo>
                    <a:pt x="2090" y="2868"/>
                    <a:pt x="2102" y="2206"/>
                    <a:pt x="2090" y="1544"/>
                  </a:cubicBezTo>
                  <a:cubicBezTo>
                    <a:pt x="2090" y="1242"/>
                    <a:pt x="2055" y="941"/>
                    <a:pt x="2043" y="639"/>
                  </a:cubicBezTo>
                  <a:cubicBezTo>
                    <a:pt x="2043" y="465"/>
                    <a:pt x="2055" y="290"/>
                    <a:pt x="2067" y="116"/>
                  </a:cubicBezTo>
                  <a:cubicBezTo>
                    <a:pt x="2102" y="58"/>
                    <a:pt x="2171" y="12"/>
                    <a:pt x="2276" y="0"/>
                  </a:cubicBezTo>
                  <a:close/>
                  <a:moveTo>
                    <a:pt x="1173" y="11168"/>
                  </a:moveTo>
                  <a:lnTo>
                    <a:pt x="1498" y="11168"/>
                  </a:lnTo>
                  <a:lnTo>
                    <a:pt x="2531" y="11168"/>
                  </a:lnTo>
                  <a:cubicBezTo>
                    <a:pt x="2624" y="11168"/>
                    <a:pt x="2705" y="11168"/>
                    <a:pt x="2763" y="11203"/>
                  </a:cubicBezTo>
                  <a:cubicBezTo>
                    <a:pt x="2926" y="11319"/>
                    <a:pt x="3088" y="11273"/>
                    <a:pt x="3262" y="11226"/>
                  </a:cubicBezTo>
                  <a:cubicBezTo>
                    <a:pt x="3262" y="11168"/>
                    <a:pt x="3274" y="11110"/>
                    <a:pt x="3274" y="11075"/>
                  </a:cubicBezTo>
                  <a:cubicBezTo>
                    <a:pt x="3286" y="10460"/>
                    <a:pt x="3309" y="9833"/>
                    <a:pt x="3320" y="9229"/>
                  </a:cubicBezTo>
                  <a:cubicBezTo>
                    <a:pt x="3320" y="9079"/>
                    <a:pt x="3344" y="8928"/>
                    <a:pt x="3367" y="8777"/>
                  </a:cubicBezTo>
                  <a:cubicBezTo>
                    <a:pt x="3379" y="8556"/>
                    <a:pt x="3390" y="8324"/>
                    <a:pt x="3332" y="8115"/>
                  </a:cubicBezTo>
                  <a:cubicBezTo>
                    <a:pt x="3181" y="8057"/>
                    <a:pt x="3007" y="8080"/>
                    <a:pt x="2844" y="8080"/>
                  </a:cubicBezTo>
                  <a:cubicBezTo>
                    <a:pt x="2810" y="8080"/>
                    <a:pt x="2775" y="8115"/>
                    <a:pt x="2740" y="8138"/>
                  </a:cubicBezTo>
                  <a:cubicBezTo>
                    <a:pt x="2601" y="8243"/>
                    <a:pt x="2577" y="8254"/>
                    <a:pt x="2485" y="8173"/>
                  </a:cubicBezTo>
                  <a:cubicBezTo>
                    <a:pt x="2380" y="8080"/>
                    <a:pt x="2276" y="8069"/>
                    <a:pt x="2171" y="8069"/>
                  </a:cubicBezTo>
                  <a:lnTo>
                    <a:pt x="1324" y="8069"/>
                  </a:lnTo>
                  <a:cubicBezTo>
                    <a:pt x="1266" y="8069"/>
                    <a:pt x="1208" y="8080"/>
                    <a:pt x="1150" y="8080"/>
                  </a:cubicBezTo>
                  <a:cubicBezTo>
                    <a:pt x="1115" y="8359"/>
                    <a:pt x="1126" y="10901"/>
                    <a:pt x="1173" y="11168"/>
                  </a:cubicBezTo>
                  <a:close/>
                  <a:moveTo>
                    <a:pt x="1150" y="4992"/>
                  </a:moveTo>
                  <a:cubicBezTo>
                    <a:pt x="1103" y="5236"/>
                    <a:pt x="1115" y="7593"/>
                    <a:pt x="1161" y="7825"/>
                  </a:cubicBezTo>
                  <a:cubicBezTo>
                    <a:pt x="1219" y="7836"/>
                    <a:pt x="1277" y="7848"/>
                    <a:pt x="1335" y="7848"/>
                  </a:cubicBezTo>
                  <a:lnTo>
                    <a:pt x="3170" y="7848"/>
                  </a:lnTo>
                  <a:cubicBezTo>
                    <a:pt x="3239" y="7848"/>
                    <a:pt x="3297" y="7825"/>
                    <a:pt x="3332" y="7825"/>
                  </a:cubicBezTo>
                  <a:cubicBezTo>
                    <a:pt x="3344" y="7778"/>
                    <a:pt x="3344" y="7744"/>
                    <a:pt x="3344" y="7720"/>
                  </a:cubicBezTo>
                  <a:cubicBezTo>
                    <a:pt x="3344" y="6977"/>
                    <a:pt x="3367" y="6258"/>
                    <a:pt x="3367" y="5515"/>
                  </a:cubicBezTo>
                  <a:cubicBezTo>
                    <a:pt x="3367" y="5352"/>
                    <a:pt x="3309" y="5224"/>
                    <a:pt x="3251" y="5097"/>
                  </a:cubicBezTo>
                  <a:cubicBezTo>
                    <a:pt x="3077" y="5050"/>
                    <a:pt x="2914" y="5015"/>
                    <a:pt x="2752" y="4992"/>
                  </a:cubicBezTo>
                  <a:cubicBezTo>
                    <a:pt x="2694" y="4969"/>
                    <a:pt x="2636" y="4969"/>
                    <a:pt x="2566" y="4969"/>
                  </a:cubicBezTo>
                  <a:lnTo>
                    <a:pt x="2067" y="4969"/>
                  </a:lnTo>
                  <a:cubicBezTo>
                    <a:pt x="1997" y="4969"/>
                    <a:pt x="1927" y="4969"/>
                    <a:pt x="1858" y="4946"/>
                  </a:cubicBezTo>
                  <a:cubicBezTo>
                    <a:pt x="1637" y="4841"/>
                    <a:pt x="1451" y="4876"/>
                    <a:pt x="1231" y="4957"/>
                  </a:cubicBezTo>
                  <a:close/>
                  <a:moveTo>
                    <a:pt x="256" y="11842"/>
                  </a:moveTo>
                  <a:cubicBezTo>
                    <a:pt x="465" y="11958"/>
                    <a:pt x="650" y="11981"/>
                    <a:pt x="836" y="11969"/>
                  </a:cubicBezTo>
                  <a:cubicBezTo>
                    <a:pt x="1451" y="11958"/>
                    <a:pt x="2055" y="11969"/>
                    <a:pt x="2670" y="11969"/>
                  </a:cubicBezTo>
                  <a:cubicBezTo>
                    <a:pt x="2752" y="11969"/>
                    <a:pt x="2856" y="11969"/>
                    <a:pt x="2949" y="11981"/>
                  </a:cubicBezTo>
                  <a:cubicBezTo>
                    <a:pt x="3239" y="12062"/>
                    <a:pt x="3495" y="12062"/>
                    <a:pt x="3831" y="12016"/>
                  </a:cubicBezTo>
                  <a:cubicBezTo>
                    <a:pt x="3936" y="11865"/>
                    <a:pt x="4017" y="11714"/>
                    <a:pt x="3947" y="11505"/>
                  </a:cubicBezTo>
                  <a:cubicBezTo>
                    <a:pt x="3855" y="11424"/>
                    <a:pt x="3762" y="11342"/>
                    <a:pt x="3622" y="11377"/>
                  </a:cubicBezTo>
                  <a:cubicBezTo>
                    <a:pt x="3471" y="11551"/>
                    <a:pt x="3471" y="11551"/>
                    <a:pt x="3239" y="11551"/>
                  </a:cubicBezTo>
                  <a:cubicBezTo>
                    <a:pt x="3100" y="11551"/>
                    <a:pt x="2972" y="11551"/>
                    <a:pt x="2844" y="11540"/>
                  </a:cubicBezTo>
                  <a:cubicBezTo>
                    <a:pt x="2543" y="11517"/>
                    <a:pt x="2229" y="11493"/>
                    <a:pt x="1927" y="11482"/>
                  </a:cubicBezTo>
                  <a:cubicBezTo>
                    <a:pt x="1672" y="11458"/>
                    <a:pt x="1393" y="11482"/>
                    <a:pt x="1126" y="11482"/>
                  </a:cubicBezTo>
                  <a:cubicBezTo>
                    <a:pt x="999" y="11482"/>
                    <a:pt x="883" y="11482"/>
                    <a:pt x="813" y="11342"/>
                  </a:cubicBezTo>
                  <a:cubicBezTo>
                    <a:pt x="801" y="11319"/>
                    <a:pt x="755" y="11284"/>
                    <a:pt x="708" y="11284"/>
                  </a:cubicBezTo>
                  <a:cubicBezTo>
                    <a:pt x="569" y="11284"/>
                    <a:pt x="407" y="11249"/>
                    <a:pt x="256" y="11319"/>
                  </a:cubicBezTo>
                  <a:cubicBezTo>
                    <a:pt x="256" y="11389"/>
                    <a:pt x="244" y="11458"/>
                    <a:pt x="244" y="11540"/>
                  </a:cubicBezTo>
                  <a:cubicBezTo>
                    <a:pt x="256" y="11656"/>
                    <a:pt x="256" y="11737"/>
                    <a:pt x="256" y="11842"/>
                  </a:cubicBezTo>
                  <a:close/>
                  <a:moveTo>
                    <a:pt x="2856" y="4238"/>
                  </a:moveTo>
                  <a:cubicBezTo>
                    <a:pt x="2752" y="4145"/>
                    <a:pt x="2659" y="4121"/>
                    <a:pt x="2543" y="4121"/>
                  </a:cubicBezTo>
                  <a:cubicBezTo>
                    <a:pt x="2392" y="4121"/>
                    <a:pt x="2229" y="4121"/>
                    <a:pt x="2090" y="4052"/>
                  </a:cubicBezTo>
                  <a:cubicBezTo>
                    <a:pt x="1997" y="4005"/>
                    <a:pt x="1869" y="4017"/>
                    <a:pt x="1765" y="4052"/>
                  </a:cubicBezTo>
                  <a:cubicBezTo>
                    <a:pt x="1707" y="4365"/>
                    <a:pt x="1707" y="4377"/>
                    <a:pt x="1881" y="4667"/>
                  </a:cubicBezTo>
                  <a:cubicBezTo>
                    <a:pt x="2194" y="4760"/>
                    <a:pt x="2508" y="4702"/>
                    <a:pt x="2844" y="4714"/>
                  </a:cubicBezTo>
                  <a:cubicBezTo>
                    <a:pt x="2868" y="4551"/>
                    <a:pt x="2856" y="4400"/>
                    <a:pt x="2856" y="4238"/>
                  </a:cubicBezTo>
                  <a:close/>
                  <a:moveTo>
                    <a:pt x="1962" y="12259"/>
                  </a:moveTo>
                  <a:lnTo>
                    <a:pt x="1962" y="13049"/>
                  </a:lnTo>
                  <a:cubicBezTo>
                    <a:pt x="1962" y="13246"/>
                    <a:pt x="1985" y="13455"/>
                    <a:pt x="2090" y="13641"/>
                  </a:cubicBezTo>
                  <a:cubicBezTo>
                    <a:pt x="2206" y="13653"/>
                    <a:pt x="2322" y="13687"/>
                    <a:pt x="2450" y="13606"/>
                  </a:cubicBezTo>
                  <a:lnTo>
                    <a:pt x="2450" y="12944"/>
                  </a:lnTo>
                  <a:cubicBezTo>
                    <a:pt x="2438" y="12712"/>
                    <a:pt x="2496" y="12480"/>
                    <a:pt x="2403" y="12248"/>
                  </a:cubicBezTo>
                  <a:cubicBezTo>
                    <a:pt x="2252" y="12236"/>
                    <a:pt x="2113" y="12213"/>
                    <a:pt x="1962" y="12259"/>
                  </a:cubicBezTo>
                  <a:close/>
                  <a:moveTo>
                    <a:pt x="1161" y="14047"/>
                  </a:moveTo>
                  <a:cubicBezTo>
                    <a:pt x="1242" y="14152"/>
                    <a:pt x="1359" y="14175"/>
                    <a:pt x="1498" y="14175"/>
                  </a:cubicBezTo>
                  <a:lnTo>
                    <a:pt x="3123" y="14175"/>
                  </a:lnTo>
                  <a:cubicBezTo>
                    <a:pt x="3158" y="14175"/>
                    <a:pt x="3204" y="14163"/>
                    <a:pt x="3262" y="14140"/>
                  </a:cubicBezTo>
                  <a:cubicBezTo>
                    <a:pt x="3146" y="14012"/>
                    <a:pt x="3065" y="13954"/>
                    <a:pt x="2775" y="13838"/>
                  </a:cubicBezTo>
                  <a:cubicBezTo>
                    <a:pt x="2554" y="13954"/>
                    <a:pt x="2554" y="13954"/>
                    <a:pt x="2310" y="13954"/>
                  </a:cubicBezTo>
                  <a:lnTo>
                    <a:pt x="2090" y="13954"/>
                  </a:lnTo>
                  <a:cubicBezTo>
                    <a:pt x="1881" y="13954"/>
                    <a:pt x="1881" y="13954"/>
                    <a:pt x="1707" y="13815"/>
                  </a:cubicBezTo>
                  <a:cubicBezTo>
                    <a:pt x="1521" y="13815"/>
                    <a:pt x="1324" y="13873"/>
                    <a:pt x="1161" y="14047"/>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26"/>
            <p:cNvSpPr/>
            <p:nvPr/>
          </p:nvSpPr>
          <p:spPr>
            <a:xfrm>
              <a:off x="1014200" y="3903325"/>
              <a:ext cx="13375" cy="6700"/>
            </a:xfrm>
            <a:custGeom>
              <a:avLst/>
              <a:gdLst/>
              <a:ahLst/>
              <a:cxnLst/>
              <a:rect l="l" t="t" r="r" b="b"/>
              <a:pathLst>
                <a:path w="535" h="268" extrusionOk="0">
                  <a:moveTo>
                    <a:pt x="232" y="268"/>
                  </a:moveTo>
                  <a:cubicBezTo>
                    <a:pt x="186" y="256"/>
                    <a:pt x="116" y="233"/>
                    <a:pt x="47" y="221"/>
                  </a:cubicBezTo>
                  <a:cubicBezTo>
                    <a:pt x="12" y="210"/>
                    <a:pt x="0" y="175"/>
                    <a:pt x="0" y="152"/>
                  </a:cubicBezTo>
                  <a:cubicBezTo>
                    <a:pt x="0" y="117"/>
                    <a:pt x="12" y="94"/>
                    <a:pt x="47" y="82"/>
                  </a:cubicBezTo>
                  <a:cubicBezTo>
                    <a:pt x="186" y="1"/>
                    <a:pt x="337" y="1"/>
                    <a:pt x="476" y="82"/>
                  </a:cubicBezTo>
                  <a:cubicBezTo>
                    <a:pt x="499" y="94"/>
                    <a:pt x="534" y="152"/>
                    <a:pt x="523" y="175"/>
                  </a:cubicBezTo>
                  <a:cubicBezTo>
                    <a:pt x="523" y="210"/>
                    <a:pt x="476" y="233"/>
                    <a:pt x="430" y="256"/>
                  </a:cubicBezTo>
                  <a:cubicBezTo>
                    <a:pt x="372" y="268"/>
                    <a:pt x="337" y="268"/>
                    <a:pt x="232" y="268"/>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26"/>
            <p:cNvSpPr/>
            <p:nvPr/>
          </p:nvSpPr>
          <p:spPr>
            <a:xfrm>
              <a:off x="1013025" y="3887075"/>
              <a:ext cx="12800" cy="7575"/>
            </a:xfrm>
            <a:custGeom>
              <a:avLst/>
              <a:gdLst/>
              <a:ahLst/>
              <a:cxnLst/>
              <a:rect l="l" t="t" r="r" b="b"/>
              <a:pathLst>
                <a:path w="512" h="303" extrusionOk="0">
                  <a:moveTo>
                    <a:pt x="210" y="1"/>
                  </a:moveTo>
                  <a:cubicBezTo>
                    <a:pt x="303" y="1"/>
                    <a:pt x="395" y="70"/>
                    <a:pt x="465" y="152"/>
                  </a:cubicBezTo>
                  <a:cubicBezTo>
                    <a:pt x="511" y="186"/>
                    <a:pt x="477" y="279"/>
                    <a:pt x="419" y="291"/>
                  </a:cubicBezTo>
                  <a:cubicBezTo>
                    <a:pt x="384" y="302"/>
                    <a:pt x="337" y="302"/>
                    <a:pt x="303" y="302"/>
                  </a:cubicBezTo>
                  <a:cubicBezTo>
                    <a:pt x="233" y="279"/>
                    <a:pt x="163" y="244"/>
                    <a:pt x="94" y="210"/>
                  </a:cubicBezTo>
                  <a:cubicBezTo>
                    <a:pt x="47" y="175"/>
                    <a:pt x="1" y="128"/>
                    <a:pt x="36" y="70"/>
                  </a:cubicBezTo>
                  <a:cubicBezTo>
                    <a:pt x="47" y="47"/>
                    <a:pt x="105" y="35"/>
                    <a:pt x="152" y="1"/>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26"/>
            <p:cNvSpPr/>
            <p:nvPr/>
          </p:nvSpPr>
          <p:spPr>
            <a:xfrm>
              <a:off x="1017675" y="3916400"/>
              <a:ext cx="8150" cy="6400"/>
            </a:xfrm>
            <a:custGeom>
              <a:avLst/>
              <a:gdLst/>
              <a:ahLst/>
              <a:cxnLst/>
              <a:rect l="l" t="t" r="r" b="b"/>
              <a:pathLst>
                <a:path w="326" h="256" extrusionOk="0">
                  <a:moveTo>
                    <a:pt x="0" y="151"/>
                  </a:moveTo>
                  <a:cubicBezTo>
                    <a:pt x="163" y="23"/>
                    <a:pt x="233" y="0"/>
                    <a:pt x="291" y="81"/>
                  </a:cubicBezTo>
                  <a:cubicBezTo>
                    <a:pt x="325" y="105"/>
                    <a:pt x="325" y="174"/>
                    <a:pt x="314" y="209"/>
                  </a:cubicBezTo>
                  <a:cubicBezTo>
                    <a:pt x="314" y="232"/>
                    <a:pt x="233" y="256"/>
                    <a:pt x="209" y="256"/>
                  </a:cubicBezTo>
                  <a:cubicBezTo>
                    <a:pt x="151" y="232"/>
                    <a:pt x="93" y="197"/>
                    <a:pt x="0" y="151"/>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26"/>
            <p:cNvSpPr/>
            <p:nvPr/>
          </p:nvSpPr>
          <p:spPr>
            <a:xfrm>
              <a:off x="1019125" y="3938150"/>
              <a:ext cx="5825" cy="4375"/>
            </a:xfrm>
            <a:custGeom>
              <a:avLst/>
              <a:gdLst/>
              <a:ahLst/>
              <a:cxnLst/>
              <a:rect l="l" t="t" r="r" b="b"/>
              <a:pathLst>
                <a:path w="233" h="175" extrusionOk="0">
                  <a:moveTo>
                    <a:pt x="209" y="152"/>
                  </a:moveTo>
                  <a:cubicBezTo>
                    <a:pt x="175" y="152"/>
                    <a:pt x="140" y="175"/>
                    <a:pt x="93" y="163"/>
                  </a:cubicBezTo>
                  <a:cubicBezTo>
                    <a:pt x="47" y="163"/>
                    <a:pt x="0" y="82"/>
                    <a:pt x="47" y="47"/>
                  </a:cubicBezTo>
                  <a:cubicBezTo>
                    <a:pt x="70" y="24"/>
                    <a:pt x="117" y="1"/>
                    <a:pt x="151" y="24"/>
                  </a:cubicBezTo>
                  <a:cubicBezTo>
                    <a:pt x="209" y="36"/>
                    <a:pt x="233" y="94"/>
                    <a:pt x="209" y="152"/>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26"/>
            <p:cNvSpPr/>
            <p:nvPr/>
          </p:nvSpPr>
          <p:spPr>
            <a:xfrm>
              <a:off x="1012150" y="3814800"/>
              <a:ext cx="17150" cy="6700"/>
            </a:xfrm>
            <a:custGeom>
              <a:avLst/>
              <a:gdLst/>
              <a:ahLst/>
              <a:cxnLst/>
              <a:rect l="l" t="t" r="r" b="b"/>
              <a:pathLst>
                <a:path w="686" h="268" extrusionOk="0">
                  <a:moveTo>
                    <a:pt x="326" y="268"/>
                  </a:moveTo>
                  <a:cubicBezTo>
                    <a:pt x="268" y="268"/>
                    <a:pt x="163" y="256"/>
                    <a:pt x="71" y="233"/>
                  </a:cubicBezTo>
                  <a:cubicBezTo>
                    <a:pt x="36" y="233"/>
                    <a:pt x="1" y="175"/>
                    <a:pt x="1" y="152"/>
                  </a:cubicBezTo>
                  <a:cubicBezTo>
                    <a:pt x="1" y="117"/>
                    <a:pt x="36" y="59"/>
                    <a:pt x="71" y="59"/>
                  </a:cubicBezTo>
                  <a:cubicBezTo>
                    <a:pt x="256" y="1"/>
                    <a:pt x="442" y="13"/>
                    <a:pt x="628" y="47"/>
                  </a:cubicBezTo>
                  <a:cubicBezTo>
                    <a:pt x="663" y="47"/>
                    <a:pt x="686" y="117"/>
                    <a:pt x="686" y="129"/>
                  </a:cubicBezTo>
                  <a:cubicBezTo>
                    <a:pt x="674" y="175"/>
                    <a:pt x="651" y="233"/>
                    <a:pt x="605" y="233"/>
                  </a:cubicBezTo>
                  <a:cubicBezTo>
                    <a:pt x="535" y="256"/>
                    <a:pt x="442" y="256"/>
                    <a:pt x="326" y="268"/>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26"/>
            <p:cNvSpPr/>
            <p:nvPr/>
          </p:nvSpPr>
          <p:spPr>
            <a:xfrm>
              <a:off x="1014475" y="3828750"/>
              <a:ext cx="11650" cy="4650"/>
            </a:xfrm>
            <a:custGeom>
              <a:avLst/>
              <a:gdLst/>
              <a:ahLst/>
              <a:cxnLst/>
              <a:rect l="l" t="t" r="r" b="b"/>
              <a:pathLst>
                <a:path w="466" h="186" extrusionOk="0">
                  <a:moveTo>
                    <a:pt x="233" y="186"/>
                  </a:moveTo>
                  <a:cubicBezTo>
                    <a:pt x="186" y="186"/>
                    <a:pt x="152" y="186"/>
                    <a:pt x="105" y="174"/>
                  </a:cubicBezTo>
                  <a:cubicBezTo>
                    <a:pt x="70" y="163"/>
                    <a:pt x="12" y="128"/>
                    <a:pt x="12" y="105"/>
                  </a:cubicBezTo>
                  <a:cubicBezTo>
                    <a:pt x="1" y="47"/>
                    <a:pt x="59" y="12"/>
                    <a:pt x="105" y="12"/>
                  </a:cubicBezTo>
                  <a:cubicBezTo>
                    <a:pt x="186" y="0"/>
                    <a:pt x="279" y="0"/>
                    <a:pt x="361" y="12"/>
                  </a:cubicBezTo>
                  <a:cubicBezTo>
                    <a:pt x="395" y="12"/>
                    <a:pt x="442" y="58"/>
                    <a:pt x="453" y="81"/>
                  </a:cubicBezTo>
                  <a:cubicBezTo>
                    <a:pt x="465" y="139"/>
                    <a:pt x="419" y="174"/>
                    <a:pt x="361" y="186"/>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26"/>
            <p:cNvSpPr/>
            <p:nvPr/>
          </p:nvSpPr>
          <p:spPr>
            <a:xfrm>
              <a:off x="1015650" y="3840650"/>
              <a:ext cx="10175" cy="5825"/>
            </a:xfrm>
            <a:custGeom>
              <a:avLst/>
              <a:gdLst/>
              <a:ahLst/>
              <a:cxnLst/>
              <a:rect l="l" t="t" r="r" b="b"/>
              <a:pathLst>
                <a:path w="407" h="233" extrusionOk="0">
                  <a:moveTo>
                    <a:pt x="0" y="58"/>
                  </a:moveTo>
                  <a:cubicBezTo>
                    <a:pt x="116" y="0"/>
                    <a:pt x="221" y="12"/>
                    <a:pt x="314" y="35"/>
                  </a:cubicBezTo>
                  <a:cubicBezTo>
                    <a:pt x="372" y="47"/>
                    <a:pt x="406" y="93"/>
                    <a:pt x="395" y="139"/>
                  </a:cubicBezTo>
                  <a:cubicBezTo>
                    <a:pt x="372" y="197"/>
                    <a:pt x="337" y="232"/>
                    <a:pt x="279" y="232"/>
                  </a:cubicBezTo>
                  <a:cubicBezTo>
                    <a:pt x="221" y="232"/>
                    <a:pt x="139" y="232"/>
                    <a:pt x="105" y="197"/>
                  </a:cubicBezTo>
                  <a:cubicBezTo>
                    <a:pt x="70" y="174"/>
                    <a:pt x="47" y="105"/>
                    <a:pt x="0" y="58"/>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26"/>
            <p:cNvSpPr/>
            <p:nvPr/>
          </p:nvSpPr>
          <p:spPr>
            <a:xfrm>
              <a:off x="1015350" y="3854850"/>
              <a:ext cx="9025" cy="6425"/>
            </a:xfrm>
            <a:custGeom>
              <a:avLst/>
              <a:gdLst/>
              <a:ahLst/>
              <a:cxnLst/>
              <a:rect l="l" t="t" r="r" b="b"/>
              <a:pathLst>
                <a:path w="361" h="257" extrusionOk="0">
                  <a:moveTo>
                    <a:pt x="198" y="256"/>
                  </a:moveTo>
                  <a:cubicBezTo>
                    <a:pt x="128" y="245"/>
                    <a:pt x="82" y="245"/>
                    <a:pt x="35" y="222"/>
                  </a:cubicBezTo>
                  <a:cubicBezTo>
                    <a:pt x="12" y="198"/>
                    <a:pt x="1" y="140"/>
                    <a:pt x="1" y="117"/>
                  </a:cubicBezTo>
                  <a:cubicBezTo>
                    <a:pt x="1" y="82"/>
                    <a:pt x="24" y="24"/>
                    <a:pt x="59" y="13"/>
                  </a:cubicBezTo>
                  <a:cubicBezTo>
                    <a:pt x="117" y="1"/>
                    <a:pt x="175" y="1"/>
                    <a:pt x="233" y="1"/>
                  </a:cubicBezTo>
                  <a:cubicBezTo>
                    <a:pt x="291" y="13"/>
                    <a:pt x="360" y="117"/>
                    <a:pt x="326" y="152"/>
                  </a:cubicBezTo>
                  <a:cubicBezTo>
                    <a:pt x="291" y="222"/>
                    <a:pt x="233" y="233"/>
                    <a:pt x="198" y="256"/>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2" name="Google Shape;1492;p26"/>
          <p:cNvGrpSpPr/>
          <p:nvPr/>
        </p:nvGrpSpPr>
        <p:grpSpPr>
          <a:xfrm rot="-1031363" flipH="1">
            <a:off x="-137267" y="1716289"/>
            <a:ext cx="781001" cy="756958"/>
            <a:chOff x="852825" y="3133350"/>
            <a:chExt cx="216825" cy="210150"/>
          </a:xfrm>
        </p:grpSpPr>
        <p:sp>
          <p:nvSpPr>
            <p:cNvPr id="1493" name="Google Shape;1493;p26"/>
            <p:cNvSpPr/>
            <p:nvPr/>
          </p:nvSpPr>
          <p:spPr>
            <a:xfrm>
              <a:off x="852825" y="3133350"/>
              <a:ext cx="216825" cy="210150"/>
            </a:xfrm>
            <a:custGeom>
              <a:avLst/>
              <a:gdLst/>
              <a:ahLst/>
              <a:cxnLst/>
              <a:rect l="l" t="t" r="r" b="b"/>
              <a:pathLst>
                <a:path w="8673" h="8406" extrusionOk="0">
                  <a:moveTo>
                    <a:pt x="3228" y="7976"/>
                  </a:moveTo>
                  <a:cubicBezTo>
                    <a:pt x="3042" y="8301"/>
                    <a:pt x="3042" y="8301"/>
                    <a:pt x="2671" y="8301"/>
                  </a:cubicBezTo>
                  <a:lnTo>
                    <a:pt x="2020" y="8301"/>
                  </a:lnTo>
                  <a:cubicBezTo>
                    <a:pt x="1951" y="8301"/>
                    <a:pt x="1881" y="8301"/>
                    <a:pt x="1811" y="8278"/>
                  </a:cubicBezTo>
                  <a:cubicBezTo>
                    <a:pt x="1649" y="8255"/>
                    <a:pt x="1486" y="8139"/>
                    <a:pt x="1486" y="7964"/>
                  </a:cubicBezTo>
                  <a:cubicBezTo>
                    <a:pt x="1486" y="7918"/>
                    <a:pt x="1475" y="7872"/>
                    <a:pt x="1475" y="7837"/>
                  </a:cubicBezTo>
                  <a:cubicBezTo>
                    <a:pt x="1312" y="7802"/>
                    <a:pt x="1173" y="7779"/>
                    <a:pt x="1022" y="7744"/>
                  </a:cubicBezTo>
                  <a:cubicBezTo>
                    <a:pt x="790" y="7697"/>
                    <a:pt x="639" y="7570"/>
                    <a:pt x="558" y="7338"/>
                  </a:cubicBezTo>
                  <a:cubicBezTo>
                    <a:pt x="383" y="6792"/>
                    <a:pt x="209" y="6223"/>
                    <a:pt x="70" y="5666"/>
                  </a:cubicBezTo>
                  <a:cubicBezTo>
                    <a:pt x="24" y="5492"/>
                    <a:pt x="12" y="5306"/>
                    <a:pt x="12" y="5120"/>
                  </a:cubicBezTo>
                  <a:cubicBezTo>
                    <a:pt x="0" y="4586"/>
                    <a:pt x="0" y="4064"/>
                    <a:pt x="0" y="3518"/>
                  </a:cubicBezTo>
                  <a:cubicBezTo>
                    <a:pt x="0" y="3158"/>
                    <a:pt x="116" y="2822"/>
                    <a:pt x="314" y="2508"/>
                  </a:cubicBezTo>
                  <a:cubicBezTo>
                    <a:pt x="442" y="2288"/>
                    <a:pt x="674" y="2183"/>
                    <a:pt x="906" y="2113"/>
                  </a:cubicBezTo>
                  <a:cubicBezTo>
                    <a:pt x="1045" y="2067"/>
                    <a:pt x="1173" y="2044"/>
                    <a:pt x="1301" y="2032"/>
                  </a:cubicBezTo>
                  <a:cubicBezTo>
                    <a:pt x="1475" y="1997"/>
                    <a:pt x="1649" y="1986"/>
                    <a:pt x="1823" y="1986"/>
                  </a:cubicBezTo>
                  <a:cubicBezTo>
                    <a:pt x="1962" y="1974"/>
                    <a:pt x="2113" y="1997"/>
                    <a:pt x="2276" y="1974"/>
                  </a:cubicBezTo>
                  <a:lnTo>
                    <a:pt x="2276" y="1812"/>
                  </a:lnTo>
                  <a:cubicBezTo>
                    <a:pt x="2241" y="1428"/>
                    <a:pt x="2287" y="1057"/>
                    <a:pt x="2427" y="697"/>
                  </a:cubicBezTo>
                  <a:cubicBezTo>
                    <a:pt x="2543" y="384"/>
                    <a:pt x="2763" y="210"/>
                    <a:pt x="3065" y="128"/>
                  </a:cubicBezTo>
                  <a:cubicBezTo>
                    <a:pt x="3146" y="117"/>
                    <a:pt x="3216" y="82"/>
                    <a:pt x="3274" y="82"/>
                  </a:cubicBezTo>
                  <a:cubicBezTo>
                    <a:pt x="3727" y="59"/>
                    <a:pt x="4168" y="12"/>
                    <a:pt x="4621" y="1"/>
                  </a:cubicBezTo>
                  <a:cubicBezTo>
                    <a:pt x="4841" y="1"/>
                    <a:pt x="5074" y="35"/>
                    <a:pt x="5294" y="70"/>
                  </a:cubicBezTo>
                  <a:cubicBezTo>
                    <a:pt x="5352" y="82"/>
                    <a:pt x="5410" y="93"/>
                    <a:pt x="5468" y="128"/>
                  </a:cubicBezTo>
                  <a:cubicBezTo>
                    <a:pt x="5712" y="221"/>
                    <a:pt x="5875" y="418"/>
                    <a:pt x="5886" y="674"/>
                  </a:cubicBezTo>
                  <a:cubicBezTo>
                    <a:pt x="5898" y="1069"/>
                    <a:pt x="6002" y="1463"/>
                    <a:pt x="5909" y="1870"/>
                  </a:cubicBezTo>
                  <a:cubicBezTo>
                    <a:pt x="6049" y="1939"/>
                    <a:pt x="6165" y="1904"/>
                    <a:pt x="6293" y="1904"/>
                  </a:cubicBezTo>
                  <a:cubicBezTo>
                    <a:pt x="6722" y="1904"/>
                    <a:pt x="7152" y="1939"/>
                    <a:pt x="7570" y="2032"/>
                  </a:cubicBezTo>
                  <a:cubicBezTo>
                    <a:pt x="7686" y="2055"/>
                    <a:pt x="7813" y="2079"/>
                    <a:pt x="7918" y="2125"/>
                  </a:cubicBezTo>
                  <a:cubicBezTo>
                    <a:pt x="8115" y="2218"/>
                    <a:pt x="8266" y="2357"/>
                    <a:pt x="8347" y="2578"/>
                  </a:cubicBezTo>
                  <a:cubicBezTo>
                    <a:pt x="8452" y="2868"/>
                    <a:pt x="8498" y="3170"/>
                    <a:pt x="8522" y="3483"/>
                  </a:cubicBezTo>
                  <a:cubicBezTo>
                    <a:pt x="8568" y="4087"/>
                    <a:pt x="8626" y="4691"/>
                    <a:pt x="8672" y="5306"/>
                  </a:cubicBezTo>
                  <a:lnTo>
                    <a:pt x="8672" y="5527"/>
                  </a:lnTo>
                  <a:cubicBezTo>
                    <a:pt x="8638" y="5828"/>
                    <a:pt x="8626" y="6130"/>
                    <a:pt x="8580" y="6432"/>
                  </a:cubicBezTo>
                  <a:cubicBezTo>
                    <a:pt x="8556" y="6711"/>
                    <a:pt x="8510" y="6989"/>
                    <a:pt x="8440" y="7245"/>
                  </a:cubicBezTo>
                  <a:cubicBezTo>
                    <a:pt x="8347" y="7570"/>
                    <a:pt x="8115" y="7744"/>
                    <a:pt x="7813" y="7802"/>
                  </a:cubicBezTo>
                  <a:cubicBezTo>
                    <a:pt x="7674" y="7825"/>
                    <a:pt x="7535" y="7848"/>
                    <a:pt x="7384" y="7872"/>
                  </a:cubicBezTo>
                  <a:cubicBezTo>
                    <a:pt x="7384" y="7988"/>
                    <a:pt x="7384" y="8104"/>
                    <a:pt x="7361" y="8220"/>
                  </a:cubicBezTo>
                  <a:cubicBezTo>
                    <a:pt x="7349" y="8348"/>
                    <a:pt x="7303" y="8406"/>
                    <a:pt x="7175" y="8406"/>
                  </a:cubicBezTo>
                  <a:lnTo>
                    <a:pt x="6745" y="8406"/>
                  </a:lnTo>
                  <a:lnTo>
                    <a:pt x="6188" y="8406"/>
                  </a:lnTo>
                  <a:cubicBezTo>
                    <a:pt x="5991" y="8406"/>
                    <a:pt x="5933" y="8348"/>
                    <a:pt x="5875" y="8150"/>
                  </a:cubicBezTo>
                  <a:cubicBezTo>
                    <a:pt x="5851" y="8104"/>
                    <a:pt x="5840" y="8046"/>
                    <a:pt x="5817" y="7999"/>
                  </a:cubicBezTo>
                  <a:cubicBezTo>
                    <a:pt x="5526" y="7941"/>
                    <a:pt x="5248" y="7988"/>
                    <a:pt x="4958" y="7964"/>
                  </a:cubicBezTo>
                  <a:cubicBezTo>
                    <a:pt x="4667" y="7941"/>
                    <a:pt x="4365" y="7941"/>
                    <a:pt x="4075" y="7941"/>
                  </a:cubicBezTo>
                  <a:cubicBezTo>
                    <a:pt x="3797" y="7964"/>
                    <a:pt x="3506" y="7964"/>
                    <a:pt x="3228" y="7976"/>
                  </a:cubicBezTo>
                  <a:close/>
                  <a:moveTo>
                    <a:pt x="4424" y="2218"/>
                  </a:moveTo>
                  <a:cubicBezTo>
                    <a:pt x="4424" y="2218"/>
                    <a:pt x="4424" y="2229"/>
                    <a:pt x="4424" y="2218"/>
                  </a:cubicBezTo>
                  <a:cubicBezTo>
                    <a:pt x="3982" y="2229"/>
                    <a:pt x="3541" y="2229"/>
                    <a:pt x="3100" y="2229"/>
                  </a:cubicBezTo>
                  <a:cubicBezTo>
                    <a:pt x="2740" y="2229"/>
                    <a:pt x="2392" y="2218"/>
                    <a:pt x="2032" y="2229"/>
                  </a:cubicBezTo>
                  <a:cubicBezTo>
                    <a:pt x="1823" y="2229"/>
                    <a:pt x="1626" y="2264"/>
                    <a:pt x="1417" y="2299"/>
                  </a:cubicBezTo>
                  <a:cubicBezTo>
                    <a:pt x="1289" y="2334"/>
                    <a:pt x="1173" y="2392"/>
                    <a:pt x="1045" y="2404"/>
                  </a:cubicBezTo>
                  <a:cubicBezTo>
                    <a:pt x="813" y="2438"/>
                    <a:pt x="616" y="2566"/>
                    <a:pt x="523" y="2787"/>
                  </a:cubicBezTo>
                  <a:cubicBezTo>
                    <a:pt x="407" y="3019"/>
                    <a:pt x="325" y="3251"/>
                    <a:pt x="325" y="3518"/>
                  </a:cubicBezTo>
                  <a:cubicBezTo>
                    <a:pt x="349" y="4075"/>
                    <a:pt x="349" y="4621"/>
                    <a:pt x="349" y="5178"/>
                  </a:cubicBezTo>
                  <a:cubicBezTo>
                    <a:pt x="349" y="5306"/>
                    <a:pt x="349" y="5457"/>
                    <a:pt x="383" y="5573"/>
                  </a:cubicBezTo>
                  <a:lnTo>
                    <a:pt x="871" y="7175"/>
                  </a:lnTo>
                  <a:cubicBezTo>
                    <a:pt x="906" y="7314"/>
                    <a:pt x="999" y="7384"/>
                    <a:pt x="1126" y="7407"/>
                  </a:cubicBezTo>
                  <a:lnTo>
                    <a:pt x="1347" y="7454"/>
                  </a:lnTo>
                  <a:cubicBezTo>
                    <a:pt x="1568" y="7488"/>
                    <a:pt x="1777" y="7488"/>
                    <a:pt x="1986" y="7523"/>
                  </a:cubicBezTo>
                  <a:cubicBezTo>
                    <a:pt x="2508" y="7616"/>
                    <a:pt x="3042" y="7663"/>
                    <a:pt x="3564" y="7628"/>
                  </a:cubicBezTo>
                  <a:lnTo>
                    <a:pt x="4273" y="7628"/>
                  </a:lnTo>
                  <a:cubicBezTo>
                    <a:pt x="4667" y="7639"/>
                    <a:pt x="5062" y="7639"/>
                    <a:pt x="5434" y="7663"/>
                  </a:cubicBezTo>
                  <a:cubicBezTo>
                    <a:pt x="6177" y="7686"/>
                    <a:pt x="6931" y="7686"/>
                    <a:pt x="7674" y="7558"/>
                  </a:cubicBezTo>
                  <a:cubicBezTo>
                    <a:pt x="7964" y="7512"/>
                    <a:pt x="8138" y="7372"/>
                    <a:pt x="8208" y="7082"/>
                  </a:cubicBezTo>
                  <a:cubicBezTo>
                    <a:pt x="8220" y="7036"/>
                    <a:pt x="8243" y="6978"/>
                    <a:pt x="8243" y="6931"/>
                  </a:cubicBezTo>
                  <a:cubicBezTo>
                    <a:pt x="8278" y="6583"/>
                    <a:pt x="8313" y="6235"/>
                    <a:pt x="8359" y="5898"/>
                  </a:cubicBezTo>
                  <a:cubicBezTo>
                    <a:pt x="8382" y="5608"/>
                    <a:pt x="8371" y="5341"/>
                    <a:pt x="8324" y="5051"/>
                  </a:cubicBezTo>
                  <a:cubicBezTo>
                    <a:pt x="8278" y="4784"/>
                    <a:pt x="8255" y="4528"/>
                    <a:pt x="8220" y="4261"/>
                  </a:cubicBezTo>
                  <a:cubicBezTo>
                    <a:pt x="8197" y="3890"/>
                    <a:pt x="8185" y="3507"/>
                    <a:pt x="8162" y="3135"/>
                  </a:cubicBezTo>
                  <a:cubicBezTo>
                    <a:pt x="8162" y="2972"/>
                    <a:pt x="8104" y="2822"/>
                    <a:pt x="8069" y="2682"/>
                  </a:cubicBezTo>
                  <a:cubicBezTo>
                    <a:pt x="8022" y="2531"/>
                    <a:pt x="7918" y="2462"/>
                    <a:pt x="7802" y="2404"/>
                  </a:cubicBezTo>
                  <a:cubicBezTo>
                    <a:pt x="7732" y="2380"/>
                    <a:pt x="7639" y="2346"/>
                    <a:pt x="7570" y="2334"/>
                  </a:cubicBezTo>
                  <a:cubicBezTo>
                    <a:pt x="7175" y="2229"/>
                    <a:pt x="6792" y="2218"/>
                    <a:pt x="6385" y="2218"/>
                  </a:cubicBezTo>
                  <a:close/>
                  <a:moveTo>
                    <a:pt x="2868" y="1951"/>
                  </a:moveTo>
                  <a:cubicBezTo>
                    <a:pt x="2868" y="1870"/>
                    <a:pt x="2856" y="1812"/>
                    <a:pt x="2856" y="1765"/>
                  </a:cubicBezTo>
                  <a:cubicBezTo>
                    <a:pt x="2856" y="1603"/>
                    <a:pt x="2856" y="1428"/>
                    <a:pt x="2868" y="1278"/>
                  </a:cubicBezTo>
                  <a:cubicBezTo>
                    <a:pt x="2891" y="1080"/>
                    <a:pt x="2996" y="952"/>
                    <a:pt x="3205" y="929"/>
                  </a:cubicBezTo>
                  <a:cubicBezTo>
                    <a:pt x="3286" y="906"/>
                    <a:pt x="3379" y="883"/>
                    <a:pt x="3483" y="883"/>
                  </a:cubicBezTo>
                  <a:cubicBezTo>
                    <a:pt x="3843" y="883"/>
                    <a:pt x="4191" y="871"/>
                    <a:pt x="4551" y="883"/>
                  </a:cubicBezTo>
                  <a:cubicBezTo>
                    <a:pt x="4830" y="883"/>
                    <a:pt x="5050" y="1011"/>
                    <a:pt x="5108" y="1347"/>
                  </a:cubicBezTo>
                  <a:cubicBezTo>
                    <a:pt x="5132" y="1533"/>
                    <a:pt x="5178" y="1719"/>
                    <a:pt x="5225" y="1928"/>
                  </a:cubicBezTo>
                  <a:cubicBezTo>
                    <a:pt x="5364" y="1939"/>
                    <a:pt x="5480" y="1951"/>
                    <a:pt x="5631" y="1916"/>
                  </a:cubicBezTo>
                  <a:lnTo>
                    <a:pt x="5631" y="1359"/>
                  </a:lnTo>
                  <a:cubicBezTo>
                    <a:pt x="5608" y="1173"/>
                    <a:pt x="5596" y="964"/>
                    <a:pt x="5584" y="778"/>
                  </a:cubicBezTo>
                  <a:cubicBezTo>
                    <a:pt x="5573" y="581"/>
                    <a:pt x="5468" y="465"/>
                    <a:pt x="5283" y="407"/>
                  </a:cubicBezTo>
                  <a:cubicBezTo>
                    <a:pt x="5178" y="372"/>
                    <a:pt x="5074" y="349"/>
                    <a:pt x="4969" y="326"/>
                  </a:cubicBezTo>
                  <a:cubicBezTo>
                    <a:pt x="4365" y="244"/>
                    <a:pt x="3750" y="314"/>
                    <a:pt x="3146" y="407"/>
                  </a:cubicBezTo>
                  <a:cubicBezTo>
                    <a:pt x="2914" y="430"/>
                    <a:pt x="2752" y="593"/>
                    <a:pt x="2647" y="813"/>
                  </a:cubicBezTo>
                  <a:cubicBezTo>
                    <a:pt x="2531" y="1057"/>
                    <a:pt x="2554" y="1312"/>
                    <a:pt x="2520" y="1579"/>
                  </a:cubicBezTo>
                  <a:cubicBezTo>
                    <a:pt x="2508" y="1684"/>
                    <a:pt x="2508" y="1777"/>
                    <a:pt x="2508" y="1881"/>
                  </a:cubicBezTo>
                  <a:cubicBezTo>
                    <a:pt x="2508" y="1893"/>
                    <a:pt x="2520" y="1916"/>
                    <a:pt x="2531" y="1951"/>
                  </a:cubicBezTo>
                  <a:close/>
                  <a:moveTo>
                    <a:pt x="3135" y="1939"/>
                  </a:moveTo>
                  <a:cubicBezTo>
                    <a:pt x="3193" y="1951"/>
                    <a:pt x="3216" y="1974"/>
                    <a:pt x="3251" y="1974"/>
                  </a:cubicBezTo>
                  <a:lnTo>
                    <a:pt x="4795" y="1974"/>
                  </a:lnTo>
                  <a:cubicBezTo>
                    <a:pt x="4830" y="1974"/>
                    <a:pt x="4876" y="1939"/>
                    <a:pt x="4911" y="1928"/>
                  </a:cubicBezTo>
                  <a:cubicBezTo>
                    <a:pt x="4876" y="1719"/>
                    <a:pt x="4841" y="1533"/>
                    <a:pt x="4795" y="1347"/>
                  </a:cubicBezTo>
                  <a:cubicBezTo>
                    <a:pt x="4783" y="1243"/>
                    <a:pt x="4714" y="1185"/>
                    <a:pt x="4609" y="1173"/>
                  </a:cubicBezTo>
                  <a:cubicBezTo>
                    <a:pt x="4528" y="1161"/>
                    <a:pt x="4447" y="1161"/>
                    <a:pt x="4365" y="1161"/>
                  </a:cubicBezTo>
                  <a:lnTo>
                    <a:pt x="3541" y="1161"/>
                  </a:lnTo>
                  <a:cubicBezTo>
                    <a:pt x="3460" y="1161"/>
                    <a:pt x="3390" y="1161"/>
                    <a:pt x="3321" y="1173"/>
                  </a:cubicBezTo>
                  <a:cubicBezTo>
                    <a:pt x="3170" y="1185"/>
                    <a:pt x="3112" y="1243"/>
                    <a:pt x="3100" y="1394"/>
                  </a:cubicBezTo>
                  <a:cubicBezTo>
                    <a:pt x="3135" y="1568"/>
                    <a:pt x="3135" y="1742"/>
                    <a:pt x="3135" y="1939"/>
                  </a:cubicBezTo>
                  <a:close/>
                  <a:moveTo>
                    <a:pt x="7105" y="8022"/>
                  </a:moveTo>
                  <a:cubicBezTo>
                    <a:pt x="6711" y="7976"/>
                    <a:pt x="6293" y="7976"/>
                    <a:pt x="6107" y="8046"/>
                  </a:cubicBezTo>
                  <a:cubicBezTo>
                    <a:pt x="6107" y="8139"/>
                    <a:pt x="6165" y="8185"/>
                    <a:pt x="6235" y="8185"/>
                  </a:cubicBezTo>
                  <a:lnTo>
                    <a:pt x="7036" y="8185"/>
                  </a:lnTo>
                  <a:cubicBezTo>
                    <a:pt x="7105" y="8162"/>
                    <a:pt x="7117" y="8104"/>
                    <a:pt x="7105" y="8022"/>
                  </a:cubicBezTo>
                  <a:close/>
                  <a:moveTo>
                    <a:pt x="2821" y="8022"/>
                  </a:moveTo>
                  <a:cubicBezTo>
                    <a:pt x="2810" y="7964"/>
                    <a:pt x="2763" y="7964"/>
                    <a:pt x="2740" y="7953"/>
                  </a:cubicBezTo>
                  <a:cubicBezTo>
                    <a:pt x="2496" y="7918"/>
                    <a:pt x="2229" y="7895"/>
                    <a:pt x="1986" y="7860"/>
                  </a:cubicBezTo>
                  <a:cubicBezTo>
                    <a:pt x="1939" y="7860"/>
                    <a:pt x="1881" y="7848"/>
                    <a:pt x="1835" y="7860"/>
                  </a:cubicBezTo>
                  <a:cubicBezTo>
                    <a:pt x="1811" y="7860"/>
                    <a:pt x="1777" y="7895"/>
                    <a:pt x="1777" y="7918"/>
                  </a:cubicBezTo>
                  <a:cubicBezTo>
                    <a:pt x="1777" y="7953"/>
                    <a:pt x="1800" y="7988"/>
                    <a:pt x="1811" y="7988"/>
                  </a:cubicBezTo>
                  <a:cubicBezTo>
                    <a:pt x="1869" y="8022"/>
                    <a:pt x="1939" y="8046"/>
                    <a:pt x="2009" y="8046"/>
                  </a:cubicBezTo>
                  <a:lnTo>
                    <a:pt x="2763" y="8046"/>
                  </a:ln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26"/>
            <p:cNvSpPr/>
            <p:nvPr/>
          </p:nvSpPr>
          <p:spPr>
            <a:xfrm>
              <a:off x="918700" y="3216650"/>
              <a:ext cx="82450" cy="81275"/>
            </a:xfrm>
            <a:custGeom>
              <a:avLst/>
              <a:gdLst/>
              <a:ahLst/>
              <a:cxnLst/>
              <a:rect l="l" t="t" r="r" b="b"/>
              <a:pathLst>
                <a:path w="3298" h="3251" extrusionOk="0">
                  <a:moveTo>
                    <a:pt x="2485" y="2148"/>
                  </a:moveTo>
                  <a:cubicBezTo>
                    <a:pt x="2473" y="2241"/>
                    <a:pt x="2473" y="2322"/>
                    <a:pt x="2473" y="2392"/>
                  </a:cubicBezTo>
                  <a:lnTo>
                    <a:pt x="2473" y="2972"/>
                  </a:lnTo>
                  <a:cubicBezTo>
                    <a:pt x="2473" y="3146"/>
                    <a:pt x="2392" y="3228"/>
                    <a:pt x="2241" y="3239"/>
                  </a:cubicBezTo>
                  <a:cubicBezTo>
                    <a:pt x="1974" y="3251"/>
                    <a:pt x="1719" y="3251"/>
                    <a:pt x="1452" y="3181"/>
                  </a:cubicBezTo>
                  <a:cubicBezTo>
                    <a:pt x="1289" y="3135"/>
                    <a:pt x="1208" y="3054"/>
                    <a:pt x="1196" y="2891"/>
                  </a:cubicBezTo>
                  <a:cubicBezTo>
                    <a:pt x="1196" y="2729"/>
                    <a:pt x="1150" y="2589"/>
                    <a:pt x="1069" y="2450"/>
                  </a:cubicBezTo>
                  <a:cubicBezTo>
                    <a:pt x="1057" y="2427"/>
                    <a:pt x="1046" y="2392"/>
                    <a:pt x="1011" y="2345"/>
                  </a:cubicBezTo>
                  <a:lnTo>
                    <a:pt x="662" y="2345"/>
                  </a:lnTo>
                  <a:lnTo>
                    <a:pt x="453" y="2345"/>
                  </a:lnTo>
                  <a:cubicBezTo>
                    <a:pt x="221" y="2322"/>
                    <a:pt x="117" y="2253"/>
                    <a:pt x="70" y="2020"/>
                  </a:cubicBezTo>
                  <a:cubicBezTo>
                    <a:pt x="47" y="1800"/>
                    <a:pt x="24" y="1602"/>
                    <a:pt x="12" y="1382"/>
                  </a:cubicBezTo>
                  <a:cubicBezTo>
                    <a:pt x="1" y="1173"/>
                    <a:pt x="59" y="1138"/>
                    <a:pt x="279" y="1138"/>
                  </a:cubicBezTo>
                  <a:lnTo>
                    <a:pt x="976" y="1138"/>
                  </a:lnTo>
                  <a:cubicBezTo>
                    <a:pt x="987" y="1080"/>
                    <a:pt x="999" y="999"/>
                    <a:pt x="999" y="929"/>
                  </a:cubicBezTo>
                  <a:lnTo>
                    <a:pt x="999" y="291"/>
                  </a:lnTo>
                  <a:cubicBezTo>
                    <a:pt x="999" y="93"/>
                    <a:pt x="1046" y="35"/>
                    <a:pt x="1243" y="12"/>
                  </a:cubicBezTo>
                  <a:cubicBezTo>
                    <a:pt x="1440" y="0"/>
                    <a:pt x="1638" y="12"/>
                    <a:pt x="1823" y="12"/>
                  </a:cubicBezTo>
                  <a:cubicBezTo>
                    <a:pt x="2021" y="12"/>
                    <a:pt x="2148" y="105"/>
                    <a:pt x="2195" y="279"/>
                  </a:cubicBezTo>
                  <a:cubicBezTo>
                    <a:pt x="2253" y="465"/>
                    <a:pt x="2288" y="650"/>
                    <a:pt x="2334" y="848"/>
                  </a:cubicBezTo>
                  <a:cubicBezTo>
                    <a:pt x="2346" y="906"/>
                    <a:pt x="2369" y="964"/>
                    <a:pt x="2369" y="1022"/>
                  </a:cubicBezTo>
                  <a:cubicBezTo>
                    <a:pt x="2520" y="1057"/>
                    <a:pt x="2682" y="1034"/>
                    <a:pt x="2833" y="1045"/>
                  </a:cubicBezTo>
                  <a:cubicBezTo>
                    <a:pt x="2915" y="1057"/>
                    <a:pt x="3019" y="1080"/>
                    <a:pt x="3089" y="1103"/>
                  </a:cubicBezTo>
                  <a:cubicBezTo>
                    <a:pt x="3216" y="1161"/>
                    <a:pt x="3298" y="1277"/>
                    <a:pt x="3298" y="1428"/>
                  </a:cubicBezTo>
                  <a:lnTo>
                    <a:pt x="3298" y="1974"/>
                  </a:lnTo>
                  <a:cubicBezTo>
                    <a:pt x="3298" y="2148"/>
                    <a:pt x="3240" y="2195"/>
                    <a:pt x="3077" y="2206"/>
                  </a:cubicBezTo>
                  <a:cubicBezTo>
                    <a:pt x="2961" y="2206"/>
                    <a:pt x="2833" y="2195"/>
                    <a:pt x="2717" y="2195"/>
                  </a:cubicBezTo>
                  <a:cubicBezTo>
                    <a:pt x="2624" y="2160"/>
                    <a:pt x="2566" y="2160"/>
                    <a:pt x="2485" y="2148"/>
                  </a:cubicBezTo>
                  <a:close/>
                  <a:moveTo>
                    <a:pt x="1173" y="2055"/>
                  </a:moveTo>
                  <a:cubicBezTo>
                    <a:pt x="1324" y="2334"/>
                    <a:pt x="1405" y="2612"/>
                    <a:pt x="1463" y="2903"/>
                  </a:cubicBezTo>
                  <a:cubicBezTo>
                    <a:pt x="1696" y="3007"/>
                    <a:pt x="1928" y="3019"/>
                    <a:pt x="2160" y="2972"/>
                  </a:cubicBezTo>
                  <a:cubicBezTo>
                    <a:pt x="2218" y="2868"/>
                    <a:pt x="2195" y="2775"/>
                    <a:pt x="2206" y="2670"/>
                  </a:cubicBezTo>
                  <a:lnTo>
                    <a:pt x="2206" y="2032"/>
                  </a:lnTo>
                  <a:cubicBezTo>
                    <a:pt x="2206" y="1916"/>
                    <a:pt x="2276" y="1858"/>
                    <a:pt x="2381" y="1869"/>
                  </a:cubicBezTo>
                  <a:cubicBezTo>
                    <a:pt x="2543" y="1881"/>
                    <a:pt x="2682" y="1916"/>
                    <a:pt x="2833" y="1927"/>
                  </a:cubicBezTo>
                  <a:cubicBezTo>
                    <a:pt x="2891" y="1927"/>
                    <a:pt x="2949" y="1916"/>
                    <a:pt x="3019" y="1904"/>
                  </a:cubicBezTo>
                  <a:lnTo>
                    <a:pt x="3019" y="1521"/>
                  </a:lnTo>
                  <a:cubicBezTo>
                    <a:pt x="3019" y="1347"/>
                    <a:pt x="2973" y="1301"/>
                    <a:pt x="2799" y="1289"/>
                  </a:cubicBezTo>
                  <a:lnTo>
                    <a:pt x="2311" y="1289"/>
                  </a:lnTo>
                  <a:cubicBezTo>
                    <a:pt x="2160" y="1289"/>
                    <a:pt x="2102" y="1231"/>
                    <a:pt x="2079" y="1092"/>
                  </a:cubicBezTo>
                  <a:cubicBezTo>
                    <a:pt x="2067" y="1034"/>
                    <a:pt x="2067" y="976"/>
                    <a:pt x="2067" y="894"/>
                  </a:cubicBezTo>
                  <a:cubicBezTo>
                    <a:pt x="2021" y="720"/>
                    <a:pt x="1986" y="569"/>
                    <a:pt x="1951" y="395"/>
                  </a:cubicBezTo>
                  <a:cubicBezTo>
                    <a:pt x="1928" y="337"/>
                    <a:pt x="1870" y="279"/>
                    <a:pt x="1835" y="256"/>
                  </a:cubicBezTo>
                  <a:cubicBezTo>
                    <a:pt x="1626" y="233"/>
                    <a:pt x="1417" y="198"/>
                    <a:pt x="1220" y="291"/>
                  </a:cubicBezTo>
                  <a:lnTo>
                    <a:pt x="1220" y="604"/>
                  </a:lnTo>
                  <a:lnTo>
                    <a:pt x="1220" y="1103"/>
                  </a:lnTo>
                  <a:cubicBezTo>
                    <a:pt x="1220" y="1219"/>
                    <a:pt x="1208" y="1324"/>
                    <a:pt x="1115" y="1405"/>
                  </a:cubicBezTo>
                  <a:cubicBezTo>
                    <a:pt x="848" y="1359"/>
                    <a:pt x="570" y="1359"/>
                    <a:pt x="291" y="1417"/>
                  </a:cubicBezTo>
                  <a:cubicBezTo>
                    <a:pt x="279" y="1649"/>
                    <a:pt x="279" y="1858"/>
                    <a:pt x="384" y="2055"/>
                  </a:cubicBezTo>
                  <a:cubicBezTo>
                    <a:pt x="628" y="2125"/>
                    <a:pt x="883" y="2078"/>
                    <a:pt x="1173" y="2055"/>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5" name="Google Shape;1495;p26"/>
          <p:cNvGrpSpPr/>
          <p:nvPr/>
        </p:nvGrpSpPr>
        <p:grpSpPr>
          <a:xfrm rot="9086648" flipH="1">
            <a:off x="2361570" y="-673704"/>
            <a:ext cx="351283" cy="1120755"/>
            <a:chOff x="616875" y="3027700"/>
            <a:chExt cx="97525" cy="311150"/>
          </a:xfrm>
        </p:grpSpPr>
        <p:sp>
          <p:nvSpPr>
            <p:cNvPr id="1496" name="Google Shape;1496;p26"/>
            <p:cNvSpPr/>
            <p:nvPr/>
          </p:nvSpPr>
          <p:spPr>
            <a:xfrm>
              <a:off x="616875" y="3027700"/>
              <a:ext cx="97525" cy="311150"/>
            </a:xfrm>
            <a:custGeom>
              <a:avLst/>
              <a:gdLst/>
              <a:ahLst/>
              <a:cxnLst/>
              <a:rect l="l" t="t" r="r" b="b"/>
              <a:pathLst>
                <a:path w="3901" h="12446" extrusionOk="0">
                  <a:moveTo>
                    <a:pt x="12" y="8116"/>
                  </a:moveTo>
                  <a:lnTo>
                    <a:pt x="12" y="5109"/>
                  </a:lnTo>
                  <a:cubicBezTo>
                    <a:pt x="12" y="4946"/>
                    <a:pt x="12" y="4784"/>
                    <a:pt x="93" y="4633"/>
                  </a:cubicBezTo>
                  <a:cubicBezTo>
                    <a:pt x="116" y="4552"/>
                    <a:pt x="116" y="4436"/>
                    <a:pt x="116" y="4354"/>
                  </a:cubicBezTo>
                  <a:lnTo>
                    <a:pt x="116" y="3936"/>
                  </a:lnTo>
                  <a:cubicBezTo>
                    <a:pt x="116" y="3832"/>
                    <a:pt x="151" y="3739"/>
                    <a:pt x="221" y="3681"/>
                  </a:cubicBezTo>
                  <a:cubicBezTo>
                    <a:pt x="325" y="3600"/>
                    <a:pt x="360" y="3484"/>
                    <a:pt x="406" y="3367"/>
                  </a:cubicBezTo>
                  <a:cubicBezTo>
                    <a:pt x="476" y="3193"/>
                    <a:pt x="557" y="3031"/>
                    <a:pt x="639" y="2857"/>
                  </a:cubicBezTo>
                  <a:cubicBezTo>
                    <a:pt x="731" y="2671"/>
                    <a:pt x="824" y="2485"/>
                    <a:pt x="801" y="2265"/>
                  </a:cubicBezTo>
                  <a:cubicBezTo>
                    <a:pt x="801" y="2230"/>
                    <a:pt x="801" y="2218"/>
                    <a:pt x="813" y="2195"/>
                  </a:cubicBezTo>
                  <a:cubicBezTo>
                    <a:pt x="940" y="1905"/>
                    <a:pt x="894" y="1591"/>
                    <a:pt x="894" y="1289"/>
                  </a:cubicBezTo>
                  <a:cubicBezTo>
                    <a:pt x="894" y="1150"/>
                    <a:pt x="917" y="1011"/>
                    <a:pt x="894" y="871"/>
                  </a:cubicBezTo>
                  <a:cubicBezTo>
                    <a:pt x="871" y="663"/>
                    <a:pt x="952" y="512"/>
                    <a:pt x="1010" y="337"/>
                  </a:cubicBezTo>
                  <a:cubicBezTo>
                    <a:pt x="1091" y="117"/>
                    <a:pt x="1300" y="47"/>
                    <a:pt x="1521" y="12"/>
                  </a:cubicBezTo>
                  <a:cubicBezTo>
                    <a:pt x="1625" y="1"/>
                    <a:pt x="1730" y="12"/>
                    <a:pt x="1846" y="12"/>
                  </a:cubicBezTo>
                  <a:cubicBezTo>
                    <a:pt x="1962" y="12"/>
                    <a:pt x="2055" y="70"/>
                    <a:pt x="2090" y="175"/>
                  </a:cubicBezTo>
                  <a:cubicBezTo>
                    <a:pt x="2171" y="419"/>
                    <a:pt x="2287" y="663"/>
                    <a:pt x="2275" y="941"/>
                  </a:cubicBezTo>
                  <a:cubicBezTo>
                    <a:pt x="2252" y="1266"/>
                    <a:pt x="2368" y="1556"/>
                    <a:pt x="2426" y="1870"/>
                  </a:cubicBezTo>
                  <a:cubicBezTo>
                    <a:pt x="2438" y="1940"/>
                    <a:pt x="2461" y="2032"/>
                    <a:pt x="2484" y="2102"/>
                  </a:cubicBezTo>
                  <a:cubicBezTo>
                    <a:pt x="2519" y="2369"/>
                    <a:pt x="2659" y="2555"/>
                    <a:pt x="2868" y="2683"/>
                  </a:cubicBezTo>
                  <a:cubicBezTo>
                    <a:pt x="2891" y="2683"/>
                    <a:pt x="2891" y="2694"/>
                    <a:pt x="2902" y="2694"/>
                  </a:cubicBezTo>
                  <a:cubicBezTo>
                    <a:pt x="3297" y="2845"/>
                    <a:pt x="3494" y="3158"/>
                    <a:pt x="3587" y="3553"/>
                  </a:cubicBezTo>
                  <a:cubicBezTo>
                    <a:pt x="3634" y="3774"/>
                    <a:pt x="3761" y="3960"/>
                    <a:pt x="3715" y="4192"/>
                  </a:cubicBezTo>
                  <a:cubicBezTo>
                    <a:pt x="3866" y="4586"/>
                    <a:pt x="3808" y="5004"/>
                    <a:pt x="3808" y="5399"/>
                  </a:cubicBezTo>
                  <a:cubicBezTo>
                    <a:pt x="3808" y="5736"/>
                    <a:pt x="3831" y="6061"/>
                    <a:pt x="3878" y="6397"/>
                  </a:cubicBezTo>
                  <a:cubicBezTo>
                    <a:pt x="3889" y="6560"/>
                    <a:pt x="3901" y="6723"/>
                    <a:pt x="3901" y="6897"/>
                  </a:cubicBezTo>
                  <a:lnTo>
                    <a:pt x="3901" y="10147"/>
                  </a:lnTo>
                  <a:cubicBezTo>
                    <a:pt x="3901" y="10345"/>
                    <a:pt x="3878" y="10530"/>
                    <a:pt x="3785" y="10728"/>
                  </a:cubicBezTo>
                  <a:cubicBezTo>
                    <a:pt x="3715" y="10902"/>
                    <a:pt x="3657" y="11076"/>
                    <a:pt x="3622" y="11262"/>
                  </a:cubicBezTo>
                  <a:cubicBezTo>
                    <a:pt x="3599" y="11436"/>
                    <a:pt x="3506" y="11575"/>
                    <a:pt x="3448" y="11738"/>
                  </a:cubicBezTo>
                  <a:cubicBezTo>
                    <a:pt x="3344" y="12016"/>
                    <a:pt x="3135" y="12144"/>
                    <a:pt x="2868" y="12248"/>
                  </a:cubicBezTo>
                  <a:cubicBezTo>
                    <a:pt x="2810" y="12272"/>
                    <a:pt x="2740" y="12307"/>
                    <a:pt x="2670" y="12307"/>
                  </a:cubicBezTo>
                  <a:cubicBezTo>
                    <a:pt x="2345" y="12318"/>
                    <a:pt x="2055" y="12446"/>
                    <a:pt x="1741" y="12446"/>
                  </a:cubicBezTo>
                  <a:lnTo>
                    <a:pt x="894" y="12446"/>
                  </a:lnTo>
                  <a:cubicBezTo>
                    <a:pt x="662" y="12446"/>
                    <a:pt x="348" y="12248"/>
                    <a:pt x="255" y="12040"/>
                  </a:cubicBezTo>
                  <a:cubicBezTo>
                    <a:pt x="105" y="11714"/>
                    <a:pt x="0" y="11366"/>
                    <a:pt x="12" y="10971"/>
                  </a:cubicBezTo>
                  <a:cubicBezTo>
                    <a:pt x="35" y="10008"/>
                    <a:pt x="12" y="9068"/>
                    <a:pt x="12" y="8116"/>
                  </a:cubicBezTo>
                  <a:close/>
                  <a:moveTo>
                    <a:pt x="2008" y="1754"/>
                  </a:moveTo>
                  <a:lnTo>
                    <a:pt x="1382" y="1754"/>
                  </a:lnTo>
                  <a:cubicBezTo>
                    <a:pt x="1265" y="1754"/>
                    <a:pt x="1207" y="1812"/>
                    <a:pt x="1196" y="1928"/>
                  </a:cubicBezTo>
                  <a:cubicBezTo>
                    <a:pt x="1173" y="2079"/>
                    <a:pt x="1196" y="2207"/>
                    <a:pt x="1173" y="2346"/>
                  </a:cubicBezTo>
                  <a:cubicBezTo>
                    <a:pt x="1173" y="2427"/>
                    <a:pt x="1161" y="2520"/>
                    <a:pt x="1115" y="2578"/>
                  </a:cubicBezTo>
                  <a:cubicBezTo>
                    <a:pt x="917" y="2845"/>
                    <a:pt x="801" y="3147"/>
                    <a:pt x="627" y="3426"/>
                  </a:cubicBezTo>
                  <a:cubicBezTo>
                    <a:pt x="476" y="3681"/>
                    <a:pt x="395" y="3971"/>
                    <a:pt x="418" y="4296"/>
                  </a:cubicBezTo>
                  <a:cubicBezTo>
                    <a:pt x="441" y="4436"/>
                    <a:pt x="441" y="4598"/>
                    <a:pt x="395" y="4749"/>
                  </a:cubicBezTo>
                  <a:cubicBezTo>
                    <a:pt x="348" y="4888"/>
                    <a:pt x="337" y="5039"/>
                    <a:pt x="337" y="5190"/>
                  </a:cubicBezTo>
                  <a:lnTo>
                    <a:pt x="337" y="11053"/>
                  </a:lnTo>
                  <a:cubicBezTo>
                    <a:pt x="337" y="11343"/>
                    <a:pt x="418" y="11610"/>
                    <a:pt x="534" y="11854"/>
                  </a:cubicBezTo>
                  <a:cubicBezTo>
                    <a:pt x="615" y="12005"/>
                    <a:pt x="743" y="12132"/>
                    <a:pt x="940" y="12132"/>
                  </a:cubicBezTo>
                  <a:cubicBezTo>
                    <a:pt x="1451" y="12156"/>
                    <a:pt x="1962" y="12086"/>
                    <a:pt x="2473" y="12028"/>
                  </a:cubicBezTo>
                  <a:cubicBezTo>
                    <a:pt x="2577" y="12016"/>
                    <a:pt x="2693" y="11970"/>
                    <a:pt x="2798" y="11912"/>
                  </a:cubicBezTo>
                  <a:cubicBezTo>
                    <a:pt x="2902" y="11854"/>
                    <a:pt x="3018" y="11773"/>
                    <a:pt x="3088" y="11680"/>
                  </a:cubicBezTo>
                  <a:cubicBezTo>
                    <a:pt x="3239" y="11482"/>
                    <a:pt x="3320" y="11227"/>
                    <a:pt x="3390" y="10983"/>
                  </a:cubicBezTo>
                  <a:cubicBezTo>
                    <a:pt x="3425" y="10867"/>
                    <a:pt x="3448" y="10751"/>
                    <a:pt x="3494" y="10646"/>
                  </a:cubicBezTo>
                  <a:cubicBezTo>
                    <a:pt x="3564" y="10495"/>
                    <a:pt x="3587" y="10321"/>
                    <a:pt x="3587" y="10147"/>
                  </a:cubicBezTo>
                  <a:lnTo>
                    <a:pt x="3587" y="6862"/>
                  </a:lnTo>
                  <a:cubicBezTo>
                    <a:pt x="3587" y="6734"/>
                    <a:pt x="3587" y="6606"/>
                    <a:pt x="3564" y="6490"/>
                  </a:cubicBezTo>
                  <a:cubicBezTo>
                    <a:pt x="3483" y="6061"/>
                    <a:pt x="3506" y="5631"/>
                    <a:pt x="3494" y="5190"/>
                  </a:cubicBezTo>
                  <a:cubicBezTo>
                    <a:pt x="3494" y="4946"/>
                    <a:pt x="3529" y="4703"/>
                    <a:pt x="3425" y="4470"/>
                  </a:cubicBezTo>
                  <a:cubicBezTo>
                    <a:pt x="3413" y="4424"/>
                    <a:pt x="3413" y="4354"/>
                    <a:pt x="3413" y="4296"/>
                  </a:cubicBezTo>
                  <a:cubicBezTo>
                    <a:pt x="3413" y="4134"/>
                    <a:pt x="3390" y="4006"/>
                    <a:pt x="3320" y="3855"/>
                  </a:cubicBezTo>
                  <a:cubicBezTo>
                    <a:pt x="3262" y="3762"/>
                    <a:pt x="3239" y="3646"/>
                    <a:pt x="3204" y="3530"/>
                  </a:cubicBezTo>
                  <a:cubicBezTo>
                    <a:pt x="3158" y="3333"/>
                    <a:pt x="3053" y="3217"/>
                    <a:pt x="2902" y="3124"/>
                  </a:cubicBezTo>
                  <a:cubicBezTo>
                    <a:pt x="2786" y="3042"/>
                    <a:pt x="2659" y="2973"/>
                    <a:pt x="2554" y="2903"/>
                  </a:cubicBezTo>
                  <a:cubicBezTo>
                    <a:pt x="2392" y="2799"/>
                    <a:pt x="2264" y="2683"/>
                    <a:pt x="2217" y="2485"/>
                  </a:cubicBezTo>
                  <a:cubicBezTo>
                    <a:pt x="2183" y="2230"/>
                    <a:pt x="2078" y="1986"/>
                    <a:pt x="2008" y="1754"/>
                  </a:cubicBezTo>
                  <a:close/>
                  <a:moveTo>
                    <a:pt x="1950" y="1464"/>
                  </a:moveTo>
                  <a:lnTo>
                    <a:pt x="1950" y="1011"/>
                  </a:lnTo>
                  <a:cubicBezTo>
                    <a:pt x="1950" y="895"/>
                    <a:pt x="1927" y="779"/>
                    <a:pt x="1916" y="663"/>
                  </a:cubicBezTo>
                  <a:cubicBezTo>
                    <a:pt x="1892" y="535"/>
                    <a:pt x="1800" y="454"/>
                    <a:pt x="1672" y="396"/>
                  </a:cubicBezTo>
                  <a:cubicBezTo>
                    <a:pt x="1521" y="337"/>
                    <a:pt x="1324" y="419"/>
                    <a:pt x="1312" y="570"/>
                  </a:cubicBezTo>
                  <a:cubicBezTo>
                    <a:pt x="1289" y="860"/>
                    <a:pt x="1265" y="1150"/>
                    <a:pt x="1324" y="1440"/>
                  </a:cubicBezTo>
                  <a:cubicBezTo>
                    <a:pt x="1521" y="1498"/>
                    <a:pt x="1718" y="1475"/>
                    <a:pt x="1950" y="1464"/>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26"/>
            <p:cNvSpPr/>
            <p:nvPr/>
          </p:nvSpPr>
          <p:spPr>
            <a:xfrm>
              <a:off x="641250" y="3121750"/>
              <a:ext cx="49075" cy="179100"/>
            </a:xfrm>
            <a:custGeom>
              <a:avLst/>
              <a:gdLst/>
              <a:ahLst/>
              <a:cxnLst/>
              <a:rect l="l" t="t" r="r" b="b"/>
              <a:pathLst>
                <a:path w="1963" h="7164" extrusionOk="0">
                  <a:moveTo>
                    <a:pt x="1939" y="3378"/>
                  </a:moveTo>
                  <a:cubicBezTo>
                    <a:pt x="1939" y="4238"/>
                    <a:pt x="1927" y="5073"/>
                    <a:pt x="1939" y="5932"/>
                  </a:cubicBezTo>
                  <a:cubicBezTo>
                    <a:pt x="1939" y="6188"/>
                    <a:pt x="1846" y="6408"/>
                    <a:pt x="1800" y="6641"/>
                  </a:cubicBezTo>
                  <a:cubicBezTo>
                    <a:pt x="1788" y="6722"/>
                    <a:pt x="1672" y="6803"/>
                    <a:pt x="1591" y="6861"/>
                  </a:cubicBezTo>
                  <a:cubicBezTo>
                    <a:pt x="1475" y="6942"/>
                    <a:pt x="1335" y="7001"/>
                    <a:pt x="1208" y="7093"/>
                  </a:cubicBezTo>
                  <a:cubicBezTo>
                    <a:pt x="1115" y="7151"/>
                    <a:pt x="1022" y="7163"/>
                    <a:pt x="941" y="7117"/>
                  </a:cubicBezTo>
                  <a:cubicBezTo>
                    <a:pt x="778" y="7047"/>
                    <a:pt x="627" y="6989"/>
                    <a:pt x="476" y="6884"/>
                  </a:cubicBezTo>
                  <a:cubicBezTo>
                    <a:pt x="337" y="6780"/>
                    <a:pt x="186" y="6675"/>
                    <a:pt x="221" y="6466"/>
                  </a:cubicBezTo>
                  <a:cubicBezTo>
                    <a:pt x="82" y="6188"/>
                    <a:pt x="128" y="5898"/>
                    <a:pt x="116" y="5607"/>
                  </a:cubicBezTo>
                  <a:cubicBezTo>
                    <a:pt x="116" y="5480"/>
                    <a:pt x="116" y="5364"/>
                    <a:pt x="58" y="5236"/>
                  </a:cubicBezTo>
                  <a:cubicBezTo>
                    <a:pt x="23" y="5143"/>
                    <a:pt x="12" y="5062"/>
                    <a:pt x="12" y="4957"/>
                  </a:cubicBezTo>
                  <a:lnTo>
                    <a:pt x="12" y="2728"/>
                  </a:lnTo>
                  <a:cubicBezTo>
                    <a:pt x="12" y="2670"/>
                    <a:pt x="0" y="2589"/>
                    <a:pt x="23" y="2554"/>
                  </a:cubicBezTo>
                  <a:cubicBezTo>
                    <a:pt x="151" y="2276"/>
                    <a:pt x="116" y="1985"/>
                    <a:pt x="116" y="1695"/>
                  </a:cubicBezTo>
                  <a:lnTo>
                    <a:pt x="116" y="1451"/>
                  </a:lnTo>
                  <a:cubicBezTo>
                    <a:pt x="82" y="1068"/>
                    <a:pt x="209" y="720"/>
                    <a:pt x="314" y="360"/>
                  </a:cubicBezTo>
                  <a:cubicBezTo>
                    <a:pt x="383" y="139"/>
                    <a:pt x="581" y="12"/>
                    <a:pt x="813" y="0"/>
                  </a:cubicBezTo>
                  <a:lnTo>
                    <a:pt x="1161" y="0"/>
                  </a:lnTo>
                  <a:cubicBezTo>
                    <a:pt x="1521" y="0"/>
                    <a:pt x="1742" y="209"/>
                    <a:pt x="1916" y="476"/>
                  </a:cubicBezTo>
                  <a:cubicBezTo>
                    <a:pt x="1962" y="546"/>
                    <a:pt x="1962" y="674"/>
                    <a:pt x="1962" y="778"/>
                  </a:cubicBezTo>
                  <a:cubicBezTo>
                    <a:pt x="1962" y="1660"/>
                    <a:pt x="1962" y="2519"/>
                    <a:pt x="1939" y="3378"/>
                  </a:cubicBezTo>
                  <a:cubicBezTo>
                    <a:pt x="1962" y="3378"/>
                    <a:pt x="1962" y="3378"/>
                    <a:pt x="1939" y="3378"/>
                  </a:cubicBezTo>
                  <a:close/>
                  <a:moveTo>
                    <a:pt x="1567" y="6617"/>
                  </a:moveTo>
                  <a:cubicBezTo>
                    <a:pt x="1614" y="6223"/>
                    <a:pt x="1672" y="5840"/>
                    <a:pt x="1672" y="5468"/>
                  </a:cubicBezTo>
                  <a:cubicBezTo>
                    <a:pt x="1672" y="3971"/>
                    <a:pt x="1649" y="2461"/>
                    <a:pt x="1649" y="964"/>
                  </a:cubicBezTo>
                  <a:cubicBezTo>
                    <a:pt x="1649" y="906"/>
                    <a:pt x="1672" y="848"/>
                    <a:pt x="1649" y="790"/>
                  </a:cubicBezTo>
                  <a:cubicBezTo>
                    <a:pt x="1637" y="720"/>
                    <a:pt x="1626" y="615"/>
                    <a:pt x="1567" y="581"/>
                  </a:cubicBezTo>
                  <a:cubicBezTo>
                    <a:pt x="1417" y="430"/>
                    <a:pt x="1277" y="302"/>
                    <a:pt x="1033" y="302"/>
                  </a:cubicBezTo>
                  <a:cubicBezTo>
                    <a:pt x="801" y="314"/>
                    <a:pt x="650" y="383"/>
                    <a:pt x="581" y="604"/>
                  </a:cubicBezTo>
                  <a:cubicBezTo>
                    <a:pt x="511" y="836"/>
                    <a:pt x="430" y="1068"/>
                    <a:pt x="418" y="1300"/>
                  </a:cubicBezTo>
                  <a:lnTo>
                    <a:pt x="418" y="1823"/>
                  </a:lnTo>
                  <a:cubicBezTo>
                    <a:pt x="418" y="2090"/>
                    <a:pt x="453" y="2357"/>
                    <a:pt x="337" y="2612"/>
                  </a:cubicBezTo>
                  <a:cubicBezTo>
                    <a:pt x="302" y="2670"/>
                    <a:pt x="314" y="2740"/>
                    <a:pt x="314" y="2810"/>
                  </a:cubicBezTo>
                  <a:lnTo>
                    <a:pt x="314" y="4830"/>
                  </a:lnTo>
                  <a:cubicBezTo>
                    <a:pt x="314" y="4911"/>
                    <a:pt x="302" y="5004"/>
                    <a:pt x="349" y="5073"/>
                  </a:cubicBezTo>
                  <a:cubicBezTo>
                    <a:pt x="430" y="5248"/>
                    <a:pt x="418" y="5433"/>
                    <a:pt x="418" y="5631"/>
                  </a:cubicBezTo>
                  <a:cubicBezTo>
                    <a:pt x="418" y="5747"/>
                    <a:pt x="407" y="5863"/>
                    <a:pt x="418" y="5979"/>
                  </a:cubicBezTo>
                  <a:cubicBezTo>
                    <a:pt x="453" y="6153"/>
                    <a:pt x="476" y="6327"/>
                    <a:pt x="546" y="6466"/>
                  </a:cubicBezTo>
                  <a:cubicBezTo>
                    <a:pt x="604" y="6594"/>
                    <a:pt x="720" y="6699"/>
                    <a:pt x="871" y="6722"/>
                  </a:cubicBezTo>
                  <a:cubicBezTo>
                    <a:pt x="1010" y="6757"/>
                    <a:pt x="1161" y="6826"/>
                    <a:pt x="1300" y="6710"/>
                  </a:cubicBezTo>
                  <a:cubicBezTo>
                    <a:pt x="1347" y="6675"/>
                    <a:pt x="1440" y="6652"/>
                    <a:pt x="1567" y="6617"/>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26"/>
            <p:cNvSpPr/>
            <p:nvPr/>
          </p:nvSpPr>
          <p:spPr>
            <a:xfrm>
              <a:off x="657775" y="3180375"/>
              <a:ext cx="18900" cy="38050"/>
            </a:xfrm>
            <a:custGeom>
              <a:avLst/>
              <a:gdLst/>
              <a:ahLst/>
              <a:cxnLst/>
              <a:rect l="l" t="t" r="r" b="b"/>
              <a:pathLst>
                <a:path w="756" h="1522" extrusionOk="0">
                  <a:moveTo>
                    <a:pt x="431" y="360"/>
                  </a:moveTo>
                  <a:cubicBezTo>
                    <a:pt x="500" y="511"/>
                    <a:pt x="756" y="569"/>
                    <a:pt x="581" y="813"/>
                  </a:cubicBezTo>
                  <a:lnTo>
                    <a:pt x="407" y="685"/>
                  </a:lnTo>
                  <a:cubicBezTo>
                    <a:pt x="326" y="755"/>
                    <a:pt x="338" y="824"/>
                    <a:pt x="384" y="906"/>
                  </a:cubicBezTo>
                  <a:cubicBezTo>
                    <a:pt x="454" y="1022"/>
                    <a:pt x="512" y="1138"/>
                    <a:pt x="581" y="1254"/>
                  </a:cubicBezTo>
                  <a:lnTo>
                    <a:pt x="523" y="1370"/>
                  </a:lnTo>
                  <a:cubicBezTo>
                    <a:pt x="500" y="1405"/>
                    <a:pt x="454" y="1451"/>
                    <a:pt x="396" y="1498"/>
                  </a:cubicBezTo>
                  <a:cubicBezTo>
                    <a:pt x="268" y="1463"/>
                    <a:pt x="117" y="1521"/>
                    <a:pt x="13" y="1428"/>
                  </a:cubicBezTo>
                  <a:cubicBezTo>
                    <a:pt x="36" y="1266"/>
                    <a:pt x="36" y="1115"/>
                    <a:pt x="47" y="975"/>
                  </a:cubicBezTo>
                  <a:cubicBezTo>
                    <a:pt x="47" y="917"/>
                    <a:pt x="71" y="859"/>
                    <a:pt x="105" y="824"/>
                  </a:cubicBezTo>
                  <a:cubicBezTo>
                    <a:pt x="175" y="766"/>
                    <a:pt x="187" y="697"/>
                    <a:pt x="187" y="616"/>
                  </a:cubicBezTo>
                  <a:cubicBezTo>
                    <a:pt x="187" y="534"/>
                    <a:pt x="164" y="465"/>
                    <a:pt x="175" y="407"/>
                  </a:cubicBezTo>
                  <a:cubicBezTo>
                    <a:pt x="187" y="302"/>
                    <a:pt x="164" y="267"/>
                    <a:pt x="94" y="209"/>
                  </a:cubicBezTo>
                  <a:cubicBezTo>
                    <a:pt x="1" y="128"/>
                    <a:pt x="47" y="35"/>
                    <a:pt x="164" y="12"/>
                  </a:cubicBezTo>
                  <a:cubicBezTo>
                    <a:pt x="233" y="0"/>
                    <a:pt x="314" y="0"/>
                    <a:pt x="372" y="0"/>
                  </a:cubicBezTo>
                  <a:cubicBezTo>
                    <a:pt x="547" y="12"/>
                    <a:pt x="581" y="128"/>
                    <a:pt x="465" y="290"/>
                  </a:cubicBezTo>
                  <a:cubicBezTo>
                    <a:pt x="454" y="302"/>
                    <a:pt x="442" y="337"/>
                    <a:pt x="431" y="360"/>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26"/>
            <p:cNvSpPr/>
            <p:nvPr/>
          </p:nvSpPr>
          <p:spPr>
            <a:xfrm>
              <a:off x="657500" y="3233775"/>
              <a:ext cx="14825" cy="11625"/>
            </a:xfrm>
            <a:custGeom>
              <a:avLst/>
              <a:gdLst/>
              <a:ahLst/>
              <a:cxnLst/>
              <a:rect l="l" t="t" r="r" b="b"/>
              <a:pathLst>
                <a:path w="593" h="465" extrusionOk="0">
                  <a:moveTo>
                    <a:pt x="523" y="360"/>
                  </a:moveTo>
                  <a:cubicBezTo>
                    <a:pt x="395" y="395"/>
                    <a:pt x="291" y="430"/>
                    <a:pt x="175" y="453"/>
                  </a:cubicBezTo>
                  <a:cubicBezTo>
                    <a:pt x="93" y="465"/>
                    <a:pt x="12" y="395"/>
                    <a:pt x="12" y="302"/>
                  </a:cubicBezTo>
                  <a:cubicBezTo>
                    <a:pt x="0" y="140"/>
                    <a:pt x="116" y="0"/>
                    <a:pt x="279" y="0"/>
                  </a:cubicBezTo>
                  <a:cubicBezTo>
                    <a:pt x="349" y="0"/>
                    <a:pt x="442" y="12"/>
                    <a:pt x="511" y="24"/>
                  </a:cubicBezTo>
                  <a:cubicBezTo>
                    <a:pt x="592" y="128"/>
                    <a:pt x="558" y="232"/>
                    <a:pt x="523" y="360"/>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26"/>
            <p:cNvSpPr/>
            <p:nvPr/>
          </p:nvSpPr>
          <p:spPr>
            <a:xfrm>
              <a:off x="655750" y="3160350"/>
              <a:ext cx="14550" cy="9300"/>
            </a:xfrm>
            <a:custGeom>
              <a:avLst/>
              <a:gdLst/>
              <a:ahLst/>
              <a:cxnLst/>
              <a:rect l="l" t="t" r="r" b="b"/>
              <a:pathLst>
                <a:path w="582" h="372" extrusionOk="0">
                  <a:moveTo>
                    <a:pt x="105" y="0"/>
                  </a:moveTo>
                  <a:cubicBezTo>
                    <a:pt x="279" y="35"/>
                    <a:pt x="430" y="0"/>
                    <a:pt x="523" y="163"/>
                  </a:cubicBezTo>
                  <a:cubicBezTo>
                    <a:pt x="546" y="209"/>
                    <a:pt x="581" y="279"/>
                    <a:pt x="523" y="325"/>
                  </a:cubicBezTo>
                  <a:cubicBezTo>
                    <a:pt x="488" y="348"/>
                    <a:pt x="430" y="372"/>
                    <a:pt x="407" y="348"/>
                  </a:cubicBezTo>
                  <a:cubicBezTo>
                    <a:pt x="314" y="337"/>
                    <a:pt x="233" y="314"/>
                    <a:pt x="140" y="279"/>
                  </a:cubicBezTo>
                  <a:cubicBezTo>
                    <a:pt x="105" y="267"/>
                    <a:pt x="59" y="232"/>
                    <a:pt x="47" y="198"/>
                  </a:cubicBezTo>
                  <a:cubicBezTo>
                    <a:pt x="12" y="163"/>
                    <a:pt x="1" y="105"/>
                    <a:pt x="12" y="81"/>
                  </a:cubicBezTo>
                  <a:cubicBezTo>
                    <a:pt x="47" y="35"/>
                    <a:pt x="82" y="23"/>
                    <a:pt x="105" y="0"/>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1" name="Google Shape;1501;p26"/>
          <p:cNvGrpSpPr/>
          <p:nvPr/>
        </p:nvGrpSpPr>
        <p:grpSpPr>
          <a:xfrm rot="-1974894" flipH="1">
            <a:off x="1370005" y="872286"/>
            <a:ext cx="233139" cy="565604"/>
            <a:chOff x="1282375" y="3450000"/>
            <a:chExt cx="64725" cy="157025"/>
          </a:xfrm>
        </p:grpSpPr>
        <p:sp>
          <p:nvSpPr>
            <p:cNvPr id="1502" name="Google Shape;1502;p26"/>
            <p:cNvSpPr/>
            <p:nvPr/>
          </p:nvSpPr>
          <p:spPr>
            <a:xfrm>
              <a:off x="1282375" y="3450000"/>
              <a:ext cx="64725" cy="157025"/>
            </a:xfrm>
            <a:custGeom>
              <a:avLst/>
              <a:gdLst/>
              <a:ahLst/>
              <a:cxnLst/>
              <a:rect l="l" t="t" r="r" b="b"/>
              <a:pathLst>
                <a:path w="2589" h="6281" extrusionOk="0">
                  <a:moveTo>
                    <a:pt x="2577" y="3773"/>
                  </a:moveTo>
                  <a:cubicBezTo>
                    <a:pt x="2577" y="4017"/>
                    <a:pt x="2566" y="4261"/>
                    <a:pt x="2577" y="4516"/>
                  </a:cubicBezTo>
                  <a:cubicBezTo>
                    <a:pt x="2589" y="4841"/>
                    <a:pt x="2531" y="5166"/>
                    <a:pt x="2438" y="5468"/>
                  </a:cubicBezTo>
                  <a:cubicBezTo>
                    <a:pt x="2415" y="5503"/>
                    <a:pt x="2403" y="5526"/>
                    <a:pt x="2403" y="5561"/>
                  </a:cubicBezTo>
                  <a:cubicBezTo>
                    <a:pt x="2392" y="5816"/>
                    <a:pt x="2229" y="5967"/>
                    <a:pt x="2032" y="6083"/>
                  </a:cubicBezTo>
                  <a:cubicBezTo>
                    <a:pt x="1869" y="6176"/>
                    <a:pt x="1695" y="6281"/>
                    <a:pt x="1486" y="6258"/>
                  </a:cubicBezTo>
                  <a:cubicBezTo>
                    <a:pt x="1289" y="6234"/>
                    <a:pt x="1103" y="6176"/>
                    <a:pt x="894" y="6118"/>
                  </a:cubicBezTo>
                  <a:cubicBezTo>
                    <a:pt x="708" y="6060"/>
                    <a:pt x="581" y="5909"/>
                    <a:pt x="476" y="5747"/>
                  </a:cubicBezTo>
                  <a:cubicBezTo>
                    <a:pt x="441" y="5700"/>
                    <a:pt x="430" y="5631"/>
                    <a:pt x="383" y="5584"/>
                  </a:cubicBezTo>
                  <a:cubicBezTo>
                    <a:pt x="314" y="5515"/>
                    <a:pt x="302" y="5422"/>
                    <a:pt x="325" y="5329"/>
                  </a:cubicBezTo>
                  <a:cubicBezTo>
                    <a:pt x="372" y="5224"/>
                    <a:pt x="348" y="5120"/>
                    <a:pt x="325" y="5015"/>
                  </a:cubicBezTo>
                  <a:cubicBezTo>
                    <a:pt x="302" y="4841"/>
                    <a:pt x="244" y="4690"/>
                    <a:pt x="209" y="4516"/>
                  </a:cubicBezTo>
                  <a:cubicBezTo>
                    <a:pt x="197" y="4412"/>
                    <a:pt x="186" y="4296"/>
                    <a:pt x="186" y="4179"/>
                  </a:cubicBezTo>
                  <a:cubicBezTo>
                    <a:pt x="186" y="4017"/>
                    <a:pt x="186" y="3878"/>
                    <a:pt x="139" y="3727"/>
                  </a:cubicBezTo>
                  <a:cubicBezTo>
                    <a:pt x="93" y="3553"/>
                    <a:pt x="81" y="3367"/>
                    <a:pt x="81" y="3181"/>
                  </a:cubicBezTo>
                  <a:cubicBezTo>
                    <a:pt x="81" y="3065"/>
                    <a:pt x="81" y="2926"/>
                    <a:pt x="35" y="2810"/>
                  </a:cubicBezTo>
                  <a:cubicBezTo>
                    <a:pt x="12" y="2740"/>
                    <a:pt x="12" y="2659"/>
                    <a:pt x="12" y="2566"/>
                  </a:cubicBezTo>
                  <a:cubicBezTo>
                    <a:pt x="12" y="2171"/>
                    <a:pt x="0" y="1765"/>
                    <a:pt x="12" y="1382"/>
                  </a:cubicBezTo>
                  <a:cubicBezTo>
                    <a:pt x="12" y="1033"/>
                    <a:pt x="128" y="720"/>
                    <a:pt x="314" y="430"/>
                  </a:cubicBezTo>
                  <a:cubicBezTo>
                    <a:pt x="360" y="360"/>
                    <a:pt x="418" y="302"/>
                    <a:pt x="488" y="256"/>
                  </a:cubicBezTo>
                  <a:cubicBezTo>
                    <a:pt x="755" y="116"/>
                    <a:pt x="1022" y="0"/>
                    <a:pt x="1335" y="47"/>
                  </a:cubicBezTo>
                  <a:cubicBezTo>
                    <a:pt x="1428" y="58"/>
                    <a:pt x="1544" y="105"/>
                    <a:pt x="1637" y="163"/>
                  </a:cubicBezTo>
                  <a:cubicBezTo>
                    <a:pt x="1823" y="290"/>
                    <a:pt x="1997" y="453"/>
                    <a:pt x="2113" y="662"/>
                  </a:cubicBezTo>
                  <a:cubicBezTo>
                    <a:pt x="2171" y="778"/>
                    <a:pt x="2217" y="917"/>
                    <a:pt x="2287" y="1033"/>
                  </a:cubicBezTo>
                  <a:cubicBezTo>
                    <a:pt x="2380" y="1161"/>
                    <a:pt x="2415" y="1300"/>
                    <a:pt x="2403" y="1463"/>
                  </a:cubicBezTo>
                  <a:lnTo>
                    <a:pt x="2403" y="1521"/>
                  </a:lnTo>
                  <a:cubicBezTo>
                    <a:pt x="2496" y="1753"/>
                    <a:pt x="2496" y="1985"/>
                    <a:pt x="2473" y="2218"/>
                  </a:cubicBezTo>
                  <a:cubicBezTo>
                    <a:pt x="2473" y="2252"/>
                    <a:pt x="2473" y="2276"/>
                    <a:pt x="2496" y="2299"/>
                  </a:cubicBezTo>
                  <a:cubicBezTo>
                    <a:pt x="2589" y="2485"/>
                    <a:pt x="2566" y="2670"/>
                    <a:pt x="2566" y="2844"/>
                  </a:cubicBezTo>
                  <a:cubicBezTo>
                    <a:pt x="2577" y="3158"/>
                    <a:pt x="2577" y="3460"/>
                    <a:pt x="2577" y="3773"/>
                  </a:cubicBezTo>
                  <a:close/>
                  <a:moveTo>
                    <a:pt x="383" y="3274"/>
                  </a:moveTo>
                  <a:cubicBezTo>
                    <a:pt x="546" y="3332"/>
                    <a:pt x="697" y="3390"/>
                    <a:pt x="824" y="3448"/>
                  </a:cubicBezTo>
                  <a:cubicBezTo>
                    <a:pt x="1045" y="3553"/>
                    <a:pt x="1451" y="3553"/>
                    <a:pt x="1695" y="3471"/>
                  </a:cubicBezTo>
                  <a:cubicBezTo>
                    <a:pt x="1800" y="3425"/>
                    <a:pt x="1916" y="3413"/>
                    <a:pt x="1997" y="3332"/>
                  </a:cubicBezTo>
                  <a:cubicBezTo>
                    <a:pt x="2241" y="3146"/>
                    <a:pt x="2357" y="2868"/>
                    <a:pt x="2275" y="2577"/>
                  </a:cubicBezTo>
                  <a:cubicBezTo>
                    <a:pt x="2217" y="2380"/>
                    <a:pt x="2217" y="2171"/>
                    <a:pt x="2206" y="1974"/>
                  </a:cubicBezTo>
                  <a:cubicBezTo>
                    <a:pt x="2206" y="1927"/>
                    <a:pt x="2206" y="1869"/>
                    <a:pt x="2183" y="1823"/>
                  </a:cubicBezTo>
                  <a:cubicBezTo>
                    <a:pt x="2113" y="1672"/>
                    <a:pt x="2136" y="1509"/>
                    <a:pt x="2101" y="1347"/>
                  </a:cubicBezTo>
                  <a:cubicBezTo>
                    <a:pt x="2055" y="1184"/>
                    <a:pt x="1927" y="1045"/>
                    <a:pt x="1881" y="882"/>
                  </a:cubicBezTo>
                  <a:cubicBezTo>
                    <a:pt x="1834" y="720"/>
                    <a:pt x="1730" y="627"/>
                    <a:pt x="1614" y="523"/>
                  </a:cubicBezTo>
                  <a:cubicBezTo>
                    <a:pt x="1498" y="406"/>
                    <a:pt x="1358" y="314"/>
                    <a:pt x="1184" y="348"/>
                  </a:cubicBezTo>
                  <a:cubicBezTo>
                    <a:pt x="975" y="372"/>
                    <a:pt x="766" y="430"/>
                    <a:pt x="592" y="557"/>
                  </a:cubicBezTo>
                  <a:cubicBezTo>
                    <a:pt x="569" y="581"/>
                    <a:pt x="557" y="592"/>
                    <a:pt x="557" y="604"/>
                  </a:cubicBezTo>
                  <a:cubicBezTo>
                    <a:pt x="395" y="848"/>
                    <a:pt x="325" y="1126"/>
                    <a:pt x="314" y="1416"/>
                  </a:cubicBezTo>
                  <a:cubicBezTo>
                    <a:pt x="279" y="1800"/>
                    <a:pt x="302" y="2171"/>
                    <a:pt x="302" y="2554"/>
                  </a:cubicBezTo>
                  <a:cubicBezTo>
                    <a:pt x="302" y="2589"/>
                    <a:pt x="302" y="2635"/>
                    <a:pt x="314" y="2670"/>
                  </a:cubicBezTo>
                  <a:cubicBezTo>
                    <a:pt x="383" y="2856"/>
                    <a:pt x="383" y="3042"/>
                    <a:pt x="383" y="3274"/>
                  </a:cubicBezTo>
                  <a:close/>
                  <a:moveTo>
                    <a:pt x="2287" y="3529"/>
                  </a:moveTo>
                  <a:cubicBezTo>
                    <a:pt x="2241" y="3541"/>
                    <a:pt x="2217" y="3541"/>
                    <a:pt x="2183" y="3553"/>
                  </a:cubicBezTo>
                  <a:cubicBezTo>
                    <a:pt x="1707" y="3773"/>
                    <a:pt x="1707" y="3773"/>
                    <a:pt x="1184" y="3773"/>
                  </a:cubicBezTo>
                  <a:cubicBezTo>
                    <a:pt x="998" y="3773"/>
                    <a:pt x="824" y="3762"/>
                    <a:pt x="662" y="3657"/>
                  </a:cubicBezTo>
                  <a:cubicBezTo>
                    <a:pt x="592" y="3611"/>
                    <a:pt x="522" y="3564"/>
                    <a:pt x="418" y="3622"/>
                  </a:cubicBezTo>
                  <a:cubicBezTo>
                    <a:pt x="430" y="3703"/>
                    <a:pt x="441" y="3785"/>
                    <a:pt x="441" y="3854"/>
                  </a:cubicBezTo>
                  <a:cubicBezTo>
                    <a:pt x="430" y="4145"/>
                    <a:pt x="546" y="4412"/>
                    <a:pt x="546" y="4702"/>
                  </a:cubicBezTo>
                  <a:cubicBezTo>
                    <a:pt x="546" y="4760"/>
                    <a:pt x="557" y="4830"/>
                    <a:pt x="604" y="4876"/>
                  </a:cubicBezTo>
                  <a:cubicBezTo>
                    <a:pt x="697" y="5015"/>
                    <a:pt x="708" y="5178"/>
                    <a:pt x="673" y="5329"/>
                  </a:cubicBezTo>
                  <a:cubicBezTo>
                    <a:pt x="650" y="5468"/>
                    <a:pt x="720" y="5561"/>
                    <a:pt x="766" y="5654"/>
                  </a:cubicBezTo>
                  <a:cubicBezTo>
                    <a:pt x="824" y="5793"/>
                    <a:pt x="940" y="5816"/>
                    <a:pt x="1057" y="5863"/>
                  </a:cubicBezTo>
                  <a:cubicBezTo>
                    <a:pt x="1184" y="5909"/>
                    <a:pt x="1300" y="5932"/>
                    <a:pt x="1428" y="5967"/>
                  </a:cubicBezTo>
                  <a:cubicBezTo>
                    <a:pt x="1509" y="5979"/>
                    <a:pt x="1579" y="5967"/>
                    <a:pt x="1637" y="5932"/>
                  </a:cubicBezTo>
                  <a:cubicBezTo>
                    <a:pt x="1718" y="5909"/>
                    <a:pt x="1800" y="5851"/>
                    <a:pt x="1881" y="5816"/>
                  </a:cubicBezTo>
                  <a:cubicBezTo>
                    <a:pt x="1974" y="5793"/>
                    <a:pt x="2008" y="5735"/>
                    <a:pt x="2043" y="5642"/>
                  </a:cubicBezTo>
                  <a:cubicBezTo>
                    <a:pt x="2159" y="5387"/>
                    <a:pt x="2241" y="5108"/>
                    <a:pt x="2264" y="4830"/>
                  </a:cubicBezTo>
                  <a:cubicBezTo>
                    <a:pt x="2322" y="4400"/>
                    <a:pt x="2287" y="3971"/>
                    <a:pt x="2287" y="3529"/>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26"/>
            <p:cNvSpPr/>
            <p:nvPr/>
          </p:nvSpPr>
          <p:spPr>
            <a:xfrm>
              <a:off x="1321825" y="3478150"/>
              <a:ext cx="9025" cy="45875"/>
            </a:xfrm>
            <a:custGeom>
              <a:avLst/>
              <a:gdLst/>
              <a:ahLst/>
              <a:cxnLst/>
              <a:rect l="l" t="t" r="r" b="b"/>
              <a:pathLst>
                <a:path w="361" h="1835" extrusionOk="0">
                  <a:moveTo>
                    <a:pt x="94" y="1835"/>
                  </a:moveTo>
                  <a:cubicBezTo>
                    <a:pt x="47" y="1684"/>
                    <a:pt x="59" y="1579"/>
                    <a:pt x="94" y="1498"/>
                  </a:cubicBezTo>
                  <a:cubicBezTo>
                    <a:pt x="233" y="1266"/>
                    <a:pt x="175" y="1080"/>
                    <a:pt x="13" y="883"/>
                  </a:cubicBezTo>
                  <a:cubicBezTo>
                    <a:pt x="82" y="697"/>
                    <a:pt x="117" y="523"/>
                    <a:pt x="36" y="325"/>
                  </a:cubicBezTo>
                  <a:cubicBezTo>
                    <a:pt x="13" y="232"/>
                    <a:pt x="13" y="116"/>
                    <a:pt x="1" y="0"/>
                  </a:cubicBezTo>
                  <a:cubicBezTo>
                    <a:pt x="82" y="47"/>
                    <a:pt x="140" y="70"/>
                    <a:pt x="175" y="163"/>
                  </a:cubicBezTo>
                  <a:cubicBezTo>
                    <a:pt x="233" y="360"/>
                    <a:pt x="303" y="569"/>
                    <a:pt x="291" y="790"/>
                  </a:cubicBezTo>
                  <a:cubicBezTo>
                    <a:pt x="291" y="859"/>
                    <a:pt x="314" y="941"/>
                    <a:pt x="326" y="1022"/>
                  </a:cubicBezTo>
                  <a:cubicBezTo>
                    <a:pt x="349" y="1126"/>
                    <a:pt x="361" y="1219"/>
                    <a:pt x="361" y="1324"/>
                  </a:cubicBezTo>
                  <a:cubicBezTo>
                    <a:pt x="361" y="1370"/>
                    <a:pt x="326" y="1428"/>
                    <a:pt x="303" y="1451"/>
                  </a:cubicBezTo>
                  <a:cubicBezTo>
                    <a:pt x="198" y="1509"/>
                    <a:pt x="175" y="1602"/>
                    <a:pt x="175" y="1718"/>
                  </a:cubicBezTo>
                  <a:cubicBezTo>
                    <a:pt x="140" y="1742"/>
                    <a:pt x="129" y="1753"/>
                    <a:pt x="94" y="1835"/>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26"/>
            <p:cNvSpPr/>
            <p:nvPr/>
          </p:nvSpPr>
          <p:spPr>
            <a:xfrm>
              <a:off x="1326775" y="3556225"/>
              <a:ext cx="6700" cy="30500"/>
            </a:xfrm>
            <a:custGeom>
              <a:avLst/>
              <a:gdLst/>
              <a:ahLst/>
              <a:cxnLst/>
              <a:rect l="l" t="t" r="r" b="b"/>
              <a:pathLst>
                <a:path w="268" h="1220" extrusionOk="0">
                  <a:moveTo>
                    <a:pt x="47" y="1219"/>
                  </a:moveTo>
                  <a:cubicBezTo>
                    <a:pt x="35" y="1161"/>
                    <a:pt x="0" y="1115"/>
                    <a:pt x="24" y="1091"/>
                  </a:cubicBezTo>
                  <a:cubicBezTo>
                    <a:pt x="93" y="917"/>
                    <a:pt x="58" y="732"/>
                    <a:pt x="70" y="557"/>
                  </a:cubicBezTo>
                  <a:cubicBezTo>
                    <a:pt x="70" y="406"/>
                    <a:pt x="70" y="267"/>
                    <a:pt x="93" y="128"/>
                  </a:cubicBezTo>
                  <a:cubicBezTo>
                    <a:pt x="93" y="93"/>
                    <a:pt x="116" y="47"/>
                    <a:pt x="140" y="12"/>
                  </a:cubicBezTo>
                  <a:cubicBezTo>
                    <a:pt x="209" y="0"/>
                    <a:pt x="232" y="47"/>
                    <a:pt x="232" y="93"/>
                  </a:cubicBezTo>
                  <a:cubicBezTo>
                    <a:pt x="256" y="383"/>
                    <a:pt x="267" y="673"/>
                    <a:pt x="267" y="964"/>
                  </a:cubicBezTo>
                  <a:cubicBezTo>
                    <a:pt x="256" y="1057"/>
                    <a:pt x="174" y="1138"/>
                    <a:pt x="47" y="1219"/>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5" name="Google Shape;1505;p26"/>
          <p:cNvGrpSpPr/>
          <p:nvPr/>
        </p:nvGrpSpPr>
        <p:grpSpPr>
          <a:xfrm rot="-1302591" flipH="1">
            <a:off x="6086406" y="4653389"/>
            <a:ext cx="378569" cy="592888"/>
            <a:chOff x="683900" y="3612800"/>
            <a:chExt cx="105100" cy="164600"/>
          </a:xfrm>
        </p:grpSpPr>
        <p:sp>
          <p:nvSpPr>
            <p:cNvPr id="1506" name="Google Shape;1506;p26"/>
            <p:cNvSpPr/>
            <p:nvPr/>
          </p:nvSpPr>
          <p:spPr>
            <a:xfrm>
              <a:off x="683900" y="3612800"/>
              <a:ext cx="105100" cy="164600"/>
            </a:xfrm>
            <a:custGeom>
              <a:avLst/>
              <a:gdLst/>
              <a:ahLst/>
              <a:cxnLst/>
              <a:rect l="l" t="t" r="r" b="b"/>
              <a:pathLst>
                <a:path w="4204" h="6584" extrusionOk="0">
                  <a:moveTo>
                    <a:pt x="488" y="2079"/>
                  </a:moveTo>
                  <a:cubicBezTo>
                    <a:pt x="94" y="2009"/>
                    <a:pt x="24" y="1916"/>
                    <a:pt x="24" y="1522"/>
                  </a:cubicBezTo>
                  <a:cubicBezTo>
                    <a:pt x="24" y="1208"/>
                    <a:pt x="36" y="883"/>
                    <a:pt x="24" y="570"/>
                  </a:cubicBezTo>
                  <a:cubicBezTo>
                    <a:pt x="1" y="361"/>
                    <a:pt x="152" y="245"/>
                    <a:pt x="221" y="105"/>
                  </a:cubicBezTo>
                  <a:cubicBezTo>
                    <a:pt x="233" y="71"/>
                    <a:pt x="279" y="47"/>
                    <a:pt x="326" y="47"/>
                  </a:cubicBezTo>
                  <a:cubicBezTo>
                    <a:pt x="396" y="36"/>
                    <a:pt x="488" y="13"/>
                    <a:pt x="570" y="13"/>
                  </a:cubicBezTo>
                  <a:cubicBezTo>
                    <a:pt x="1208" y="1"/>
                    <a:pt x="1858" y="1"/>
                    <a:pt x="2497" y="47"/>
                  </a:cubicBezTo>
                  <a:cubicBezTo>
                    <a:pt x="2868" y="71"/>
                    <a:pt x="3240" y="71"/>
                    <a:pt x="3600" y="94"/>
                  </a:cubicBezTo>
                  <a:lnTo>
                    <a:pt x="3716" y="94"/>
                  </a:lnTo>
                  <a:cubicBezTo>
                    <a:pt x="4064" y="94"/>
                    <a:pt x="4203" y="198"/>
                    <a:pt x="4203" y="570"/>
                  </a:cubicBezTo>
                  <a:lnTo>
                    <a:pt x="4203" y="1417"/>
                  </a:lnTo>
                  <a:cubicBezTo>
                    <a:pt x="4203" y="1533"/>
                    <a:pt x="4180" y="1649"/>
                    <a:pt x="4110" y="1742"/>
                  </a:cubicBezTo>
                  <a:cubicBezTo>
                    <a:pt x="4029" y="1847"/>
                    <a:pt x="4029" y="1974"/>
                    <a:pt x="4029" y="2091"/>
                  </a:cubicBezTo>
                  <a:cubicBezTo>
                    <a:pt x="4052" y="2555"/>
                    <a:pt x="4087" y="3008"/>
                    <a:pt x="4110" y="3472"/>
                  </a:cubicBezTo>
                  <a:cubicBezTo>
                    <a:pt x="4157" y="4203"/>
                    <a:pt x="4169" y="4935"/>
                    <a:pt x="4099" y="5678"/>
                  </a:cubicBezTo>
                  <a:cubicBezTo>
                    <a:pt x="4087" y="5840"/>
                    <a:pt x="4041" y="5991"/>
                    <a:pt x="3971" y="6154"/>
                  </a:cubicBezTo>
                  <a:cubicBezTo>
                    <a:pt x="3890" y="6340"/>
                    <a:pt x="3762" y="6456"/>
                    <a:pt x="3576" y="6502"/>
                  </a:cubicBezTo>
                  <a:cubicBezTo>
                    <a:pt x="3449" y="6548"/>
                    <a:pt x="3298" y="6572"/>
                    <a:pt x="3159" y="6572"/>
                  </a:cubicBezTo>
                  <a:cubicBezTo>
                    <a:pt x="2810" y="6583"/>
                    <a:pt x="2462" y="6572"/>
                    <a:pt x="2114" y="6572"/>
                  </a:cubicBezTo>
                  <a:cubicBezTo>
                    <a:pt x="1905" y="6572"/>
                    <a:pt x="1707" y="6514"/>
                    <a:pt x="1510" y="6444"/>
                  </a:cubicBezTo>
                  <a:cubicBezTo>
                    <a:pt x="1266" y="6351"/>
                    <a:pt x="1104" y="6189"/>
                    <a:pt x="1011" y="5945"/>
                  </a:cubicBezTo>
                  <a:cubicBezTo>
                    <a:pt x="871" y="5620"/>
                    <a:pt x="755" y="5283"/>
                    <a:pt x="697" y="4923"/>
                  </a:cubicBezTo>
                  <a:cubicBezTo>
                    <a:pt x="570" y="4064"/>
                    <a:pt x="465" y="3193"/>
                    <a:pt x="500" y="2323"/>
                  </a:cubicBezTo>
                  <a:lnTo>
                    <a:pt x="500" y="2137"/>
                  </a:lnTo>
                  <a:cubicBezTo>
                    <a:pt x="512" y="2149"/>
                    <a:pt x="500" y="2125"/>
                    <a:pt x="488" y="2079"/>
                  </a:cubicBezTo>
                  <a:close/>
                  <a:moveTo>
                    <a:pt x="790" y="2009"/>
                  </a:moveTo>
                  <a:cubicBezTo>
                    <a:pt x="790" y="2091"/>
                    <a:pt x="779" y="2183"/>
                    <a:pt x="779" y="2253"/>
                  </a:cubicBezTo>
                  <a:cubicBezTo>
                    <a:pt x="744" y="3066"/>
                    <a:pt x="848" y="3867"/>
                    <a:pt x="964" y="4656"/>
                  </a:cubicBezTo>
                  <a:cubicBezTo>
                    <a:pt x="1022" y="5051"/>
                    <a:pt x="1127" y="5411"/>
                    <a:pt x="1255" y="5782"/>
                  </a:cubicBezTo>
                  <a:cubicBezTo>
                    <a:pt x="1336" y="6014"/>
                    <a:pt x="1498" y="6154"/>
                    <a:pt x="1731" y="6212"/>
                  </a:cubicBezTo>
                  <a:cubicBezTo>
                    <a:pt x="1847" y="6247"/>
                    <a:pt x="1974" y="6270"/>
                    <a:pt x="2090" y="6281"/>
                  </a:cubicBezTo>
                  <a:cubicBezTo>
                    <a:pt x="2462" y="6305"/>
                    <a:pt x="2810" y="6305"/>
                    <a:pt x="3170" y="6281"/>
                  </a:cubicBezTo>
                  <a:cubicBezTo>
                    <a:pt x="3275" y="6281"/>
                    <a:pt x="3367" y="6258"/>
                    <a:pt x="3472" y="6223"/>
                  </a:cubicBezTo>
                  <a:cubicBezTo>
                    <a:pt x="3588" y="6200"/>
                    <a:pt x="3658" y="6131"/>
                    <a:pt x="3716" y="6014"/>
                  </a:cubicBezTo>
                  <a:cubicBezTo>
                    <a:pt x="3809" y="5817"/>
                    <a:pt x="3832" y="5620"/>
                    <a:pt x="3832" y="5411"/>
                  </a:cubicBezTo>
                  <a:lnTo>
                    <a:pt x="3832" y="3518"/>
                  </a:lnTo>
                  <a:cubicBezTo>
                    <a:pt x="3832" y="3182"/>
                    <a:pt x="3809" y="2857"/>
                    <a:pt x="3774" y="2543"/>
                  </a:cubicBezTo>
                  <a:cubicBezTo>
                    <a:pt x="3774" y="2439"/>
                    <a:pt x="3762" y="2334"/>
                    <a:pt x="3751" y="2241"/>
                  </a:cubicBezTo>
                  <a:cubicBezTo>
                    <a:pt x="3739" y="2137"/>
                    <a:pt x="3762" y="2033"/>
                    <a:pt x="3704" y="1951"/>
                  </a:cubicBezTo>
                  <a:lnTo>
                    <a:pt x="3298" y="1951"/>
                  </a:lnTo>
                  <a:cubicBezTo>
                    <a:pt x="3019" y="1951"/>
                    <a:pt x="2752" y="1963"/>
                    <a:pt x="2474" y="1974"/>
                  </a:cubicBezTo>
                  <a:cubicBezTo>
                    <a:pt x="2183" y="2009"/>
                    <a:pt x="1882" y="1974"/>
                    <a:pt x="1591" y="1963"/>
                  </a:cubicBezTo>
                  <a:cubicBezTo>
                    <a:pt x="1324" y="1963"/>
                    <a:pt x="1057" y="1963"/>
                    <a:pt x="790" y="2009"/>
                  </a:cubicBezTo>
                  <a:close/>
                  <a:moveTo>
                    <a:pt x="2114" y="1673"/>
                  </a:moveTo>
                  <a:lnTo>
                    <a:pt x="2114" y="976"/>
                  </a:lnTo>
                  <a:cubicBezTo>
                    <a:pt x="2114" y="883"/>
                    <a:pt x="2114" y="814"/>
                    <a:pt x="2125" y="721"/>
                  </a:cubicBezTo>
                  <a:cubicBezTo>
                    <a:pt x="2125" y="709"/>
                    <a:pt x="2172" y="686"/>
                    <a:pt x="2195" y="686"/>
                  </a:cubicBezTo>
                  <a:cubicBezTo>
                    <a:pt x="2218" y="686"/>
                    <a:pt x="2265" y="697"/>
                    <a:pt x="2265" y="709"/>
                  </a:cubicBezTo>
                  <a:cubicBezTo>
                    <a:pt x="2299" y="767"/>
                    <a:pt x="2311" y="825"/>
                    <a:pt x="2311" y="883"/>
                  </a:cubicBezTo>
                  <a:cubicBezTo>
                    <a:pt x="2323" y="1081"/>
                    <a:pt x="2323" y="1278"/>
                    <a:pt x="2346" y="1464"/>
                  </a:cubicBezTo>
                  <a:cubicBezTo>
                    <a:pt x="2346" y="1545"/>
                    <a:pt x="2369" y="1603"/>
                    <a:pt x="2369" y="1673"/>
                  </a:cubicBezTo>
                  <a:cubicBezTo>
                    <a:pt x="2508" y="1684"/>
                    <a:pt x="2648" y="1800"/>
                    <a:pt x="2799" y="1684"/>
                  </a:cubicBezTo>
                  <a:cubicBezTo>
                    <a:pt x="2787" y="1580"/>
                    <a:pt x="2787" y="1487"/>
                    <a:pt x="2775" y="1382"/>
                  </a:cubicBezTo>
                  <a:cubicBezTo>
                    <a:pt x="2764" y="1173"/>
                    <a:pt x="2752" y="976"/>
                    <a:pt x="2752" y="767"/>
                  </a:cubicBezTo>
                  <a:cubicBezTo>
                    <a:pt x="2752" y="709"/>
                    <a:pt x="2764" y="651"/>
                    <a:pt x="2775" y="593"/>
                  </a:cubicBezTo>
                  <a:cubicBezTo>
                    <a:pt x="2775" y="581"/>
                    <a:pt x="2799" y="570"/>
                    <a:pt x="2822" y="570"/>
                  </a:cubicBezTo>
                  <a:cubicBezTo>
                    <a:pt x="2833" y="570"/>
                    <a:pt x="2868" y="570"/>
                    <a:pt x="2880" y="581"/>
                  </a:cubicBezTo>
                  <a:cubicBezTo>
                    <a:pt x="2892" y="616"/>
                    <a:pt x="2926" y="651"/>
                    <a:pt x="2926" y="697"/>
                  </a:cubicBezTo>
                  <a:cubicBezTo>
                    <a:pt x="2938" y="883"/>
                    <a:pt x="2950" y="1057"/>
                    <a:pt x="2961" y="1243"/>
                  </a:cubicBezTo>
                  <a:cubicBezTo>
                    <a:pt x="2984" y="1406"/>
                    <a:pt x="2996" y="1568"/>
                    <a:pt x="3077" y="1707"/>
                  </a:cubicBezTo>
                  <a:lnTo>
                    <a:pt x="3240" y="1707"/>
                  </a:lnTo>
                  <a:cubicBezTo>
                    <a:pt x="3251" y="1707"/>
                    <a:pt x="3275" y="1696"/>
                    <a:pt x="3286" y="1684"/>
                  </a:cubicBezTo>
                  <a:cubicBezTo>
                    <a:pt x="3333" y="1452"/>
                    <a:pt x="3333" y="605"/>
                    <a:pt x="3298" y="407"/>
                  </a:cubicBezTo>
                  <a:cubicBezTo>
                    <a:pt x="3019" y="396"/>
                    <a:pt x="2729" y="361"/>
                    <a:pt x="2462" y="349"/>
                  </a:cubicBezTo>
                  <a:cubicBezTo>
                    <a:pt x="2172" y="338"/>
                    <a:pt x="1882" y="291"/>
                    <a:pt x="1591" y="338"/>
                  </a:cubicBezTo>
                  <a:cubicBezTo>
                    <a:pt x="1545" y="651"/>
                    <a:pt x="1603" y="1336"/>
                    <a:pt x="1719" y="1707"/>
                  </a:cubicBezTo>
                  <a:cubicBezTo>
                    <a:pt x="1847" y="1742"/>
                    <a:pt x="1963" y="1719"/>
                    <a:pt x="2114" y="1673"/>
                  </a:cubicBezTo>
                  <a:close/>
                  <a:moveTo>
                    <a:pt x="697" y="1754"/>
                  </a:moveTo>
                  <a:cubicBezTo>
                    <a:pt x="604" y="1429"/>
                    <a:pt x="616" y="1092"/>
                    <a:pt x="628" y="767"/>
                  </a:cubicBezTo>
                  <a:cubicBezTo>
                    <a:pt x="628" y="686"/>
                    <a:pt x="639" y="616"/>
                    <a:pt x="663" y="523"/>
                  </a:cubicBezTo>
                  <a:cubicBezTo>
                    <a:pt x="674" y="465"/>
                    <a:pt x="721" y="430"/>
                    <a:pt x="779" y="454"/>
                  </a:cubicBezTo>
                  <a:cubicBezTo>
                    <a:pt x="837" y="465"/>
                    <a:pt x="860" y="512"/>
                    <a:pt x="860" y="570"/>
                  </a:cubicBezTo>
                  <a:cubicBezTo>
                    <a:pt x="860" y="779"/>
                    <a:pt x="848" y="1011"/>
                    <a:pt x="848" y="1231"/>
                  </a:cubicBezTo>
                  <a:cubicBezTo>
                    <a:pt x="848" y="1417"/>
                    <a:pt x="895" y="1591"/>
                    <a:pt x="964" y="1754"/>
                  </a:cubicBezTo>
                  <a:cubicBezTo>
                    <a:pt x="1220" y="1789"/>
                    <a:pt x="1220" y="1789"/>
                    <a:pt x="1440" y="1719"/>
                  </a:cubicBezTo>
                  <a:cubicBezTo>
                    <a:pt x="1440" y="1684"/>
                    <a:pt x="1452" y="1661"/>
                    <a:pt x="1452" y="1626"/>
                  </a:cubicBezTo>
                  <a:cubicBezTo>
                    <a:pt x="1429" y="1255"/>
                    <a:pt x="1394" y="872"/>
                    <a:pt x="1359" y="500"/>
                  </a:cubicBezTo>
                  <a:cubicBezTo>
                    <a:pt x="1336" y="396"/>
                    <a:pt x="1278" y="326"/>
                    <a:pt x="1185" y="326"/>
                  </a:cubicBezTo>
                  <a:cubicBezTo>
                    <a:pt x="906" y="291"/>
                    <a:pt x="616" y="280"/>
                    <a:pt x="337" y="303"/>
                  </a:cubicBezTo>
                  <a:cubicBezTo>
                    <a:pt x="314" y="709"/>
                    <a:pt x="326" y="1522"/>
                    <a:pt x="372" y="1719"/>
                  </a:cubicBezTo>
                  <a:cubicBezTo>
                    <a:pt x="454" y="1754"/>
                    <a:pt x="546" y="1800"/>
                    <a:pt x="697" y="1754"/>
                  </a:cubicBezTo>
                  <a:close/>
                  <a:moveTo>
                    <a:pt x="3565" y="1673"/>
                  </a:moveTo>
                  <a:cubicBezTo>
                    <a:pt x="3739" y="1684"/>
                    <a:pt x="3774" y="1684"/>
                    <a:pt x="3820" y="1638"/>
                  </a:cubicBezTo>
                  <a:cubicBezTo>
                    <a:pt x="3878" y="1580"/>
                    <a:pt x="3890" y="1498"/>
                    <a:pt x="3890" y="1406"/>
                  </a:cubicBezTo>
                  <a:lnTo>
                    <a:pt x="3890" y="547"/>
                  </a:lnTo>
                  <a:cubicBezTo>
                    <a:pt x="3890" y="512"/>
                    <a:pt x="3867" y="465"/>
                    <a:pt x="3855" y="407"/>
                  </a:cubicBezTo>
                  <a:lnTo>
                    <a:pt x="3542" y="407"/>
                  </a:lnTo>
                  <a:cubicBezTo>
                    <a:pt x="3518" y="674"/>
                    <a:pt x="3530" y="1464"/>
                    <a:pt x="3565" y="1673"/>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26"/>
            <p:cNvSpPr/>
            <p:nvPr/>
          </p:nvSpPr>
          <p:spPr>
            <a:xfrm>
              <a:off x="717875" y="3678100"/>
              <a:ext cx="53700" cy="69400"/>
            </a:xfrm>
            <a:custGeom>
              <a:avLst/>
              <a:gdLst/>
              <a:ahLst/>
              <a:cxnLst/>
              <a:rect l="l" t="t" r="r" b="b"/>
              <a:pathLst>
                <a:path w="2148" h="2776" extrusionOk="0">
                  <a:moveTo>
                    <a:pt x="1463" y="860"/>
                  </a:moveTo>
                  <a:cubicBezTo>
                    <a:pt x="1567" y="872"/>
                    <a:pt x="1649" y="883"/>
                    <a:pt x="1741" y="918"/>
                  </a:cubicBezTo>
                  <a:cubicBezTo>
                    <a:pt x="1811" y="930"/>
                    <a:pt x="1881" y="930"/>
                    <a:pt x="1939" y="965"/>
                  </a:cubicBezTo>
                  <a:cubicBezTo>
                    <a:pt x="2055" y="999"/>
                    <a:pt x="2125" y="1092"/>
                    <a:pt x="2125" y="1220"/>
                  </a:cubicBezTo>
                  <a:cubicBezTo>
                    <a:pt x="2125" y="1348"/>
                    <a:pt x="2148" y="1475"/>
                    <a:pt x="2125" y="1615"/>
                  </a:cubicBezTo>
                  <a:cubicBezTo>
                    <a:pt x="2125" y="1731"/>
                    <a:pt x="2067" y="1777"/>
                    <a:pt x="1950" y="1789"/>
                  </a:cubicBezTo>
                  <a:cubicBezTo>
                    <a:pt x="1834" y="1812"/>
                    <a:pt x="1707" y="1835"/>
                    <a:pt x="1591" y="1847"/>
                  </a:cubicBezTo>
                  <a:cubicBezTo>
                    <a:pt x="1544" y="1986"/>
                    <a:pt x="1567" y="2137"/>
                    <a:pt x="1591" y="2276"/>
                  </a:cubicBezTo>
                  <a:cubicBezTo>
                    <a:pt x="1602" y="2381"/>
                    <a:pt x="1602" y="2485"/>
                    <a:pt x="1591" y="2590"/>
                  </a:cubicBezTo>
                  <a:cubicBezTo>
                    <a:pt x="1579" y="2706"/>
                    <a:pt x="1486" y="2764"/>
                    <a:pt x="1370" y="2776"/>
                  </a:cubicBezTo>
                  <a:lnTo>
                    <a:pt x="1010" y="2776"/>
                  </a:lnTo>
                  <a:cubicBezTo>
                    <a:pt x="871" y="2776"/>
                    <a:pt x="778" y="2706"/>
                    <a:pt x="731" y="2567"/>
                  </a:cubicBezTo>
                  <a:cubicBezTo>
                    <a:pt x="673" y="2427"/>
                    <a:pt x="639" y="2276"/>
                    <a:pt x="592" y="2125"/>
                  </a:cubicBezTo>
                  <a:cubicBezTo>
                    <a:pt x="488" y="2091"/>
                    <a:pt x="383" y="2067"/>
                    <a:pt x="267" y="2033"/>
                  </a:cubicBezTo>
                  <a:cubicBezTo>
                    <a:pt x="93" y="1975"/>
                    <a:pt x="0" y="1858"/>
                    <a:pt x="12" y="1673"/>
                  </a:cubicBezTo>
                  <a:lnTo>
                    <a:pt x="12" y="1359"/>
                  </a:lnTo>
                  <a:cubicBezTo>
                    <a:pt x="12" y="1255"/>
                    <a:pt x="70" y="1174"/>
                    <a:pt x="174" y="1127"/>
                  </a:cubicBezTo>
                  <a:cubicBezTo>
                    <a:pt x="244" y="1104"/>
                    <a:pt x="325" y="1092"/>
                    <a:pt x="418" y="1057"/>
                  </a:cubicBezTo>
                  <a:cubicBezTo>
                    <a:pt x="464" y="918"/>
                    <a:pt x="430" y="756"/>
                    <a:pt x="430" y="605"/>
                  </a:cubicBezTo>
                  <a:cubicBezTo>
                    <a:pt x="430" y="431"/>
                    <a:pt x="476" y="291"/>
                    <a:pt x="557" y="140"/>
                  </a:cubicBezTo>
                  <a:cubicBezTo>
                    <a:pt x="604" y="71"/>
                    <a:pt x="673" y="24"/>
                    <a:pt x="766" y="13"/>
                  </a:cubicBezTo>
                  <a:cubicBezTo>
                    <a:pt x="906" y="13"/>
                    <a:pt x="1057" y="1"/>
                    <a:pt x="1196" y="13"/>
                  </a:cubicBezTo>
                  <a:cubicBezTo>
                    <a:pt x="1347" y="24"/>
                    <a:pt x="1428" y="82"/>
                    <a:pt x="1451" y="245"/>
                  </a:cubicBezTo>
                  <a:cubicBezTo>
                    <a:pt x="1463" y="361"/>
                    <a:pt x="1463" y="489"/>
                    <a:pt x="1463" y="605"/>
                  </a:cubicBezTo>
                  <a:cubicBezTo>
                    <a:pt x="1440" y="674"/>
                    <a:pt x="1440" y="756"/>
                    <a:pt x="1463" y="860"/>
                  </a:cubicBezTo>
                  <a:close/>
                  <a:moveTo>
                    <a:pt x="1393" y="1568"/>
                  </a:moveTo>
                  <a:cubicBezTo>
                    <a:pt x="1463" y="1557"/>
                    <a:pt x="1533" y="1545"/>
                    <a:pt x="1602" y="1545"/>
                  </a:cubicBezTo>
                  <a:cubicBezTo>
                    <a:pt x="1683" y="1522"/>
                    <a:pt x="1765" y="1522"/>
                    <a:pt x="1858" y="1510"/>
                  </a:cubicBezTo>
                  <a:lnTo>
                    <a:pt x="1858" y="1220"/>
                  </a:lnTo>
                  <a:cubicBezTo>
                    <a:pt x="1800" y="1208"/>
                    <a:pt x="1753" y="1174"/>
                    <a:pt x="1695" y="1174"/>
                  </a:cubicBezTo>
                  <a:cubicBezTo>
                    <a:pt x="1591" y="1162"/>
                    <a:pt x="1486" y="1162"/>
                    <a:pt x="1393" y="1150"/>
                  </a:cubicBezTo>
                  <a:cubicBezTo>
                    <a:pt x="1231" y="1127"/>
                    <a:pt x="1184" y="1069"/>
                    <a:pt x="1184" y="930"/>
                  </a:cubicBezTo>
                  <a:lnTo>
                    <a:pt x="1184" y="686"/>
                  </a:lnTo>
                  <a:cubicBezTo>
                    <a:pt x="1184" y="547"/>
                    <a:pt x="1196" y="419"/>
                    <a:pt x="1173" y="303"/>
                  </a:cubicBezTo>
                  <a:cubicBezTo>
                    <a:pt x="1126" y="280"/>
                    <a:pt x="1115" y="256"/>
                    <a:pt x="1103" y="256"/>
                  </a:cubicBezTo>
                  <a:cubicBezTo>
                    <a:pt x="1045" y="256"/>
                    <a:pt x="987" y="245"/>
                    <a:pt x="906" y="245"/>
                  </a:cubicBezTo>
                  <a:cubicBezTo>
                    <a:pt x="755" y="245"/>
                    <a:pt x="708" y="291"/>
                    <a:pt x="662" y="419"/>
                  </a:cubicBezTo>
                  <a:cubicBezTo>
                    <a:pt x="650" y="489"/>
                    <a:pt x="639" y="570"/>
                    <a:pt x="639" y="639"/>
                  </a:cubicBezTo>
                  <a:cubicBezTo>
                    <a:pt x="639" y="802"/>
                    <a:pt x="650" y="976"/>
                    <a:pt x="639" y="1127"/>
                  </a:cubicBezTo>
                  <a:cubicBezTo>
                    <a:pt x="639" y="1185"/>
                    <a:pt x="615" y="1243"/>
                    <a:pt x="604" y="1301"/>
                  </a:cubicBezTo>
                  <a:cubicBezTo>
                    <a:pt x="488" y="1336"/>
                    <a:pt x="372" y="1348"/>
                    <a:pt x="267" y="1359"/>
                  </a:cubicBezTo>
                  <a:cubicBezTo>
                    <a:pt x="255" y="1406"/>
                    <a:pt x="255" y="1441"/>
                    <a:pt x="255" y="1464"/>
                  </a:cubicBezTo>
                  <a:cubicBezTo>
                    <a:pt x="255" y="1719"/>
                    <a:pt x="267" y="1742"/>
                    <a:pt x="534" y="1719"/>
                  </a:cubicBezTo>
                  <a:lnTo>
                    <a:pt x="557" y="1719"/>
                  </a:lnTo>
                  <a:cubicBezTo>
                    <a:pt x="697" y="1696"/>
                    <a:pt x="790" y="1754"/>
                    <a:pt x="813" y="1916"/>
                  </a:cubicBezTo>
                  <a:cubicBezTo>
                    <a:pt x="824" y="2102"/>
                    <a:pt x="848" y="2311"/>
                    <a:pt x="952" y="2485"/>
                  </a:cubicBezTo>
                  <a:cubicBezTo>
                    <a:pt x="1068" y="2509"/>
                    <a:pt x="1196" y="2520"/>
                    <a:pt x="1335" y="2485"/>
                  </a:cubicBezTo>
                  <a:cubicBezTo>
                    <a:pt x="1405" y="2195"/>
                    <a:pt x="1335" y="1882"/>
                    <a:pt x="1393" y="1568"/>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8" name="Google Shape;1508;p26"/>
          <p:cNvGrpSpPr/>
          <p:nvPr/>
        </p:nvGrpSpPr>
        <p:grpSpPr>
          <a:xfrm rot="-1974894" flipH="1">
            <a:off x="8706980" y="2937336"/>
            <a:ext cx="233139" cy="565604"/>
            <a:chOff x="1282375" y="3450000"/>
            <a:chExt cx="64725" cy="157025"/>
          </a:xfrm>
        </p:grpSpPr>
        <p:sp>
          <p:nvSpPr>
            <p:cNvPr id="1509" name="Google Shape;1509;p26"/>
            <p:cNvSpPr/>
            <p:nvPr/>
          </p:nvSpPr>
          <p:spPr>
            <a:xfrm>
              <a:off x="1282375" y="3450000"/>
              <a:ext cx="64725" cy="157025"/>
            </a:xfrm>
            <a:custGeom>
              <a:avLst/>
              <a:gdLst/>
              <a:ahLst/>
              <a:cxnLst/>
              <a:rect l="l" t="t" r="r" b="b"/>
              <a:pathLst>
                <a:path w="2589" h="6281" extrusionOk="0">
                  <a:moveTo>
                    <a:pt x="2577" y="3773"/>
                  </a:moveTo>
                  <a:cubicBezTo>
                    <a:pt x="2577" y="4017"/>
                    <a:pt x="2566" y="4261"/>
                    <a:pt x="2577" y="4516"/>
                  </a:cubicBezTo>
                  <a:cubicBezTo>
                    <a:pt x="2589" y="4841"/>
                    <a:pt x="2531" y="5166"/>
                    <a:pt x="2438" y="5468"/>
                  </a:cubicBezTo>
                  <a:cubicBezTo>
                    <a:pt x="2415" y="5503"/>
                    <a:pt x="2403" y="5526"/>
                    <a:pt x="2403" y="5561"/>
                  </a:cubicBezTo>
                  <a:cubicBezTo>
                    <a:pt x="2392" y="5816"/>
                    <a:pt x="2229" y="5967"/>
                    <a:pt x="2032" y="6083"/>
                  </a:cubicBezTo>
                  <a:cubicBezTo>
                    <a:pt x="1869" y="6176"/>
                    <a:pt x="1695" y="6281"/>
                    <a:pt x="1486" y="6258"/>
                  </a:cubicBezTo>
                  <a:cubicBezTo>
                    <a:pt x="1289" y="6234"/>
                    <a:pt x="1103" y="6176"/>
                    <a:pt x="894" y="6118"/>
                  </a:cubicBezTo>
                  <a:cubicBezTo>
                    <a:pt x="708" y="6060"/>
                    <a:pt x="581" y="5909"/>
                    <a:pt x="476" y="5747"/>
                  </a:cubicBezTo>
                  <a:cubicBezTo>
                    <a:pt x="441" y="5700"/>
                    <a:pt x="430" y="5631"/>
                    <a:pt x="383" y="5584"/>
                  </a:cubicBezTo>
                  <a:cubicBezTo>
                    <a:pt x="314" y="5515"/>
                    <a:pt x="302" y="5422"/>
                    <a:pt x="325" y="5329"/>
                  </a:cubicBezTo>
                  <a:cubicBezTo>
                    <a:pt x="372" y="5224"/>
                    <a:pt x="348" y="5120"/>
                    <a:pt x="325" y="5015"/>
                  </a:cubicBezTo>
                  <a:cubicBezTo>
                    <a:pt x="302" y="4841"/>
                    <a:pt x="244" y="4690"/>
                    <a:pt x="209" y="4516"/>
                  </a:cubicBezTo>
                  <a:cubicBezTo>
                    <a:pt x="197" y="4412"/>
                    <a:pt x="186" y="4296"/>
                    <a:pt x="186" y="4179"/>
                  </a:cubicBezTo>
                  <a:cubicBezTo>
                    <a:pt x="186" y="4017"/>
                    <a:pt x="186" y="3878"/>
                    <a:pt x="139" y="3727"/>
                  </a:cubicBezTo>
                  <a:cubicBezTo>
                    <a:pt x="93" y="3553"/>
                    <a:pt x="81" y="3367"/>
                    <a:pt x="81" y="3181"/>
                  </a:cubicBezTo>
                  <a:cubicBezTo>
                    <a:pt x="81" y="3065"/>
                    <a:pt x="81" y="2926"/>
                    <a:pt x="35" y="2810"/>
                  </a:cubicBezTo>
                  <a:cubicBezTo>
                    <a:pt x="12" y="2740"/>
                    <a:pt x="12" y="2659"/>
                    <a:pt x="12" y="2566"/>
                  </a:cubicBezTo>
                  <a:cubicBezTo>
                    <a:pt x="12" y="2171"/>
                    <a:pt x="0" y="1765"/>
                    <a:pt x="12" y="1382"/>
                  </a:cubicBezTo>
                  <a:cubicBezTo>
                    <a:pt x="12" y="1033"/>
                    <a:pt x="128" y="720"/>
                    <a:pt x="314" y="430"/>
                  </a:cubicBezTo>
                  <a:cubicBezTo>
                    <a:pt x="360" y="360"/>
                    <a:pt x="418" y="302"/>
                    <a:pt x="488" y="256"/>
                  </a:cubicBezTo>
                  <a:cubicBezTo>
                    <a:pt x="755" y="116"/>
                    <a:pt x="1022" y="0"/>
                    <a:pt x="1335" y="47"/>
                  </a:cubicBezTo>
                  <a:cubicBezTo>
                    <a:pt x="1428" y="58"/>
                    <a:pt x="1544" y="105"/>
                    <a:pt x="1637" y="163"/>
                  </a:cubicBezTo>
                  <a:cubicBezTo>
                    <a:pt x="1823" y="290"/>
                    <a:pt x="1997" y="453"/>
                    <a:pt x="2113" y="662"/>
                  </a:cubicBezTo>
                  <a:cubicBezTo>
                    <a:pt x="2171" y="778"/>
                    <a:pt x="2217" y="917"/>
                    <a:pt x="2287" y="1033"/>
                  </a:cubicBezTo>
                  <a:cubicBezTo>
                    <a:pt x="2380" y="1161"/>
                    <a:pt x="2415" y="1300"/>
                    <a:pt x="2403" y="1463"/>
                  </a:cubicBezTo>
                  <a:lnTo>
                    <a:pt x="2403" y="1521"/>
                  </a:lnTo>
                  <a:cubicBezTo>
                    <a:pt x="2496" y="1753"/>
                    <a:pt x="2496" y="1985"/>
                    <a:pt x="2473" y="2218"/>
                  </a:cubicBezTo>
                  <a:cubicBezTo>
                    <a:pt x="2473" y="2252"/>
                    <a:pt x="2473" y="2276"/>
                    <a:pt x="2496" y="2299"/>
                  </a:cubicBezTo>
                  <a:cubicBezTo>
                    <a:pt x="2589" y="2485"/>
                    <a:pt x="2566" y="2670"/>
                    <a:pt x="2566" y="2844"/>
                  </a:cubicBezTo>
                  <a:cubicBezTo>
                    <a:pt x="2577" y="3158"/>
                    <a:pt x="2577" y="3460"/>
                    <a:pt x="2577" y="3773"/>
                  </a:cubicBezTo>
                  <a:close/>
                  <a:moveTo>
                    <a:pt x="383" y="3274"/>
                  </a:moveTo>
                  <a:cubicBezTo>
                    <a:pt x="546" y="3332"/>
                    <a:pt x="697" y="3390"/>
                    <a:pt x="824" y="3448"/>
                  </a:cubicBezTo>
                  <a:cubicBezTo>
                    <a:pt x="1045" y="3553"/>
                    <a:pt x="1451" y="3553"/>
                    <a:pt x="1695" y="3471"/>
                  </a:cubicBezTo>
                  <a:cubicBezTo>
                    <a:pt x="1800" y="3425"/>
                    <a:pt x="1916" y="3413"/>
                    <a:pt x="1997" y="3332"/>
                  </a:cubicBezTo>
                  <a:cubicBezTo>
                    <a:pt x="2241" y="3146"/>
                    <a:pt x="2357" y="2868"/>
                    <a:pt x="2275" y="2577"/>
                  </a:cubicBezTo>
                  <a:cubicBezTo>
                    <a:pt x="2217" y="2380"/>
                    <a:pt x="2217" y="2171"/>
                    <a:pt x="2206" y="1974"/>
                  </a:cubicBezTo>
                  <a:cubicBezTo>
                    <a:pt x="2206" y="1927"/>
                    <a:pt x="2206" y="1869"/>
                    <a:pt x="2183" y="1823"/>
                  </a:cubicBezTo>
                  <a:cubicBezTo>
                    <a:pt x="2113" y="1672"/>
                    <a:pt x="2136" y="1509"/>
                    <a:pt x="2101" y="1347"/>
                  </a:cubicBezTo>
                  <a:cubicBezTo>
                    <a:pt x="2055" y="1184"/>
                    <a:pt x="1927" y="1045"/>
                    <a:pt x="1881" y="882"/>
                  </a:cubicBezTo>
                  <a:cubicBezTo>
                    <a:pt x="1834" y="720"/>
                    <a:pt x="1730" y="627"/>
                    <a:pt x="1614" y="523"/>
                  </a:cubicBezTo>
                  <a:cubicBezTo>
                    <a:pt x="1498" y="406"/>
                    <a:pt x="1358" y="314"/>
                    <a:pt x="1184" y="348"/>
                  </a:cubicBezTo>
                  <a:cubicBezTo>
                    <a:pt x="975" y="372"/>
                    <a:pt x="766" y="430"/>
                    <a:pt x="592" y="557"/>
                  </a:cubicBezTo>
                  <a:cubicBezTo>
                    <a:pt x="569" y="581"/>
                    <a:pt x="557" y="592"/>
                    <a:pt x="557" y="604"/>
                  </a:cubicBezTo>
                  <a:cubicBezTo>
                    <a:pt x="395" y="848"/>
                    <a:pt x="325" y="1126"/>
                    <a:pt x="314" y="1416"/>
                  </a:cubicBezTo>
                  <a:cubicBezTo>
                    <a:pt x="279" y="1800"/>
                    <a:pt x="302" y="2171"/>
                    <a:pt x="302" y="2554"/>
                  </a:cubicBezTo>
                  <a:cubicBezTo>
                    <a:pt x="302" y="2589"/>
                    <a:pt x="302" y="2635"/>
                    <a:pt x="314" y="2670"/>
                  </a:cubicBezTo>
                  <a:cubicBezTo>
                    <a:pt x="383" y="2856"/>
                    <a:pt x="383" y="3042"/>
                    <a:pt x="383" y="3274"/>
                  </a:cubicBezTo>
                  <a:close/>
                  <a:moveTo>
                    <a:pt x="2287" y="3529"/>
                  </a:moveTo>
                  <a:cubicBezTo>
                    <a:pt x="2241" y="3541"/>
                    <a:pt x="2217" y="3541"/>
                    <a:pt x="2183" y="3553"/>
                  </a:cubicBezTo>
                  <a:cubicBezTo>
                    <a:pt x="1707" y="3773"/>
                    <a:pt x="1707" y="3773"/>
                    <a:pt x="1184" y="3773"/>
                  </a:cubicBezTo>
                  <a:cubicBezTo>
                    <a:pt x="998" y="3773"/>
                    <a:pt x="824" y="3762"/>
                    <a:pt x="662" y="3657"/>
                  </a:cubicBezTo>
                  <a:cubicBezTo>
                    <a:pt x="592" y="3611"/>
                    <a:pt x="522" y="3564"/>
                    <a:pt x="418" y="3622"/>
                  </a:cubicBezTo>
                  <a:cubicBezTo>
                    <a:pt x="430" y="3703"/>
                    <a:pt x="441" y="3785"/>
                    <a:pt x="441" y="3854"/>
                  </a:cubicBezTo>
                  <a:cubicBezTo>
                    <a:pt x="430" y="4145"/>
                    <a:pt x="546" y="4412"/>
                    <a:pt x="546" y="4702"/>
                  </a:cubicBezTo>
                  <a:cubicBezTo>
                    <a:pt x="546" y="4760"/>
                    <a:pt x="557" y="4830"/>
                    <a:pt x="604" y="4876"/>
                  </a:cubicBezTo>
                  <a:cubicBezTo>
                    <a:pt x="697" y="5015"/>
                    <a:pt x="708" y="5178"/>
                    <a:pt x="673" y="5329"/>
                  </a:cubicBezTo>
                  <a:cubicBezTo>
                    <a:pt x="650" y="5468"/>
                    <a:pt x="720" y="5561"/>
                    <a:pt x="766" y="5654"/>
                  </a:cubicBezTo>
                  <a:cubicBezTo>
                    <a:pt x="824" y="5793"/>
                    <a:pt x="940" y="5816"/>
                    <a:pt x="1057" y="5863"/>
                  </a:cubicBezTo>
                  <a:cubicBezTo>
                    <a:pt x="1184" y="5909"/>
                    <a:pt x="1300" y="5932"/>
                    <a:pt x="1428" y="5967"/>
                  </a:cubicBezTo>
                  <a:cubicBezTo>
                    <a:pt x="1509" y="5979"/>
                    <a:pt x="1579" y="5967"/>
                    <a:pt x="1637" y="5932"/>
                  </a:cubicBezTo>
                  <a:cubicBezTo>
                    <a:pt x="1718" y="5909"/>
                    <a:pt x="1800" y="5851"/>
                    <a:pt x="1881" y="5816"/>
                  </a:cubicBezTo>
                  <a:cubicBezTo>
                    <a:pt x="1974" y="5793"/>
                    <a:pt x="2008" y="5735"/>
                    <a:pt x="2043" y="5642"/>
                  </a:cubicBezTo>
                  <a:cubicBezTo>
                    <a:pt x="2159" y="5387"/>
                    <a:pt x="2241" y="5108"/>
                    <a:pt x="2264" y="4830"/>
                  </a:cubicBezTo>
                  <a:cubicBezTo>
                    <a:pt x="2322" y="4400"/>
                    <a:pt x="2287" y="3971"/>
                    <a:pt x="2287" y="3529"/>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26"/>
            <p:cNvSpPr/>
            <p:nvPr/>
          </p:nvSpPr>
          <p:spPr>
            <a:xfrm>
              <a:off x="1321825" y="3478150"/>
              <a:ext cx="9025" cy="45875"/>
            </a:xfrm>
            <a:custGeom>
              <a:avLst/>
              <a:gdLst/>
              <a:ahLst/>
              <a:cxnLst/>
              <a:rect l="l" t="t" r="r" b="b"/>
              <a:pathLst>
                <a:path w="361" h="1835" extrusionOk="0">
                  <a:moveTo>
                    <a:pt x="94" y="1835"/>
                  </a:moveTo>
                  <a:cubicBezTo>
                    <a:pt x="47" y="1684"/>
                    <a:pt x="59" y="1579"/>
                    <a:pt x="94" y="1498"/>
                  </a:cubicBezTo>
                  <a:cubicBezTo>
                    <a:pt x="233" y="1266"/>
                    <a:pt x="175" y="1080"/>
                    <a:pt x="13" y="883"/>
                  </a:cubicBezTo>
                  <a:cubicBezTo>
                    <a:pt x="82" y="697"/>
                    <a:pt x="117" y="523"/>
                    <a:pt x="36" y="325"/>
                  </a:cubicBezTo>
                  <a:cubicBezTo>
                    <a:pt x="13" y="232"/>
                    <a:pt x="13" y="116"/>
                    <a:pt x="1" y="0"/>
                  </a:cubicBezTo>
                  <a:cubicBezTo>
                    <a:pt x="82" y="47"/>
                    <a:pt x="140" y="70"/>
                    <a:pt x="175" y="163"/>
                  </a:cubicBezTo>
                  <a:cubicBezTo>
                    <a:pt x="233" y="360"/>
                    <a:pt x="303" y="569"/>
                    <a:pt x="291" y="790"/>
                  </a:cubicBezTo>
                  <a:cubicBezTo>
                    <a:pt x="291" y="859"/>
                    <a:pt x="314" y="941"/>
                    <a:pt x="326" y="1022"/>
                  </a:cubicBezTo>
                  <a:cubicBezTo>
                    <a:pt x="349" y="1126"/>
                    <a:pt x="361" y="1219"/>
                    <a:pt x="361" y="1324"/>
                  </a:cubicBezTo>
                  <a:cubicBezTo>
                    <a:pt x="361" y="1370"/>
                    <a:pt x="326" y="1428"/>
                    <a:pt x="303" y="1451"/>
                  </a:cubicBezTo>
                  <a:cubicBezTo>
                    <a:pt x="198" y="1509"/>
                    <a:pt x="175" y="1602"/>
                    <a:pt x="175" y="1718"/>
                  </a:cubicBezTo>
                  <a:cubicBezTo>
                    <a:pt x="140" y="1742"/>
                    <a:pt x="129" y="1753"/>
                    <a:pt x="94" y="1835"/>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26"/>
            <p:cNvSpPr/>
            <p:nvPr/>
          </p:nvSpPr>
          <p:spPr>
            <a:xfrm>
              <a:off x="1326775" y="3556225"/>
              <a:ext cx="6700" cy="30500"/>
            </a:xfrm>
            <a:custGeom>
              <a:avLst/>
              <a:gdLst/>
              <a:ahLst/>
              <a:cxnLst/>
              <a:rect l="l" t="t" r="r" b="b"/>
              <a:pathLst>
                <a:path w="268" h="1220" extrusionOk="0">
                  <a:moveTo>
                    <a:pt x="47" y="1219"/>
                  </a:moveTo>
                  <a:cubicBezTo>
                    <a:pt x="35" y="1161"/>
                    <a:pt x="0" y="1115"/>
                    <a:pt x="24" y="1091"/>
                  </a:cubicBezTo>
                  <a:cubicBezTo>
                    <a:pt x="93" y="917"/>
                    <a:pt x="58" y="732"/>
                    <a:pt x="70" y="557"/>
                  </a:cubicBezTo>
                  <a:cubicBezTo>
                    <a:pt x="70" y="406"/>
                    <a:pt x="70" y="267"/>
                    <a:pt x="93" y="128"/>
                  </a:cubicBezTo>
                  <a:cubicBezTo>
                    <a:pt x="93" y="93"/>
                    <a:pt x="116" y="47"/>
                    <a:pt x="140" y="12"/>
                  </a:cubicBezTo>
                  <a:cubicBezTo>
                    <a:pt x="209" y="0"/>
                    <a:pt x="232" y="47"/>
                    <a:pt x="232" y="93"/>
                  </a:cubicBezTo>
                  <a:cubicBezTo>
                    <a:pt x="256" y="383"/>
                    <a:pt x="267" y="673"/>
                    <a:pt x="267" y="964"/>
                  </a:cubicBezTo>
                  <a:cubicBezTo>
                    <a:pt x="256" y="1057"/>
                    <a:pt x="174" y="1138"/>
                    <a:pt x="47" y="1219"/>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2" name="Google Shape;1512;p26"/>
          <p:cNvGrpSpPr/>
          <p:nvPr/>
        </p:nvGrpSpPr>
        <p:grpSpPr>
          <a:xfrm rot="762759" flipH="1">
            <a:off x="7516114" y="3314521"/>
            <a:ext cx="590931" cy="1096303"/>
            <a:chOff x="2369275" y="3344925"/>
            <a:chExt cx="160525" cy="297800"/>
          </a:xfrm>
        </p:grpSpPr>
        <p:sp>
          <p:nvSpPr>
            <p:cNvPr id="1513" name="Google Shape;1513;p26"/>
            <p:cNvSpPr/>
            <p:nvPr/>
          </p:nvSpPr>
          <p:spPr>
            <a:xfrm>
              <a:off x="2369275" y="3344925"/>
              <a:ext cx="160525" cy="297800"/>
            </a:xfrm>
            <a:custGeom>
              <a:avLst/>
              <a:gdLst/>
              <a:ahLst/>
              <a:cxnLst/>
              <a:rect l="l" t="t" r="r" b="b"/>
              <a:pathLst>
                <a:path w="6421" h="11912" extrusionOk="0">
                  <a:moveTo>
                    <a:pt x="1196" y="3170"/>
                  </a:moveTo>
                  <a:cubicBezTo>
                    <a:pt x="953" y="2949"/>
                    <a:pt x="941" y="2659"/>
                    <a:pt x="987" y="2369"/>
                  </a:cubicBezTo>
                  <a:cubicBezTo>
                    <a:pt x="999" y="2206"/>
                    <a:pt x="1069" y="2079"/>
                    <a:pt x="1231" y="1997"/>
                  </a:cubicBezTo>
                  <a:cubicBezTo>
                    <a:pt x="1289" y="1963"/>
                    <a:pt x="1347" y="1916"/>
                    <a:pt x="1417" y="1881"/>
                  </a:cubicBezTo>
                  <a:cubicBezTo>
                    <a:pt x="1417" y="1812"/>
                    <a:pt x="1417" y="1730"/>
                    <a:pt x="1405" y="1672"/>
                  </a:cubicBezTo>
                  <a:cubicBezTo>
                    <a:pt x="1336" y="1359"/>
                    <a:pt x="1347" y="1057"/>
                    <a:pt x="1347" y="732"/>
                  </a:cubicBezTo>
                  <a:cubicBezTo>
                    <a:pt x="1347" y="674"/>
                    <a:pt x="1359" y="616"/>
                    <a:pt x="1371" y="558"/>
                  </a:cubicBezTo>
                  <a:cubicBezTo>
                    <a:pt x="1417" y="430"/>
                    <a:pt x="1487" y="337"/>
                    <a:pt x="1626" y="314"/>
                  </a:cubicBezTo>
                  <a:cubicBezTo>
                    <a:pt x="1928" y="233"/>
                    <a:pt x="2218" y="163"/>
                    <a:pt x="2520" y="94"/>
                  </a:cubicBezTo>
                  <a:cubicBezTo>
                    <a:pt x="2903" y="24"/>
                    <a:pt x="3275" y="1"/>
                    <a:pt x="3658" y="24"/>
                  </a:cubicBezTo>
                  <a:cubicBezTo>
                    <a:pt x="3716" y="24"/>
                    <a:pt x="3785" y="24"/>
                    <a:pt x="3843" y="35"/>
                  </a:cubicBezTo>
                  <a:cubicBezTo>
                    <a:pt x="4099" y="94"/>
                    <a:pt x="4238" y="233"/>
                    <a:pt x="4250" y="500"/>
                  </a:cubicBezTo>
                  <a:cubicBezTo>
                    <a:pt x="4261" y="836"/>
                    <a:pt x="4250" y="1150"/>
                    <a:pt x="4250" y="1487"/>
                  </a:cubicBezTo>
                  <a:lnTo>
                    <a:pt x="4250" y="1777"/>
                  </a:lnTo>
                  <a:cubicBezTo>
                    <a:pt x="4319" y="1788"/>
                    <a:pt x="4377" y="1788"/>
                    <a:pt x="4435" y="1812"/>
                  </a:cubicBezTo>
                  <a:cubicBezTo>
                    <a:pt x="4505" y="1823"/>
                    <a:pt x="4598" y="1835"/>
                    <a:pt x="4668" y="1858"/>
                  </a:cubicBezTo>
                  <a:cubicBezTo>
                    <a:pt x="4842" y="1916"/>
                    <a:pt x="4946" y="2055"/>
                    <a:pt x="4958" y="2230"/>
                  </a:cubicBezTo>
                  <a:cubicBezTo>
                    <a:pt x="4993" y="2473"/>
                    <a:pt x="5004" y="2717"/>
                    <a:pt x="4784" y="2915"/>
                  </a:cubicBezTo>
                  <a:cubicBezTo>
                    <a:pt x="4819" y="3112"/>
                    <a:pt x="4842" y="3298"/>
                    <a:pt x="4877" y="3495"/>
                  </a:cubicBezTo>
                  <a:cubicBezTo>
                    <a:pt x="4900" y="3669"/>
                    <a:pt x="4958" y="3797"/>
                    <a:pt x="5144" y="3855"/>
                  </a:cubicBezTo>
                  <a:cubicBezTo>
                    <a:pt x="5295" y="3890"/>
                    <a:pt x="5434" y="3971"/>
                    <a:pt x="5562" y="4029"/>
                  </a:cubicBezTo>
                  <a:cubicBezTo>
                    <a:pt x="5770" y="4110"/>
                    <a:pt x="5910" y="4273"/>
                    <a:pt x="6014" y="4482"/>
                  </a:cubicBezTo>
                  <a:cubicBezTo>
                    <a:pt x="6177" y="4830"/>
                    <a:pt x="6281" y="5190"/>
                    <a:pt x="6328" y="5561"/>
                  </a:cubicBezTo>
                  <a:cubicBezTo>
                    <a:pt x="6351" y="5875"/>
                    <a:pt x="6386" y="6177"/>
                    <a:pt x="6386" y="6479"/>
                  </a:cubicBezTo>
                  <a:cubicBezTo>
                    <a:pt x="6397" y="7616"/>
                    <a:pt x="6421" y="8731"/>
                    <a:pt x="6421" y="9857"/>
                  </a:cubicBezTo>
                  <a:cubicBezTo>
                    <a:pt x="6421" y="10112"/>
                    <a:pt x="6397" y="10356"/>
                    <a:pt x="6386" y="10600"/>
                  </a:cubicBezTo>
                  <a:cubicBezTo>
                    <a:pt x="6386" y="10693"/>
                    <a:pt x="6351" y="10762"/>
                    <a:pt x="6339" y="10844"/>
                  </a:cubicBezTo>
                  <a:cubicBezTo>
                    <a:pt x="6281" y="11122"/>
                    <a:pt x="6119" y="11308"/>
                    <a:pt x="5875" y="11459"/>
                  </a:cubicBezTo>
                  <a:cubicBezTo>
                    <a:pt x="5271" y="11796"/>
                    <a:pt x="4656" y="11912"/>
                    <a:pt x="3983" y="11865"/>
                  </a:cubicBezTo>
                  <a:cubicBezTo>
                    <a:pt x="3739" y="11854"/>
                    <a:pt x="3495" y="11830"/>
                    <a:pt x="3240" y="11830"/>
                  </a:cubicBezTo>
                  <a:lnTo>
                    <a:pt x="2659" y="11830"/>
                  </a:lnTo>
                  <a:cubicBezTo>
                    <a:pt x="2334" y="11830"/>
                    <a:pt x="2009" y="11807"/>
                    <a:pt x="1696" y="11749"/>
                  </a:cubicBezTo>
                  <a:cubicBezTo>
                    <a:pt x="1545" y="11714"/>
                    <a:pt x="1382" y="11691"/>
                    <a:pt x="1255" y="11621"/>
                  </a:cubicBezTo>
                  <a:cubicBezTo>
                    <a:pt x="1185" y="11575"/>
                    <a:pt x="1092" y="11505"/>
                    <a:pt x="1069" y="11424"/>
                  </a:cubicBezTo>
                  <a:cubicBezTo>
                    <a:pt x="976" y="11250"/>
                    <a:pt x="906" y="11076"/>
                    <a:pt x="848" y="10890"/>
                  </a:cubicBezTo>
                  <a:cubicBezTo>
                    <a:pt x="686" y="10426"/>
                    <a:pt x="604" y="9950"/>
                    <a:pt x="500" y="9451"/>
                  </a:cubicBezTo>
                  <a:cubicBezTo>
                    <a:pt x="419" y="8963"/>
                    <a:pt x="314" y="8464"/>
                    <a:pt x="210" y="7976"/>
                  </a:cubicBezTo>
                  <a:lnTo>
                    <a:pt x="175" y="7663"/>
                  </a:lnTo>
                  <a:cubicBezTo>
                    <a:pt x="140" y="7291"/>
                    <a:pt x="82" y="6908"/>
                    <a:pt x="12" y="6548"/>
                  </a:cubicBezTo>
                  <a:cubicBezTo>
                    <a:pt x="1" y="6479"/>
                    <a:pt x="1" y="6386"/>
                    <a:pt x="1" y="6304"/>
                  </a:cubicBezTo>
                  <a:lnTo>
                    <a:pt x="1" y="5109"/>
                  </a:lnTo>
                  <a:cubicBezTo>
                    <a:pt x="1" y="4865"/>
                    <a:pt x="94" y="4691"/>
                    <a:pt x="291" y="4551"/>
                  </a:cubicBezTo>
                  <a:cubicBezTo>
                    <a:pt x="488" y="4401"/>
                    <a:pt x="686" y="4273"/>
                    <a:pt x="895" y="4157"/>
                  </a:cubicBezTo>
                  <a:cubicBezTo>
                    <a:pt x="953" y="4122"/>
                    <a:pt x="1022" y="4087"/>
                    <a:pt x="1080" y="4041"/>
                  </a:cubicBezTo>
                  <a:cubicBezTo>
                    <a:pt x="1185" y="3971"/>
                    <a:pt x="1231" y="3878"/>
                    <a:pt x="1231" y="3750"/>
                  </a:cubicBezTo>
                  <a:cubicBezTo>
                    <a:pt x="1196" y="3553"/>
                    <a:pt x="1196" y="3356"/>
                    <a:pt x="1196" y="3170"/>
                  </a:cubicBezTo>
                  <a:close/>
                  <a:moveTo>
                    <a:pt x="6003" y="5527"/>
                  </a:moveTo>
                  <a:cubicBezTo>
                    <a:pt x="5840" y="5770"/>
                    <a:pt x="5643" y="5817"/>
                    <a:pt x="5457" y="5875"/>
                  </a:cubicBezTo>
                  <a:cubicBezTo>
                    <a:pt x="5341" y="5910"/>
                    <a:pt x="5225" y="5921"/>
                    <a:pt x="5109" y="5968"/>
                  </a:cubicBezTo>
                  <a:cubicBezTo>
                    <a:pt x="4842" y="6072"/>
                    <a:pt x="4540" y="6026"/>
                    <a:pt x="4273" y="6142"/>
                  </a:cubicBezTo>
                  <a:cubicBezTo>
                    <a:pt x="4215" y="6177"/>
                    <a:pt x="4157" y="6142"/>
                    <a:pt x="4087" y="6142"/>
                  </a:cubicBezTo>
                  <a:lnTo>
                    <a:pt x="3565" y="6142"/>
                  </a:lnTo>
                  <a:cubicBezTo>
                    <a:pt x="3507" y="6142"/>
                    <a:pt x="3437" y="6130"/>
                    <a:pt x="3391" y="6165"/>
                  </a:cubicBezTo>
                  <a:cubicBezTo>
                    <a:pt x="3228" y="6235"/>
                    <a:pt x="3066" y="6223"/>
                    <a:pt x="2915" y="6223"/>
                  </a:cubicBezTo>
                  <a:lnTo>
                    <a:pt x="1754" y="6223"/>
                  </a:lnTo>
                  <a:cubicBezTo>
                    <a:pt x="1649" y="6223"/>
                    <a:pt x="1545" y="6200"/>
                    <a:pt x="1452" y="6188"/>
                  </a:cubicBezTo>
                  <a:cubicBezTo>
                    <a:pt x="1313" y="6177"/>
                    <a:pt x="1185" y="6142"/>
                    <a:pt x="1057" y="6142"/>
                  </a:cubicBezTo>
                  <a:cubicBezTo>
                    <a:pt x="941" y="6130"/>
                    <a:pt x="802" y="6142"/>
                    <a:pt x="686" y="6130"/>
                  </a:cubicBezTo>
                  <a:cubicBezTo>
                    <a:pt x="558" y="6119"/>
                    <a:pt x="430" y="6084"/>
                    <a:pt x="268" y="6061"/>
                  </a:cubicBezTo>
                  <a:cubicBezTo>
                    <a:pt x="256" y="6200"/>
                    <a:pt x="244" y="6339"/>
                    <a:pt x="268" y="6479"/>
                  </a:cubicBezTo>
                  <a:cubicBezTo>
                    <a:pt x="361" y="6920"/>
                    <a:pt x="442" y="7338"/>
                    <a:pt x="488" y="7767"/>
                  </a:cubicBezTo>
                  <a:cubicBezTo>
                    <a:pt x="500" y="7883"/>
                    <a:pt x="523" y="7988"/>
                    <a:pt x="546" y="8104"/>
                  </a:cubicBezTo>
                  <a:cubicBezTo>
                    <a:pt x="662" y="8673"/>
                    <a:pt x="779" y="9218"/>
                    <a:pt x="895" y="9787"/>
                  </a:cubicBezTo>
                  <a:cubicBezTo>
                    <a:pt x="895" y="9799"/>
                    <a:pt x="918" y="9822"/>
                    <a:pt x="941" y="9845"/>
                  </a:cubicBezTo>
                  <a:cubicBezTo>
                    <a:pt x="976" y="9857"/>
                    <a:pt x="1022" y="9857"/>
                    <a:pt x="1080" y="9880"/>
                  </a:cubicBezTo>
                  <a:cubicBezTo>
                    <a:pt x="1347" y="9961"/>
                    <a:pt x="1603" y="10031"/>
                    <a:pt x="1881" y="10019"/>
                  </a:cubicBezTo>
                  <a:cubicBezTo>
                    <a:pt x="1951" y="10019"/>
                    <a:pt x="2021" y="10031"/>
                    <a:pt x="2079" y="10054"/>
                  </a:cubicBezTo>
                  <a:cubicBezTo>
                    <a:pt x="2160" y="10066"/>
                    <a:pt x="2241" y="10089"/>
                    <a:pt x="2311" y="10089"/>
                  </a:cubicBezTo>
                  <a:lnTo>
                    <a:pt x="4552" y="10089"/>
                  </a:lnTo>
                  <a:cubicBezTo>
                    <a:pt x="4621" y="10089"/>
                    <a:pt x="4691" y="10077"/>
                    <a:pt x="4749" y="10054"/>
                  </a:cubicBezTo>
                  <a:cubicBezTo>
                    <a:pt x="4946" y="9915"/>
                    <a:pt x="5178" y="9892"/>
                    <a:pt x="5376" y="9845"/>
                  </a:cubicBezTo>
                  <a:cubicBezTo>
                    <a:pt x="5596" y="9799"/>
                    <a:pt x="5759" y="9706"/>
                    <a:pt x="5898" y="9555"/>
                  </a:cubicBezTo>
                  <a:cubicBezTo>
                    <a:pt x="6026" y="9427"/>
                    <a:pt x="6119" y="9265"/>
                    <a:pt x="6084" y="9067"/>
                  </a:cubicBezTo>
                  <a:cubicBezTo>
                    <a:pt x="6072" y="9021"/>
                    <a:pt x="6084" y="8963"/>
                    <a:pt x="6084" y="8905"/>
                  </a:cubicBezTo>
                  <a:cubicBezTo>
                    <a:pt x="6072" y="7988"/>
                    <a:pt x="6072" y="7059"/>
                    <a:pt x="6061" y="6142"/>
                  </a:cubicBezTo>
                  <a:cubicBezTo>
                    <a:pt x="6061" y="5968"/>
                    <a:pt x="6038" y="5782"/>
                    <a:pt x="6003" y="5527"/>
                  </a:cubicBezTo>
                  <a:close/>
                  <a:moveTo>
                    <a:pt x="1475" y="3158"/>
                  </a:moveTo>
                  <a:cubicBezTo>
                    <a:pt x="1475" y="3216"/>
                    <a:pt x="1463" y="3274"/>
                    <a:pt x="1463" y="3321"/>
                  </a:cubicBezTo>
                  <a:cubicBezTo>
                    <a:pt x="1475" y="3472"/>
                    <a:pt x="1475" y="3623"/>
                    <a:pt x="1498" y="3785"/>
                  </a:cubicBezTo>
                  <a:cubicBezTo>
                    <a:pt x="1522" y="3878"/>
                    <a:pt x="1522" y="3983"/>
                    <a:pt x="1463" y="4041"/>
                  </a:cubicBezTo>
                  <a:cubicBezTo>
                    <a:pt x="1255" y="4226"/>
                    <a:pt x="1022" y="4424"/>
                    <a:pt x="779" y="4540"/>
                  </a:cubicBezTo>
                  <a:cubicBezTo>
                    <a:pt x="604" y="4609"/>
                    <a:pt x="488" y="4726"/>
                    <a:pt x="384" y="4853"/>
                  </a:cubicBezTo>
                  <a:cubicBezTo>
                    <a:pt x="326" y="4923"/>
                    <a:pt x="279" y="5039"/>
                    <a:pt x="268" y="5132"/>
                  </a:cubicBezTo>
                  <a:cubicBezTo>
                    <a:pt x="256" y="5352"/>
                    <a:pt x="244" y="5550"/>
                    <a:pt x="291" y="5759"/>
                  </a:cubicBezTo>
                  <a:cubicBezTo>
                    <a:pt x="488" y="5852"/>
                    <a:pt x="709" y="5886"/>
                    <a:pt x="918" y="5875"/>
                  </a:cubicBezTo>
                  <a:cubicBezTo>
                    <a:pt x="1080" y="5875"/>
                    <a:pt x="1243" y="5852"/>
                    <a:pt x="1371" y="5886"/>
                  </a:cubicBezTo>
                  <a:cubicBezTo>
                    <a:pt x="1591" y="5945"/>
                    <a:pt x="1789" y="5945"/>
                    <a:pt x="2009" y="5945"/>
                  </a:cubicBezTo>
                  <a:lnTo>
                    <a:pt x="2973" y="5945"/>
                  </a:lnTo>
                  <a:cubicBezTo>
                    <a:pt x="3042" y="5945"/>
                    <a:pt x="3135" y="5956"/>
                    <a:pt x="3193" y="5921"/>
                  </a:cubicBezTo>
                  <a:cubicBezTo>
                    <a:pt x="3379" y="5840"/>
                    <a:pt x="3565" y="5852"/>
                    <a:pt x="3750" y="5852"/>
                  </a:cubicBezTo>
                  <a:cubicBezTo>
                    <a:pt x="3913" y="5852"/>
                    <a:pt x="4087" y="5875"/>
                    <a:pt x="4250" y="5840"/>
                  </a:cubicBezTo>
                  <a:cubicBezTo>
                    <a:pt x="4459" y="5805"/>
                    <a:pt x="4679" y="5736"/>
                    <a:pt x="4900" y="5689"/>
                  </a:cubicBezTo>
                  <a:cubicBezTo>
                    <a:pt x="5271" y="5608"/>
                    <a:pt x="5654" y="5503"/>
                    <a:pt x="5991" y="5260"/>
                  </a:cubicBezTo>
                  <a:cubicBezTo>
                    <a:pt x="5956" y="4981"/>
                    <a:pt x="5875" y="4737"/>
                    <a:pt x="5736" y="4505"/>
                  </a:cubicBezTo>
                  <a:cubicBezTo>
                    <a:pt x="5678" y="4377"/>
                    <a:pt x="5585" y="4296"/>
                    <a:pt x="5445" y="4238"/>
                  </a:cubicBezTo>
                  <a:cubicBezTo>
                    <a:pt x="5306" y="4180"/>
                    <a:pt x="5178" y="4110"/>
                    <a:pt x="5028" y="4064"/>
                  </a:cubicBezTo>
                  <a:cubicBezTo>
                    <a:pt x="4772" y="3983"/>
                    <a:pt x="4621" y="3808"/>
                    <a:pt x="4610" y="3530"/>
                  </a:cubicBezTo>
                  <a:cubicBezTo>
                    <a:pt x="4610" y="3391"/>
                    <a:pt x="4563" y="3228"/>
                    <a:pt x="4540" y="3065"/>
                  </a:cubicBezTo>
                  <a:lnTo>
                    <a:pt x="4401" y="3065"/>
                  </a:lnTo>
                  <a:cubicBezTo>
                    <a:pt x="4018" y="3100"/>
                    <a:pt x="3634" y="3124"/>
                    <a:pt x="3240" y="3158"/>
                  </a:cubicBezTo>
                  <a:cubicBezTo>
                    <a:pt x="2706" y="3193"/>
                    <a:pt x="2183" y="3216"/>
                    <a:pt x="1649" y="3135"/>
                  </a:cubicBezTo>
                  <a:cubicBezTo>
                    <a:pt x="1591" y="3158"/>
                    <a:pt x="1533" y="3158"/>
                    <a:pt x="1475" y="3158"/>
                  </a:cubicBezTo>
                  <a:close/>
                  <a:moveTo>
                    <a:pt x="964" y="10147"/>
                  </a:moveTo>
                  <a:cubicBezTo>
                    <a:pt x="987" y="10437"/>
                    <a:pt x="1080" y="10832"/>
                    <a:pt x="1173" y="11018"/>
                  </a:cubicBezTo>
                  <a:cubicBezTo>
                    <a:pt x="1185" y="11064"/>
                    <a:pt x="1208" y="11099"/>
                    <a:pt x="1231" y="11122"/>
                  </a:cubicBezTo>
                  <a:cubicBezTo>
                    <a:pt x="1347" y="11296"/>
                    <a:pt x="1487" y="11424"/>
                    <a:pt x="1719" y="11459"/>
                  </a:cubicBezTo>
                  <a:cubicBezTo>
                    <a:pt x="1997" y="11494"/>
                    <a:pt x="2276" y="11540"/>
                    <a:pt x="2555" y="11540"/>
                  </a:cubicBezTo>
                  <a:lnTo>
                    <a:pt x="3716" y="11540"/>
                  </a:lnTo>
                  <a:cubicBezTo>
                    <a:pt x="4157" y="11540"/>
                    <a:pt x="4610" y="11540"/>
                    <a:pt x="5051" y="11401"/>
                  </a:cubicBezTo>
                  <a:cubicBezTo>
                    <a:pt x="5295" y="11401"/>
                    <a:pt x="5492" y="11273"/>
                    <a:pt x="5701" y="11169"/>
                  </a:cubicBezTo>
                  <a:cubicBezTo>
                    <a:pt x="5887" y="11076"/>
                    <a:pt x="5991" y="10936"/>
                    <a:pt x="6014" y="10751"/>
                  </a:cubicBezTo>
                  <a:cubicBezTo>
                    <a:pt x="6049" y="10530"/>
                    <a:pt x="6072" y="10298"/>
                    <a:pt x="6096" y="10077"/>
                  </a:cubicBezTo>
                  <a:cubicBezTo>
                    <a:pt x="6096" y="10031"/>
                    <a:pt x="6072" y="9985"/>
                    <a:pt x="6061" y="9950"/>
                  </a:cubicBezTo>
                  <a:lnTo>
                    <a:pt x="5991" y="9950"/>
                  </a:lnTo>
                  <a:cubicBezTo>
                    <a:pt x="5596" y="10089"/>
                    <a:pt x="5225" y="10252"/>
                    <a:pt x="4819" y="10368"/>
                  </a:cubicBezTo>
                  <a:cubicBezTo>
                    <a:pt x="4737" y="10379"/>
                    <a:pt x="4668" y="10402"/>
                    <a:pt x="4610" y="10402"/>
                  </a:cubicBezTo>
                  <a:lnTo>
                    <a:pt x="2276" y="10402"/>
                  </a:lnTo>
                  <a:cubicBezTo>
                    <a:pt x="2206" y="10402"/>
                    <a:pt x="2125" y="10402"/>
                    <a:pt x="2067" y="10368"/>
                  </a:cubicBezTo>
                  <a:cubicBezTo>
                    <a:pt x="1939" y="10310"/>
                    <a:pt x="1812" y="10310"/>
                    <a:pt x="1684" y="10310"/>
                  </a:cubicBezTo>
                  <a:cubicBezTo>
                    <a:pt x="1626" y="10310"/>
                    <a:pt x="1568" y="10310"/>
                    <a:pt x="1487" y="10298"/>
                  </a:cubicBezTo>
                  <a:cubicBezTo>
                    <a:pt x="1313" y="10228"/>
                    <a:pt x="1138" y="10182"/>
                    <a:pt x="964" y="10147"/>
                  </a:cubicBezTo>
                  <a:close/>
                  <a:moveTo>
                    <a:pt x="3959" y="1777"/>
                  </a:moveTo>
                  <a:lnTo>
                    <a:pt x="3959" y="593"/>
                  </a:lnTo>
                  <a:cubicBezTo>
                    <a:pt x="3959" y="361"/>
                    <a:pt x="3890" y="279"/>
                    <a:pt x="3634" y="268"/>
                  </a:cubicBezTo>
                  <a:lnTo>
                    <a:pt x="3518" y="268"/>
                  </a:lnTo>
                  <a:cubicBezTo>
                    <a:pt x="3077" y="268"/>
                    <a:pt x="2624" y="326"/>
                    <a:pt x="2183" y="407"/>
                  </a:cubicBezTo>
                  <a:lnTo>
                    <a:pt x="1661" y="546"/>
                  </a:lnTo>
                  <a:cubicBezTo>
                    <a:pt x="1545" y="895"/>
                    <a:pt x="1591" y="1533"/>
                    <a:pt x="1754" y="1939"/>
                  </a:cubicBezTo>
                  <a:cubicBezTo>
                    <a:pt x="1986" y="1963"/>
                    <a:pt x="3507" y="1881"/>
                    <a:pt x="3785" y="1835"/>
                  </a:cubicBezTo>
                  <a:cubicBezTo>
                    <a:pt x="3843" y="1835"/>
                    <a:pt x="3901" y="1812"/>
                    <a:pt x="3959" y="1777"/>
                  </a:cubicBezTo>
                  <a:close/>
                  <a:moveTo>
                    <a:pt x="1289" y="2822"/>
                  </a:moveTo>
                  <a:cubicBezTo>
                    <a:pt x="1556" y="2915"/>
                    <a:pt x="1835" y="2938"/>
                    <a:pt x="2125" y="2938"/>
                  </a:cubicBezTo>
                  <a:cubicBezTo>
                    <a:pt x="2764" y="2938"/>
                    <a:pt x="3414" y="2926"/>
                    <a:pt x="4052" y="2868"/>
                  </a:cubicBezTo>
                  <a:cubicBezTo>
                    <a:pt x="4261" y="2845"/>
                    <a:pt x="4424" y="2764"/>
                    <a:pt x="4598" y="2682"/>
                  </a:cubicBezTo>
                  <a:cubicBezTo>
                    <a:pt x="4633" y="2659"/>
                    <a:pt x="4679" y="2601"/>
                    <a:pt x="4679" y="2566"/>
                  </a:cubicBezTo>
                  <a:cubicBezTo>
                    <a:pt x="4691" y="2450"/>
                    <a:pt x="4679" y="2346"/>
                    <a:pt x="4679" y="2230"/>
                  </a:cubicBezTo>
                  <a:cubicBezTo>
                    <a:pt x="4679" y="2172"/>
                    <a:pt x="4621" y="2114"/>
                    <a:pt x="4563" y="2102"/>
                  </a:cubicBezTo>
                  <a:cubicBezTo>
                    <a:pt x="4493" y="2067"/>
                    <a:pt x="4435" y="2055"/>
                    <a:pt x="4366" y="2055"/>
                  </a:cubicBezTo>
                  <a:cubicBezTo>
                    <a:pt x="4203" y="2055"/>
                    <a:pt x="4064" y="2055"/>
                    <a:pt x="3901" y="2067"/>
                  </a:cubicBezTo>
                  <a:cubicBezTo>
                    <a:pt x="3669" y="2079"/>
                    <a:pt x="3437" y="2125"/>
                    <a:pt x="3205" y="2137"/>
                  </a:cubicBezTo>
                  <a:cubicBezTo>
                    <a:pt x="2787" y="2172"/>
                    <a:pt x="2357" y="2172"/>
                    <a:pt x="1951" y="2183"/>
                  </a:cubicBezTo>
                  <a:cubicBezTo>
                    <a:pt x="1847" y="2183"/>
                    <a:pt x="1754" y="2183"/>
                    <a:pt x="1649" y="2195"/>
                  </a:cubicBezTo>
                  <a:cubicBezTo>
                    <a:pt x="1289" y="2241"/>
                    <a:pt x="1185" y="2288"/>
                    <a:pt x="1243" y="2740"/>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26"/>
            <p:cNvSpPr/>
            <p:nvPr/>
          </p:nvSpPr>
          <p:spPr>
            <a:xfrm>
              <a:off x="2413400" y="3521975"/>
              <a:ext cx="76650" cy="69100"/>
            </a:xfrm>
            <a:custGeom>
              <a:avLst/>
              <a:gdLst/>
              <a:ahLst/>
              <a:cxnLst/>
              <a:rect l="l" t="t" r="r" b="b"/>
              <a:pathLst>
                <a:path w="3066" h="2764" extrusionOk="0">
                  <a:moveTo>
                    <a:pt x="708" y="1846"/>
                  </a:moveTo>
                  <a:lnTo>
                    <a:pt x="244" y="1846"/>
                  </a:lnTo>
                  <a:cubicBezTo>
                    <a:pt x="47" y="1846"/>
                    <a:pt x="0" y="1811"/>
                    <a:pt x="0" y="1614"/>
                  </a:cubicBezTo>
                  <a:lnTo>
                    <a:pt x="0" y="1033"/>
                  </a:lnTo>
                  <a:cubicBezTo>
                    <a:pt x="0" y="894"/>
                    <a:pt x="58" y="848"/>
                    <a:pt x="198" y="836"/>
                  </a:cubicBezTo>
                  <a:lnTo>
                    <a:pt x="476" y="836"/>
                  </a:lnTo>
                  <a:cubicBezTo>
                    <a:pt x="569" y="836"/>
                    <a:pt x="639" y="824"/>
                    <a:pt x="720" y="824"/>
                  </a:cubicBezTo>
                  <a:cubicBezTo>
                    <a:pt x="813" y="557"/>
                    <a:pt x="697" y="279"/>
                    <a:pt x="801" y="35"/>
                  </a:cubicBezTo>
                  <a:cubicBezTo>
                    <a:pt x="859" y="23"/>
                    <a:pt x="917" y="0"/>
                    <a:pt x="952" y="0"/>
                  </a:cubicBezTo>
                  <a:lnTo>
                    <a:pt x="1788" y="0"/>
                  </a:lnTo>
                  <a:cubicBezTo>
                    <a:pt x="1974" y="0"/>
                    <a:pt x="2020" y="47"/>
                    <a:pt x="2020" y="256"/>
                  </a:cubicBezTo>
                  <a:lnTo>
                    <a:pt x="2020" y="557"/>
                  </a:lnTo>
                  <a:cubicBezTo>
                    <a:pt x="2020" y="720"/>
                    <a:pt x="2055" y="743"/>
                    <a:pt x="2218" y="766"/>
                  </a:cubicBezTo>
                  <a:lnTo>
                    <a:pt x="2717" y="766"/>
                  </a:lnTo>
                  <a:cubicBezTo>
                    <a:pt x="2833" y="766"/>
                    <a:pt x="2903" y="801"/>
                    <a:pt x="2949" y="917"/>
                  </a:cubicBezTo>
                  <a:cubicBezTo>
                    <a:pt x="3065" y="1150"/>
                    <a:pt x="3030" y="1382"/>
                    <a:pt x="3007" y="1602"/>
                  </a:cubicBezTo>
                  <a:cubicBezTo>
                    <a:pt x="2984" y="1718"/>
                    <a:pt x="2879" y="1776"/>
                    <a:pt x="2752" y="1788"/>
                  </a:cubicBezTo>
                  <a:lnTo>
                    <a:pt x="2392" y="1788"/>
                  </a:lnTo>
                  <a:cubicBezTo>
                    <a:pt x="2311" y="1788"/>
                    <a:pt x="2229" y="1811"/>
                    <a:pt x="2148" y="1811"/>
                  </a:cubicBezTo>
                  <a:cubicBezTo>
                    <a:pt x="2055" y="2055"/>
                    <a:pt x="2160" y="2334"/>
                    <a:pt x="2078" y="2566"/>
                  </a:cubicBezTo>
                  <a:cubicBezTo>
                    <a:pt x="1765" y="2763"/>
                    <a:pt x="1417" y="2717"/>
                    <a:pt x="1092" y="2717"/>
                  </a:cubicBezTo>
                  <a:cubicBezTo>
                    <a:pt x="1034" y="2717"/>
                    <a:pt x="975" y="2682"/>
                    <a:pt x="941" y="2636"/>
                  </a:cubicBezTo>
                  <a:cubicBezTo>
                    <a:pt x="894" y="2566"/>
                    <a:pt x="836" y="2473"/>
                    <a:pt x="836" y="2392"/>
                  </a:cubicBezTo>
                  <a:cubicBezTo>
                    <a:pt x="848" y="2183"/>
                    <a:pt x="790" y="2032"/>
                    <a:pt x="708" y="1846"/>
                  </a:cubicBezTo>
                  <a:close/>
                  <a:moveTo>
                    <a:pt x="267" y="1579"/>
                  </a:moveTo>
                  <a:cubicBezTo>
                    <a:pt x="372" y="1579"/>
                    <a:pt x="465" y="1591"/>
                    <a:pt x="558" y="1591"/>
                  </a:cubicBezTo>
                  <a:lnTo>
                    <a:pt x="825" y="1591"/>
                  </a:lnTo>
                  <a:cubicBezTo>
                    <a:pt x="929" y="1602"/>
                    <a:pt x="987" y="1637"/>
                    <a:pt x="987" y="1730"/>
                  </a:cubicBezTo>
                  <a:cubicBezTo>
                    <a:pt x="999" y="1927"/>
                    <a:pt x="1115" y="2102"/>
                    <a:pt x="1103" y="2299"/>
                  </a:cubicBezTo>
                  <a:cubicBezTo>
                    <a:pt x="1092" y="2357"/>
                    <a:pt x="1161" y="2415"/>
                    <a:pt x="1219" y="2415"/>
                  </a:cubicBezTo>
                  <a:cubicBezTo>
                    <a:pt x="1417" y="2427"/>
                    <a:pt x="1649" y="2473"/>
                    <a:pt x="1823" y="2299"/>
                  </a:cubicBezTo>
                  <a:cubicBezTo>
                    <a:pt x="1823" y="2241"/>
                    <a:pt x="1846" y="2183"/>
                    <a:pt x="1846" y="2125"/>
                  </a:cubicBezTo>
                  <a:lnTo>
                    <a:pt x="1846" y="1823"/>
                  </a:lnTo>
                  <a:cubicBezTo>
                    <a:pt x="1846" y="1533"/>
                    <a:pt x="1869" y="1509"/>
                    <a:pt x="2160" y="1509"/>
                  </a:cubicBezTo>
                  <a:lnTo>
                    <a:pt x="2554" y="1509"/>
                  </a:lnTo>
                  <a:cubicBezTo>
                    <a:pt x="2612" y="1509"/>
                    <a:pt x="2670" y="1498"/>
                    <a:pt x="2728" y="1486"/>
                  </a:cubicBezTo>
                  <a:cubicBezTo>
                    <a:pt x="2775" y="1312"/>
                    <a:pt x="2775" y="1150"/>
                    <a:pt x="2624" y="1010"/>
                  </a:cubicBezTo>
                  <a:cubicBezTo>
                    <a:pt x="2543" y="1010"/>
                    <a:pt x="2438" y="1010"/>
                    <a:pt x="2334" y="987"/>
                  </a:cubicBezTo>
                  <a:lnTo>
                    <a:pt x="2090" y="987"/>
                  </a:lnTo>
                  <a:cubicBezTo>
                    <a:pt x="1846" y="964"/>
                    <a:pt x="1753" y="859"/>
                    <a:pt x="1742" y="616"/>
                  </a:cubicBezTo>
                  <a:cubicBezTo>
                    <a:pt x="1742" y="499"/>
                    <a:pt x="1777" y="372"/>
                    <a:pt x="1684" y="232"/>
                  </a:cubicBezTo>
                  <a:lnTo>
                    <a:pt x="1115" y="232"/>
                  </a:lnTo>
                  <a:cubicBezTo>
                    <a:pt x="1080" y="232"/>
                    <a:pt x="1045" y="256"/>
                    <a:pt x="987" y="267"/>
                  </a:cubicBezTo>
                  <a:cubicBezTo>
                    <a:pt x="964" y="441"/>
                    <a:pt x="975" y="616"/>
                    <a:pt x="975" y="790"/>
                  </a:cubicBezTo>
                  <a:cubicBezTo>
                    <a:pt x="975" y="1033"/>
                    <a:pt x="929" y="1080"/>
                    <a:pt x="697" y="1092"/>
                  </a:cubicBezTo>
                  <a:lnTo>
                    <a:pt x="453" y="1092"/>
                  </a:lnTo>
                  <a:cubicBezTo>
                    <a:pt x="383" y="1092"/>
                    <a:pt x="325" y="1115"/>
                    <a:pt x="244" y="1126"/>
                  </a:cubicBezTo>
                  <a:cubicBezTo>
                    <a:pt x="267" y="1266"/>
                    <a:pt x="267" y="1405"/>
                    <a:pt x="267" y="1579"/>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26"/>
            <p:cNvSpPr/>
            <p:nvPr/>
          </p:nvSpPr>
          <p:spPr>
            <a:xfrm>
              <a:off x="2504825" y="3510075"/>
              <a:ext cx="7275" cy="60675"/>
            </a:xfrm>
            <a:custGeom>
              <a:avLst/>
              <a:gdLst/>
              <a:ahLst/>
              <a:cxnLst/>
              <a:rect l="l" t="t" r="r" b="b"/>
              <a:pathLst>
                <a:path w="291" h="2427" extrusionOk="0">
                  <a:moveTo>
                    <a:pt x="209" y="0"/>
                  </a:moveTo>
                  <a:cubicBezTo>
                    <a:pt x="221" y="58"/>
                    <a:pt x="267" y="105"/>
                    <a:pt x="267" y="163"/>
                  </a:cubicBezTo>
                  <a:cubicBezTo>
                    <a:pt x="279" y="290"/>
                    <a:pt x="279" y="430"/>
                    <a:pt x="279" y="558"/>
                  </a:cubicBezTo>
                  <a:lnTo>
                    <a:pt x="279" y="1498"/>
                  </a:lnTo>
                  <a:cubicBezTo>
                    <a:pt x="290" y="1800"/>
                    <a:pt x="232" y="2078"/>
                    <a:pt x="151" y="2369"/>
                  </a:cubicBezTo>
                  <a:cubicBezTo>
                    <a:pt x="151" y="2380"/>
                    <a:pt x="116" y="2403"/>
                    <a:pt x="105" y="2427"/>
                  </a:cubicBezTo>
                  <a:cubicBezTo>
                    <a:pt x="70" y="2403"/>
                    <a:pt x="35" y="2380"/>
                    <a:pt x="35" y="2357"/>
                  </a:cubicBezTo>
                  <a:cubicBezTo>
                    <a:pt x="35" y="2241"/>
                    <a:pt x="0" y="2125"/>
                    <a:pt x="35" y="2020"/>
                  </a:cubicBezTo>
                  <a:cubicBezTo>
                    <a:pt x="70" y="1846"/>
                    <a:pt x="70" y="1672"/>
                    <a:pt x="70" y="1498"/>
                  </a:cubicBezTo>
                  <a:cubicBezTo>
                    <a:pt x="70" y="1068"/>
                    <a:pt x="70" y="627"/>
                    <a:pt x="93" y="174"/>
                  </a:cubicBezTo>
                  <a:cubicBezTo>
                    <a:pt x="105" y="140"/>
                    <a:pt x="93" y="47"/>
                    <a:pt x="209" y="0"/>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26"/>
            <p:cNvSpPr/>
            <p:nvPr/>
          </p:nvSpPr>
          <p:spPr>
            <a:xfrm>
              <a:off x="2465050" y="3444475"/>
              <a:ext cx="18900" cy="10175"/>
            </a:xfrm>
            <a:custGeom>
              <a:avLst/>
              <a:gdLst/>
              <a:ahLst/>
              <a:cxnLst/>
              <a:rect l="l" t="t" r="r" b="b"/>
              <a:pathLst>
                <a:path w="756" h="407" extrusionOk="0">
                  <a:moveTo>
                    <a:pt x="59" y="407"/>
                  </a:moveTo>
                  <a:cubicBezTo>
                    <a:pt x="12" y="349"/>
                    <a:pt x="1" y="291"/>
                    <a:pt x="70" y="244"/>
                  </a:cubicBezTo>
                  <a:cubicBezTo>
                    <a:pt x="256" y="163"/>
                    <a:pt x="442" y="105"/>
                    <a:pt x="639" y="12"/>
                  </a:cubicBezTo>
                  <a:cubicBezTo>
                    <a:pt x="651" y="12"/>
                    <a:pt x="674" y="1"/>
                    <a:pt x="697" y="12"/>
                  </a:cubicBezTo>
                  <a:cubicBezTo>
                    <a:pt x="721" y="35"/>
                    <a:pt x="732" y="47"/>
                    <a:pt x="755" y="70"/>
                  </a:cubicBezTo>
                  <a:cubicBezTo>
                    <a:pt x="755" y="93"/>
                    <a:pt x="755" y="117"/>
                    <a:pt x="732" y="128"/>
                  </a:cubicBezTo>
                  <a:cubicBezTo>
                    <a:pt x="604" y="268"/>
                    <a:pt x="268" y="395"/>
                    <a:pt x="59" y="407"/>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26"/>
            <p:cNvSpPr/>
            <p:nvPr/>
          </p:nvSpPr>
          <p:spPr>
            <a:xfrm>
              <a:off x="2500475" y="3454925"/>
              <a:ext cx="6700" cy="7000"/>
            </a:xfrm>
            <a:custGeom>
              <a:avLst/>
              <a:gdLst/>
              <a:ahLst/>
              <a:cxnLst/>
              <a:rect l="l" t="t" r="r" b="b"/>
              <a:pathLst>
                <a:path w="268" h="280" extrusionOk="0">
                  <a:moveTo>
                    <a:pt x="47" y="1"/>
                  </a:moveTo>
                  <a:cubicBezTo>
                    <a:pt x="163" y="35"/>
                    <a:pt x="221" y="105"/>
                    <a:pt x="244" y="175"/>
                  </a:cubicBezTo>
                  <a:cubicBezTo>
                    <a:pt x="267" y="198"/>
                    <a:pt x="244" y="256"/>
                    <a:pt x="232" y="256"/>
                  </a:cubicBezTo>
                  <a:cubicBezTo>
                    <a:pt x="197" y="268"/>
                    <a:pt x="163" y="279"/>
                    <a:pt x="128" y="268"/>
                  </a:cubicBezTo>
                  <a:cubicBezTo>
                    <a:pt x="47" y="221"/>
                    <a:pt x="0" y="140"/>
                    <a:pt x="47" y="1"/>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26"/>
            <p:cNvSpPr/>
            <p:nvPr/>
          </p:nvSpPr>
          <p:spPr>
            <a:xfrm>
              <a:off x="2509750" y="3605850"/>
              <a:ext cx="6400" cy="8425"/>
            </a:xfrm>
            <a:custGeom>
              <a:avLst/>
              <a:gdLst/>
              <a:ahLst/>
              <a:cxnLst/>
              <a:rect l="l" t="t" r="r" b="b"/>
              <a:pathLst>
                <a:path w="256" h="337" extrusionOk="0">
                  <a:moveTo>
                    <a:pt x="186" y="0"/>
                  </a:moveTo>
                  <a:cubicBezTo>
                    <a:pt x="256" y="163"/>
                    <a:pt x="151" y="256"/>
                    <a:pt x="93" y="337"/>
                  </a:cubicBezTo>
                  <a:cubicBezTo>
                    <a:pt x="1" y="325"/>
                    <a:pt x="1" y="267"/>
                    <a:pt x="1" y="221"/>
                  </a:cubicBezTo>
                  <a:cubicBezTo>
                    <a:pt x="12" y="116"/>
                    <a:pt x="12" y="116"/>
                    <a:pt x="186" y="0"/>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26"/>
            <p:cNvSpPr/>
            <p:nvPr/>
          </p:nvSpPr>
          <p:spPr>
            <a:xfrm>
              <a:off x="2438925" y="3366975"/>
              <a:ext cx="7575" cy="10475"/>
            </a:xfrm>
            <a:custGeom>
              <a:avLst/>
              <a:gdLst/>
              <a:ahLst/>
              <a:cxnLst/>
              <a:rect l="l" t="t" r="r" b="b"/>
              <a:pathLst>
                <a:path w="303" h="419" extrusionOk="0">
                  <a:moveTo>
                    <a:pt x="129" y="419"/>
                  </a:moveTo>
                  <a:cubicBezTo>
                    <a:pt x="24" y="372"/>
                    <a:pt x="1" y="291"/>
                    <a:pt x="1" y="210"/>
                  </a:cubicBezTo>
                  <a:cubicBezTo>
                    <a:pt x="1" y="175"/>
                    <a:pt x="13" y="105"/>
                    <a:pt x="36" y="71"/>
                  </a:cubicBezTo>
                  <a:cubicBezTo>
                    <a:pt x="71" y="13"/>
                    <a:pt x="129" y="1"/>
                    <a:pt x="198" y="13"/>
                  </a:cubicBezTo>
                  <a:cubicBezTo>
                    <a:pt x="256" y="24"/>
                    <a:pt x="303" y="94"/>
                    <a:pt x="291" y="152"/>
                  </a:cubicBezTo>
                  <a:cubicBezTo>
                    <a:pt x="245" y="245"/>
                    <a:pt x="233" y="349"/>
                    <a:pt x="129" y="419"/>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26"/>
            <p:cNvSpPr/>
            <p:nvPr/>
          </p:nvSpPr>
          <p:spPr>
            <a:xfrm>
              <a:off x="2458100" y="3377725"/>
              <a:ext cx="6700" cy="8725"/>
            </a:xfrm>
            <a:custGeom>
              <a:avLst/>
              <a:gdLst/>
              <a:ahLst/>
              <a:cxnLst/>
              <a:rect l="l" t="t" r="r" b="b"/>
              <a:pathLst>
                <a:path w="268" h="349" extrusionOk="0">
                  <a:moveTo>
                    <a:pt x="128" y="349"/>
                  </a:moveTo>
                  <a:cubicBezTo>
                    <a:pt x="23" y="291"/>
                    <a:pt x="0" y="233"/>
                    <a:pt x="12" y="163"/>
                  </a:cubicBezTo>
                  <a:cubicBezTo>
                    <a:pt x="23" y="93"/>
                    <a:pt x="81" y="47"/>
                    <a:pt x="139" y="12"/>
                  </a:cubicBezTo>
                  <a:cubicBezTo>
                    <a:pt x="174" y="0"/>
                    <a:pt x="221" y="0"/>
                    <a:pt x="232" y="35"/>
                  </a:cubicBezTo>
                  <a:cubicBezTo>
                    <a:pt x="256" y="59"/>
                    <a:pt x="267" y="105"/>
                    <a:pt x="267" y="128"/>
                  </a:cubicBezTo>
                  <a:cubicBezTo>
                    <a:pt x="267" y="151"/>
                    <a:pt x="267" y="175"/>
                    <a:pt x="256" y="186"/>
                  </a:cubicBezTo>
                  <a:cubicBezTo>
                    <a:pt x="232" y="233"/>
                    <a:pt x="174" y="291"/>
                    <a:pt x="128" y="349"/>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26"/>
            <p:cNvSpPr/>
            <p:nvPr/>
          </p:nvSpPr>
          <p:spPr>
            <a:xfrm>
              <a:off x="2451425" y="3360300"/>
              <a:ext cx="7275" cy="6700"/>
            </a:xfrm>
            <a:custGeom>
              <a:avLst/>
              <a:gdLst/>
              <a:ahLst/>
              <a:cxnLst/>
              <a:rect l="l" t="t" r="r" b="b"/>
              <a:pathLst>
                <a:path w="291" h="268" extrusionOk="0">
                  <a:moveTo>
                    <a:pt x="0" y="245"/>
                  </a:moveTo>
                  <a:cubicBezTo>
                    <a:pt x="23" y="175"/>
                    <a:pt x="35" y="117"/>
                    <a:pt x="47" y="71"/>
                  </a:cubicBezTo>
                  <a:cubicBezTo>
                    <a:pt x="93" y="13"/>
                    <a:pt x="151" y="1"/>
                    <a:pt x="209" y="36"/>
                  </a:cubicBezTo>
                  <a:cubicBezTo>
                    <a:pt x="267" y="59"/>
                    <a:pt x="290" y="117"/>
                    <a:pt x="279" y="187"/>
                  </a:cubicBezTo>
                  <a:cubicBezTo>
                    <a:pt x="279" y="221"/>
                    <a:pt x="244" y="245"/>
                    <a:pt x="221" y="245"/>
                  </a:cubicBezTo>
                  <a:cubicBezTo>
                    <a:pt x="163" y="268"/>
                    <a:pt x="105" y="268"/>
                    <a:pt x="0" y="245"/>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26"/>
            <p:cNvSpPr/>
            <p:nvPr/>
          </p:nvSpPr>
          <p:spPr>
            <a:xfrm>
              <a:off x="2430800" y="3378600"/>
              <a:ext cx="8450" cy="5250"/>
            </a:xfrm>
            <a:custGeom>
              <a:avLst/>
              <a:gdLst/>
              <a:ahLst/>
              <a:cxnLst/>
              <a:rect l="l" t="t" r="r" b="b"/>
              <a:pathLst>
                <a:path w="338" h="210" extrusionOk="0">
                  <a:moveTo>
                    <a:pt x="94" y="198"/>
                  </a:moveTo>
                  <a:cubicBezTo>
                    <a:pt x="71" y="198"/>
                    <a:pt x="36" y="198"/>
                    <a:pt x="36" y="186"/>
                  </a:cubicBezTo>
                  <a:cubicBezTo>
                    <a:pt x="12" y="151"/>
                    <a:pt x="1" y="116"/>
                    <a:pt x="1" y="82"/>
                  </a:cubicBezTo>
                  <a:cubicBezTo>
                    <a:pt x="1" y="70"/>
                    <a:pt x="12" y="47"/>
                    <a:pt x="47" y="35"/>
                  </a:cubicBezTo>
                  <a:cubicBezTo>
                    <a:pt x="129" y="12"/>
                    <a:pt x="221" y="0"/>
                    <a:pt x="303" y="58"/>
                  </a:cubicBezTo>
                  <a:cubicBezTo>
                    <a:pt x="314" y="70"/>
                    <a:pt x="338" y="93"/>
                    <a:pt x="338" y="116"/>
                  </a:cubicBezTo>
                  <a:cubicBezTo>
                    <a:pt x="268" y="209"/>
                    <a:pt x="175" y="198"/>
                    <a:pt x="94" y="198"/>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26"/>
            <p:cNvSpPr/>
            <p:nvPr/>
          </p:nvSpPr>
          <p:spPr>
            <a:xfrm>
              <a:off x="2449100" y="3380925"/>
              <a:ext cx="6125" cy="6700"/>
            </a:xfrm>
            <a:custGeom>
              <a:avLst/>
              <a:gdLst/>
              <a:ahLst/>
              <a:cxnLst/>
              <a:rect l="l" t="t" r="r" b="b"/>
              <a:pathLst>
                <a:path w="245" h="268" extrusionOk="0">
                  <a:moveTo>
                    <a:pt x="70" y="0"/>
                  </a:moveTo>
                  <a:cubicBezTo>
                    <a:pt x="186" y="0"/>
                    <a:pt x="244" y="81"/>
                    <a:pt x="232" y="163"/>
                  </a:cubicBezTo>
                  <a:cubicBezTo>
                    <a:pt x="209" y="198"/>
                    <a:pt x="186" y="232"/>
                    <a:pt x="151" y="256"/>
                  </a:cubicBezTo>
                  <a:cubicBezTo>
                    <a:pt x="82" y="267"/>
                    <a:pt x="0" y="174"/>
                    <a:pt x="0" y="105"/>
                  </a:cubicBezTo>
                  <a:cubicBezTo>
                    <a:pt x="0" y="58"/>
                    <a:pt x="35" y="35"/>
                    <a:pt x="70" y="0"/>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26"/>
            <p:cNvSpPr/>
            <p:nvPr/>
          </p:nvSpPr>
          <p:spPr>
            <a:xfrm>
              <a:off x="2418900" y="3372200"/>
              <a:ext cx="6125" cy="6700"/>
            </a:xfrm>
            <a:custGeom>
              <a:avLst/>
              <a:gdLst/>
              <a:ahLst/>
              <a:cxnLst/>
              <a:rect l="l" t="t" r="r" b="b"/>
              <a:pathLst>
                <a:path w="245" h="268" extrusionOk="0">
                  <a:moveTo>
                    <a:pt x="163" y="268"/>
                  </a:moveTo>
                  <a:cubicBezTo>
                    <a:pt x="1" y="105"/>
                    <a:pt x="1" y="105"/>
                    <a:pt x="105" y="1"/>
                  </a:cubicBezTo>
                  <a:cubicBezTo>
                    <a:pt x="245" y="105"/>
                    <a:pt x="245" y="105"/>
                    <a:pt x="163" y="268"/>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26"/>
            <p:cNvSpPr/>
            <p:nvPr/>
          </p:nvSpPr>
          <p:spPr>
            <a:xfrm>
              <a:off x="2439525" y="3355075"/>
              <a:ext cx="4650" cy="5550"/>
            </a:xfrm>
            <a:custGeom>
              <a:avLst/>
              <a:gdLst/>
              <a:ahLst/>
              <a:cxnLst/>
              <a:rect l="l" t="t" r="r" b="b"/>
              <a:pathLst>
                <a:path w="186" h="222" extrusionOk="0">
                  <a:moveTo>
                    <a:pt x="105" y="1"/>
                  </a:moveTo>
                  <a:cubicBezTo>
                    <a:pt x="174" y="47"/>
                    <a:pt x="186" y="117"/>
                    <a:pt x="163" y="187"/>
                  </a:cubicBezTo>
                  <a:cubicBezTo>
                    <a:pt x="139" y="198"/>
                    <a:pt x="116" y="222"/>
                    <a:pt x="93" y="222"/>
                  </a:cubicBezTo>
                  <a:cubicBezTo>
                    <a:pt x="58" y="222"/>
                    <a:pt x="35" y="198"/>
                    <a:pt x="35" y="163"/>
                  </a:cubicBezTo>
                  <a:cubicBezTo>
                    <a:pt x="0" y="105"/>
                    <a:pt x="0" y="36"/>
                    <a:pt x="105" y="1"/>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26"/>
            <p:cNvSpPr/>
            <p:nvPr/>
          </p:nvSpPr>
          <p:spPr>
            <a:xfrm>
              <a:off x="2428475" y="3363225"/>
              <a:ext cx="3800" cy="5825"/>
            </a:xfrm>
            <a:custGeom>
              <a:avLst/>
              <a:gdLst/>
              <a:ahLst/>
              <a:cxnLst/>
              <a:rect l="l" t="t" r="r" b="b"/>
              <a:pathLst>
                <a:path w="152" h="233" extrusionOk="0">
                  <a:moveTo>
                    <a:pt x="24" y="221"/>
                  </a:moveTo>
                  <a:cubicBezTo>
                    <a:pt x="24" y="163"/>
                    <a:pt x="1" y="104"/>
                    <a:pt x="24" y="58"/>
                  </a:cubicBezTo>
                  <a:cubicBezTo>
                    <a:pt x="24" y="23"/>
                    <a:pt x="82" y="12"/>
                    <a:pt x="105" y="0"/>
                  </a:cubicBezTo>
                  <a:cubicBezTo>
                    <a:pt x="129" y="35"/>
                    <a:pt x="152" y="70"/>
                    <a:pt x="152" y="104"/>
                  </a:cubicBezTo>
                  <a:cubicBezTo>
                    <a:pt x="140" y="151"/>
                    <a:pt x="105" y="186"/>
                    <a:pt x="82" y="232"/>
                  </a:cubicBezTo>
                  <a:cubicBezTo>
                    <a:pt x="71" y="221"/>
                    <a:pt x="36" y="221"/>
                    <a:pt x="24" y="221"/>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26"/>
            <p:cNvSpPr/>
            <p:nvPr/>
          </p:nvSpPr>
          <p:spPr>
            <a:xfrm>
              <a:off x="2421800" y="3384700"/>
              <a:ext cx="4400" cy="4650"/>
            </a:xfrm>
            <a:custGeom>
              <a:avLst/>
              <a:gdLst/>
              <a:ahLst/>
              <a:cxnLst/>
              <a:rect l="l" t="t" r="r" b="b"/>
              <a:pathLst>
                <a:path w="176" h="186" extrusionOk="0">
                  <a:moveTo>
                    <a:pt x="105" y="186"/>
                  </a:moveTo>
                  <a:cubicBezTo>
                    <a:pt x="59" y="128"/>
                    <a:pt x="13" y="105"/>
                    <a:pt x="1" y="58"/>
                  </a:cubicBezTo>
                  <a:cubicBezTo>
                    <a:pt x="1" y="47"/>
                    <a:pt x="59" y="0"/>
                    <a:pt x="82" y="0"/>
                  </a:cubicBezTo>
                  <a:cubicBezTo>
                    <a:pt x="117" y="0"/>
                    <a:pt x="164" y="47"/>
                    <a:pt x="164" y="70"/>
                  </a:cubicBezTo>
                  <a:cubicBezTo>
                    <a:pt x="175" y="81"/>
                    <a:pt x="140" y="116"/>
                    <a:pt x="105" y="186"/>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8" name="Google Shape;1528;p26"/>
          <p:cNvGrpSpPr/>
          <p:nvPr/>
        </p:nvGrpSpPr>
        <p:grpSpPr>
          <a:xfrm rot="-4092482" flipH="1">
            <a:off x="344761" y="-173701"/>
            <a:ext cx="773115" cy="298133"/>
            <a:chOff x="1154075" y="3734125"/>
            <a:chExt cx="201750" cy="77800"/>
          </a:xfrm>
        </p:grpSpPr>
        <p:sp>
          <p:nvSpPr>
            <p:cNvPr id="1529" name="Google Shape;1529;p26"/>
            <p:cNvSpPr/>
            <p:nvPr/>
          </p:nvSpPr>
          <p:spPr>
            <a:xfrm>
              <a:off x="1218800" y="3752125"/>
              <a:ext cx="63875" cy="44425"/>
            </a:xfrm>
            <a:custGeom>
              <a:avLst/>
              <a:gdLst/>
              <a:ahLst/>
              <a:cxnLst/>
              <a:rect l="l" t="t" r="r" b="b"/>
              <a:pathLst>
                <a:path w="2555" h="1777" extrusionOk="0">
                  <a:moveTo>
                    <a:pt x="198" y="0"/>
                  </a:moveTo>
                  <a:cubicBezTo>
                    <a:pt x="906" y="35"/>
                    <a:pt x="1626" y="47"/>
                    <a:pt x="2334" y="70"/>
                  </a:cubicBezTo>
                  <a:cubicBezTo>
                    <a:pt x="2392" y="151"/>
                    <a:pt x="2497" y="186"/>
                    <a:pt x="2555" y="267"/>
                  </a:cubicBezTo>
                  <a:cubicBezTo>
                    <a:pt x="2531" y="639"/>
                    <a:pt x="2531" y="1057"/>
                    <a:pt x="2520" y="1451"/>
                  </a:cubicBezTo>
                  <a:cubicBezTo>
                    <a:pt x="2381" y="1556"/>
                    <a:pt x="2218" y="1672"/>
                    <a:pt x="2090" y="1777"/>
                  </a:cubicBezTo>
                  <a:cubicBezTo>
                    <a:pt x="1487" y="1730"/>
                    <a:pt x="837" y="1718"/>
                    <a:pt x="244" y="1660"/>
                  </a:cubicBezTo>
                  <a:cubicBezTo>
                    <a:pt x="175" y="1568"/>
                    <a:pt x="70" y="1463"/>
                    <a:pt x="1" y="1382"/>
                  </a:cubicBezTo>
                  <a:cubicBezTo>
                    <a:pt x="12" y="964"/>
                    <a:pt x="24" y="523"/>
                    <a:pt x="47" y="105"/>
                  </a:cubicBez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26"/>
            <p:cNvSpPr/>
            <p:nvPr/>
          </p:nvSpPr>
          <p:spPr>
            <a:xfrm>
              <a:off x="1154075" y="3734125"/>
              <a:ext cx="201750" cy="77800"/>
            </a:xfrm>
            <a:custGeom>
              <a:avLst/>
              <a:gdLst/>
              <a:ahLst/>
              <a:cxnLst/>
              <a:rect l="l" t="t" r="r" b="b"/>
              <a:pathLst>
                <a:path w="8070" h="3112" extrusionOk="0">
                  <a:moveTo>
                    <a:pt x="3925" y="1"/>
                  </a:moveTo>
                  <a:lnTo>
                    <a:pt x="6072" y="1"/>
                  </a:lnTo>
                  <a:cubicBezTo>
                    <a:pt x="6351" y="1"/>
                    <a:pt x="6618" y="59"/>
                    <a:pt x="6885" y="140"/>
                  </a:cubicBezTo>
                  <a:cubicBezTo>
                    <a:pt x="7001" y="186"/>
                    <a:pt x="7117" y="210"/>
                    <a:pt x="7233" y="256"/>
                  </a:cubicBezTo>
                  <a:cubicBezTo>
                    <a:pt x="7245" y="256"/>
                    <a:pt x="7280" y="268"/>
                    <a:pt x="7291" y="268"/>
                  </a:cubicBezTo>
                  <a:cubicBezTo>
                    <a:pt x="7535" y="500"/>
                    <a:pt x="7872" y="639"/>
                    <a:pt x="7988" y="1011"/>
                  </a:cubicBezTo>
                  <a:cubicBezTo>
                    <a:pt x="8058" y="1243"/>
                    <a:pt x="8069" y="1475"/>
                    <a:pt x="8011" y="1707"/>
                  </a:cubicBezTo>
                  <a:cubicBezTo>
                    <a:pt x="7965" y="1916"/>
                    <a:pt x="7872" y="2113"/>
                    <a:pt x="7767" y="2299"/>
                  </a:cubicBezTo>
                  <a:cubicBezTo>
                    <a:pt x="7744" y="2380"/>
                    <a:pt x="7663" y="2438"/>
                    <a:pt x="7593" y="2473"/>
                  </a:cubicBezTo>
                  <a:cubicBezTo>
                    <a:pt x="7466" y="2566"/>
                    <a:pt x="7338" y="2624"/>
                    <a:pt x="7187" y="2694"/>
                  </a:cubicBezTo>
                  <a:cubicBezTo>
                    <a:pt x="7024" y="2787"/>
                    <a:pt x="6850" y="2868"/>
                    <a:pt x="6664" y="2845"/>
                  </a:cubicBezTo>
                  <a:cubicBezTo>
                    <a:pt x="6641" y="2845"/>
                    <a:pt x="6606" y="2845"/>
                    <a:pt x="6572" y="2856"/>
                  </a:cubicBezTo>
                  <a:cubicBezTo>
                    <a:pt x="6363" y="2961"/>
                    <a:pt x="6107" y="2926"/>
                    <a:pt x="5875" y="2926"/>
                  </a:cubicBezTo>
                  <a:cubicBezTo>
                    <a:pt x="5724" y="2926"/>
                    <a:pt x="5562" y="2926"/>
                    <a:pt x="5399" y="2984"/>
                  </a:cubicBezTo>
                  <a:cubicBezTo>
                    <a:pt x="5318" y="3019"/>
                    <a:pt x="5202" y="3019"/>
                    <a:pt x="5097" y="3019"/>
                  </a:cubicBezTo>
                  <a:cubicBezTo>
                    <a:pt x="4853" y="3031"/>
                    <a:pt x="4586" y="2984"/>
                    <a:pt x="4343" y="3089"/>
                  </a:cubicBezTo>
                  <a:cubicBezTo>
                    <a:pt x="4331" y="3100"/>
                    <a:pt x="4296" y="3089"/>
                    <a:pt x="4285" y="3089"/>
                  </a:cubicBezTo>
                  <a:cubicBezTo>
                    <a:pt x="3820" y="3089"/>
                    <a:pt x="3344" y="3112"/>
                    <a:pt x="2880" y="3077"/>
                  </a:cubicBezTo>
                  <a:cubicBezTo>
                    <a:pt x="2566" y="3042"/>
                    <a:pt x="2253" y="2984"/>
                    <a:pt x="1963" y="2880"/>
                  </a:cubicBezTo>
                  <a:cubicBezTo>
                    <a:pt x="1789" y="2822"/>
                    <a:pt x="1614" y="2764"/>
                    <a:pt x="1429" y="2752"/>
                  </a:cubicBezTo>
                  <a:cubicBezTo>
                    <a:pt x="1347" y="2752"/>
                    <a:pt x="1266" y="2705"/>
                    <a:pt x="1197" y="2682"/>
                  </a:cubicBezTo>
                  <a:cubicBezTo>
                    <a:pt x="988" y="2613"/>
                    <a:pt x="790" y="2555"/>
                    <a:pt x="593" y="2450"/>
                  </a:cubicBezTo>
                  <a:cubicBezTo>
                    <a:pt x="233" y="2276"/>
                    <a:pt x="12" y="2009"/>
                    <a:pt x="36" y="1591"/>
                  </a:cubicBezTo>
                  <a:lnTo>
                    <a:pt x="36" y="1475"/>
                  </a:lnTo>
                  <a:cubicBezTo>
                    <a:pt x="1" y="1115"/>
                    <a:pt x="175" y="825"/>
                    <a:pt x="407" y="581"/>
                  </a:cubicBezTo>
                  <a:cubicBezTo>
                    <a:pt x="581" y="384"/>
                    <a:pt x="790" y="244"/>
                    <a:pt x="1046" y="186"/>
                  </a:cubicBezTo>
                  <a:cubicBezTo>
                    <a:pt x="1092" y="175"/>
                    <a:pt x="1150" y="175"/>
                    <a:pt x="1197" y="140"/>
                  </a:cubicBezTo>
                  <a:cubicBezTo>
                    <a:pt x="1371" y="24"/>
                    <a:pt x="1556" y="24"/>
                    <a:pt x="1754" y="24"/>
                  </a:cubicBezTo>
                  <a:cubicBezTo>
                    <a:pt x="2474" y="1"/>
                    <a:pt x="3193" y="1"/>
                    <a:pt x="3925" y="1"/>
                  </a:cubicBezTo>
                  <a:close/>
                  <a:moveTo>
                    <a:pt x="4412" y="2647"/>
                  </a:moveTo>
                  <a:lnTo>
                    <a:pt x="4122" y="2647"/>
                  </a:lnTo>
                  <a:lnTo>
                    <a:pt x="3240" y="2647"/>
                  </a:lnTo>
                  <a:cubicBezTo>
                    <a:pt x="3054" y="2647"/>
                    <a:pt x="2880" y="2566"/>
                    <a:pt x="2706" y="2555"/>
                  </a:cubicBezTo>
                  <a:cubicBezTo>
                    <a:pt x="2659" y="2555"/>
                    <a:pt x="2601" y="2508"/>
                    <a:pt x="2590" y="2462"/>
                  </a:cubicBezTo>
                  <a:cubicBezTo>
                    <a:pt x="2508" y="2346"/>
                    <a:pt x="2427" y="2241"/>
                    <a:pt x="2427" y="2102"/>
                  </a:cubicBezTo>
                  <a:cubicBezTo>
                    <a:pt x="2427" y="1672"/>
                    <a:pt x="2369" y="1243"/>
                    <a:pt x="2532" y="825"/>
                  </a:cubicBezTo>
                  <a:cubicBezTo>
                    <a:pt x="2566" y="697"/>
                    <a:pt x="2648" y="616"/>
                    <a:pt x="2787" y="604"/>
                  </a:cubicBezTo>
                  <a:cubicBezTo>
                    <a:pt x="2880" y="593"/>
                    <a:pt x="2973" y="593"/>
                    <a:pt x="3066" y="593"/>
                  </a:cubicBezTo>
                  <a:cubicBezTo>
                    <a:pt x="3646" y="593"/>
                    <a:pt x="4227" y="569"/>
                    <a:pt x="4819" y="569"/>
                  </a:cubicBezTo>
                  <a:cubicBezTo>
                    <a:pt x="4877" y="569"/>
                    <a:pt x="4923" y="558"/>
                    <a:pt x="4981" y="569"/>
                  </a:cubicBezTo>
                  <a:cubicBezTo>
                    <a:pt x="5051" y="593"/>
                    <a:pt x="5120" y="616"/>
                    <a:pt x="5167" y="662"/>
                  </a:cubicBezTo>
                  <a:cubicBezTo>
                    <a:pt x="5271" y="778"/>
                    <a:pt x="5353" y="906"/>
                    <a:pt x="5353" y="1069"/>
                  </a:cubicBezTo>
                  <a:lnTo>
                    <a:pt x="5353" y="2055"/>
                  </a:lnTo>
                  <a:cubicBezTo>
                    <a:pt x="5353" y="2113"/>
                    <a:pt x="5341" y="2183"/>
                    <a:pt x="5306" y="2230"/>
                  </a:cubicBezTo>
                  <a:cubicBezTo>
                    <a:pt x="5155" y="2369"/>
                    <a:pt x="5016" y="2555"/>
                    <a:pt x="4772" y="2566"/>
                  </a:cubicBezTo>
                  <a:cubicBezTo>
                    <a:pt x="4749" y="2566"/>
                    <a:pt x="4703" y="2589"/>
                    <a:pt x="4656" y="2601"/>
                  </a:cubicBezTo>
                  <a:lnTo>
                    <a:pt x="4714" y="2659"/>
                  </a:lnTo>
                  <a:cubicBezTo>
                    <a:pt x="4970" y="2682"/>
                    <a:pt x="5225" y="2717"/>
                    <a:pt x="5469" y="2601"/>
                  </a:cubicBezTo>
                  <a:cubicBezTo>
                    <a:pt x="5515" y="2589"/>
                    <a:pt x="5573" y="2578"/>
                    <a:pt x="5620" y="2578"/>
                  </a:cubicBezTo>
                  <a:cubicBezTo>
                    <a:pt x="5933" y="2566"/>
                    <a:pt x="6270" y="2601"/>
                    <a:pt x="6595" y="2508"/>
                  </a:cubicBezTo>
                  <a:cubicBezTo>
                    <a:pt x="6839" y="2543"/>
                    <a:pt x="7036" y="2392"/>
                    <a:pt x="7245" y="2299"/>
                  </a:cubicBezTo>
                  <a:cubicBezTo>
                    <a:pt x="7442" y="2218"/>
                    <a:pt x="7558" y="2055"/>
                    <a:pt x="7616" y="1846"/>
                  </a:cubicBezTo>
                  <a:cubicBezTo>
                    <a:pt x="7663" y="1695"/>
                    <a:pt x="7767" y="1533"/>
                    <a:pt x="7733" y="1347"/>
                  </a:cubicBezTo>
                  <a:cubicBezTo>
                    <a:pt x="7709" y="1150"/>
                    <a:pt x="7663" y="953"/>
                    <a:pt x="7500" y="825"/>
                  </a:cubicBezTo>
                  <a:cubicBezTo>
                    <a:pt x="7315" y="674"/>
                    <a:pt x="7129" y="511"/>
                    <a:pt x="6885" y="442"/>
                  </a:cubicBezTo>
                  <a:cubicBezTo>
                    <a:pt x="6595" y="360"/>
                    <a:pt x="6305" y="268"/>
                    <a:pt x="5980" y="268"/>
                  </a:cubicBezTo>
                  <a:cubicBezTo>
                    <a:pt x="4586" y="268"/>
                    <a:pt x="3193" y="256"/>
                    <a:pt x="1800" y="256"/>
                  </a:cubicBezTo>
                  <a:cubicBezTo>
                    <a:pt x="1614" y="256"/>
                    <a:pt x="1440" y="244"/>
                    <a:pt x="1278" y="384"/>
                  </a:cubicBezTo>
                  <a:cubicBezTo>
                    <a:pt x="1255" y="418"/>
                    <a:pt x="1197" y="430"/>
                    <a:pt x="1138" y="442"/>
                  </a:cubicBezTo>
                  <a:cubicBezTo>
                    <a:pt x="848" y="558"/>
                    <a:pt x="581" y="709"/>
                    <a:pt x="465" y="1022"/>
                  </a:cubicBezTo>
                  <a:cubicBezTo>
                    <a:pt x="454" y="1069"/>
                    <a:pt x="419" y="1092"/>
                    <a:pt x="395" y="1127"/>
                  </a:cubicBezTo>
                  <a:cubicBezTo>
                    <a:pt x="337" y="1196"/>
                    <a:pt x="326" y="1266"/>
                    <a:pt x="326" y="1359"/>
                  </a:cubicBezTo>
                  <a:lnTo>
                    <a:pt x="326" y="1579"/>
                  </a:lnTo>
                  <a:cubicBezTo>
                    <a:pt x="326" y="1893"/>
                    <a:pt x="454" y="2055"/>
                    <a:pt x="755" y="2171"/>
                  </a:cubicBezTo>
                  <a:cubicBezTo>
                    <a:pt x="860" y="2195"/>
                    <a:pt x="941" y="2241"/>
                    <a:pt x="1046" y="2288"/>
                  </a:cubicBezTo>
                  <a:cubicBezTo>
                    <a:pt x="1173" y="2334"/>
                    <a:pt x="1313" y="2404"/>
                    <a:pt x="1452" y="2415"/>
                  </a:cubicBezTo>
                  <a:cubicBezTo>
                    <a:pt x="1893" y="2473"/>
                    <a:pt x="2276" y="2694"/>
                    <a:pt x="2729" y="2705"/>
                  </a:cubicBezTo>
                  <a:cubicBezTo>
                    <a:pt x="2891" y="2798"/>
                    <a:pt x="3066" y="2775"/>
                    <a:pt x="3240" y="2775"/>
                  </a:cubicBezTo>
                  <a:lnTo>
                    <a:pt x="4006" y="2775"/>
                  </a:lnTo>
                  <a:cubicBezTo>
                    <a:pt x="4099" y="2775"/>
                    <a:pt x="4169" y="2775"/>
                    <a:pt x="4250" y="2764"/>
                  </a:cubicBezTo>
                  <a:cubicBezTo>
                    <a:pt x="4319" y="2740"/>
                    <a:pt x="4343" y="2705"/>
                    <a:pt x="4412" y="2647"/>
                  </a:cubicBezTo>
                  <a:close/>
                  <a:moveTo>
                    <a:pt x="2810" y="2241"/>
                  </a:moveTo>
                  <a:cubicBezTo>
                    <a:pt x="2950" y="2276"/>
                    <a:pt x="3077" y="2334"/>
                    <a:pt x="3217" y="2334"/>
                  </a:cubicBezTo>
                  <a:cubicBezTo>
                    <a:pt x="3576" y="2346"/>
                    <a:pt x="3925" y="2346"/>
                    <a:pt x="4285" y="2346"/>
                  </a:cubicBezTo>
                  <a:cubicBezTo>
                    <a:pt x="4436" y="2346"/>
                    <a:pt x="4586" y="2299"/>
                    <a:pt x="4737" y="2264"/>
                  </a:cubicBezTo>
                  <a:cubicBezTo>
                    <a:pt x="4935" y="2206"/>
                    <a:pt x="5051" y="2044"/>
                    <a:pt x="5051" y="1823"/>
                  </a:cubicBezTo>
                  <a:lnTo>
                    <a:pt x="5051" y="1185"/>
                  </a:lnTo>
                  <a:cubicBezTo>
                    <a:pt x="5051" y="941"/>
                    <a:pt x="4970" y="871"/>
                    <a:pt x="4726" y="871"/>
                  </a:cubicBezTo>
                  <a:lnTo>
                    <a:pt x="2984" y="871"/>
                  </a:lnTo>
                  <a:cubicBezTo>
                    <a:pt x="2938" y="871"/>
                    <a:pt x="2903" y="883"/>
                    <a:pt x="2868" y="883"/>
                  </a:cubicBezTo>
                  <a:cubicBezTo>
                    <a:pt x="2694" y="1243"/>
                    <a:pt x="2729" y="1626"/>
                    <a:pt x="2741" y="1997"/>
                  </a:cubicBezTo>
                  <a:cubicBezTo>
                    <a:pt x="2717" y="2067"/>
                    <a:pt x="2775" y="2160"/>
                    <a:pt x="2810" y="2241"/>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26"/>
            <p:cNvSpPr/>
            <p:nvPr/>
          </p:nvSpPr>
          <p:spPr>
            <a:xfrm>
              <a:off x="1260300" y="3765475"/>
              <a:ext cx="8450" cy="6400"/>
            </a:xfrm>
            <a:custGeom>
              <a:avLst/>
              <a:gdLst/>
              <a:ahLst/>
              <a:cxnLst/>
              <a:rect l="l" t="t" r="r" b="b"/>
              <a:pathLst>
                <a:path w="338" h="256" extrusionOk="0">
                  <a:moveTo>
                    <a:pt x="210" y="24"/>
                  </a:moveTo>
                  <a:cubicBezTo>
                    <a:pt x="221" y="24"/>
                    <a:pt x="268" y="24"/>
                    <a:pt x="279" y="35"/>
                  </a:cubicBezTo>
                  <a:cubicBezTo>
                    <a:pt x="314" y="58"/>
                    <a:pt x="337" y="93"/>
                    <a:pt x="337" y="116"/>
                  </a:cubicBezTo>
                  <a:cubicBezTo>
                    <a:pt x="337" y="151"/>
                    <a:pt x="326" y="209"/>
                    <a:pt x="291" y="221"/>
                  </a:cubicBezTo>
                  <a:cubicBezTo>
                    <a:pt x="256" y="256"/>
                    <a:pt x="210" y="256"/>
                    <a:pt x="152" y="256"/>
                  </a:cubicBezTo>
                  <a:cubicBezTo>
                    <a:pt x="59" y="256"/>
                    <a:pt x="1" y="174"/>
                    <a:pt x="1" y="116"/>
                  </a:cubicBezTo>
                  <a:cubicBezTo>
                    <a:pt x="1" y="58"/>
                    <a:pt x="82" y="24"/>
                    <a:pt x="163" y="0"/>
                  </a:cubicBezTo>
                  <a:cubicBezTo>
                    <a:pt x="187" y="24"/>
                    <a:pt x="198" y="24"/>
                    <a:pt x="210" y="24"/>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26"/>
            <p:cNvSpPr/>
            <p:nvPr/>
          </p:nvSpPr>
          <p:spPr>
            <a:xfrm>
              <a:off x="1248125" y="3760250"/>
              <a:ext cx="9025" cy="6400"/>
            </a:xfrm>
            <a:custGeom>
              <a:avLst/>
              <a:gdLst/>
              <a:ahLst/>
              <a:cxnLst/>
              <a:rect l="l" t="t" r="r" b="b"/>
              <a:pathLst>
                <a:path w="361" h="256" extrusionOk="0">
                  <a:moveTo>
                    <a:pt x="221" y="0"/>
                  </a:moveTo>
                  <a:cubicBezTo>
                    <a:pt x="244" y="0"/>
                    <a:pt x="279" y="12"/>
                    <a:pt x="290" y="24"/>
                  </a:cubicBezTo>
                  <a:cubicBezTo>
                    <a:pt x="337" y="58"/>
                    <a:pt x="360" y="140"/>
                    <a:pt x="337" y="186"/>
                  </a:cubicBezTo>
                  <a:cubicBezTo>
                    <a:pt x="302" y="233"/>
                    <a:pt x="267" y="256"/>
                    <a:pt x="209" y="244"/>
                  </a:cubicBezTo>
                  <a:cubicBezTo>
                    <a:pt x="186" y="244"/>
                    <a:pt x="163" y="233"/>
                    <a:pt x="151" y="209"/>
                  </a:cubicBezTo>
                  <a:cubicBezTo>
                    <a:pt x="35" y="175"/>
                    <a:pt x="0" y="105"/>
                    <a:pt x="12" y="70"/>
                  </a:cubicBezTo>
                  <a:cubicBezTo>
                    <a:pt x="58" y="0"/>
                    <a:pt x="128" y="12"/>
                    <a:pt x="221" y="0"/>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26"/>
            <p:cNvSpPr/>
            <p:nvPr/>
          </p:nvSpPr>
          <p:spPr>
            <a:xfrm>
              <a:off x="1237675" y="3776500"/>
              <a:ext cx="7275" cy="6125"/>
            </a:xfrm>
            <a:custGeom>
              <a:avLst/>
              <a:gdLst/>
              <a:ahLst/>
              <a:cxnLst/>
              <a:rect l="l" t="t" r="r" b="b"/>
              <a:pathLst>
                <a:path w="291" h="245" extrusionOk="0">
                  <a:moveTo>
                    <a:pt x="128" y="0"/>
                  </a:moveTo>
                  <a:cubicBezTo>
                    <a:pt x="174" y="12"/>
                    <a:pt x="232" y="24"/>
                    <a:pt x="256" y="59"/>
                  </a:cubicBezTo>
                  <a:cubicBezTo>
                    <a:pt x="267" y="70"/>
                    <a:pt x="290" y="140"/>
                    <a:pt x="256" y="163"/>
                  </a:cubicBezTo>
                  <a:cubicBezTo>
                    <a:pt x="198" y="244"/>
                    <a:pt x="70" y="244"/>
                    <a:pt x="12" y="163"/>
                  </a:cubicBezTo>
                  <a:cubicBezTo>
                    <a:pt x="0" y="128"/>
                    <a:pt x="0" y="70"/>
                    <a:pt x="23" y="59"/>
                  </a:cubicBezTo>
                  <a:cubicBezTo>
                    <a:pt x="47" y="47"/>
                    <a:pt x="82" y="24"/>
                    <a:pt x="128" y="0"/>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26"/>
            <p:cNvSpPr/>
            <p:nvPr/>
          </p:nvSpPr>
          <p:spPr>
            <a:xfrm>
              <a:off x="1231000" y="3764600"/>
              <a:ext cx="7275" cy="5250"/>
            </a:xfrm>
            <a:custGeom>
              <a:avLst/>
              <a:gdLst/>
              <a:ahLst/>
              <a:cxnLst/>
              <a:rect l="l" t="t" r="r" b="b"/>
              <a:pathLst>
                <a:path w="291" h="210" extrusionOk="0">
                  <a:moveTo>
                    <a:pt x="105" y="209"/>
                  </a:moveTo>
                  <a:cubicBezTo>
                    <a:pt x="81" y="186"/>
                    <a:pt x="35" y="151"/>
                    <a:pt x="12" y="128"/>
                  </a:cubicBezTo>
                  <a:cubicBezTo>
                    <a:pt x="0" y="70"/>
                    <a:pt x="35" y="24"/>
                    <a:pt x="93" y="12"/>
                  </a:cubicBezTo>
                  <a:cubicBezTo>
                    <a:pt x="128" y="1"/>
                    <a:pt x="186" y="1"/>
                    <a:pt x="232" y="12"/>
                  </a:cubicBezTo>
                  <a:cubicBezTo>
                    <a:pt x="267" y="12"/>
                    <a:pt x="290" y="59"/>
                    <a:pt x="290" y="70"/>
                  </a:cubicBezTo>
                  <a:cubicBezTo>
                    <a:pt x="290" y="93"/>
                    <a:pt x="279" y="140"/>
                    <a:pt x="244" y="175"/>
                  </a:cubicBezTo>
                  <a:cubicBezTo>
                    <a:pt x="209" y="198"/>
                    <a:pt x="163" y="198"/>
                    <a:pt x="105" y="209"/>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26"/>
            <p:cNvSpPr/>
            <p:nvPr/>
          </p:nvSpPr>
          <p:spPr>
            <a:xfrm>
              <a:off x="1248400" y="3769825"/>
              <a:ext cx="7875" cy="6700"/>
            </a:xfrm>
            <a:custGeom>
              <a:avLst/>
              <a:gdLst/>
              <a:ahLst/>
              <a:cxnLst/>
              <a:rect l="l" t="t" r="r" b="b"/>
              <a:pathLst>
                <a:path w="315" h="268" extrusionOk="0">
                  <a:moveTo>
                    <a:pt x="1" y="140"/>
                  </a:moveTo>
                  <a:cubicBezTo>
                    <a:pt x="59" y="24"/>
                    <a:pt x="163" y="0"/>
                    <a:pt x="268" y="47"/>
                  </a:cubicBezTo>
                  <a:cubicBezTo>
                    <a:pt x="291" y="59"/>
                    <a:pt x="314" y="105"/>
                    <a:pt x="314" y="151"/>
                  </a:cubicBezTo>
                  <a:cubicBezTo>
                    <a:pt x="314" y="163"/>
                    <a:pt x="279" y="209"/>
                    <a:pt x="268" y="221"/>
                  </a:cubicBezTo>
                  <a:cubicBezTo>
                    <a:pt x="163" y="267"/>
                    <a:pt x="59" y="244"/>
                    <a:pt x="1" y="140"/>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26"/>
            <p:cNvSpPr/>
            <p:nvPr/>
          </p:nvSpPr>
          <p:spPr>
            <a:xfrm>
              <a:off x="1256250" y="3784325"/>
              <a:ext cx="4375" cy="5850"/>
            </a:xfrm>
            <a:custGeom>
              <a:avLst/>
              <a:gdLst/>
              <a:ahLst/>
              <a:cxnLst/>
              <a:rect l="l" t="t" r="r" b="b"/>
              <a:pathLst>
                <a:path w="175" h="234" extrusionOk="0">
                  <a:moveTo>
                    <a:pt x="70" y="233"/>
                  </a:moveTo>
                  <a:cubicBezTo>
                    <a:pt x="35" y="175"/>
                    <a:pt x="12" y="140"/>
                    <a:pt x="0" y="94"/>
                  </a:cubicBezTo>
                  <a:cubicBezTo>
                    <a:pt x="0" y="47"/>
                    <a:pt x="58" y="1"/>
                    <a:pt x="93" y="24"/>
                  </a:cubicBezTo>
                  <a:cubicBezTo>
                    <a:pt x="151" y="36"/>
                    <a:pt x="174" y="94"/>
                    <a:pt x="151" y="140"/>
                  </a:cubicBezTo>
                  <a:cubicBezTo>
                    <a:pt x="140" y="163"/>
                    <a:pt x="105" y="198"/>
                    <a:pt x="70" y="233"/>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7" name="Google Shape;1537;p26"/>
          <p:cNvGrpSpPr/>
          <p:nvPr/>
        </p:nvGrpSpPr>
        <p:grpSpPr>
          <a:xfrm rot="-1415750" flipH="1">
            <a:off x="430215" y="501184"/>
            <a:ext cx="602211" cy="1005088"/>
            <a:chOff x="1980950" y="3649100"/>
            <a:chExt cx="146600" cy="244675"/>
          </a:xfrm>
        </p:grpSpPr>
        <p:sp>
          <p:nvSpPr>
            <p:cNvPr id="1538" name="Google Shape;1538;p26"/>
            <p:cNvSpPr/>
            <p:nvPr/>
          </p:nvSpPr>
          <p:spPr>
            <a:xfrm>
              <a:off x="1983850" y="3650250"/>
              <a:ext cx="66500" cy="233650"/>
            </a:xfrm>
            <a:custGeom>
              <a:avLst/>
              <a:gdLst/>
              <a:ahLst/>
              <a:cxnLst/>
              <a:rect l="l" t="t" r="r" b="b"/>
              <a:pathLst>
                <a:path w="2660" h="9346" extrusionOk="0">
                  <a:moveTo>
                    <a:pt x="500" y="9346"/>
                  </a:moveTo>
                  <a:lnTo>
                    <a:pt x="2659" y="4493"/>
                  </a:lnTo>
                  <a:lnTo>
                    <a:pt x="2473" y="1208"/>
                  </a:lnTo>
                  <a:cubicBezTo>
                    <a:pt x="2473" y="1208"/>
                    <a:pt x="1928" y="987"/>
                    <a:pt x="2021" y="0"/>
                  </a:cubicBezTo>
                  <a:lnTo>
                    <a:pt x="1777" y="128"/>
                  </a:lnTo>
                  <a:cubicBezTo>
                    <a:pt x="1754" y="465"/>
                    <a:pt x="1742" y="778"/>
                    <a:pt x="1730" y="1127"/>
                  </a:cubicBezTo>
                  <a:cubicBezTo>
                    <a:pt x="1846" y="1161"/>
                    <a:pt x="1986" y="1185"/>
                    <a:pt x="2102" y="1219"/>
                  </a:cubicBezTo>
                  <a:cubicBezTo>
                    <a:pt x="2090" y="1452"/>
                    <a:pt x="2032" y="1707"/>
                    <a:pt x="2079" y="1939"/>
                  </a:cubicBezTo>
                  <a:cubicBezTo>
                    <a:pt x="2160" y="2462"/>
                    <a:pt x="2021" y="3019"/>
                    <a:pt x="2044" y="3541"/>
                  </a:cubicBezTo>
                  <a:cubicBezTo>
                    <a:pt x="2079" y="3855"/>
                    <a:pt x="2125" y="4203"/>
                    <a:pt x="2148" y="4540"/>
                  </a:cubicBezTo>
                  <a:cubicBezTo>
                    <a:pt x="2044" y="4725"/>
                    <a:pt x="1893" y="4934"/>
                    <a:pt x="1777" y="5120"/>
                  </a:cubicBezTo>
                  <a:cubicBezTo>
                    <a:pt x="1510" y="5561"/>
                    <a:pt x="1150" y="5968"/>
                    <a:pt x="941" y="6432"/>
                  </a:cubicBezTo>
                  <a:cubicBezTo>
                    <a:pt x="744" y="6873"/>
                    <a:pt x="105" y="8661"/>
                    <a:pt x="1" y="9044"/>
                  </a:cubicBezTo>
                  <a:cubicBezTo>
                    <a:pt x="221" y="9160"/>
                    <a:pt x="500" y="9346"/>
                    <a:pt x="500" y="934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26"/>
            <p:cNvSpPr/>
            <p:nvPr/>
          </p:nvSpPr>
          <p:spPr>
            <a:xfrm>
              <a:off x="2005050" y="3840050"/>
              <a:ext cx="97525" cy="27900"/>
            </a:xfrm>
            <a:custGeom>
              <a:avLst/>
              <a:gdLst/>
              <a:ahLst/>
              <a:cxnLst/>
              <a:rect l="l" t="t" r="r" b="b"/>
              <a:pathLst>
                <a:path w="3901" h="1116" extrusionOk="0">
                  <a:moveTo>
                    <a:pt x="3402" y="1"/>
                  </a:moveTo>
                  <a:cubicBezTo>
                    <a:pt x="3669" y="291"/>
                    <a:pt x="3715" y="651"/>
                    <a:pt x="3901" y="930"/>
                  </a:cubicBezTo>
                  <a:cubicBezTo>
                    <a:pt x="3785" y="1081"/>
                    <a:pt x="3645" y="1104"/>
                    <a:pt x="3518" y="1104"/>
                  </a:cubicBezTo>
                  <a:lnTo>
                    <a:pt x="2334" y="1104"/>
                  </a:lnTo>
                  <a:cubicBezTo>
                    <a:pt x="2090" y="1104"/>
                    <a:pt x="1823" y="1115"/>
                    <a:pt x="1579" y="1023"/>
                  </a:cubicBezTo>
                  <a:cubicBezTo>
                    <a:pt x="1428" y="988"/>
                    <a:pt x="1266" y="1011"/>
                    <a:pt x="1115" y="1011"/>
                  </a:cubicBezTo>
                  <a:cubicBezTo>
                    <a:pt x="987" y="1011"/>
                    <a:pt x="848" y="1011"/>
                    <a:pt x="720" y="953"/>
                  </a:cubicBezTo>
                  <a:cubicBezTo>
                    <a:pt x="639" y="930"/>
                    <a:pt x="546" y="930"/>
                    <a:pt x="441" y="906"/>
                  </a:cubicBezTo>
                  <a:lnTo>
                    <a:pt x="12" y="906"/>
                  </a:lnTo>
                  <a:cubicBezTo>
                    <a:pt x="12" y="872"/>
                    <a:pt x="0" y="825"/>
                    <a:pt x="12" y="814"/>
                  </a:cubicBezTo>
                  <a:cubicBezTo>
                    <a:pt x="151" y="593"/>
                    <a:pt x="290" y="361"/>
                    <a:pt x="441" y="152"/>
                  </a:cubicBezTo>
                  <a:cubicBezTo>
                    <a:pt x="523" y="59"/>
                    <a:pt x="615" y="1"/>
                    <a:pt x="755" y="1"/>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26"/>
            <p:cNvSpPr/>
            <p:nvPr/>
          </p:nvSpPr>
          <p:spPr>
            <a:xfrm>
              <a:off x="1980950" y="3649100"/>
              <a:ext cx="146600" cy="244675"/>
            </a:xfrm>
            <a:custGeom>
              <a:avLst/>
              <a:gdLst/>
              <a:ahLst/>
              <a:cxnLst/>
              <a:rect l="l" t="t" r="r" b="b"/>
              <a:pathLst>
                <a:path w="5864" h="9787" extrusionOk="0">
                  <a:moveTo>
                    <a:pt x="3936" y="1405"/>
                  </a:moveTo>
                  <a:cubicBezTo>
                    <a:pt x="3936" y="1451"/>
                    <a:pt x="3924" y="1486"/>
                    <a:pt x="3924" y="1509"/>
                  </a:cubicBezTo>
                  <a:cubicBezTo>
                    <a:pt x="3890" y="2252"/>
                    <a:pt x="3866" y="2972"/>
                    <a:pt x="3936" y="3715"/>
                  </a:cubicBezTo>
                  <a:cubicBezTo>
                    <a:pt x="3936" y="3808"/>
                    <a:pt x="3948" y="3878"/>
                    <a:pt x="3936" y="3959"/>
                  </a:cubicBezTo>
                  <a:cubicBezTo>
                    <a:pt x="3901" y="4330"/>
                    <a:pt x="4041" y="4655"/>
                    <a:pt x="4133" y="5004"/>
                  </a:cubicBezTo>
                  <a:cubicBezTo>
                    <a:pt x="4157" y="5062"/>
                    <a:pt x="4180" y="5120"/>
                    <a:pt x="4226" y="5166"/>
                  </a:cubicBezTo>
                  <a:cubicBezTo>
                    <a:pt x="4308" y="5271"/>
                    <a:pt x="4389" y="5387"/>
                    <a:pt x="4389" y="5526"/>
                  </a:cubicBezTo>
                  <a:cubicBezTo>
                    <a:pt x="4389" y="5572"/>
                    <a:pt x="4424" y="5619"/>
                    <a:pt x="4458" y="5665"/>
                  </a:cubicBezTo>
                  <a:cubicBezTo>
                    <a:pt x="4679" y="6014"/>
                    <a:pt x="4865" y="6362"/>
                    <a:pt x="5004" y="6745"/>
                  </a:cubicBezTo>
                  <a:cubicBezTo>
                    <a:pt x="5027" y="6803"/>
                    <a:pt x="5062" y="6861"/>
                    <a:pt x="5085" y="6908"/>
                  </a:cubicBezTo>
                  <a:cubicBezTo>
                    <a:pt x="5178" y="7093"/>
                    <a:pt x="5271" y="7291"/>
                    <a:pt x="5329" y="7500"/>
                  </a:cubicBezTo>
                  <a:cubicBezTo>
                    <a:pt x="5352" y="7604"/>
                    <a:pt x="5434" y="7674"/>
                    <a:pt x="5468" y="7767"/>
                  </a:cubicBezTo>
                  <a:cubicBezTo>
                    <a:pt x="5503" y="7813"/>
                    <a:pt x="5527" y="7848"/>
                    <a:pt x="5550" y="7894"/>
                  </a:cubicBezTo>
                  <a:cubicBezTo>
                    <a:pt x="5619" y="8068"/>
                    <a:pt x="5689" y="8231"/>
                    <a:pt x="5759" y="8405"/>
                  </a:cubicBezTo>
                  <a:cubicBezTo>
                    <a:pt x="5840" y="8533"/>
                    <a:pt x="5863" y="8661"/>
                    <a:pt x="5817" y="8811"/>
                  </a:cubicBezTo>
                  <a:cubicBezTo>
                    <a:pt x="5794" y="8916"/>
                    <a:pt x="5794" y="9032"/>
                    <a:pt x="5794" y="9148"/>
                  </a:cubicBezTo>
                  <a:cubicBezTo>
                    <a:pt x="5805" y="9299"/>
                    <a:pt x="5735" y="9415"/>
                    <a:pt x="5608" y="9508"/>
                  </a:cubicBezTo>
                  <a:cubicBezTo>
                    <a:pt x="5445" y="9612"/>
                    <a:pt x="5294" y="9694"/>
                    <a:pt x="5109" y="9729"/>
                  </a:cubicBezTo>
                  <a:cubicBezTo>
                    <a:pt x="4888" y="9752"/>
                    <a:pt x="4691" y="9787"/>
                    <a:pt x="4470" y="9787"/>
                  </a:cubicBezTo>
                  <a:cubicBezTo>
                    <a:pt x="4075" y="9787"/>
                    <a:pt x="3669" y="9787"/>
                    <a:pt x="3286" y="9763"/>
                  </a:cubicBezTo>
                  <a:cubicBezTo>
                    <a:pt x="3089" y="9763"/>
                    <a:pt x="2891" y="9740"/>
                    <a:pt x="2705" y="9729"/>
                  </a:cubicBezTo>
                  <a:cubicBezTo>
                    <a:pt x="2613" y="9705"/>
                    <a:pt x="2508" y="9705"/>
                    <a:pt x="2427" y="9705"/>
                  </a:cubicBezTo>
                  <a:cubicBezTo>
                    <a:pt x="2160" y="9705"/>
                    <a:pt x="1916" y="9705"/>
                    <a:pt x="1661" y="9729"/>
                  </a:cubicBezTo>
                  <a:cubicBezTo>
                    <a:pt x="1498" y="9729"/>
                    <a:pt x="1324" y="9740"/>
                    <a:pt x="1173" y="9671"/>
                  </a:cubicBezTo>
                  <a:cubicBezTo>
                    <a:pt x="1150" y="9647"/>
                    <a:pt x="1115" y="9647"/>
                    <a:pt x="1092" y="9647"/>
                  </a:cubicBezTo>
                  <a:cubicBezTo>
                    <a:pt x="825" y="9671"/>
                    <a:pt x="593" y="9554"/>
                    <a:pt x="349" y="9473"/>
                  </a:cubicBezTo>
                  <a:cubicBezTo>
                    <a:pt x="128" y="9404"/>
                    <a:pt x="12" y="9229"/>
                    <a:pt x="1" y="8997"/>
                  </a:cubicBezTo>
                  <a:cubicBezTo>
                    <a:pt x="1" y="8835"/>
                    <a:pt x="12" y="8684"/>
                    <a:pt x="70" y="8521"/>
                  </a:cubicBezTo>
                  <a:cubicBezTo>
                    <a:pt x="175" y="8277"/>
                    <a:pt x="268" y="8022"/>
                    <a:pt x="384" y="7778"/>
                  </a:cubicBezTo>
                  <a:cubicBezTo>
                    <a:pt x="535" y="7430"/>
                    <a:pt x="685" y="7082"/>
                    <a:pt x="860" y="6768"/>
                  </a:cubicBezTo>
                  <a:cubicBezTo>
                    <a:pt x="941" y="6594"/>
                    <a:pt x="1034" y="6420"/>
                    <a:pt x="1115" y="6257"/>
                  </a:cubicBezTo>
                  <a:cubicBezTo>
                    <a:pt x="1138" y="6223"/>
                    <a:pt x="1161" y="6199"/>
                    <a:pt x="1196" y="6153"/>
                  </a:cubicBezTo>
                  <a:cubicBezTo>
                    <a:pt x="1254" y="6083"/>
                    <a:pt x="1336" y="6014"/>
                    <a:pt x="1382" y="5921"/>
                  </a:cubicBezTo>
                  <a:cubicBezTo>
                    <a:pt x="1579" y="5584"/>
                    <a:pt x="1788" y="5236"/>
                    <a:pt x="1986" y="4888"/>
                  </a:cubicBezTo>
                  <a:cubicBezTo>
                    <a:pt x="2044" y="4783"/>
                    <a:pt x="2102" y="4702"/>
                    <a:pt x="2067" y="4574"/>
                  </a:cubicBezTo>
                  <a:cubicBezTo>
                    <a:pt x="2044" y="4539"/>
                    <a:pt x="2067" y="4481"/>
                    <a:pt x="2067" y="4458"/>
                  </a:cubicBezTo>
                  <a:cubicBezTo>
                    <a:pt x="2160" y="4063"/>
                    <a:pt x="2125" y="3669"/>
                    <a:pt x="2102" y="3262"/>
                  </a:cubicBezTo>
                  <a:cubicBezTo>
                    <a:pt x="2090" y="2844"/>
                    <a:pt x="2032" y="2426"/>
                    <a:pt x="2125" y="2020"/>
                  </a:cubicBezTo>
                  <a:cubicBezTo>
                    <a:pt x="2137" y="1974"/>
                    <a:pt x="2125" y="1927"/>
                    <a:pt x="2125" y="1904"/>
                  </a:cubicBezTo>
                  <a:cubicBezTo>
                    <a:pt x="2102" y="1753"/>
                    <a:pt x="2079" y="1625"/>
                    <a:pt x="2044" y="1451"/>
                  </a:cubicBezTo>
                  <a:cubicBezTo>
                    <a:pt x="1962" y="1393"/>
                    <a:pt x="1858" y="1324"/>
                    <a:pt x="1742" y="1254"/>
                  </a:cubicBezTo>
                  <a:cubicBezTo>
                    <a:pt x="1730" y="940"/>
                    <a:pt x="1730" y="639"/>
                    <a:pt x="1742" y="337"/>
                  </a:cubicBezTo>
                  <a:cubicBezTo>
                    <a:pt x="1754" y="174"/>
                    <a:pt x="1951" y="12"/>
                    <a:pt x="2090" y="12"/>
                  </a:cubicBezTo>
                  <a:cubicBezTo>
                    <a:pt x="2276" y="12"/>
                    <a:pt x="2473" y="0"/>
                    <a:pt x="2671" y="0"/>
                  </a:cubicBezTo>
                  <a:lnTo>
                    <a:pt x="3228" y="0"/>
                  </a:lnTo>
                  <a:lnTo>
                    <a:pt x="3808" y="0"/>
                  </a:lnTo>
                  <a:lnTo>
                    <a:pt x="4017" y="0"/>
                  </a:lnTo>
                  <a:cubicBezTo>
                    <a:pt x="4122" y="12"/>
                    <a:pt x="4180" y="58"/>
                    <a:pt x="4180" y="163"/>
                  </a:cubicBezTo>
                  <a:lnTo>
                    <a:pt x="4180" y="1173"/>
                  </a:lnTo>
                  <a:cubicBezTo>
                    <a:pt x="4180" y="1219"/>
                    <a:pt x="4157" y="1277"/>
                    <a:pt x="4122" y="1300"/>
                  </a:cubicBezTo>
                  <a:cubicBezTo>
                    <a:pt x="4064" y="1300"/>
                    <a:pt x="3994" y="1347"/>
                    <a:pt x="3936" y="1405"/>
                  </a:cubicBezTo>
                  <a:close/>
                  <a:moveTo>
                    <a:pt x="2473" y="4470"/>
                  </a:moveTo>
                  <a:cubicBezTo>
                    <a:pt x="2322" y="4690"/>
                    <a:pt x="2195" y="4911"/>
                    <a:pt x="2125" y="5166"/>
                  </a:cubicBezTo>
                  <a:cubicBezTo>
                    <a:pt x="2125" y="5201"/>
                    <a:pt x="2090" y="5224"/>
                    <a:pt x="2079" y="5259"/>
                  </a:cubicBezTo>
                  <a:cubicBezTo>
                    <a:pt x="1951" y="5503"/>
                    <a:pt x="1812" y="5735"/>
                    <a:pt x="1672" y="5979"/>
                  </a:cubicBezTo>
                  <a:cubicBezTo>
                    <a:pt x="1603" y="6095"/>
                    <a:pt x="1545" y="6211"/>
                    <a:pt x="1463" y="6315"/>
                  </a:cubicBezTo>
                  <a:cubicBezTo>
                    <a:pt x="1394" y="6432"/>
                    <a:pt x="1289" y="6548"/>
                    <a:pt x="1231" y="6675"/>
                  </a:cubicBezTo>
                  <a:cubicBezTo>
                    <a:pt x="1150" y="6908"/>
                    <a:pt x="999" y="7116"/>
                    <a:pt x="918" y="7325"/>
                  </a:cubicBezTo>
                  <a:cubicBezTo>
                    <a:pt x="790" y="7639"/>
                    <a:pt x="651" y="7952"/>
                    <a:pt x="535" y="8254"/>
                  </a:cubicBezTo>
                  <a:cubicBezTo>
                    <a:pt x="477" y="8405"/>
                    <a:pt x="418" y="8568"/>
                    <a:pt x="360" y="8707"/>
                  </a:cubicBezTo>
                  <a:cubicBezTo>
                    <a:pt x="291" y="8869"/>
                    <a:pt x="326" y="9055"/>
                    <a:pt x="535" y="9125"/>
                  </a:cubicBezTo>
                  <a:cubicBezTo>
                    <a:pt x="616" y="9160"/>
                    <a:pt x="697" y="9171"/>
                    <a:pt x="755" y="9229"/>
                  </a:cubicBezTo>
                  <a:cubicBezTo>
                    <a:pt x="906" y="9345"/>
                    <a:pt x="1069" y="9345"/>
                    <a:pt x="1243" y="9345"/>
                  </a:cubicBezTo>
                  <a:lnTo>
                    <a:pt x="1777" y="9345"/>
                  </a:lnTo>
                  <a:cubicBezTo>
                    <a:pt x="2079" y="9345"/>
                    <a:pt x="2380" y="9357"/>
                    <a:pt x="2682" y="9462"/>
                  </a:cubicBezTo>
                  <a:cubicBezTo>
                    <a:pt x="2775" y="9496"/>
                    <a:pt x="2856" y="9496"/>
                    <a:pt x="2961" y="9496"/>
                  </a:cubicBezTo>
                  <a:cubicBezTo>
                    <a:pt x="3495" y="9473"/>
                    <a:pt x="4052" y="9462"/>
                    <a:pt x="4586" y="9462"/>
                  </a:cubicBezTo>
                  <a:cubicBezTo>
                    <a:pt x="4830" y="9462"/>
                    <a:pt x="5027" y="9299"/>
                    <a:pt x="5271" y="9311"/>
                  </a:cubicBezTo>
                  <a:cubicBezTo>
                    <a:pt x="5306" y="9311"/>
                    <a:pt x="5376" y="9287"/>
                    <a:pt x="5410" y="9253"/>
                  </a:cubicBezTo>
                  <a:cubicBezTo>
                    <a:pt x="5457" y="9229"/>
                    <a:pt x="5503" y="9206"/>
                    <a:pt x="5527" y="9183"/>
                  </a:cubicBezTo>
                  <a:cubicBezTo>
                    <a:pt x="5585" y="8881"/>
                    <a:pt x="5538" y="8626"/>
                    <a:pt x="5399" y="8370"/>
                  </a:cubicBezTo>
                  <a:cubicBezTo>
                    <a:pt x="5283" y="8173"/>
                    <a:pt x="5225" y="7941"/>
                    <a:pt x="5097" y="7755"/>
                  </a:cubicBezTo>
                  <a:cubicBezTo>
                    <a:pt x="5062" y="7709"/>
                    <a:pt x="5039" y="7639"/>
                    <a:pt x="5016" y="7569"/>
                  </a:cubicBezTo>
                  <a:cubicBezTo>
                    <a:pt x="4900" y="7175"/>
                    <a:pt x="4714" y="6791"/>
                    <a:pt x="4540" y="6408"/>
                  </a:cubicBezTo>
                  <a:cubicBezTo>
                    <a:pt x="4377" y="6060"/>
                    <a:pt x="4191" y="5747"/>
                    <a:pt x="4017" y="5410"/>
                  </a:cubicBezTo>
                  <a:cubicBezTo>
                    <a:pt x="3913" y="5224"/>
                    <a:pt x="3832" y="5038"/>
                    <a:pt x="3646" y="4922"/>
                  </a:cubicBezTo>
                  <a:cubicBezTo>
                    <a:pt x="3623" y="4354"/>
                    <a:pt x="3657" y="3796"/>
                    <a:pt x="3611" y="3251"/>
                  </a:cubicBezTo>
                  <a:cubicBezTo>
                    <a:pt x="3588" y="2891"/>
                    <a:pt x="3611" y="2508"/>
                    <a:pt x="3623" y="2148"/>
                  </a:cubicBezTo>
                  <a:lnTo>
                    <a:pt x="3623" y="1788"/>
                  </a:lnTo>
                  <a:cubicBezTo>
                    <a:pt x="3623" y="1649"/>
                    <a:pt x="3646" y="1521"/>
                    <a:pt x="3657" y="1393"/>
                  </a:cubicBezTo>
                  <a:cubicBezTo>
                    <a:pt x="3425" y="1463"/>
                    <a:pt x="3205" y="1451"/>
                    <a:pt x="2972" y="1393"/>
                  </a:cubicBezTo>
                  <a:cubicBezTo>
                    <a:pt x="2787" y="1347"/>
                    <a:pt x="2601" y="1358"/>
                    <a:pt x="2392" y="1393"/>
                  </a:cubicBezTo>
                  <a:cubicBezTo>
                    <a:pt x="2404" y="1532"/>
                    <a:pt x="2427" y="1672"/>
                    <a:pt x="2427" y="1788"/>
                  </a:cubicBezTo>
                  <a:cubicBezTo>
                    <a:pt x="2438" y="2519"/>
                    <a:pt x="2438" y="3251"/>
                    <a:pt x="2450" y="3994"/>
                  </a:cubicBezTo>
                  <a:cubicBezTo>
                    <a:pt x="2427" y="4156"/>
                    <a:pt x="2450" y="4295"/>
                    <a:pt x="2473" y="4470"/>
                  </a:cubicBezTo>
                  <a:close/>
                  <a:moveTo>
                    <a:pt x="3843" y="987"/>
                  </a:moveTo>
                  <a:cubicBezTo>
                    <a:pt x="3843" y="743"/>
                    <a:pt x="3878" y="499"/>
                    <a:pt x="3832" y="267"/>
                  </a:cubicBezTo>
                  <a:cubicBezTo>
                    <a:pt x="3274" y="151"/>
                    <a:pt x="2740" y="209"/>
                    <a:pt x="2206" y="186"/>
                  </a:cubicBezTo>
                  <a:cubicBezTo>
                    <a:pt x="2079" y="186"/>
                    <a:pt x="1986" y="290"/>
                    <a:pt x="1974" y="441"/>
                  </a:cubicBezTo>
                  <a:cubicBezTo>
                    <a:pt x="1962" y="627"/>
                    <a:pt x="1986" y="801"/>
                    <a:pt x="2032" y="987"/>
                  </a:cubicBezTo>
                  <a:cubicBezTo>
                    <a:pt x="2044" y="1056"/>
                    <a:pt x="2102" y="1103"/>
                    <a:pt x="2171" y="1115"/>
                  </a:cubicBezTo>
                  <a:lnTo>
                    <a:pt x="2334" y="1115"/>
                  </a:lnTo>
                  <a:cubicBezTo>
                    <a:pt x="2543" y="1115"/>
                    <a:pt x="2740" y="1115"/>
                    <a:pt x="2949" y="1149"/>
                  </a:cubicBezTo>
                  <a:cubicBezTo>
                    <a:pt x="3123" y="1173"/>
                    <a:pt x="3298" y="1161"/>
                    <a:pt x="3472" y="1149"/>
                  </a:cubicBezTo>
                  <a:cubicBezTo>
                    <a:pt x="3599" y="1149"/>
                    <a:pt x="3727" y="1115"/>
                    <a:pt x="3843" y="987"/>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26"/>
            <p:cNvSpPr/>
            <p:nvPr/>
          </p:nvSpPr>
          <p:spPr>
            <a:xfrm>
              <a:off x="1996325" y="3833375"/>
              <a:ext cx="112650" cy="40675"/>
            </a:xfrm>
            <a:custGeom>
              <a:avLst/>
              <a:gdLst/>
              <a:ahLst/>
              <a:cxnLst/>
              <a:rect l="l" t="t" r="r" b="b"/>
              <a:pathLst>
                <a:path w="4506" h="1627" extrusionOk="0">
                  <a:moveTo>
                    <a:pt x="2450" y="1"/>
                  </a:moveTo>
                  <a:lnTo>
                    <a:pt x="3797" y="1"/>
                  </a:lnTo>
                  <a:cubicBezTo>
                    <a:pt x="3948" y="1"/>
                    <a:pt x="4041" y="47"/>
                    <a:pt x="4099" y="187"/>
                  </a:cubicBezTo>
                  <a:cubicBezTo>
                    <a:pt x="4215" y="465"/>
                    <a:pt x="4354" y="732"/>
                    <a:pt x="4470" y="999"/>
                  </a:cubicBezTo>
                  <a:cubicBezTo>
                    <a:pt x="4505" y="1104"/>
                    <a:pt x="4494" y="1220"/>
                    <a:pt x="4482" y="1336"/>
                  </a:cubicBezTo>
                  <a:cubicBezTo>
                    <a:pt x="4470" y="1394"/>
                    <a:pt x="4412" y="1464"/>
                    <a:pt x="4366" y="1498"/>
                  </a:cubicBezTo>
                  <a:cubicBezTo>
                    <a:pt x="4250" y="1568"/>
                    <a:pt x="4134" y="1626"/>
                    <a:pt x="4006" y="1626"/>
                  </a:cubicBezTo>
                  <a:lnTo>
                    <a:pt x="2183" y="1626"/>
                  </a:lnTo>
                  <a:cubicBezTo>
                    <a:pt x="2149" y="1626"/>
                    <a:pt x="2102" y="1626"/>
                    <a:pt x="2067" y="1615"/>
                  </a:cubicBezTo>
                  <a:cubicBezTo>
                    <a:pt x="1882" y="1522"/>
                    <a:pt x="1661" y="1545"/>
                    <a:pt x="1464" y="1545"/>
                  </a:cubicBezTo>
                  <a:cubicBezTo>
                    <a:pt x="1301" y="1545"/>
                    <a:pt x="1139" y="1545"/>
                    <a:pt x="988" y="1487"/>
                  </a:cubicBezTo>
                  <a:cubicBezTo>
                    <a:pt x="895" y="1452"/>
                    <a:pt x="779" y="1464"/>
                    <a:pt x="674" y="1464"/>
                  </a:cubicBezTo>
                  <a:lnTo>
                    <a:pt x="187" y="1464"/>
                  </a:lnTo>
                  <a:cubicBezTo>
                    <a:pt x="70" y="1464"/>
                    <a:pt x="24" y="1394"/>
                    <a:pt x="12" y="1290"/>
                  </a:cubicBezTo>
                  <a:cubicBezTo>
                    <a:pt x="1" y="1162"/>
                    <a:pt x="12" y="1034"/>
                    <a:pt x="117" y="930"/>
                  </a:cubicBezTo>
                  <a:cubicBezTo>
                    <a:pt x="210" y="825"/>
                    <a:pt x="314" y="709"/>
                    <a:pt x="372" y="547"/>
                  </a:cubicBezTo>
                  <a:cubicBezTo>
                    <a:pt x="419" y="430"/>
                    <a:pt x="500" y="349"/>
                    <a:pt x="581" y="256"/>
                  </a:cubicBezTo>
                  <a:cubicBezTo>
                    <a:pt x="605" y="233"/>
                    <a:pt x="651" y="221"/>
                    <a:pt x="674" y="198"/>
                  </a:cubicBezTo>
                  <a:cubicBezTo>
                    <a:pt x="721" y="187"/>
                    <a:pt x="779" y="187"/>
                    <a:pt x="790" y="163"/>
                  </a:cubicBezTo>
                  <a:cubicBezTo>
                    <a:pt x="872" y="1"/>
                    <a:pt x="1011" y="13"/>
                    <a:pt x="1139" y="13"/>
                  </a:cubicBezTo>
                  <a:cubicBezTo>
                    <a:pt x="1568" y="13"/>
                    <a:pt x="1998" y="13"/>
                    <a:pt x="2450" y="1"/>
                  </a:cubicBezTo>
                  <a:cubicBezTo>
                    <a:pt x="2450" y="13"/>
                    <a:pt x="2450" y="1"/>
                    <a:pt x="2450" y="1"/>
                  </a:cubicBezTo>
                  <a:close/>
                  <a:moveTo>
                    <a:pt x="3751" y="268"/>
                  </a:moveTo>
                  <a:lnTo>
                    <a:pt x="1115" y="268"/>
                  </a:lnTo>
                  <a:cubicBezTo>
                    <a:pt x="988" y="268"/>
                    <a:pt x="872" y="338"/>
                    <a:pt x="813" y="419"/>
                  </a:cubicBezTo>
                  <a:cubicBezTo>
                    <a:pt x="651" y="628"/>
                    <a:pt x="523" y="860"/>
                    <a:pt x="372" y="1081"/>
                  </a:cubicBezTo>
                  <a:cubicBezTo>
                    <a:pt x="361" y="1092"/>
                    <a:pt x="372" y="1139"/>
                    <a:pt x="372" y="1173"/>
                  </a:cubicBezTo>
                  <a:lnTo>
                    <a:pt x="813" y="1173"/>
                  </a:lnTo>
                  <a:cubicBezTo>
                    <a:pt x="895" y="1173"/>
                    <a:pt x="999" y="1197"/>
                    <a:pt x="1080" y="1220"/>
                  </a:cubicBezTo>
                  <a:cubicBezTo>
                    <a:pt x="1208" y="1266"/>
                    <a:pt x="1347" y="1278"/>
                    <a:pt x="1475" y="1278"/>
                  </a:cubicBezTo>
                  <a:cubicBezTo>
                    <a:pt x="1638" y="1278"/>
                    <a:pt x="1789" y="1255"/>
                    <a:pt x="1940" y="1290"/>
                  </a:cubicBezTo>
                  <a:cubicBezTo>
                    <a:pt x="2183" y="1382"/>
                    <a:pt x="2450" y="1348"/>
                    <a:pt x="2694" y="1371"/>
                  </a:cubicBezTo>
                  <a:lnTo>
                    <a:pt x="3878" y="1371"/>
                  </a:lnTo>
                  <a:cubicBezTo>
                    <a:pt x="4029" y="1371"/>
                    <a:pt x="4145" y="1336"/>
                    <a:pt x="4261" y="1197"/>
                  </a:cubicBezTo>
                  <a:cubicBezTo>
                    <a:pt x="4064" y="918"/>
                    <a:pt x="4018" y="558"/>
                    <a:pt x="3751" y="268"/>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26"/>
            <p:cNvSpPr/>
            <p:nvPr/>
          </p:nvSpPr>
          <p:spPr>
            <a:xfrm>
              <a:off x="2056125" y="3778250"/>
              <a:ext cx="11350" cy="9025"/>
            </a:xfrm>
            <a:custGeom>
              <a:avLst/>
              <a:gdLst/>
              <a:ahLst/>
              <a:cxnLst/>
              <a:rect l="l" t="t" r="r" b="b"/>
              <a:pathLst>
                <a:path w="454" h="361" extrusionOk="0">
                  <a:moveTo>
                    <a:pt x="453" y="360"/>
                  </a:moveTo>
                  <a:cubicBezTo>
                    <a:pt x="279" y="348"/>
                    <a:pt x="163" y="279"/>
                    <a:pt x="47" y="221"/>
                  </a:cubicBezTo>
                  <a:cubicBezTo>
                    <a:pt x="12" y="209"/>
                    <a:pt x="0" y="151"/>
                    <a:pt x="12" y="116"/>
                  </a:cubicBezTo>
                  <a:cubicBezTo>
                    <a:pt x="24" y="47"/>
                    <a:pt x="105" y="12"/>
                    <a:pt x="198" y="0"/>
                  </a:cubicBezTo>
                  <a:cubicBezTo>
                    <a:pt x="279" y="0"/>
                    <a:pt x="349" y="12"/>
                    <a:pt x="395" y="93"/>
                  </a:cubicBezTo>
                  <a:cubicBezTo>
                    <a:pt x="407" y="105"/>
                    <a:pt x="407" y="128"/>
                    <a:pt x="407" y="151"/>
                  </a:cubicBezTo>
                  <a:cubicBezTo>
                    <a:pt x="407" y="209"/>
                    <a:pt x="418" y="267"/>
                    <a:pt x="453" y="360"/>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26"/>
            <p:cNvSpPr/>
            <p:nvPr/>
          </p:nvSpPr>
          <p:spPr>
            <a:xfrm>
              <a:off x="2060175" y="3793625"/>
              <a:ext cx="10475" cy="6700"/>
            </a:xfrm>
            <a:custGeom>
              <a:avLst/>
              <a:gdLst/>
              <a:ahLst/>
              <a:cxnLst/>
              <a:rect l="l" t="t" r="r" b="b"/>
              <a:pathLst>
                <a:path w="419" h="268" extrusionOk="0">
                  <a:moveTo>
                    <a:pt x="372" y="0"/>
                  </a:moveTo>
                  <a:cubicBezTo>
                    <a:pt x="384" y="93"/>
                    <a:pt x="407" y="151"/>
                    <a:pt x="419" y="209"/>
                  </a:cubicBezTo>
                  <a:cubicBezTo>
                    <a:pt x="303" y="267"/>
                    <a:pt x="198" y="267"/>
                    <a:pt x="82" y="233"/>
                  </a:cubicBezTo>
                  <a:cubicBezTo>
                    <a:pt x="36" y="209"/>
                    <a:pt x="1" y="151"/>
                    <a:pt x="12" y="117"/>
                  </a:cubicBezTo>
                  <a:cubicBezTo>
                    <a:pt x="12" y="70"/>
                    <a:pt x="59" y="12"/>
                    <a:pt x="94" y="12"/>
                  </a:cubicBezTo>
                  <a:cubicBezTo>
                    <a:pt x="175" y="0"/>
                    <a:pt x="268" y="0"/>
                    <a:pt x="372" y="0"/>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26"/>
            <p:cNvSpPr/>
            <p:nvPr/>
          </p:nvSpPr>
          <p:spPr>
            <a:xfrm>
              <a:off x="2057275" y="3744000"/>
              <a:ext cx="9325" cy="9600"/>
            </a:xfrm>
            <a:custGeom>
              <a:avLst/>
              <a:gdLst/>
              <a:ahLst/>
              <a:cxnLst/>
              <a:rect l="l" t="t" r="r" b="b"/>
              <a:pathLst>
                <a:path w="373" h="384" extrusionOk="0">
                  <a:moveTo>
                    <a:pt x="245" y="383"/>
                  </a:moveTo>
                  <a:cubicBezTo>
                    <a:pt x="175" y="325"/>
                    <a:pt x="94" y="267"/>
                    <a:pt x="59" y="209"/>
                  </a:cubicBezTo>
                  <a:cubicBezTo>
                    <a:pt x="1" y="151"/>
                    <a:pt x="24" y="70"/>
                    <a:pt x="94" y="35"/>
                  </a:cubicBezTo>
                  <a:cubicBezTo>
                    <a:pt x="187" y="0"/>
                    <a:pt x="256" y="0"/>
                    <a:pt x="314" y="82"/>
                  </a:cubicBezTo>
                  <a:cubicBezTo>
                    <a:pt x="372" y="140"/>
                    <a:pt x="361" y="209"/>
                    <a:pt x="314" y="279"/>
                  </a:cubicBezTo>
                  <a:cubicBezTo>
                    <a:pt x="303" y="325"/>
                    <a:pt x="291" y="337"/>
                    <a:pt x="245" y="383"/>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26"/>
            <p:cNvSpPr/>
            <p:nvPr/>
          </p:nvSpPr>
          <p:spPr>
            <a:xfrm>
              <a:off x="2056125" y="3717575"/>
              <a:ext cx="11625" cy="5825"/>
            </a:xfrm>
            <a:custGeom>
              <a:avLst/>
              <a:gdLst/>
              <a:ahLst/>
              <a:cxnLst/>
              <a:rect l="l" t="t" r="r" b="b"/>
              <a:pathLst>
                <a:path w="465" h="233" extrusionOk="0">
                  <a:moveTo>
                    <a:pt x="256" y="233"/>
                  </a:moveTo>
                  <a:cubicBezTo>
                    <a:pt x="93" y="233"/>
                    <a:pt x="0" y="175"/>
                    <a:pt x="12" y="117"/>
                  </a:cubicBezTo>
                  <a:cubicBezTo>
                    <a:pt x="58" y="1"/>
                    <a:pt x="163" y="12"/>
                    <a:pt x="244" y="12"/>
                  </a:cubicBezTo>
                  <a:cubicBezTo>
                    <a:pt x="372" y="1"/>
                    <a:pt x="465" y="59"/>
                    <a:pt x="453" y="129"/>
                  </a:cubicBezTo>
                  <a:cubicBezTo>
                    <a:pt x="453" y="210"/>
                    <a:pt x="372" y="233"/>
                    <a:pt x="256" y="233"/>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26"/>
            <p:cNvSpPr/>
            <p:nvPr/>
          </p:nvSpPr>
          <p:spPr>
            <a:xfrm>
              <a:off x="2056125" y="3703075"/>
              <a:ext cx="9025" cy="5825"/>
            </a:xfrm>
            <a:custGeom>
              <a:avLst/>
              <a:gdLst/>
              <a:ahLst/>
              <a:cxnLst/>
              <a:rect l="l" t="t" r="r" b="b"/>
              <a:pathLst>
                <a:path w="361" h="233" extrusionOk="0">
                  <a:moveTo>
                    <a:pt x="186" y="233"/>
                  </a:moveTo>
                  <a:cubicBezTo>
                    <a:pt x="140" y="221"/>
                    <a:pt x="93" y="221"/>
                    <a:pt x="58" y="198"/>
                  </a:cubicBezTo>
                  <a:cubicBezTo>
                    <a:pt x="24" y="175"/>
                    <a:pt x="0" y="140"/>
                    <a:pt x="0" y="105"/>
                  </a:cubicBezTo>
                  <a:cubicBezTo>
                    <a:pt x="0" y="70"/>
                    <a:pt x="47" y="35"/>
                    <a:pt x="70" y="12"/>
                  </a:cubicBezTo>
                  <a:cubicBezTo>
                    <a:pt x="140" y="0"/>
                    <a:pt x="221" y="0"/>
                    <a:pt x="279" y="12"/>
                  </a:cubicBezTo>
                  <a:cubicBezTo>
                    <a:pt x="302" y="35"/>
                    <a:pt x="360" y="70"/>
                    <a:pt x="360" y="116"/>
                  </a:cubicBezTo>
                  <a:cubicBezTo>
                    <a:pt x="360" y="163"/>
                    <a:pt x="314" y="198"/>
                    <a:pt x="291" y="221"/>
                  </a:cubicBezTo>
                  <a:cubicBezTo>
                    <a:pt x="256" y="233"/>
                    <a:pt x="233" y="233"/>
                    <a:pt x="186" y="233"/>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26"/>
            <p:cNvSpPr/>
            <p:nvPr/>
          </p:nvSpPr>
          <p:spPr>
            <a:xfrm>
              <a:off x="2057275" y="3732100"/>
              <a:ext cx="8150" cy="6400"/>
            </a:xfrm>
            <a:custGeom>
              <a:avLst/>
              <a:gdLst/>
              <a:ahLst/>
              <a:cxnLst/>
              <a:rect l="l" t="t" r="r" b="b"/>
              <a:pathLst>
                <a:path w="326" h="256" extrusionOk="0">
                  <a:moveTo>
                    <a:pt x="152" y="256"/>
                  </a:moveTo>
                  <a:cubicBezTo>
                    <a:pt x="140" y="256"/>
                    <a:pt x="94" y="232"/>
                    <a:pt x="70" y="209"/>
                  </a:cubicBezTo>
                  <a:cubicBezTo>
                    <a:pt x="1" y="163"/>
                    <a:pt x="12" y="58"/>
                    <a:pt x="82" y="35"/>
                  </a:cubicBezTo>
                  <a:cubicBezTo>
                    <a:pt x="117" y="12"/>
                    <a:pt x="152" y="0"/>
                    <a:pt x="198" y="0"/>
                  </a:cubicBezTo>
                  <a:cubicBezTo>
                    <a:pt x="268" y="0"/>
                    <a:pt x="314" y="47"/>
                    <a:pt x="314" y="116"/>
                  </a:cubicBezTo>
                  <a:cubicBezTo>
                    <a:pt x="326" y="198"/>
                    <a:pt x="256" y="256"/>
                    <a:pt x="152" y="256"/>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26"/>
            <p:cNvSpPr/>
            <p:nvPr/>
          </p:nvSpPr>
          <p:spPr>
            <a:xfrm>
              <a:off x="2060775" y="3804075"/>
              <a:ext cx="7550" cy="6125"/>
            </a:xfrm>
            <a:custGeom>
              <a:avLst/>
              <a:gdLst/>
              <a:ahLst/>
              <a:cxnLst/>
              <a:rect l="l" t="t" r="r" b="b"/>
              <a:pathLst>
                <a:path w="302" h="245" extrusionOk="0">
                  <a:moveTo>
                    <a:pt x="174" y="244"/>
                  </a:moveTo>
                  <a:cubicBezTo>
                    <a:pt x="58" y="233"/>
                    <a:pt x="0" y="186"/>
                    <a:pt x="0" y="116"/>
                  </a:cubicBezTo>
                  <a:cubicBezTo>
                    <a:pt x="0" y="47"/>
                    <a:pt x="70" y="0"/>
                    <a:pt x="163" y="12"/>
                  </a:cubicBezTo>
                  <a:cubicBezTo>
                    <a:pt x="232" y="12"/>
                    <a:pt x="302" y="82"/>
                    <a:pt x="279" y="140"/>
                  </a:cubicBezTo>
                  <a:cubicBezTo>
                    <a:pt x="244" y="198"/>
                    <a:pt x="186" y="233"/>
                    <a:pt x="174" y="244"/>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26"/>
            <p:cNvSpPr/>
            <p:nvPr/>
          </p:nvSpPr>
          <p:spPr>
            <a:xfrm>
              <a:off x="2058150" y="3762575"/>
              <a:ext cx="5550" cy="6700"/>
            </a:xfrm>
            <a:custGeom>
              <a:avLst/>
              <a:gdLst/>
              <a:ahLst/>
              <a:cxnLst/>
              <a:rect l="l" t="t" r="r" b="b"/>
              <a:pathLst>
                <a:path w="222" h="268" extrusionOk="0">
                  <a:moveTo>
                    <a:pt x="105" y="267"/>
                  </a:moveTo>
                  <a:cubicBezTo>
                    <a:pt x="82" y="221"/>
                    <a:pt x="35" y="174"/>
                    <a:pt x="12" y="140"/>
                  </a:cubicBezTo>
                  <a:cubicBezTo>
                    <a:pt x="1" y="82"/>
                    <a:pt x="35" y="35"/>
                    <a:pt x="93" y="23"/>
                  </a:cubicBezTo>
                  <a:cubicBezTo>
                    <a:pt x="152" y="0"/>
                    <a:pt x="221" y="35"/>
                    <a:pt x="221" y="93"/>
                  </a:cubicBezTo>
                  <a:cubicBezTo>
                    <a:pt x="221" y="163"/>
                    <a:pt x="198" y="221"/>
                    <a:pt x="105" y="267"/>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26"/>
            <p:cNvSpPr/>
            <p:nvPr/>
          </p:nvSpPr>
          <p:spPr>
            <a:xfrm>
              <a:off x="2065125" y="3819450"/>
              <a:ext cx="6100" cy="5250"/>
            </a:xfrm>
            <a:custGeom>
              <a:avLst/>
              <a:gdLst/>
              <a:ahLst/>
              <a:cxnLst/>
              <a:rect l="l" t="t" r="r" b="b"/>
              <a:pathLst>
                <a:path w="244" h="210" extrusionOk="0">
                  <a:moveTo>
                    <a:pt x="244" y="82"/>
                  </a:moveTo>
                  <a:cubicBezTo>
                    <a:pt x="232" y="163"/>
                    <a:pt x="163" y="210"/>
                    <a:pt x="93" y="198"/>
                  </a:cubicBezTo>
                  <a:cubicBezTo>
                    <a:pt x="35" y="175"/>
                    <a:pt x="0" y="140"/>
                    <a:pt x="12" y="94"/>
                  </a:cubicBezTo>
                  <a:cubicBezTo>
                    <a:pt x="47" y="24"/>
                    <a:pt x="105" y="1"/>
                    <a:pt x="163" y="24"/>
                  </a:cubicBezTo>
                  <a:cubicBezTo>
                    <a:pt x="186" y="12"/>
                    <a:pt x="221" y="47"/>
                    <a:pt x="244" y="82"/>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1" name="Google Shape;1551;p26"/>
          <p:cNvGrpSpPr/>
          <p:nvPr/>
        </p:nvGrpSpPr>
        <p:grpSpPr>
          <a:xfrm rot="-897778" flipH="1">
            <a:off x="825036" y="1701916"/>
            <a:ext cx="540259" cy="223794"/>
            <a:chOff x="2333000" y="3750375"/>
            <a:chExt cx="157050" cy="65050"/>
          </a:xfrm>
        </p:grpSpPr>
        <p:sp>
          <p:nvSpPr>
            <p:cNvPr id="1552" name="Google Shape;1552;p26"/>
            <p:cNvSpPr/>
            <p:nvPr/>
          </p:nvSpPr>
          <p:spPr>
            <a:xfrm>
              <a:off x="2337650" y="3767800"/>
              <a:ext cx="81875" cy="45300"/>
            </a:xfrm>
            <a:custGeom>
              <a:avLst/>
              <a:gdLst/>
              <a:ahLst/>
              <a:cxnLst/>
              <a:rect l="l" t="t" r="r" b="b"/>
              <a:pathLst>
                <a:path w="3275" h="1812" extrusionOk="0">
                  <a:moveTo>
                    <a:pt x="1509" y="1231"/>
                  </a:moveTo>
                  <a:cubicBezTo>
                    <a:pt x="1266" y="1242"/>
                    <a:pt x="999" y="1242"/>
                    <a:pt x="778" y="1126"/>
                  </a:cubicBezTo>
                  <a:cubicBezTo>
                    <a:pt x="581" y="1022"/>
                    <a:pt x="430" y="836"/>
                    <a:pt x="395" y="627"/>
                  </a:cubicBezTo>
                  <a:cubicBezTo>
                    <a:pt x="349" y="407"/>
                    <a:pt x="407" y="174"/>
                    <a:pt x="546" y="0"/>
                  </a:cubicBezTo>
                  <a:cubicBezTo>
                    <a:pt x="407" y="116"/>
                    <a:pt x="151" y="186"/>
                    <a:pt x="0" y="302"/>
                  </a:cubicBezTo>
                  <a:cubicBezTo>
                    <a:pt x="0" y="650"/>
                    <a:pt x="140" y="987"/>
                    <a:pt x="291" y="1300"/>
                  </a:cubicBezTo>
                  <a:cubicBezTo>
                    <a:pt x="372" y="1475"/>
                    <a:pt x="534" y="1614"/>
                    <a:pt x="708" y="1684"/>
                  </a:cubicBezTo>
                  <a:cubicBezTo>
                    <a:pt x="883" y="1753"/>
                    <a:pt x="1092" y="1765"/>
                    <a:pt x="1277" y="1788"/>
                  </a:cubicBezTo>
                  <a:cubicBezTo>
                    <a:pt x="1893" y="1811"/>
                    <a:pt x="2601" y="1695"/>
                    <a:pt x="3216" y="1614"/>
                  </a:cubicBezTo>
                  <a:cubicBezTo>
                    <a:pt x="3251" y="1451"/>
                    <a:pt x="3251" y="1242"/>
                    <a:pt x="3274" y="1091"/>
                  </a:cubicBezTo>
                  <a:cubicBezTo>
                    <a:pt x="2694" y="1161"/>
                    <a:pt x="2102" y="1208"/>
                    <a:pt x="1509" y="123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26"/>
            <p:cNvSpPr/>
            <p:nvPr/>
          </p:nvSpPr>
          <p:spPr>
            <a:xfrm>
              <a:off x="2420950" y="3757625"/>
              <a:ext cx="60975" cy="47050"/>
            </a:xfrm>
            <a:custGeom>
              <a:avLst/>
              <a:gdLst/>
              <a:ahLst/>
              <a:cxnLst/>
              <a:rect l="l" t="t" r="r" b="b"/>
              <a:pathLst>
                <a:path w="2439" h="1882" extrusionOk="0">
                  <a:moveTo>
                    <a:pt x="0" y="24"/>
                  </a:moveTo>
                  <a:cubicBezTo>
                    <a:pt x="441" y="24"/>
                    <a:pt x="871" y="1"/>
                    <a:pt x="1300" y="47"/>
                  </a:cubicBezTo>
                  <a:cubicBezTo>
                    <a:pt x="1567" y="59"/>
                    <a:pt x="1846" y="140"/>
                    <a:pt x="2113" y="256"/>
                  </a:cubicBezTo>
                  <a:cubicBezTo>
                    <a:pt x="2183" y="291"/>
                    <a:pt x="2241" y="349"/>
                    <a:pt x="2287" y="419"/>
                  </a:cubicBezTo>
                  <a:cubicBezTo>
                    <a:pt x="2322" y="512"/>
                    <a:pt x="2368" y="581"/>
                    <a:pt x="2403" y="663"/>
                  </a:cubicBezTo>
                  <a:cubicBezTo>
                    <a:pt x="2426" y="721"/>
                    <a:pt x="2438" y="814"/>
                    <a:pt x="2426" y="872"/>
                  </a:cubicBezTo>
                  <a:cubicBezTo>
                    <a:pt x="2415" y="999"/>
                    <a:pt x="2368" y="1127"/>
                    <a:pt x="2322" y="1243"/>
                  </a:cubicBezTo>
                  <a:cubicBezTo>
                    <a:pt x="2287" y="1359"/>
                    <a:pt x="2241" y="1475"/>
                    <a:pt x="2125" y="1533"/>
                  </a:cubicBezTo>
                  <a:cubicBezTo>
                    <a:pt x="2020" y="1591"/>
                    <a:pt x="1939" y="1673"/>
                    <a:pt x="1788" y="1626"/>
                  </a:cubicBezTo>
                  <a:cubicBezTo>
                    <a:pt x="1649" y="1591"/>
                    <a:pt x="1486" y="1615"/>
                    <a:pt x="1335" y="1696"/>
                  </a:cubicBezTo>
                  <a:cubicBezTo>
                    <a:pt x="1300" y="1731"/>
                    <a:pt x="1219" y="1742"/>
                    <a:pt x="1161" y="1754"/>
                  </a:cubicBezTo>
                  <a:cubicBezTo>
                    <a:pt x="871" y="1754"/>
                    <a:pt x="615" y="1870"/>
                    <a:pt x="325" y="1858"/>
                  </a:cubicBezTo>
                  <a:cubicBezTo>
                    <a:pt x="256" y="1858"/>
                    <a:pt x="163" y="1870"/>
                    <a:pt x="93" y="1882"/>
                  </a:cubicBezTo>
                  <a:cubicBezTo>
                    <a:pt x="47" y="1789"/>
                    <a:pt x="81" y="1707"/>
                    <a:pt x="116" y="1638"/>
                  </a:cubicBezTo>
                  <a:cubicBezTo>
                    <a:pt x="232" y="1475"/>
                    <a:pt x="232" y="1301"/>
                    <a:pt x="232" y="1115"/>
                  </a:cubicBezTo>
                  <a:cubicBezTo>
                    <a:pt x="232" y="605"/>
                    <a:pt x="232" y="605"/>
                    <a:pt x="23" y="117"/>
                  </a:cubicBezTo>
                  <a:cubicBezTo>
                    <a:pt x="12" y="105"/>
                    <a:pt x="12" y="71"/>
                    <a:pt x="0" y="24"/>
                  </a:cubicBezTo>
                  <a:close/>
                  <a:moveTo>
                    <a:pt x="1951" y="488"/>
                  </a:moveTo>
                  <a:cubicBezTo>
                    <a:pt x="1858" y="361"/>
                    <a:pt x="1788" y="291"/>
                    <a:pt x="1672" y="291"/>
                  </a:cubicBezTo>
                  <a:cubicBezTo>
                    <a:pt x="1382" y="291"/>
                    <a:pt x="1091" y="303"/>
                    <a:pt x="801" y="314"/>
                  </a:cubicBezTo>
                  <a:cubicBezTo>
                    <a:pt x="778" y="314"/>
                    <a:pt x="720" y="338"/>
                    <a:pt x="732" y="419"/>
                  </a:cubicBezTo>
                  <a:cubicBezTo>
                    <a:pt x="755" y="430"/>
                    <a:pt x="801" y="454"/>
                    <a:pt x="848" y="465"/>
                  </a:cubicBezTo>
                  <a:cubicBezTo>
                    <a:pt x="987" y="477"/>
                    <a:pt x="1126" y="477"/>
                    <a:pt x="1266" y="477"/>
                  </a:cubicBezTo>
                  <a:cubicBezTo>
                    <a:pt x="1440" y="477"/>
                    <a:pt x="1625" y="465"/>
                    <a:pt x="1800" y="535"/>
                  </a:cubicBezTo>
                  <a:cubicBezTo>
                    <a:pt x="1846" y="535"/>
                    <a:pt x="1892" y="512"/>
                    <a:pt x="1951" y="488"/>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26"/>
            <p:cNvSpPr/>
            <p:nvPr/>
          </p:nvSpPr>
          <p:spPr>
            <a:xfrm>
              <a:off x="2333000" y="3750375"/>
              <a:ext cx="157050" cy="65050"/>
            </a:xfrm>
            <a:custGeom>
              <a:avLst/>
              <a:gdLst/>
              <a:ahLst/>
              <a:cxnLst/>
              <a:rect l="l" t="t" r="r" b="b"/>
              <a:pathLst>
                <a:path w="6282" h="2602" extrusionOk="0">
                  <a:moveTo>
                    <a:pt x="3774" y="12"/>
                  </a:moveTo>
                  <a:cubicBezTo>
                    <a:pt x="4017" y="12"/>
                    <a:pt x="4261" y="24"/>
                    <a:pt x="4505" y="12"/>
                  </a:cubicBezTo>
                  <a:cubicBezTo>
                    <a:pt x="4842" y="1"/>
                    <a:pt x="5167" y="59"/>
                    <a:pt x="5469" y="152"/>
                  </a:cubicBezTo>
                  <a:cubicBezTo>
                    <a:pt x="5492" y="175"/>
                    <a:pt x="5527" y="186"/>
                    <a:pt x="5550" y="186"/>
                  </a:cubicBezTo>
                  <a:cubicBezTo>
                    <a:pt x="5817" y="198"/>
                    <a:pt x="5956" y="361"/>
                    <a:pt x="6072" y="570"/>
                  </a:cubicBezTo>
                  <a:cubicBezTo>
                    <a:pt x="6177" y="720"/>
                    <a:pt x="6281" y="895"/>
                    <a:pt x="6246" y="1104"/>
                  </a:cubicBezTo>
                  <a:cubicBezTo>
                    <a:pt x="6235" y="1301"/>
                    <a:pt x="6177" y="1498"/>
                    <a:pt x="6119" y="1696"/>
                  </a:cubicBezTo>
                  <a:cubicBezTo>
                    <a:pt x="6061" y="1881"/>
                    <a:pt x="5898" y="2021"/>
                    <a:pt x="5747" y="2114"/>
                  </a:cubicBezTo>
                  <a:cubicBezTo>
                    <a:pt x="5701" y="2148"/>
                    <a:pt x="5631" y="2160"/>
                    <a:pt x="5585" y="2206"/>
                  </a:cubicBezTo>
                  <a:cubicBezTo>
                    <a:pt x="5515" y="2276"/>
                    <a:pt x="5422" y="2288"/>
                    <a:pt x="5318" y="2264"/>
                  </a:cubicBezTo>
                  <a:cubicBezTo>
                    <a:pt x="5225" y="2218"/>
                    <a:pt x="5120" y="2253"/>
                    <a:pt x="5016" y="2264"/>
                  </a:cubicBezTo>
                  <a:cubicBezTo>
                    <a:pt x="4842" y="2288"/>
                    <a:pt x="4679" y="2346"/>
                    <a:pt x="4505" y="2381"/>
                  </a:cubicBezTo>
                  <a:cubicBezTo>
                    <a:pt x="4412" y="2392"/>
                    <a:pt x="4296" y="2404"/>
                    <a:pt x="4180" y="2404"/>
                  </a:cubicBezTo>
                  <a:cubicBezTo>
                    <a:pt x="4017" y="2404"/>
                    <a:pt x="3866" y="2404"/>
                    <a:pt x="3727" y="2450"/>
                  </a:cubicBezTo>
                  <a:cubicBezTo>
                    <a:pt x="3553" y="2497"/>
                    <a:pt x="3367" y="2508"/>
                    <a:pt x="3170" y="2508"/>
                  </a:cubicBezTo>
                  <a:cubicBezTo>
                    <a:pt x="3054" y="2508"/>
                    <a:pt x="2926" y="2508"/>
                    <a:pt x="2810" y="2555"/>
                  </a:cubicBezTo>
                  <a:cubicBezTo>
                    <a:pt x="2740" y="2578"/>
                    <a:pt x="2647" y="2578"/>
                    <a:pt x="2566" y="2578"/>
                  </a:cubicBezTo>
                  <a:cubicBezTo>
                    <a:pt x="2171" y="2578"/>
                    <a:pt x="1765" y="2601"/>
                    <a:pt x="1370" y="2578"/>
                  </a:cubicBezTo>
                  <a:cubicBezTo>
                    <a:pt x="1022" y="2578"/>
                    <a:pt x="720" y="2462"/>
                    <a:pt x="430" y="2276"/>
                  </a:cubicBezTo>
                  <a:cubicBezTo>
                    <a:pt x="360" y="2230"/>
                    <a:pt x="302" y="2172"/>
                    <a:pt x="256" y="2102"/>
                  </a:cubicBezTo>
                  <a:cubicBezTo>
                    <a:pt x="117" y="1847"/>
                    <a:pt x="1" y="1568"/>
                    <a:pt x="35" y="1266"/>
                  </a:cubicBezTo>
                  <a:cubicBezTo>
                    <a:pt x="59" y="1162"/>
                    <a:pt x="93" y="1045"/>
                    <a:pt x="151" y="953"/>
                  </a:cubicBezTo>
                  <a:cubicBezTo>
                    <a:pt x="291" y="767"/>
                    <a:pt x="442" y="593"/>
                    <a:pt x="662" y="477"/>
                  </a:cubicBezTo>
                  <a:cubicBezTo>
                    <a:pt x="778" y="419"/>
                    <a:pt x="906" y="372"/>
                    <a:pt x="1022" y="303"/>
                  </a:cubicBezTo>
                  <a:cubicBezTo>
                    <a:pt x="1161" y="210"/>
                    <a:pt x="1301" y="175"/>
                    <a:pt x="1463" y="186"/>
                  </a:cubicBezTo>
                  <a:lnTo>
                    <a:pt x="1521" y="186"/>
                  </a:lnTo>
                  <a:cubicBezTo>
                    <a:pt x="1754" y="105"/>
                    <a:pt x="1986" y="105"/>
                    <a:pt x="2218" y="117"/>
                  </a:cubicBezTo>
                  <a:cubicBezTo>
                    <a:pt x="2241" y="117"/>
                    <a:pt x="2276" y="117"/>
                    <a:pt x="2299" y="105"/>
                  </a:cubicBezTo>
                  <a:cubicBezTo>
                    <a:pt x="2473" y="1"/>
                    <a:pt x="2659" y="24"/>
                    <a:pt x="2845" y="24"/>
                  </a:cubicBezTo>
                  <a:cubicBezTo>
                    <a:pt x="3147" y="12"/>
                    <a:pt x="3460" y="12"/>
                    <a:pt x="3774" y="12"/>
                  </a:cubicBezTo>
                  <a:close/>
                  <a:moveTo>
                    <a:pt x="3263" y="2218"/>
                  </a:moveTo>
                  <a:cubicBezTo>
                    <a:pt x="3321" y="2055"/>
                    <a:pt x="3379" y="1916"/>
                    <a:pt x="3437" y="1788"/>
                  </a:cubicBezTo>
                  <a:cubicBezTo>
                    <a:pt x="3541" y="1568"/>
                    <a:pt x="3541" y="1162"/>
                    <a:pt x="3448" y="918"/>
                  </a:cubicBezTo>
                  <a:cubicBezTo>
                    <a:pt x="3402" y="813"/>
                    <a:pt x="3390" y="697"/>
                    <a:pt x="3321" y="604"/>
                  </a:cubicBezTo>
                  <a:cubicBezTo>
                    <a:pt x="3135" y="361"/>
                    <a:pt x="2856" y="244"/>
                    <a:pt x="2566" y="337"/>
                  </a:cubicBezTo>
                  <a:cubicBezTo>
                    <a:pt x="2357" y="395"/>
                    <a:pt x="2160" y="395"/>
                    <a:pt x="1951" y="407"/>
                  </a:cubicBezTo>
                  <a:cubicBezTo>
                    <a:pt x="1916" y="407"/>
                    <a:pt x="1846" y="407"/>
                    <a:pt x="1812" y="419"/>
                  </a:cubicBezTo>
                  <a:cubicBezTo>
                    <a:pt x="1649" y="488"/>
                    <a:pt x="1487" y="465"/>
                    <a:pt x="1336" y="511"/>
                  </a:cubicBezTo>
                  <a:cubicBezTo>
                    <a:pt x="1173" y="546"/>
                    <a:pt x="1022" y="686"/>
                    <a:pt x="871" y="720"/>
                  </a:cubicBezTo>
                  <a:cubicBezTo>
                    <a:pt x="709" y="767"/>
                    <a:pt x="604" y="871"/>
                    <a:pt x="500" y="987"/>
                  </a:cubicBezTo>
                  <a:cubicBezTo>
                    <a:pt x="384" y="1104"/>
                    <a:pt x="302" y="1243"/>
                    <a:pt x="326" y="1417"/>
                  </a:cubicBezTo>
                  <a:cubicBezTo>
                    <a:pt x="360" y="1626"/>
                    <a:pt x="418" y="1847"/>
                    <a:pt x="546" y="2021"/>
                  </a:cubicBezTo>
                  <a:cubicBezTo>
                    <a:pt x="558" y="2032"/>
                    <a:pt x="581" y="2044"/>
                    <a:pt x="593" y="2044"/>
                  </a:cubicBezTo>
                  <a:cubicBezTo>
                    <a:pt x="836" y="2206"/>
                    <a:pt x="1115" y="2276"/>
                    <a:pt x="1405" y="2288"/>
                  </a:cubicBezTo>
                  <a:cubicBezTo>
                    <a:pt x="1777" y="2323"/>
                    <a:pt x="2160" y="2311"/>
                    <a:pt x="2531" y="2311"/>
                  </a:cubicBezTo>
                  <a:cubicBezTo>
                    <a:pt x="2578" y="2311"/>
                    <a:pt x="2624" y="2311"/>
                    <a:pt x="2647" y="2288"/>
                  </a:cubicBezTo>
                  <a:cubicBezTo>
                    <a:pt x="2856" y="2218"/>
                    <a:pt x="3042" y="2218"/>
                    <a:pt x="3263" y="2218"/>
                  </a:cubicBezTo>
                  <a:close/>
                  <a:moveTo>
                    <a:pt x="3518" y="314"/>
                  </a:moveTo>
                  <a:cubicBezTo>
                    <a:pt x="3541" y="361"/>
                    <a:pt x="3541" y="395"/>
                    <a:pt x="3553" y="419"/>
                  </a:cubicBezTo>
                  <a:cubicBezTo>
                    <a:pt x="3774" y="895"/>
                    <a:pt x="3774" y="895"/>
                    <a:pt x="3774" y="1417"/>
                  </a:cubicBezTo>
                  <a:cubicBezTo>
                    <a:pt x="3774" y="1614"/>
                    <a:pt x="3750" y="1788"/>
                    <a:pt x="3657" y="1939"/>
                  </a:cubicBezTo>
                  <a:cubicBezTo>
                    <a:pt x="3611" y="2021"/>
                    <a:pt x="3565" y="2090"/>
                    <a:pt x="3623" y="2195"/>
                  </a:cubicBezTo>
                  <a:cubicBezTo>
                    <a:pt x="3692" y="2172"/>
                    <a:pt x="3785" y="2160"/>
                    <a:pt x="3855" y="2160"/>
                  </a:cubicBezTo>
                  <a:cubicBezTo>
                    <a:pt x="4145" y="2172"/>
                    <a:pt x="4412" y="2055"/>
                    <a:pt x="4702" y="2055"/>
                  </a:cubicBezTo>
                  <a:cubicBezTo>
                    <a:pt x="4760" y="2055"/>
                    <a:pt x="4830" y="2044"/>
                    <a:pt x="4876" y="1997"/>
                  </a:cubicBezTo>
                  <a:cubicBezTo>
                    <a:pt x="5016" y="1916"/>
                    <a:pt x="5178" y="1905"/>
                    <a:pt x="5318" y="1928"/>
                  </a:cubicBezTo>
                  <a:cubicBezTo>
                    <a:pt x="5469" y="1963"/>
                    <a:pt x="5550" y="1881"/>
                    <a:pt x="5654" y="1847"/>
                  </a:cubicBezTo>
                  <a:cubicBezTo>
                    <a:pt x="5782" y="1788"/>
                    <a:pt x="5817" y="1672"/>
                    <a:pt x="5863" y="1556"/>
                  </a:cubicBezTo>
                  <a:cubicBezTo>
                    <a:pt x="5898" y="1417"/>
                    <a:pt x="5933" y="1301"/>
                    <a:pt x="5956" y="1173"/>
                  </a:cubicBezTo>
                  <a:cubicBezTo>
                    <a:pt x="5979" y="1104"/>
                    <a:pt x="5956" y="1022"/>
                    <a:pt x="5933" y="976"/>
                  </a:cubicBezTo>
                  <a:cubicBezTo>
                    <a:pt x="5898" y="883"/>
                    <a:pt x="5840" y="813"/>
                    <a:pt x="5817" y="720"/>
                  </a:cubicBezTo>
                  <a:cubicBezTo>
                    <a:pt x="5782" y="639"/>
                    <a:pt x="5724" y="593"/>
                    <a:pt x="5643" y="558"/>
                  </a:cubicBezTo>
                  <a:cubicBezTo>
                    <a:pt x="5376" y="442"/>
                    <a:pt x="5109" y="361"/>
                    <a:pt x="4830" y="349"/>
                  </a:cubicBezTo>
                  <a:cubicBezTo>
                    <a:pt x="4389" y="291"/>
                    <a:pt x="3959" y="314"/>
                    <a:pt x="3518" y="314"/>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26"/>
            <p:cNvSpPr/>
            <p:nvPr/>
          </p:nvSpPr>
          <p:spPr>
            <a:xfrm>
              <a:off x="2361150" y="3766925"/>
              <a:ext cx="45600" cy="9025"/>
            </a:xfrm>
            <a:custGeom>
              <a:avLst/>
              <a:gdLst/>
              <a:ahLst/>
              <a:cxnLst/>
              <a:rect l="l" t="t" r="r" b="b"/>
              <a:pathLst>
                <a:path w="1824" h="361" extrusionOk="0">
                  <a:moveTo>
                    <a:pt x="1823" y="267"/>
                  </a:moveTo>
                  <a:cubicBezTo>
                    <a:pt x="1684" y="325"/>
                    <a:pt x="1580" y="314"/>
                    <a:pt x="1498" y="267"/>
                  </a:cubicBezTo>
                  <a:cubicBezTo>
                    <a:pt x="1266" y="140"/>
                    <a:pt x="1080" y="198"/>
                    <a:pt x="883" y="349"/>
                  </a:cubicBezTo>
                  <a:cubicBezTo>
                    <a:pt x="697" y="279"/>
                    <a:pt x="523" y="256"/>
                    <a:pt x="326" y="325"/>
                  </a:cubicBezTo>
                  <a:cubicBezTo>
                    <a:pt x="233" y="349"/>
                    <a:pt x="117" y="349"/>
                    <a:pt x="1" y="360"/>
                  </a:cubicBezTo>
                  <a:cubicBezTo>
                    <a:pt x="47" y="279"/>
                    <a:pt x="70" y="221"/>
                    <a:pt x="163" y="186"/>
                  </a:cubicBezTo>
                  <a:cubicBezTo>
                    <a:pt x="361" y="128"/>
                    <a:pt x="569" y="58"/>
                    <a:pt x="778" y="70"/>
                  </a:cubicBezTo>
                  <a:cubicBezTo>
                    <a:pt x="860" y="70"/>
                    <a:pt x="941" y="47"/>
                    <a:pt x="1011" y="35"/>
                  </a:cubicBezTo>
                  <a:cubicBezTo>
                    <a:pt x="1115" y="24"/>
                    <a:pt x="1220" y="0"/>
                    <a:pt x="1324" y="0"/>
                  </a:cubicBezTo>
                  <a:cubicBezTo>
                    <a:pt x="1359" y="0"/>
                    <a:pt x="1429" y="35"/>
                    <a:pt x="1452" y="58"/>
                  </a:cubicBezTo>
                  <a:cubicBezTo>
                    <a:pt x="1510" y="163"/>
                    <a:pt x="1591" y="186"/>
                    <a:pt x="1707" y="186"/>
                  </a:cubicBezTo>
                  <a:cubicBezTo>
                    <a:pt x="1730" y="209"/>
                    <a:pt x="1754" y="233"/>
                    <a:pt x="1823" y="267"/>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26"/>
            <p:cNvSpPr/>
            <p:nvPr/>
          </p:nvSpPr>
          <p:spPr>
            <a:xfrm>
              <a:off x="2439225" y="3764600"/>
              <a:ext cx="30500" cy="6400"/>
            </a:xfrm>
            <a:custGeom>
              <a:avLst/>
              <a:gdLst/>
              <a:ahLst/>
              <a:cxnLst/>
              <a:rect l="l" t="t" r="r" b="b"/>
              <a:pathLst>
                <a:path w="1220" h="256" extrusionOk="0">
                  <a:moveTo>
                    <a:pt x="1220" y="209"/>
                  </a:moveTo>
                  <a:cubicBezTo>
                    <a:pt x="1161" y="233"/>
                    <a:pt x="1115" y="256"/>
                    <a:pt x="1092" y="244"/>
                  </a:cubicBezTo>
                  <a:cubicBezTo>
                    <a:pt x="918" y="175"/>
                    <a:pt x="720" y="198"/>
                    <a:pt x="546" y="186"/>
                  </a:cubicBezTo>
                  <a:cubicBezTo>
                    <a:pt x="407" y="186"/>
                    <a:pt x="256" y="186"/>
                    <a:pt x="128" y="175"/>
                  </a:cubicBezTo>
                  <a:cubicBezTo>
                    <a:pt x="82" y="175"/>
                    <a:pt x="47" y="140"/>
                    <a:pt x="12" y="128"/>
                  </a:cubicBezTo>
                  <a:cubicBezTo>
                    <a:pt x="1" y="59"/>
                    <a:pt x="47" y="24"/>
                    <a:pt x="82" y="24"/>
                  </a:cubicBezTo>
                  <a:cubicBezTo>
                    <a:pt x="372" y="12"/>
                    <a:pt x="662" y="1"/>
                    <a:pt x="952" y="1"/>
                  </a:cubicBezTo>
                  <a:cubicBezTo>
                    <a:pt x="1057" y="12"/>
                    <a:pt x="1127" y="82"/>
                    <a:pt x="1220" y="209"/>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4000"/>
              <a:buFont typeface="Neucha"/>
              <a:buNone/>
              <a:defRPr sz="4000" b="1">
                <a:solidFill>
                  <a:schemeClr val="dk1"/>
                </a:solidFill>
                <a:latin typeface="Neucha"/>
                <a:ea typeface="Neucha"/>
                <a:cs typeface="Neucha"/>
                <a:sym typeface="Neucha"/>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Roboto Condensed"/>
              <a:buChar char="●"/>
              <a:defRPr sz="1800">
                <a:solidFill>
                  <a:schemeClr val="dk1"/>
                </a:solidFill>
                <a:latin typeface="Roboto Condensed"/>
                <a:ea typeface="Roboto Condensed"/>
                <a:cs typeface="Roboto Condensed"/>
                <a:sym typeface="Roboto Condensed"/>
              </a:defRPr>
            </a:lvl1pPr>
            <a:lvl2pPr marL="914400" lvl="1" indent="-317500">
              <a:lnSpc>
                <a:spcPct val="115000"/>
              </a:lnSpc>
              <a:spcBef>
                <a:spcPts val="1600"/>
              </a:spcBef>
              <a:spcAft>
                <a:spcPts val="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2pPr>
            <a:lvl3pPr marL="1371600" lvl="2" indent="-317500">
              <a:lnSpc>
                <a:spcPct val="115000"/>
              </a:lnSpc>
              <a:spcBef>
                <a:spcPts val="1600"/>
              </a:spcBef>
              <a:spcAft>
                <a:spcPts val="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3pPr>
            <a:lvl4pPr marL="1828800" lvl="3" indent="-317500">
              <a:lnSpc>
                <a:spcPct val="115000"/>
              </a:lnSpc>
              <a:spcBef>
                <a:spcPts val="1600"/>
              </a:spcBef>
              <a:spcAft>
                <a:spcPts val="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4pPr>
            <a:lvl5pPr marL="2286000" lvl="4" indent="-317500">
              <a:lnSpc>
                <a:spcPct val="115000"/>
              </a:lnSpc>
              <a:spcBef>
                <a:spcPts val="1600"/>
              </a:spcBef>
              <a:spcAft>
                <a:spcPts val="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5pPr>
            <a:lvl6pPr marL="2743200" lvl="5" indent="-317500">
              <a:lnSpc>
                <a:spcPct val="115000"/>
              </a:lnSpc>
              <a:spcBef>
                <a:spcPts val="1600"/>
              </a:spcBef>
              <a:spcAft>
                <a:spcPts val="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6pPr>
            <a:lvl7pPr marL="3200400" lvl="6" indent="-317500">
              <a:lnSpc>
                <a:spcPct val="115000"/>
              </a:lnSpc>
              <a:spcBef>
                <a:spcPts val="1600"/>
              </a:spcBef>
              <a:spcAft>
                <a:spcPts val="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7pPr>
            <a:lvl8pPr marL="3657600" lvl="7" indent="-317500">
              <a:lnSpc>
                <a:spcPct val="115000"/>
              </a:lnSpc>
              <a:spcBef>
                <a:spcPts val="1600"/>
              </a:spcBef>
              <a:spcAft>
                <a:spcPts val="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8pPr>
            <a:lvl9pPr marL="4114800" lvl="8" indent="-317500">
              <a:lnSpc>
                <a:spcPct val="115000"/>
              </a:lnSpc>
              <a:spcBef>
                <a:spcPts val="1600"/>
              </a:spcBef>
              <a:spcAft>
                <a:spcPts val="160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4" r:id="rId5"/>
    <p:sldLayoutId id="2147483655" r:id="rId6"/>
    <p:sldLayoutId id="2147483659" r:id="rId7"/>
    <p:sldLayoutId id="2147483662" r:id="rId8"/>
    <p:sldLayoutId id="2147483672" r:id="rId9"/>
    <p:sldLayoutId id="2147483673" r:id="rId10"/>
    <p:sldLayoutId id="214748367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677"/>
        <p:cNvGrpSpPr/>
        <p:nvPr/>
      </p:nvGrpSpPr>
      <p:grpSpPr>
        <a:xfrm>
          <a:off x="0" y="0"/>
          <a:ext cx="0" cy="0"/>
          <a:chOff x="0" y="0"/>
          <a:chExt cx="0" cy="0"/>
        </a:xfrm>
      </p:grpSpPr>
      <p:sp>
        <p:nvSpPr>
          <p:cNvPr id="1678" name="Google Shape;1678;p32"/>
          <p:cNvSpPr txBox="1">
            <a:spLocks noGrp="1"/>
          </p:cNvSpPr>
          <p:nvPr>
            <p:ph type="ctrTitle"/>
          </p:nvPr>
        </p:nvSpPr>
        <p:spPr>
          <a:xfrm>
            <a:off x="1283353" y="1809750"/>
            <a:ext cx="6549300" cy="1287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anorexia</a:t>
            </a:r>
            <a:endParaRPr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962149"/>
            <a:ext cx="1785937" cy="284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ستطيل 4"/>
          <p:cNvSpPr/>
          <p:nvPr/>
        </p:nvSpPr>
        <p:spPr>
          <a:xfrm>
            <a:off x="2133600" y="3165412"/>
            <a:ext cx="4059125" cy="707886"/>
          </a:xfrm>
          <a:prstGeom prst="rect">
            <a:avLst/>
          </a:prstGeom>
          <a:solidFill>
            <a:schemeClr val="accent2">
              <a:lumMod val="75000"/>
            </a:schemeClr>
          </a:solidFill>
        </p:spPr>
        <p:txBody>
          <a:bodyPr wrap="none">
            <a:spAutoFit/>
          </a:bodyPr>
          <a:lstStyle/>
          <a:p>
            <a:r>
              <a:rPr lang="en-US" sz="2000" b="1" dirty="0">
                <a:solidFill>
                  <a:schemeClr val="accent6">
                    <a:lumMod val="10000"/>
                  </a:schemeClr>
                </a:solidFill>
              </a:rPr>
              <a:t>Fundamentals Of Nursing Lab 1</a:t>
            </a:r>
          </a:p>
          <a:p>
            <a:r>
              <a:rPr lang="en-US" sz="2000" b="1" dirty="0" smtClean="0">
                <a:solidFill>
                  <a:schemeClr val="accent6">
                    <a:lumMod val="10000"/>
                  </a:schemeClr>
                </a:solidFill>
              </a:rPr>
              <a:t>Ward </a:t>
            </a:r>
            <a:r>
              <a:rPr lang="en-US" sz="2000" b="1" dirty="0" err="1">
                <a:solidFill>
                  <a:schemeClr val="accent6">
                    <a:lumMod val="10000"/>
                  </a:schemeClr>
                </a:solidFill>
              </a:rPr>
              <a:t>Tawfeq</a:t>
            </a:r>
            <a:r>
              <a:rPr lang="en-US" sz="2000" b="1" dirty="0">
                <a:solidFill>
                  <a:schemeClr val="accent6">
                    <a:lumMod val="10000"/>
                  </a:schemeClr>
                </a:solidFill>
              </a:rPr>
              <a:t> </a:t>
            </a:r>
            <a:r>
              <a:rPr lang="en-US" sz="2000" b="1" dirty="0" smtClean="0">
                <a:solidFill>
                  <a:schemeClr val="accent6">
                    <a:lumMod val="10000"/>
                  </a:schemeClr>
                </a:solidFill>
              </a:rPr>
              <a:t>(1200883)</a:t>
            </a:r>
            <a:endParaRPr lang="en-US" sz="2000" b="1" dirty="0">
              <a:solidFill>
                <a:schemeClr val="accent6">
                  <a:lumMod val="10000"/>
                </a:schemeClr>
              </a:solidFill>
            </a:endParaRPr>
          </a:p>
        </p:txBody>
      </p:sp>
      <p:pic>
        <p:nvPicPr>
          <p:cNvPr id="6" name="صورة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438150"/>
            <a:ext cx="3429000" cy="1219200"/>
          </a:xfrm>
          <a:prstGeom prst="rect">
            <a:avLst/>
          </a:prstGeom>
          <a:ln>
            <a:noFill/>
          </a:ln>
          <a:effectLst>
            <a:softEdge rad="112500"/>
          </a:effectLst>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678"/>
                                        </p:tgtEl>
                                        <p:attrNameLst>
                                          <p:attrName>style.visibility</p:attrName>
                                        </p:attrNameLst>
                                      </p:cBhvr>
                                      <p:to>
                                        <p:strVal val="visible"/>
                                      </p:to>
                                    </p:set>
                                    <p:animEffect transition="in" filter="wheel(1)">
                                      <p:cBhvr>
                                        <p:cTn id="7" dur="2000"/>
                                        <p:tgtEl>
                                          <p:spTgt spid="16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23"/>
        <p:cNvGrpSpPr/>
        <p:nvPr/>
      </p:nvGrpSpPr>
      <p:grpSpPr>
        <a:xfrm>
          <a:off x="0" y="0"/>
          <a:ext cx="0" cy="0"/>
          <a:chOff x="0" y="0"/>
          <a:chExt cx="0" cy="0"/>
        </a:xfrm>
      </p:grpSpPr>
      <p:sp>
        <p:nvSpPr>
          <p:cNvPr id="2025" name="Google Shape;2025;p49"/>
          <p:cNvSpPr txBox="1">
            <a:spLocks noGrp="1"/>
          </p:cNvSpPr>
          <p:nvPr>
            <p:ph type="ctrTitle"/>
          </p:nvPr>
        </p:nvSpPr>
        <p:spPr>
          <a:xfrm>
            <a:off x="2415587" y="441652"/>
            <a:ext cx="4389000" cy="640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Treatment</a:t>
            </a:r>
            <a:endParaRPr dirty="0"/>
          </a:p>
        </p:txBody>
      </p:sp>
      <p:grpSp>
        <p:nvGrpSpPr>
          <p:cNvPr id="2029" name="Google Shape;2029;p49"/>
          <p:cNvGrpSpPr/>
          <p:nvPr/>
        </p:nvGrpSpPr>
        <p:grpSpPr>
          <a:xfrm>
            <a:off x="1371600" y="1229844"/>
            <a:ext cx="6476999" cy="3323105"/>
            <a:chOff x="2768600" y="1364814"/>
            <a:chExt cx="794203" cy="627015"/>
          </a:xfrm>
        </p:grpSpPr>
        <p:sp>
          <p:nvSpPr>
            <p:cNvPr id="2030" name="Google Shape;2030;p49"/>
            <p:cNvSpPr/>
            <p:nvPr/>
          </p:nvSpPr>
          <p:spPr>
            <a:xfrm>
              <a:off x="2768600" y="1364814"/>
              <a:ext cx="794203" cy="627015"/>
            </a:xfrm>
            <a:custGeom>
              <a:avLst/>
              <a:gdLst/>
              <a:ahLst/>
              <a:cxnLst/>
              <a:rect l="l" t="t" r="r" b="b"/>
              <a:pathLst>
                <a:path w="89842" h="64112" extrusionOk="0">
                  <a:moveTo>
                    <a:pt x="19416" y="8720"/>
                  </a:moveTo>
                  <a:lnTo>
                    <a:pt x="19416" y="8720"/>
                  </a:lnTo>
                  <a:cubicBezTo>
                    <a:pt x="16514" y="10641"/>
                    <a:pt x="13775" y="12848"/>
                    <a:pt x="11241" y="15301"/>
                  </a:cubicBezTo>
                  <a:cubicBezTo>
                    <a:pt x="13571" y="12603"/>
                    <a:pt x="16310" y="10396"/>
                    <a:pt x="19416" y="8720"/>
                  </a:cubicBezTo>
                  <a:close/>
                  <a:moveTo>
                    <a:pt x="56621" y="1552"/>
                  </a:moveTo>
                  <a:cubicBezTo>
                    <a:pt x="56955" y="1552"/>
                    <a:pt x="57294" y="1650"/>
                    <a:pt x="57633" y="1690"/>
                  </a:cubicBezTo>
                  <a:cubicBezTo>
                    <a:pt x="60086" y="2058"/>
                    <a:pt x="62415" y="2712"/>
                    <a:pt x="64786" y="3284"/>
                  </a:cubicBezTo>
                  <a:cubicBezTo>
                    <a:pt x="69568" y="4428"/>
                    <a:pt x="73656" y="6758"/>
                    <a:pt x="77375" y="9783"/>
                  </a:cubicBezTo>
                  <a:cubicBezTo>
                    <a:pt x="80359" y="12194"/>
                    <a:pt x="82648" y="15178"/>
                    <a:pt x="84692" y="18448"/>
                  </a:cubicBezTo>
                  <a:cubicBezTo>
                    <a:pt x="86245" y="20941"/>
                    <a:pt x="87389" y="23639"/>
                    <a:pt x="88084" y="26459"/>
                  </a:cubicBezTo>
                  <a:lnTo>
                    <a:pt x="88084" y="26786"/>
                  </a:lnTo>
                  <a:cubicBezTo>
                    <a:pt x="88084" y="28789"/>
                    <a:pt x="87921" y="30792"/>
                    <a:pt x="87716" y="32795"/>
                  </a:cubicBezTo>
                  <a:cubicBezTo>
                    <a:pt x="87676" y="32999"/>
                    <a:pt x="87676" y="33204"/>
                    <a:pt x="87594" y="33408"/>
                  </a:cubicBezTo>
                  <a:cubicBezTo>
                    <a:pt x="87716" y="33694"/>
                    <a:pt x="87716" y="34062"/>
                    <a:pt x="87512" y="34307"/>
                  </a:cubicBezTo>
                  <a:cubicBezTo>
                    <a:pt x="87267" y="34716"/>
                    <a:pt x="87022" y="35166"/>
                    <a:pt x="86735" y="35697"/>
                  </a:cubicBezTo>
                  <a:lnTo>
                    <a:pt x="86735" y="34062"/>
                  </a:lnTo>
                  <a:cubicBezTo>
                    <a:pt x="88697" y="24171"/>
                    <a:pt x="82239" y="14851"/>
                    <a:pt x="73778" y="9865"/>
                  </a:cubicBezTo>
                  <a:cubicBezTo>
                    <a:pt x="68383" y="6717"/>
                    <a:pt x="62538" y="4510"/>
                    <a:pt x="56407" y="3325"/>
                  </a:cubicBezTo>
                  <a:lnTo>
                    <a:pt x="56407" y="3284"/>
                  </a:lnTo>
                  <a:cubicBezTo>
                    <a:pt x="56284" y="3284"/>
                    <a:pt x="56203" y="3243"/>
                    <a:pt x="56121" y="3243"/>
                  </a:cubicBezTo>
                  <a:cubicBezTo>
                    <a:pt x="55549" y="3120"/>
                    <a:pt x="54976" y="2998"/>
                    <a:pt x="54404" y="2916"/>
                  </a:cubicBezTo>
                  <a:cubicBezTo>
                    <a:pt x="54200" y="2793"/>
                    <a:pt x="53995" y="2712"/>
                    <a:pt x="53750" y="2671"/>
                  </a:cubicBezTo>
                  <a:cubicBezTo>
                    <a:pt x="52360" y="2507"/>
                    <a:pt x="51012" y="2344"/>
                    <a:pt x="49622" y="2139"/>
                  </a:cubicBezTo>
                  <a:cubicBezTo>
                    <a:pt x="50583" y="1984"/>
                    <a:pt x="51528" y="1811"/>
                    <a:pt x="52466" y="1811"/>
                  </a:cubicBezTo>
                  <a:cubicBezTo>
                    <a:pt x="53005" y="1811"/>
                    <a:pt x="53541" y="1868"/>
                    <a:pt x="54077" y="2017"/>
                  </a:cubicBezTo>
                  <a:cubicBezTo>
                    <a:pt x="54380" y="2118"/>
                    <a:pt x="54776" y="2250"/>
                    <a:pt x="55102" y="2250"/>
                  </a:cubicBezTo>
                  <a:cubicBezTo>
                    <a:pt x="55304" y="2250"/>
                    <a:pt x="55480" y="2199"/>
                    <a:pt x="55589" y="2058"/>
                  </a:cubicBezTo>
                  <a:cubicBezTo>
                    <a:pt x="55924" y="1660"/>
                    <a:pt x="56270" y="1552"/>
                    <a:pt x="56621" y="1552"/>
                  </a:cubicBezTo>
                  <a:close/>
                  <a:moveTo>
                    <a:pt x="86531" y="35043"/>
                  </a:moveTo>
                  <a:lnTo>
                    <a:pt x="86531" y="35043"/>
                  </a:lnTo>
                  <a:cubicBezTo>
                    <a:pt x="86490" y="35533"/>
                    <a:pt x="86408" y="35983"/>
                    <a:pt x="86327" y="36474"/>
                  </a:cubicBezTo>
                  <a:lnTo>
                    <a:pt x="85714" y="37495"/>
                  </a:lnTo>
                  <a:cubicBezTo>
                    <a:pt x="85836" y="37250"/>
                    <a:pt x="85918" y="37005"/>
                    <a:pt x="86041" y="36719"/>
                  </a:cubicBezTo>
                  <a:cubicBezTo>
                    <a:pt x="86245" y="36147"/>
                    <a:pt x="86368" y="35615"/>
                    <a:pt x="86531" y="35043"/>
                  </a:cubicBezTo>
                  <a:close/>
                  <a:moveTo>
                    <a:pt x="1668" y="41255"/>
                  </a:moveTo>
                  <a:cubicBezTo>
                    <a:pt x="1671" y="41269"/>
                    <a:pt x="1674" y="41283"/>
                    <a:pt x="1677" y="41297"/>
                  </a:cubicBezTo>
                  <a:lnTo>
                    <a:pt x="1677" y="41256"/>
                  </a:lnTo>
                  <a:cubicBezTo>
                    <a:pt x="1674" y="41256"/>
                    <a:pt x="1671" y="41255"/>
                    <a:pt x="1668" y="41255"/>
                  </a:cubicBezTo>
                  <a:close/>
                  <a:moveTo>
                    <a:pt x="1677" y="41297"/>
                  </a:moveTo>
                  <a:lnTo>
                    <a:pt x="1677" y="42605"/>
                  </a:lnTo>
                  <a:lnTo>
                    <a:pt x="1758" y="42605"/>
                  </a:lnTo>
                  <a:lnTo>
                    <a:pt x="1677" y="41297"/>
                  </a:lnTo>
                  <a:close/>
                  <a:moveTo>
                    <a:pt x="82280" y="44076"/>
                  </a:moveTo>
                  <a:lnTo>
                    <a:pt x="82280" y="44076"/>
                  </a:lnTo>
                  <a:cubicBezTo>
                    <a:pt x="82239" y="44240"/>
                    <a:pt x="82198" y="44403"/>
                    <a:pt x="82158" y="44567"/>
                  </a:cubicBezTo>
                  <a:cubicBezTo>
                    <a:pt x="82035" y="44730"/>
                    <a:pt x="81871" y="44853"/>
                    <a:pt x="81749" y="44975"/>
                  </a:cubicBezTo>
                  <a:lnTo>
                    <a:pt x="81095" y="45507"/>
                  </a:lnTo>
                  <a:cubicBezTo>
                    <a:pt x="81422" y="45098"/>
                    <a:pt x="81749" y="44689"/>
                    <a:pt x="82035" y="44281"/>
                  </a:cubicBezTo>
                  <a:lnTo>
                    <a:pt x="82280" y="44076"/>
                  </a:lnTo>
                  <a:close/>
                  <a:moveTo>
                    <a:pt x="43009" y="3180"/>
                  </a:moveTo>
                  <a:cubicBezTo>
                    <a:pt x="49664" y="3180"/>
                    <a:pt x="56292" y="4208"/>
                    <a:pt x="62661" y="6227"/>
                  </a:cubicBezTo>
                  <a:cubicBezTo>
                    <a:pt x="74351" y="9906"/>
                    <a:pt x="87185" y="18816"/>
                    <a:pt x="85795" y="32631"/>
                  </a:cubicBezTo>
                  <a:cubicBezTo>
                    <a:pt x="85346" y="37005"/>
                    <a:pt x="83220" y="41051"/>
                    <a:pt x="80441" y="44526"/>
                  </a:cubicBezTo>
                  <a:cubicBezTo>
                    <a:pt x="78765" y="46038"/>
                    <a:pt x="76967" y="47428"/>
                    <a:pt x="75086" y="48695"/>
                  </a:cubicBezTo>
                  <a:cubicBezTo>
                    <a:pt x="74473" y="48981"/>
                    <a:pt x="74065" y="49512"/>
                    <a:pt x="73860" y="50125"/>
                  </a:cubicBezTo>
                  <a:cubicBezTo>
                    <a:pt x="75086" y="49676"/>
                    <a:pt x="76231" y="48981"/>
                    <a:pt x="77212" y="48082"/>
                  </a:cubicBezTo>
                  <a:lnTo>
                    <a:pt x="77212" y="48082"/>
                  </a:lnTo>
                  <a:cubicBezTo>
                    <a:pt x="76517" y="48777"/>
                    <a:pt x="75822" y="49390"/>
                    <a:pt x="75168" y="50003"/>
                  </a:cubicBezTo>
                  <a:cubicBezTo>
                    <a:pt x="74596" y="50493"/>
                    <a:pt x="73983" y="50984"/>
                    <a:pt x="73411" y="51433"/>
                  </a:cubicBezTo>
                  <a:cubicBezTo>
                    <a:pt x="72675" y="51924"/>
                    <a:pt x="71980" y="52374"/>
                    <a:pt x="71244" y="52823"/>
                  </a:cubicBezTo>
                  <a:cubicBezTo>
                    <a:pt x="70999" y="52946"/>
                    <a:pt x="70631" y="53068"/>
                    <a:pt x="70631" y="53436"/>
                  </a:cubicBezTo>
                  <a:cubicBezTo>
                    <a:pt x="66871" y="55930"/>
                    <a:pt x="62865" y="57932"/>
                    <a:pt x="58614" y="59445"/>
                  </a:cubicBezTo>
                  <a:lnTo>
                    <a:pt x="58614" y="59486"/>
                  </a:lnTo>
                  <a:cubicBezTo>
                    <a:pt x="53053" y="61522"/>
                    <a:pt x="47116" y="62725"/>
                    <a:pt x="41212" y="62725"/>
                  </a:cubicBezTo>
                  <a:cubicBezTo>
                    <a:pt x="36095" y="62725"/>
                    <a:pt x="31003" y="61821"/>
                    <a:pt x="26201" y="59772"/>
                  </a:cubicBezTo>
                  <a:cubicBezTo>
                    <a:pt x="24893" y="59200"/>
                    <a:pt x="23585" y="58546"/>
                    <a:pt x="22359" y="57810"/>
                  </a:cubicBezTo>
                  <a:cubicBezTo>
                    <a:pt x="20806" y="57278"/>
                    <a:pt x="19293" y="56543"/>
                    <a:pt x="17904" y="55643"/>
                  </a:cubicBezTo>
                  <a:lnTo>
                    <a:pt x="17863" y="55643"/>
                  </a:lnTo>
                  <a:cubicBezTo>
                    <a:pt x="17985" y="55930"/>
                    <a:pt x="18026" y="56297"/>
                    <a:pt x="17945" y="56624"/>
                  </a:cubicBezTo>
                  <a:cubicBezTo>
                    <a:pt x="18435" y="56992"/>
                    <a:pt x="18926" y="57319"/>
                    <a:pt x="19457" y="57646"/>
                  </a:cubicBezTo>
                  <a:cubicBezTo>
                    <a:pt x="18231" y="57238"/>
                    <a:pt x="17086" y="56747"/>
                    <a:pt x="15942" y="56175"/>
                  </a:cubicBezTo>
                  <a:cubicBezTo>
                    <a:pt x="13489" y="54949"/>
                    <a:pt x="11323" y="53273"/>
                    <a:pt x="9484" y="51311"/>
                  </a:cubicBezTo>
                  <a:cubicBezTo>
                    <a:pt x="8380" y="50125"/>
                    <a:pt x="7440" y="48818"/>
                    <a:pt x="6663" y="47428"/>
                  </a:cubicBezTo>
                  <a:cubicBezTo>
                    <a:pt x="6541" y="47019"/>
                    <a:pt x="6377" y="46692"/>
                    <a:pt x="6091" y="46406"/>
                  </a:cubicBezTo>
                  <a:cubicBezTo>
                    <a:pt x="5887" y="45956"/>
                    <a:pt x="5682" y="45466"/>
                    <a:pt x="5478" y="45016"/>
                  </a:cubicBezTo>
                  <a:cubicBezTo>
                    <a:pt x="5274" y="43381"/>
                    <a:pt x="4701" y="41746"/>
                    <a:pt x="5233" y="40152"/>
                  </a:cubicBezTo>
                  <a:cubicBezTo>
                    <a:pt x="5151" y="39825"/>
                    <a:pt x="5069" y="39457"/>
                    <a:pt x="4988" y="39130"/>
                  </a:cubicBezTo>
                  <a:cubicBezTo>
                    <a:pt x="4988" y="39090"/>
                    <a:pt x="4988" y="39049"/>
                    <a:pt x="4988" y="39008"/>
                  </a:cubicBezTo>
                  <a:cubicBezTo>
                    <a:pt x="4783" y="37986"/>
                    <a:pt x="4742" y="36923"/>
                    <a:pt x="4783" y="35860"/>
                  </a:cubicBezTo>
                  <a:lnTo>
                    <a:pt x="4783" y="35615"/>
                  </a:lnTo>
                  <a:cubicBezTo>
                    <a:pt x="4824" y="35288"/>
                    <a:pt x="4865" y="35002"/>
                    <a:pt x="4906" y="34675"/>
                  </a:cubicBezTo>
                  <a:lnTo>
                    <a:pt x="4906" y="34553"/>
                  </a:lnTo>
                  <a:cubicBezTo>
                    <a:pt x="4947" y="34185"/>
                    <a:pt x="5028" y="33817"/>
                    <a:pt x="5110" y="33490"/>
                  </a:cubicBezTo>
                  <a:cubicBezTo>
                    <a:pt x="5274" y="32754"/>
                    <a:pt x="5519" y="32018"/>
                    <a:pt x="5764" y="31323"/>
                  </a:cubicBezTo>
                  <a:cubicBezTo>
                    <a:pt x="6050" y="29525"/>
                    <a:pt x="6541" y="27727"/>
                    <a:pt x="7276" y="26051"/>
                  </a:cubicBezTo>
                  <a:cubicBezTo>
                    <a:pt x="8012" y="24334"/>
                    <a:pt x="8952" y="22658"/>
                    <a:pt x="10097" y="21146"/>
                  </a:cubicBezTo>
                  <a:lnTo>
                    <a:pt x="10179" y="21023"/>
                  </a:lnTo>
                  <a:cubicBezTo>
                    <a:pt x="10342" y="20778"/>
                    <a:pt x="10546" y="20533"/>
                    <a:pt x="10751" y="20287"/>
                  </a:cubicBezTo>
                  <a:lnTo>
                    <a:pt x="10914" y="20042"/>
                  </a:lnTo>
                  <a:cubicBezTo>
                    <a:pt x="11119" y="19838"/>
                    <a:pt x="11282" y="19634"/>
                    <a:pt x="11446" y="19388"/>
                  </a:cubicBezTo>
                  <a:cubicBezTo>
                    <a:pt x="11527" y="19307"/>
                    <a:pt x="11609" y="19266"/>
                    <a:pt x="11650" y="19184"/>
                  </a:cubicBezTo>
                  <a:cubicBezTo>
                    <a:pt x="11895" y="18898"/>
                    <a:pt x="12181" y="18612"/>
                    <a:pt x="12386" y="18366"/>
                  </a:cubicBezTo>
                  <a:cubicBezTo>
                    <a:pt x="14470" y="16077"/>
                    <a:pt x="16882" y="14156"/>
                    <a:pt x="19539" y="12644"/>
                  </a:cubicBezTo>
                  <a:cubicBezTo>
                    <a:pt x="22155" y="10478"/>
                    <a:pt x="25016" y="8598"/>
                    <a:pt x="28040" y="6963"/>
                  </a:cubicBezTo>
                  <a:cubicBezTo>
                    <a:pt x="30779" y="5450"/>
                    <a:pt x="33681" y="4306"/>
                    <a:pt x="36706" y="3488"/>
                  </a:cubicBezTo>
                  <a:cubicBezTo>
                    <a:pt x="38805" y="3282"/>
                    <a:pt x="40908" y="3180"/>
                    <a:pt x="43009" y="3180"/>
                  </a:cubicBezTo>
                  <a:close/>
                  <a:moveTo>
                    <a:pt x="50575" y="0"/>
                  </a:moveTo>
                  <a:cubicBezTo>
                    <a:pt x="48864" y="0"/>
                    <a:pt x="47142" y="76"/>
                    <a:pt x="45412" y="218"/>
                  </a:cubicBezTo>
                  <a:cubicBezTo>
                    <a:pt x="43736" y="259"/>
                    <a:pt x="42060" y="504"/>
                    <a:pt x="40384" y="913"/>
                  </a:cubicBezTo>
                  <a:lnTo>
                    <a:pt x="39485" y="995"/>
                  </a:lnTo>
                  <a:cubicBezTo>
                    <a:pt x="38463" y="1077"/>
                    <a:pt x="37482" y="1322"/>
                    <a:pt x="36542" y="1731"/>
                  </a:cubicBezTo>
                  <a:cubicBezTo>
                    <a:pt x="36174" y="1731"/>
                    <a:pt x="35806" y="1853"/>
                    <a:pt x="35520" y="2058"/>
                  </a:cubicBezTo>
                  <a:lnTo>
                    <a:pt x="34866" y="2058"/>
                  </a:lnTo>
                  <a:cubicBezTo>
                    <a:pt x="34172" y="2180"/>
                    <a:pt x="33477" y="2385"/>
                    <a:pt x="32823" y="2630"/>
                  </a:cubicBezTo>
                  <a:lnTo>
                    <a:pt x="32659" y="2712"/>
                  </a:lnTo>
                  <a:cubicBezTo>
                    <a:pt x="32496" y="2753"/>
                    <a:pt x="32332" y="2793"/>
                    <a:pt x="32169" y="2834"/>
                  </a:cubicBezTo>
                  <a:cubicBezTo>
                    <a:pt x="32290" y="2899"/>
                    <a:pt x="32404" y="2922"/>
                    <a:pt x="32514" y="2922"/>
                  </a:cubicBezTo>
                  <a:cubicBezTo>
                    <a:pt x="32793" y="2922"/>
                    <a:pt x="33042" y="2772"/>
                    <a:pt x="33285" y="2772"/>
                  </a:cubicBezTo>
                  <a:cubicBezTo>
                    <a:pt x="33431" y="2772"/>
                    <a:pt x="33574" y="2826"/>
                    <a:pt x="33722" y="2998"/>
                  </a:cubicBezTo>
                  <a:cubicBezTo>
                    <a:pt x="32986" y="3120"/>
                    <a:pt x="32250" y="3243"/>
                    <a:pt x="31515" y="3407"/>
                  </a:cubicBezTo>
                  <a:cubicBezTo>
                    <a:pt x="31405" y="3385"/>
                    <a:pt x="31293" y="3374"/>
                    <a:pt x="31179" y="3374"/>
                  </a:cubicBezTo>
                  <a:cubicBezTo>
                    <a:pt x="30868" y="3374"/>
                    <a:pt x="30547" y="3450"/>
                    <a:pt x="30248" y="3570"/>
                  </a:cubicBezTo>
                  <a:cubicBezTo>
                    <a:pt x="30207" y="3568"/>
                    <a:pt x="30168" y="3567"/>
                    <a:pt x="30128" y="3567"/>
                  </a:cubicBezTo>
                  <a:cubicBezTo>
                    <a:pt x="29324" y="3567"/>
                    <a:pt x="28656" y="3951"/>
                    <a:pt x="27877" y="4224"/>
                  </a:cubicBezTo>
                  <a:lnTo>
                    <a:pt x="27305" y="4469"/>
                  </a:lnTo>
                  <a:cubicBezTo>
                    <a:pt x="26692" y="4674"/>
                    <a:pt x="26038" y="4837"/>
                    <a:pt x="25425" y="5082"/>
                  </a:cubicBezTo>
                  <a:cubicBezTo>
                    <a:pt x="18272" y="7494"/>
                    <a:pt x="12018" y="11704"/>
                    <a:pt x="8094" y="18244"/>
                  </a:cubicBezTo>
                  <a:cubicBezTo>
                    <a:pt x="7890" y="18612"/>
                    <a:pt x="7644" y="18980"/>
                    <a:pt x="7481" y="19347"/>
                  </a:cubicBezTo>
                  <a:cubicBezTo>
                    <a:pt x="6336" y="20696"/>
                    <a:pt x="5233" y="22127"/>
                    <a:pt x="4211" y="23598"/>
                  </a:cubicBezTo>
                  <a:cubicBezTo>
                    <a:pt x="4047" y="23803"/>
                    <a:pt x="3761" y="24211"/>
                    <a:pt x="3884" y="24252"/>
                  </a:cubicBezTo>
                  <a:cubicBezTo>
                    <a:pt x="5560" y="24498"/>
                    <a:pt x="4129" y="25315"/>
                    <a:pt x="4047" y="25560"/>
                  </a:cubicBezTo>
                  <a:cubicBezTo>
                    <a:pt x="3843" y="25969"/>
                    <a:pt x="3680" y="26419"/>
                    <a:pt x="3516" y="26827"/>
                  </a:cubicBezTo>
                  <a:cubicBezTo>
                    <a:pt x="3475" y="26950"/>
                    <a:pt x="3393" y="27073"/>
                    <a:pt x="3353" y="27195"/>
                  </a:cubicBezTo>
                  <a:cubicBezTo>
                    <a:pt x="3230" y="27481"/>
                    <a:pt x="3107" y="27808"/>
                    <a:pt x="3026" y="28094"/>
                  </a:cubicBezTo>
                  <a:lnTo>
                    <a:pt x="2862" y="28503"/>
                  </a:lnTo>
                  <a:cubicBezTo>
                    <a:pt x="2739" y="28830"/>
                    <a:pt x="2658" y="29116"/>
                    <a:pt x="2535" y="29443"/>
                  </a:cubicBezTo>
                  <a:lnTo>
                    <a:pt x="2412" y="29811"/>
                  </a:lnTo>
                  <a:cubicBezTo>
                    <a:pt x="2290" y="30220"/>
                    <a:pt x="2126" y="30669"/>
                    <a:pt x="2004" y="31119"/>
                  </a:cubicBezTo>
                  <a:cubicBezTo>
                    <a:pt x="1677" y="32223"/>
                    <a:pt x="1431" y="33367"/>
                    <a:pt x="1186" y="34512"/>
                  </a:cubicBezTo>
                  <a:cubicBezTo>
                    <a:pt x="737" y="36801"/>
                    <a:pt x="1" y="39090"/>
                    <a:pt x="491" y="41665"/>
                  </a:cubicBezTo>
                  <a:cubicBezTo>
                    <a:pt x="543" y="41067"/>
                    <a:pt x="680" y="40890"/>
                    <a:pt x="855" y="40890"/>
                  </a:cubicBezTo>
                  <a:cubicBezTo>
                    <a:pt x="1095" y="40890"/>
                    <a:pt x="1408" y="41224"/>
                    <a:pt x="1668" y="41255"/>
                  </a:cubicBezTo>
                  <a:lnTo>
                    <a:pt x="1668" y="41255"/>
                  </a:lnTo>
                  <a:cubicBezTo>
                    <a:pt x="1226" y="39225"/>
                    <a:pt x="1150" y="37196"/>
                    <a:pt x="1881" y="35206"/>
                  </a:cubicBezTo>
                  <a:lnTo>
                    <a:pt x="1840" y="35206"/>
                  </a:lnTo>
                  <a:cubicBezTo>
                    <a:pt x="1922" y="34961"/>
                    <a:pt x="2004" y="34757"/>
                    <a:pt x="2126" y="34512"/>
                  </a:cubicBezTo>
                  <a:cubicBezTo>
                    <a:pt x="2331" y="35656"/>
                    <a:pt x="2412" y="36801"/>
                    <a:pt x="2331" y="37945"/>
                  </a:cubicBezTo>
                  <a:cubicBezTo>
                    <a:pt x="2249" y="39212"/>
                    <a:pt x="2535" y="40438"/>
                    <a:pt x="3230" y="41501"/>
                  </a:cubicBezTo>
                  <a:cubicBezTo>
                    <a:pt x="3843" y="44975"/>
                    <a:pt x="5601" y="48327"/>
                    <a:pt x="7603" y="51025"/>
                  </a:cubicBezTo>
                  <a:cubicBezTo>
                    <a:pt x="11200" y="55766"/>
                    <a:pt x="17536" y="59322"/>
                    <a:pt x="23422" y="60221"/>
                  </a:cubicBezTo>
                  <a:cubicBezTo>
                    <a:pt x="23446" y="60233"/>
                    <a:pt x="23470" y="60238"/>
                    <a:pt x="23494" y="60238"/>
                  </a:cubicBezTo>
                  <a:cubicBezTo>
                    <a:pt x="23551" y="60238"/>
                    <a:pt x="23609" y="60209"/>
                    <a:pt x="23667" y="60180"/>
                  </a:cubicBezTo>
                  <a:cubicBezTo>
                    <a:pt x="24689" y="60671"/>
                    <a:pt x="25711" y="61161"/>
                    <a:pt x="26732" y="61570"/>
                  </a:cubicBezTo>
                  <a:cubicBezTo>
                    <a:pt x="31145" y="63348"/>
                    <a:pt x="35815" y="64112"/>
                    <a:pt x="40520" y="64112"/>
                  </a:cubicBezTo>
                  <a:cubicBezTo>
                    <a:pt x="47497" y="64112"/>
                    <a:pt x="54548" y="62433"/>
                    <a:pt x="60944" y="59894"/>
                  </a:cubicBezTo>
                  <a:cubicBezTo>
                    <a:pt x="67157" y="57442"/>
                    <a:pt x="72838" y="53845"/>
                    <a:pt x="77702" y="49226"/>
                  </a:cubicBezTo>
                  <a:cubicBezTo>
                    <a:pt x="78438" y="48654"/>
                    <a:pt x="79174" y="48082"/>
                    <a:pt x="79950" y="47510"/>
                  </a:cubicBezTo>
                  <a:lnTo>
                    <a:pt x="79950" y="47510"/>
                  </a:lnTo>
                  <a:lnTo>
                    <a:pt x="78561" y="49063"/>
                  </a:lnTo>
                  <a:cubicBezTo>
                    <a:pt x="79787" y="48164"/>
                    <a:pt x="80890" y="47142"/>
                    <a:pt x="81912" y="45997"/>
                  </a:cubicBezTo>
                  <a:lnTo>
                    <a:pt x="82198" y="45752"/>
                  </a:lnTo>
                  <a:lnTo>
                    <a:pt x="82198" y="45752"/>
                  </a:lnTo>
                  <a:cubicBezTo>
                    <a:pt x="82444" y="46447"/>
                    <a:pt x="81749" y="46733"/>
                    <a:pt x="82117" y="47510"/>
                  </a:cubicBezTo>
                  <a:cubicBezTo>
                    <a:pt x="84692" y="43749"/>
                    <a:pt x="86695" y="39825"/>
                    <a:pt x="89024" y="36065"/>
                  </a:cubicBezTo>
                  <a:lnTo>
                    <a:pt x="89065" y="36187"/>
                  </a:lnTo>
                  <a:cubicBezTo>
                    <a:pt x="89065" y="36433"/>
                    <a:pt x="89024" y="36678"/>
                    <a:pt x="88984" y="36964"/>
                  </a:cubicBezTo>
                  <a:cubicBezTo>
                    <a:pt x="89024" y="37741"/>
                    <a:pt x="88943" y="38558"/>
                    <a:pt x="88738" y="39294"/>
                  </a:cubicBezTo>
                  <a:cubicBezTo>
                    <a:pt x="88534" y="39907"/>
                    <a:pt x="88330" y="40520"/>
                    <a:pt x="88207" y="41133"/>
                  </a:cubicBezTo>
                  <a:lnTo>
                    <a:pt x="88616" y="41215"/>
                  </a:lnTo>
                  <a:cubicBezTo>
                    <a:pt x="88738" y="40929"/>
                    <a:pt x="88861" y="40684"/>
                    <a:pt x="88943" y="40397"/>
                  </a:cubicBezTo>
                  <a:lnTo>
                    <a:pt x="88943" y="40397"/>
                  </a:lnTo>
                  <a:cubicBezTo>
                    <a:pt x="88738" y="41297"/>
                    <a:pt x="88493" y="42196"/>
                    <a:pt x="88248" y="43136"/>
                  </a:cubicBezTo>
                  <a:cubicBezTo>
                    <a:pt x="89270" y="41992"/>
                    <a:pt x="89842" y="40479"/>
                    <a:pt x="89801" y="38967"/>
                  </a:cubicBezTo>
                  <a:cubicBezTo>
                    <a:pt x="89597" y="35288"/>
                    <a:pt x="89638" y="31610"/>
                    <a:pt x="89392" y="27972"/>
                  </a:cubicBezTo>
                  <a:cubicBezTo>
                    <a:pt x="89311" y="26623"/>
                    <a:pt x="89065" y="25315"/>
                    <a:pt x="88657" y="24007"/>
                  </a:cubicBezTo>
                  <a:cubicBezTo>
                    <a:pt x="88411" y="23271"/>
                    <a:pt x="88166" y="22576"/>
                    <a:pt x="87880" y="21882"/>
                  </a:cubicBezTo>
                  <a:cubicBezTo>
                    <a:pt x="86981" y="19756"/>
                    <a:pt x="85836" y="17753"/>
                    <a:pt x="84487" y="15873"/>
                  </a:cubicBezTo>
                  <a:cubicBezTo>
                    <a:pt x="80809" y="10559"/>
                    <a:pt x="75740" y="6390"/>
                    <a:pt x="69855" y="3856"/>
                  </a:cubicBezTo>
                  <a:cubicBezTo>
                    <a:pt x="63652" y="1128"/>
                    <a:pt x="57191" y="0"/>
                    <a:pt x="505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031" name="Google Shape;2031;p49"/>
            <p:cNvSpPr/>
            <p:nvPr/>
          </p:nvSpPr>
          <p:spPr>
            <a:xfrm>
              <a:off x="2798950" y="1395650"/>
              <a:ext cx="733500" cy="581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2" name="Google Shape;2032;p49"/>
          <p:cNvGrpSpPr/>
          <p:nvPr/>
        </p:nvGrpSpPr>
        <p:grpSpPr>
          <a:xfrm>
            <a:off x="4887985" y="2571750"/>
            <a:ext cx="689289" cy="603816"/>
            <a:chOff x="2768600" y="1364814"/>
            <a:chExt cx="794203" cy="627015"/>
          </a:xfrm>
        </p:grpSpPr>
        <p:sp>
          <p:nvSpPr>
            <p:cNvPr id="2033" name="Google Shape;2033;p49"/>
            <p:cNvSpPr/>
            <p:nvPr/>
          </p:nvSpPr>
          <p:spPr>
            <a:xfrm>
              <a:off x="2768600" y="1364814"/>
              <a:ext cx="794203" cy="627015"/>
            </a:xfrm>
            <a:custGeom>
              <a:avLst/>
              <a:gdLst/>
              <a:ahLst/>
              <a:cxnLst/>
              <a:rect l="l" t="t" r="r" b="b"/>
              <a:pathLst>
                <a:path w="89842" h="64112" extrusionOk="0">
                  <a:moveTo>
                    <a:pt x="19416" y="8720"/>
                  </a:moveTo>
                  <a:lnTo>
                    <a:pt x="19416" y="8720"/>
                  </a:lnTo>
                  <a:cubicBezTo>
                    <a:pt x="16514" y="10641"/>
                    <a:pt x="13775" y="12848"/>
                    <a:pt x="11241" y="15301"/>
                  </a:cubicBezTo>
                  <a:cubicBezTo>
                    <a:pt x="13571" y="12603"/>
                    <a:pt x="16310" y="10396"/>
                    <a:pt x="19416" y="8720"/>
                  </a:cubicBezTo>
                  <a:close/>
                  <a:moveTo>
                    <a:pt x="56621" y="1552"/>
                  </a:moveTo>
                  <a:cubicBezTo>
                    <a:pt x="56955" y="1552"/>
                    <a:pt x="57294" y="1650"/>
                    <a:pt x="57633" y="1690"/>
                  </a:cubicBezTo>
                  <a:cubicBezTo>
                    <a:pt x="60086" y="2058"/>
                    <a:pt x="62415" y="2712"/>
                    <a:pt x="64786" y="3284"/>
                  </a:cubicBezTo>
                  <a:cubicBezTo>
                    <a:pt x="69568" y="4428"/>
                    <a:pt x="73656" y="6758"/>
                    <a:pt x="77375" y="9783"/>
                  </a:cubicBezTo>
                  <a:cubicBezTo>
                    <a:pt x="80359" y="12194"/>
                    <a:pt x="82648" y="15178"/>
                    <a:pt x="84692" y="18448"/>
                  </a:cubicBezTo>
                  <a:cubicBezTo>
                    <a:pt x="86245" y="20941"/>
                    <a:pt x="87389" y="23639"/>
                    <a:pt x="88084" y="26459"/>
                  </a:cubicBezTo>
                  <a:lnTo>
                    <a:pt x="88084" y="26786"/>
                  </a:lnTo>
                  <a:cubicBezTo>
                    <a:pt x="88084" y="28789"/>
                    <a:pt x="87921" y="30792"/>
                    <a:pt x="87716" y="32795"/>
                  </a:cubicBezTo>
                  <a:cubicBezTo>
                    <a:pt x="87676" y="32999"/>
                    <a:pt x="87676" y="33204"/>
                    <a:pt x="87594" y="33408"/>
                  </a:cubicBezTo>
                  <a:cubicBezTo>
                    <a:pt x="87716" y="33694"/>
                    <a:pt x="87716" y="34062"/>
                    <a:pt x="87512" y="34307"/>
                  </a:cubicBezTo>
                  <a:cubicBezTo>
                    <a:pt x="87267" y="34716"/>
                    <a:pt x="87022" y="35166"/>
                    <a:pt x="86735" y="35697"/>
                  </a:cubicBezTo>
                  <a:lnTo>
                    <a:pt x="86735" y="34062"/>
                  </a:lnTo>
                  <a:cubicBezTo>
                    <a:pt x="88697" y="24171"/>
                    <a:pt x="82239" y="14851"/>
                    <a:pt x="73778" y="9865"/>
                  </a:cubicBezTo>
                  <a:cubicBezTo>
                    <a:pt x="68383" y="6717"/>
                    <a:pt x="62538" y="4510"/>
                    <a:pt x="56407" y="3325"/>
                  </a:cubicBezTo>
                  <a:lnTo>
                    <a:pt x="56407" y="3284"/>
                  </a:lnTo>
                  <a:cubicBezTo>
                    <a:pt x="56284" y="3284"/>
                    <a:pt x="56203" y="3243"/>
                    <a:pt x="56121" y="3243"/>
                  </a:cubicBezTo>
                  <a:cubicBezTo>
                    <a:pt x="55549" y="3120"/>
                    <a:pt x="54976" y="2998"/>
                    <a:pt x="54404" y="2916"/>
                  </a:cubicBezTo>
                  <a:cubicBezTo>
                    <a:pt x="54200" y="2793"/>
                    <a:pt x="53995" y="2712"/>
                    <a:pt x="53750" y="2671"/>
                  </a:cubicBezTo>
                  <a:cubicBezTo>
                    <a:pt x="52360" y="2507"/>
                    <a:pt x="51012" y="2344"/>
                    <a:pt x="49622" y="2139"/>
                  </a:cubicBezTo>
                  <a:cubicBezTo>
                    <a:pt x="50583" y="1984"/>
                    <a:pt x="51528" y="1811"/>
                    <a:pt x="52466" y="1811"/>
                  </a:cubicBezTo>
                  <a:cubicBezTo>
                    <a:pt x="53005" y="1811"/>
                    <a:pt x="53541" y="1868"/>
                    <a:pt x="54077" y="2017"/>
                  </a:cubicBezTo>
                  <a:cubicBezTo>
                    <a:pt x="54380" y="2118"/>
                    <a:pt x="54776" y="2250"/>
                    <a:pt x="55102" y="2250"/>
                  </a:cubicBezTo>
                  <a:cubicBezTo>
                    <a:pt x="55304" y="2250"/>
                    <a:pt x="55480" y="2199"/>
                    <a:pt x="55589" y="2058"/>
                  </a:cubicBezTo>
                  <a:cubicBezTo>
                    <a:pt x="55924" y="1660"/>
                    <a:pt x="56270" y="1552"/>
                    <a:pt x="56621" y="1552"/>
                  </a:cubicBezTo>
                  <a:close/>
                  <a:moveTo>
                    <a:pt x="86531" y="35043"/>
                  </a:moveTo>
                  <a:lnTo>
                    <a:pt x="86531" y="35043"/>
                  </a:lnTo>
                  <a:cubicBezTo>
                    <a:pt x="86490" y="35533"/>
                    <a:pt x="86408" y="35983"/>
                    <a:pt x="86327" y="36474"/>
                  </a:cubicBezTo>
                  <a:lnTo>
                    <a:pt x="85714" y="37495"/>
                  </a:lnTo>
                  <a:cubicBezTo>
                    <a:pt x="85836" y="37250"/>
                    <a:pt x="85918" y="37005"/>
                    <a:pt x="86041" y="36719"/>
                  </a:cubicBezTo>
                  <a:cubicBezTo>
                    <a:pt x="86245" y="36147"/>
                    <a:pt x="86368" y="35615"/>
                    <a:pt x="86531" y="35043"/>
                  </a:cubicBezTo>
                  <a:close/>
                  <a:moveTo>
                    <a:pt x="1668" y="41255"/>
                  </a:moveTo>
                  <a:cubicBezTo>
                    <a:pt x="1671" y="41269"/>
                    <a:pt x="1674" y="41283"/>
                    <a:pt x="1677" y="41297"/>
                  </a:cubicBezTo>
                  <a:lnTo>
                    <a:pt x="1677" y="41256"/>
                  </a:lnTo>
                  <a:cubicBezTo>
                    <a:pt x="1674" y="41256"/>
                    <a:pt x="1671" y="41255"/>
                    <a:pt x="1668" y="41255"/>
                  </a:cubicBezTo>
                  <a:close/>
                  <a:moveTo>
                    <a:pt x="1677" y="41297"/>
                  </a:moveTo>
                  <a:lnTo>
                    <a:pt x="1677" y="42605"/>
                  </a:lnTo>
                  <a:lnTo>
                    <a:pt x="1758" y="42605"/>
                  </a:lnTo>
                  <a:lnTo>
                    <a:pt x="1677" y="41297"/>
                  </a:lnTo>
                  <a:close/>
                  <a:moveTo>
                    <a:pt x="82280" y="44076"/>
                  </a:moveTo>
                  <a:lnTo>
                    <a:pt x="82280" y="44076"/>
                  </a:lnTo>
                  <a:cubicBezTo>
                    <a:pt x="82239" y="44240"/>
                    <a:pt x="82198" y="44403"/>
                    <a:pt x="82158" y="44567"/>
                  </a:cubicBezTo>
                  <a:cubicBezTo>
                    <a:pt x="82035" y="44730"/>
                    <a:pt x="81871" y="44853"/>
                    <a:pt x="81749" y="44975"/>
                  </a:cubicBezTo>
                  <a:lnTo>
                    <a:pt x="81095" y="45507"/>
                  </a:lnTo>
                  <a:cubicBezTo>
                    <a:pt x="81422" y="45098"/>
                    <a:pt x="81749" y="44689"/>
                    <a:pt x="82035" y="44281"/>
                  </a:cubicBezTo>
                  <a:lnTo>
                    <a:pt x="82280" y="44076"/>
                  </a:lnTo>
                  <a:close/>
                  <a:moveTo>
                    <a:pt x="43009" y="3180"/>
                  </a:moveTo>
                  <a:cubicBezTo>
                    <a:pt x="49664" y="3180"/>
                    <a:pt x="56292" y="4208"/>
                    <a:pt x="62661" y="6227"/>
                  </a:cubicBezTo>
                  <a:cubicBezTo>
                    <a:pt x="74351" y="9906"/>
                    <a:pt x="87185" y="18816"/>
                    <a:pt x="85795" y="32631"/>
                  </a:cubicBezTo>
                  <a:cubicBezTo>
                    <a:pt x="85346" y="37005"/>
                    <a:pt x="83220" y="41051"/>
                    <a:pt x="80441" y="44526"/>
                  </a:cubicBezTo>
                  <a:cubicBezTo>
                    <a:pt x="78765" y="46038"/>
                    <a:pt x="76967" y="47428"/>
                    <a:pt x="75086" y="48695"/>
                  </a:cubicBezTo>
                  <a:cubicBezTo>
                    <a:pt x="74473" y="48981"/>
                    <a:pt x="74065" y="49512"/>
                    <a:pt x="73860" y="50125"/>
                  </a:cubicBezTo>
                  <a:cubicBezTo>
                    <a:pt x="75086" y="49676"/>
                    <a:pt x="76231" y="48981"/>
                    <a:pt x="77212" y="48082"/>
                  </a:cubicBezTo>
                  <a:lnTo>
                    <a:pt x="77212" y="48082"/>
                  </a:lnTo>
                  <a:cubicBezTo>
                    <a:pt x="76517" y="48777"/>
                    <a:pt x="75822" y="49390"/>
                    <a:pt x="75168" y="50003"/>
                  </a:cubicBezTo>
                  <a:cubicBezTo>
                    <a:pt x="74596" y="50493"/>
                    <a:pt x="73983" y="50984"/>
                    <a:pt x="73411" y="51433"/>
                  </a:cubicBezTo>
                  <a:cubicBezTo>
                    <a:pt x="72675" y="51924"/>
                    <a:pt x="71980" y="52374"/>
                    <a:pt x="71244" y="52823"/>
                  </a:cubicBezTo>
                  <a:cubicBezTo>
                    <a:pt x="70999" y="52946"/>
                    <a:pt x="70631" y="53068"/>
                    <a:pt x="70631" y="53436"/>
                  </a:cubicBezTo>
                  <a:cubicBezTo>
                    <a:pt x="66871" y="55930"/>
                    <a:pt x="62865" y="57932"/>
                    <a:pt x="58614" y="59445"/>
                  </a:cubicBezTo>
                  <a:lnTo>
                    <a:pt x="58614" y="59486"/>
                  </a:lnTo>
                  <a:cubicBezTo>
                    <a:pt x="53053" y="61522"/>
                    <a:pt x="47116" y="62725"/>
                    <a:pt x="41212" y="62725"/>
                  </a:cubicBezTo>
                  <a:cubicBezTo>
                    <a:pt x="36095" y="62725"/>
                    <a:pt x="31003" y="61821"/>
                    <a:pt x="26201" y="59772"/>
                  </a:cubicBezTo>
                  <a:cubicBezTo>
                    <a:pt x="24893" y="59200"/>
                    <a:pt x="23585" y="58546"/>
                    <a:pt x="22359" y="57810"/>
                  </a:cubicBezTo>
                  <a:cubicBezTo>
                    <a:pt x="20806" y="57278"/>
                    <a:pt x="19293" y="56543"/>
                    <a:pt x="17904" y="55643"/>
                  </a:cubicBezTo>
                  <a:lnTo>
                    <a:pt x="17863" y="55643"/>
                  </a:lnTo>
                  <a:cubicBezTo>
                    <a:pt x="17985" y="55930"/>
                    <a:pt x="18026" y="56297"/>
                    <a:pt x="17945" y="56624"/>
                  </a:cubicBezTo>
                  <a:cubicBezTo>
                    <a:pt x="18435" y="56992"/>
                    <a:pt x="18926" y="57319"/>
                    <a:pt x="19457" y="57646"/>
                  </a:cubicBezTo>
                  <a:cubicBezTo>
                    <a:pt x="18231" y="57238"/>
                    <a:pt x="17086" y="56747"/>
                    <a:pt x="15942" y="56175"/>
                  </a:cubicBezTo>
                  <a:cubicBezTo>
                    <a:pt x="13489" y="54949"/>
                    <a:pt x="11323" y="53273"/>
                    <a:pt x="9484" y="51311"/>
                  </a:cubicBezTo>
                  <a:cubicBezTo>
                    <a:pt x="8380" y="50125"/>
                    <a:pt x="7440" y="48818"/>
                    <a:pt x="6663" y="47428"/>
                  </a:cubicBezTo>
                  <a:cubicBezTo>
                    <a:pt x="6541" y="47019"/>
                    <a:pt x="6377" y="46692"/>
                    <a:pt x="6091" y="46406"/>
                  </a:cubicBezTo>
                  <a:cubicBezTo>
                    <a:pt x="5887" y="45956"/>
                    <a:pt x="5682" y="45466"/>
                    <a:pt x="5478" y="45016"/>
                  </a:cubicBezTo>
                  <a:cubicBezTo>
                    <a:pt x="5274" y="43381"/>
                    <a:pt x="4701" y="41746"/>
                    <a:pt x="5233" y="40152"/>
                  </a:cubicBezTo>
                  <a:cubicBezTo>
                    <a:pt x="5151" y="39825"/>
                    <a:pt x="5069" y="39457"/>
                    <a:pt x="4988" y="39130"/>
                  </a:cubicBezTo>
                  <a:cubicBezTo>
                    <a:pt x="4988" y="39090"/>
                    <a:pt x="4988" y="39049"/>
                    <a:pt x="4988" y="39008"/>
                  </a:cubicBezTo>
                  <a:cubicBezTo>
                    <a:pt x="4783" y="37986"/>
                    <a:pt x="4742" y="36923"/>
                    <a:pt x="4783" y="35860"/>
                  </a:cubicBezTo>
                  <a:lnTo>
                    <a:pt x="4783" y="35615"/>
                  </a:lnTo>
                  <a:cubicBezTo>
                    <a:pt x="4824" y="35288"/>
                    <a:pt x="4865" y="35002"/>
                    <a:pt x="4906" y="34675"/>
                  </a:cubicBezTo>
                  <a:lnTo>
                    <a:pt x="4906" y="34553"/>
                  </a:lnTo>
                  <a:cubicBezTo>
                    <a:pt x="4947" y="34185"/>
                    <a:pt x="5028" y="33817"/>
                    <a:pt x="5110" y="33490"/>
                  </a:cubicBezTo>
                  <a:cubicBezTo>
                    <a:pt x="5274" y="32754"/>
                    <a:pt x="5519" y="32018"/>
                    <a:pt x="5764" y="31323"/>
                  </a:cubicBezTo>
                  <a:cubicBezTo>
                    <a:pt x="6050" y="29525"/>
                    <a:pt x="6541" y="27727"/>
                    <a:pt x="7276" y="26051"/>
                  </a:cubicBezTo>
                  <a:cubicBezTo>
                    <a:pt x="8012" y="24334"/>
                    <a:pt x="8952" y="22658"/>
                    <a:pt x="10097" y="21146"/>
                  </a:cubicBezTo>
                  <a:lnTo>
                    <a:pt x="10179" y="21023"/>
                  </a:lnTo>
                  <a:cubicBezTo>
                    <a:pt x="10342" y="20778"/>
                    <a:pt x="10546" y="20533"/>
                    <a:pt x="10751" y="20287"/>
                  </a:cubicBezTo>
                  <a:lnTo>
                    <a:pt x="10914" y="20042"/>
                  </a:lnTo>
                  <a:cubicBezTo>
                    <a:pt x="11119" y="19838"/>
                    <a:pt x="11282" y="19634"/>
                    <a:pt x="11446" y="19388"/>
                  </a:cubicBezTo>
                  <a:cubicBezTo>
                    <a:pt x="11527" y="19307"/>
                    <a:pt x="11609" y="19266"/>
                    <a:pt x="11650" y="19184"/>
                  </a:cubicBezTo>
                  <a:cubicBezTo>
                    <a:pt x="11895" y="18898"/>
                    <a:pt x="12181" y="18612"/>
                    <a:pt x="12386" y="18366"/>
                  </a:cubicBezTo>
                  <a:cubicBezTo>
                    <a:pt x="14470" y="16077"/>
                    <a:pt x="16882" y="14156"/>
                    <a:pt x="19539" y="12644"/>
                  </a:cubicBezTo>
                  <a:cubicBezTo>
                    <a:pt x="22155" y="10478"/>
                    <a:pt x="25016" y="8598"/>
                    <a:pt x="28040" y="6963"/>
                  </a:cubicBezTo>
                  <a:cubicBezTo>
                    <a:pt x="30779" y="5450"/>
                    <a:pt x="33681" y="4306"/>
                    <a:pt x="36706" y="3488"/>
                  </a:cubicBezTo>
                  <a:cubicBezTo>
                    <a:pt x="38805" y="3282"/>
                    <a:pt x="40908" y="3180"/>
                    <a:pt x="43009" y="3180"/>
                  </a:cubicBezTo>
                  <a:close/>
                  <a:moveTo>
                    <a:pt x="50575" y="0"/>
                  </a:moveTo>
                  <a:cubicBezTo>
                    <a:pt x="48864" y="0"/>
                    <a:pt x="47142" y="76"/>
                    <a:pt x="45412" y="218"/>
                  </a:cubicBezTo>
                  <a:cubicBezTo>
                    <a:pt x="43736" y="259"/>
                    <a:pt x="42060" y="504"/>
                    <a:pt x="40384" y="913"/>
                  </a:cubicBezTo>
                  <a:lnTo>
                    <a:pt x="39485" y="995"/>
                  </a:lnTo>
                  <a:cubicBezTo>
                    <a:pt x="38463" y="1077"/>
                    <a:pt x="37482" y="1322"/>
                    <a:pt x="36542" y="1731"/>
                  </a:cubicBezTo>
                  <a:cubicBezTo>
                    <a:pt x="36174" y="1731"/>
                    <a:pt x="35806" y="1853"/>
                    <a:pt x="35520" y="2058"/>
                  </a:cubicBezTo>
                  <a:lnTo>
                    <a:pt x="34866" y="2058"/>
                  </a:lnTo>
                  <a:cubicBezTo>
                    <a:pt x="34172" y="2180"/>
                    <a:pt x="33477" y="2385"/>
                    <a:pt x="32823" y="2630"/>
                  </a:cubicBezTo>
                  <a:lnTo>
                    <a:pt x="32659" y="2712"/>
                  </a:lnTo>
                  <a:cubicBezTo>
                    <a:pt x="32496" y="2753"/>
                    <a:pt x="32332" y="2793"/>
                    <a:pt x="32169" y="2834"/>
                  </a:cubicBezTo>
                  <a:cubicBezTo>
                    <a:pt x="32290" y="2899"/>
                    <a:pt x="32404" y="2922"/>
                    <a:pt x="32514" y="2922"/>
                  </a:cubicBezTo>
                  <a:cubicBezTo>
                    <a:pt x="32793" y="2922"/>
                    <a:pt x="33042" y="2772"/>
                    <a:pt x="33285" y="2772"/>
                  </a:cubicBezTo>
                  <a:cubicBezTo>
                    <a:pt x="33431" y="2772"/>
                    <a:pt x="33574" y="2826"/>
                    <a:pt x="33722" y="2998"/>
                  </a:cubicBezTo>
                  <a:cubicBezTo>
                    <a:pt x="32986" y="3120"/>
                    <a:pt x="32250" y="3243"/>
                    <a:pt x="31515" y="3407"/>
                  </a:cubicBezTo>
                  <a:cubicBezTo>
                    <a:pt x="31405" y="3385"/>
                    <a:pt x="31293" y="3374"/>
                    <a:pt x="31179" y="3374"/>
                  </a:cubicBezTo>
                  <a:cubicBezTo>
                    <a:pt x="30868" y="3374"/>
                    <a:pt x="30547" y="3450"/>
                    <a:pt x="30248" y="3570"/>
                  </a:cubicBezTo>
                  <a:cubicBezTo>
                    <a:pt x="30207" y="3568"/>
                    <a:pt x="30168" y="3567"/>
                    <a:pt x="30128" y="3567"/>
                  </a:cubicBezTo>
                  <a:cubicBezTo>
                    <a:pt x="29324" y="3567"/>
                    <a:pt x="28656" y="3951"/>
                    <a:pt x="27877" y="4224"/>
                  </a:cubicBezTo>
                  <a:lnTo>
                    <a:pt x="27305" y="4469"/>
                  </a:lnTo>
                  <a:cubicBezTo>
                    <a:pt x="26692" y="4674"/>
                    <a:pt x="26038" y="4837"/>
                    <a:pt x="25425" y="5082"/>
                  </a:cubicBezTo>
                  <a:cubicBezTo>
                    <a:pt x="18272" y="7494"/>
                    <a:pt x="12018" y="11704"/>
                    <a:pt x="8094" y="18244"/>
                  </a:cubicBezTo>
                  <a:cubicBezTo>
                    <a:pt x="7890" y="18612"/>
                    <a:pt x="7644" y="18980"/>
                    <a:pt x="7481" y="19347"/>
                  </a:cubicBezTo>
                  <a:cubicBezTo>
                    <a:pt x="6336" y="20696"/>
                    <a:pt x="5233" y="22127"/>
                    <a:pt x="4211" y="23598"/>
                  </a:cubicBezTo>
                  <a:cubicBezTo>
                    <a:pt x="4047" y="23803"/>
                    <a:pt x="3761" y="24211"/>
                    <a:pt x="3884" y="24252"/>
                  </a:cubicBezTo>
                  <a:cubicBezTo>
                    <a:pt x="5560" y="24498"/>
                    <a:pt x="4129" y="25315"/>
                    <a:pt x="4047" y="25560"/>
                  </a:cubicBezTo>
                  <a:cubicBezTo>
                    <a:pt x="3843" y="25969"/>
                    <a:pt x="3680" y="26419"/>
                    <a:pt x="3516" y="26827"/>
                  </a:cubicBezTo>
                  <a:cubicBezTo>
                    <a:pt x="3475" y="26950"/>
                    <a:pt x="3393" y="27073"/>
                    <a:pt x="3353" y="27195"/>
                  </a:cubicBezTo>
                  <a:cubicBezTo>
                    <a:pt x="3230" y="27481"/>
                    <a:pt x="3107" y="27808"/>
                    <a:pt x="3026" y="28094"/>
                  </a:cubicBezTo>
                  <a:lnTo>
                    <a:pt x="2862" y="28503"/>
                  </a:lnTo>
                  <a:cubicBezTo>
                    <a:pt x="2739" y="28830"/>
                    <a:pt x="2658" y="29116"/>
                    <a:pt x="2535" y="29443"/>
                  </a:cubicBezTo>
                  <a:lnTo>
                    <a:pt x="2412" y="29811"/>
                  </a:lnTo>
                  <a:cubicBezTo>
                    <a:pt x="2290" y="30220"/>
                    <a:pt x="2126" y="30669"/>
                    <a:pt x="2004" y="31119"/>
                  </a:cubicBezTo>
                  <a:cubicBezTo>
                    <a:pt x="1677" y="32223"/>
                    <a:pt x="1431" y="33367"/>
                    <a:pt x="1186" y="34512"/>
                  </a:cubicBezTo>
                  <a:cubicBezTo>
                    <a:pt x="737" y="36801"/>
                    <a:pt x="1" y="39090"/>
                    <a:pt x="491" y="41665"/>
                  </a:cubicBezTo>
                  <a:cubicBezTo>
                    <a:pt x="543" y="41067"/>
                    <a:pt x="680" y="40890"/>
                    <a:pt x="855" y="40890"/>
                  </a:cubicBezTo>
                  <a:cubicBezTo>
                    <a:pt x="1095" y="40890"/>
                    <a:pt x="1408" y="41224"/>
                    <a:pt x="1668" y="41255"/>
                  </a:cubicBezTo>
                  <a:lnTo>
                    <a:pt x="1668" y="41255"/>
                  </a:lnTo>
                  <a:cubicBezTo>
                    <a:pt x="1226" y="39225"/>
                    <a:pt x="1150" y="37196"/>
                    <a:pt x="1881" y="35206"/>
                  </a:cubicBezTo>
                  <a:lnTo>
                    <a:pt x="1840" y="35206"/>
                  </a:lnTo>
                  <a:cubicBezTo>
                    <a:pt x="1922" y="34961"/>
                    <a:pt x="2004" y="34757"/>
                    <a:pt x="2126" y="34512"/>
                  </a:cubicBezTo>
                  <a:cubicBezTo>
                    <a:pt x="2331" y="35656"/>
                    <a:pt x="2412" y="36801"/>
                    <a:pt x="2331" y="37945"/>
                  </a:cubicBezTo>
                  <a:cubicBezTo>
                    <a:pt x="2249" y="39212"/>
                    <a:pt x="2535" y="40438"/>
                    <a:pt x="3230" y="41501"/>
                  </a:cubicBezTo>
                  <a:cubicBezTo>
                    <a:pt x="3843" y="44975"/>
                    <a:pt x="5601" y="48327"/>
                    <a:pt x="7603" y="51025"/>
                  </a:cubicBezTo>
                  <a:cubicBezTo>
                    <a:pt x="11200" y="55766"/>
                    <a:pt x="17536" y="59322"/>
                    <a:pt x="23422" y="60221"/>
                  </a:cubicBezTo>
                  <a:cubicBezTo>
                    <a:pt x="23446" y="60233"/>
                    <a:pt x="23470" y="60238"/>
                    <a:pt x="23494" y="60238"/>
                  </a:cubicBezTo>
                  <a:cubicBezTo>
                    <a:pt x="23551" y="60238"/>
                    <a:pt x="23609" y="60209"/>
                    <a:pt x="23667" y="60180"/>
                  </a:cubicBezTo>
                  <a:cubicBezTo>
                    <a:pt x="24689" y="60671"/>
                    <a:pt x="25711" y="61161"/>
                    <a:pt x="26732" y="61570"/>
                  </a:cubicBezTo>
                  <a:cubicBezTo>
                    <a:pt x="31145" y="63348"/>
                    <a:pt x="35815" y="64112"/>
                    <a:pt x="40520" y="64112"/>
                  </a:cubicBezTo>
                  <a:cubicBezTo>
                    <a:pt x="47497" y="64112"/>
                    <a:pt x="54548" y="62433"/>
                    <a:pt x="60944" y="59894"/>
                  </a:cubicBezTo>
                  <a:cubicBezTo>
                    <a:pt x="67157" y="57442"/>
                    <a:pt x="72838" y="53845"/>
                    <a:pt x="77702" y="49226"/>
                  </a:cubicBezTo>
                  <a:cubicBezTo>
                    <a:pt x="78438" y="48654"/>
                    <a:pt x="79174" y="48082"/>
                    <a:pt x="79950" y="47510"/>
                  </a:cubicBezTo>
                  <a:lnTo>
                    <a:pt x="79950" y="47510"/>
                  </a:lnTo>
                  <a:lnTo>
                    <a:pt x="78561" y="49063"/>
                  </a:lnTo>
                  <a:cubicBezTo>
                    <a:pt x="79787" y="48164"/>
                    <a:pt x="80890" y="47142"/>
                    <a:pt x="81912" y="45997"/>
                  </a:cubicBezTo>
                  <a:lnTo>
                    <a:pt x="82198" y="45752"/>
                  </a:lnTo>
                  <a:lnTo>
                    <a:pt x="82198" y="45752"/>
                  </a:lnTo>
                  <a:cubicBezTo>
                    <a:pt x="82444" y="46447"/>
                    <a:pt x="81749" y="46733"/>
                    <a:pt x="82117" y="47510"/>
                  </a:cubicBezTo>
                  <a:cubicBezTo>
                    <a:pt x="84692" y="43749"/>
                    <a:pt x="86695" y="39825"/>
                    <a:pt x="89024" y="36065"/>
                  </a:cubicBezTo>
                  <a:lnTo>
                    <a:pt x="89065" y="36187"/>
                  </a:lnTo>
                  <a:cubicBezTo>
                    <a:pt x="89065" y="36433"/>
                    <a:pt x="89024" y="36678"/>
                    <a:pt x="88984" y="36964"/>
                  </a:cubicBezTo>
                  <a:cubicBezTo>
                    <a:pt x="89024" y="37741"/>
                    <a:pt x="88943" y="38558"/>
                    <a:pt x="88738" y="39294"/>
                  </a:cubicBezTo>
                  <a:cubicBezTo>
                    <a:pt x="88534" y="39907"/>
                    <a:pt x="88330" y="40520"/>
                    <a:pt x="88207" y="41133"/>
                  </a:cubicBezTo>
                  <a:lnTo>
                    <a:pt x="88616" y="41215"/>
                  </a:lnTo>
                  <a:cubicBezTo>
                    <a:pt x="88738" y="40929"/>
                    <a:pt x="88861" y="40684"/>
                    <a:pt x="88943" y="40397"/>
                  </a:cubicBezTo>
                  <a:lnTo>
                    <a:pt x="88943" y="40397"/>
                  </a:lnTo>
                  <a:cubicBezTo>
                    <a:pt x="88738" y="41297"/>
                    <a:pt x="88493" y="42196"/>
                    <a:pt x="88248" y="43136"/>
                  </a:cubicBezTo>
                  <a:cubicBezTo>
                    <a:pt x="89270" y="41992"/>
                    <a:pt x="89842" y="40479"/>
                    <a:pt x="89801" y="38967"/>
                  </a:cubicBezTo>
                  <a:cubicBezTo>
                    <a:pt x="89597" y="35288"/>
                    <a:pt x="89638" y="31610"/>
                    <a:pt x="89392" y="27972"/>
                  </a:cubicBezTo>
                  <a:cubicBezTo>
                    <a:pt x="89311" y="26623"/>
                    <a:pt x="89065" y="25315"/>
                    <a:pt x="88657" y="24007"/>
                  </a:cubicBezTo>
                  <a:cubicBezTo>
                    <a:pt x="88411" y="23271"/>
                    <a:pt x="88166" y="22576"/>
                    <a:pt x="87880" y="21882"/>
                  </a:cubicBezTo>
                  <a:cubicBezTo>
                    <a:pt x="86981" y="19756"/>
                    <a:pt x="85836" y="17753"/>
                    <a:pt x="84487" y="15873"/>
                  </a:cubicBezTo>
                  <a:cubicBezTo>
                    <a:pt x="80809" y="10559"/>
                    <a:pt x="75740" y="6390"/>
                    <a:pt x="69855" y="3856"/>
                  </a:cubicBezTo>
                  <a:cubicBezTo>
                    <a:pt x="63652" y="1128"/>
                    <a:pt x="57191" y="0"/>
                    <a:pt x="505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034" name="Google Shape;2034;p49"/>
            <p:cNvSpPr/>
            <p:nvPr/>
          </p:nvSpPr>
          <p:spPr>
            <a:xfrm>
              <a:off x="2798950" y="1395650"/>
              <a:ext cx="733500" cy="581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35" name="Google Shape;2035;p49"/>
          <p:cNvSpPr/>
          <p:nvPr/>
        </p:nvSpPr>
        <p:spPr>
          <a:xfrm>
            <a:off x="1828800" y="2647579"/>
            <a:ext cx="318970" cy="389411"/>
          </a:xfrm>
          <a:custGeom>
            <a:avLst/>
            <a:gdLst/>
            <a:ahLst/>
            <a:cxnLst/>
            <a:rect l="l" t="t" r="r" b="b"/>
            <a:pathLst>
              <a:path w="9704" h="11847" extrusionOk="0">
                <a:moveTo>
                  <a:pt x="7593" y="693"/>
                </a:moveTo>
                <a:lnTo>
                  <a:pt x="7593" y="1418"/>
                </a:lnTo>
                <a:lnTo>
                  <a:pt x="6900" y="1418"/>
                </a:lnTo>
                <a:lnTo>
                  <a:pt x="6900" y="693"/>
                </a:lnTo>
                <a:close/>
                <a:moveTo>
                  <a:pt x="7939" y="2080"/>
                </a:moveTo>
                <a:cubicBezTo>
                  <a:pt x="8160" y="2080"/>
                  <a:pt x="8317" y="2237"/>
                  <a:pt x="8317" y="2426"/>
                </a:cubicBezTo>
                <a:lnTo>
                  <a:pt x="8317" y="5577"/>
                </a:lnTo>
                <a:lnTo>
                  <a:pt x="6868" y="5577"/>
                </a:lnTo>
                <a:cubicBezTo>
                  <a:pt x="6900" y="5482"/>
                  <a:pt x="6931" y="5356"/>
                  <a:pt x="6931" y="5230"/>
                </a:cubicBezTo>
                <a:cubicBezTo>
                  <a:pt x="6931" y="4789"/>
                  <a:pt x="6648" y="4411"/>
                  <a:pt x="6207" y="4254"/>
                </a:cubicBezTo>
                <a:lnTo>
                  <a:pt x="6207" y="2426"/>
                </a:lnTo>
                <a:cubicBezTo>
                  <a:pt x="6207" y="2237"/>
                  <a:pt x="6364" y="2080"/>
                  <a:pt x="6585" y="2080"/>
                </a:cubicBezTo>
                <a:close/>
                <a:moveTo>
                  <a:pt x="5860" y="4915"/>
                </a:moveTo>
                <a:cubicBezTo>
                  <a:pt x="6049" y="4915"/>
                  <a:pt x="6207" y="5073"/>
                  <a:pt x="6207" y="5262"/>
                </a:cubicBezTo>
                <a:cubicBezTo>
                  <a:pt x="6207" y="5482"/>
                  <a:pt x="6049" y="5640"/>
                  <a:pt x="5860" y="5640"/>
                </a:cubicBezTo>
                <a:cubicBezTo>
                  <a:pt x="5671" y="5640"/>
                  <a:pt x="5513" y="5482"/>
                  <a:pt x="5513" y="5262"/>
                </a:cubicBezTo>
                <a:cubicBezTo>
                  <a:pt x="5545" y="5073"/>
                  <a:pt x="5671" y="4915"/>
                  <a:pt x="5860" y="4915"/>
                </a:cubicBezTo>
                <a:close/>
                <a:moveTo>
                  <a:pt x="8317" y="6270"/>
                </a:moveTo>
                <a:lnTo>
                  <a:pt x="8317" y="6616"/>
                </a:lnTo>
                <a:cubicBezTo>
                  <a:pt x="8317" y="6837"/>
                  <a:pt x="8160" y="6963"/>
                  <a:pt x="7939" y="6963"/>
                </a:cubicBezTo>
                <a:lnTo>
                  <a:pt x="6585" y="6963"/>
                </a:lnTo>
                <a:cubicBezTo>
                  <a:pt x="6364" y="6963"/>
                  <a:pt x="6207" y="6805"/>
                  <a:pt x="6207" y="6616"/>
                </a:cubicBezTo>
                <a:lnTo>
                  <a:pt x="6207" y="6270"/>
                </a:lnTo>
                <a:close/>
                <a:moveTo>
                  <a:pt x="7593" y="7688"/>
                </a:moveTo>
                <a:lnTo>
                  <a:pt x="7593" y="8381"/>
                </a:lnTo>
                <a:lnTo>
                  <a:pt x="6900" y="8381"/>
                </a:lnTo>
                <a:lnTo>
                  <a:pt x="6900" y="7688"/>
                </a:lnTo>
                <a:close/>
                <a:moveTo>
                  <a:pt x="5513" y="3529"/>
                </a:moveTo>
                <a:lnTo>
                  <a:pt x="5513" y="4285"/>
                </a:lnTo>
                <a:cubicBezTo>
                  <a:pt x="5198" y="4411"/>
                  <a:pt x="4946" y="4632"/>
                  <a:pt x="4883" y="4947"/>
                </a:cubicBezTo>
                <a:cubicBezTo>
                  <a:pt x="4064" y="5104"/>
                  <a:pt x="3434" y="5829"/>
                  <a:pt x="3434" y="6648"/>
                </a:cubicBezTo>
                <a:lnTo>
                  <a:pt x="3434" y="10113"/>
                </a:lnTo>
                <a:cubicBezTo>
                  <a:pt x="3434" y="10302"/>
                  <a:pt x="3592" y="10460"/>
                  <a:pt x="3781" y="10460"/>
                </a:cubicBezTo>
                <a:lnTo>
                  <a:pt x="5639" y="10460"/>
                </a:lnTo>
                <a:lnTo>
                  <a:pt x="5986" y="11185"/>
                </a:lnTo>
                <a:lnTo>
                  <a:pt x="2048" y="11185"/>
                </a:lnTo>
                <a:lnTo>
                  <a:pt x="2048" y="11153"/>
                </a:lnTo>
                <a:lnTo>
                  <a:pt x="2048" y="7309"/>
                </a:lnTo>
                <a:cubicBezTo>
                  <a:pt x="2048" y="5356"/>
                  <a:pt x="3592" y="3686"/>
                  <a:pt x="5513" y="3529"/>
                </a:cubicBezTo>
                <a:close/>
                <a:moveTo>
                  <a:pt x="5923" y="0"/>
                </a:moveTo>
                <a:cubicBezTo>
                  <a:pt x="5702" y="0"/>
                  <a:pt x="5545" y="158"/>
                  <a:pt x="5545" y="347"/>
                </a:cubicBezTo>
                <a:cubicBezTo>
                  <a:pt x="5545" y="536"/>
                  <a:pt x="5702" y="693"/>
                  <a:pt x="5923" y="693"/>
                </a:cubicBezTo>
                <a:lnTo>
                  <a:pt x="6270" y="693"/>
                </a:lnTo>
                <a:lnTo>
                  <a:pt x="6270" y="1450"/>
                </a:lnTo>
                <a:cubicBezTo>
                  <a:pt x="5860" y="1607"/>
                  <a:pt x="5545" y="1954"/>
                  <a:pt x="5545" y="2426"/>
                </a:cubicBezTo>
                <a:lnTo>
                  <a:pt x="5545" y="2836"/>
                </a:lnTo>
                <a:cubicBezTo>
                  <a:pt x="3245" y="3025"/>
                  <a:pt x="1386" y="4947"/>
                  <a:pt x="1386" y="7309"/>
                </a:cubicBezTo>
                <a:lnTo>
                  <a:pt x="1386" y="11153"/>
                </a:lnTo>
                <a:lnTo>
                  <a:pt x="347" y="11153"/>
                </a:lnTo>
                <a:cubicBezTo>
                  <a:pt x="158" y="11153"/>
                  <a:pt x="0" y="11311"/>
                  <a:pt x="0" y="11500"/>
                </a:cubicBezTo>
                <a:cubicBezTo>
                  <a:pt x="0" y="11689"/>
                  <a:pt x="158" y="11846"/>
                  <a:pt x="347" y="11846"/>
                </a:cubicBezTo>
                <a:lnTo>
                  <a:pt x="7971" y="11846"/>
                </a:lnTo>
                <a:cubicBezTo>
                  <a:pt x="8160" y="11846"/>
                  <a:pt x="8317" y="11689"/>
                  <a:pt x="8317" y="11500"/>
                </a:cubicBezTo>
                <a:cubicBezTo>
                  <a:pt x="8317" y="11311"/>
                  <a:pt x="8160" y="11153"/>
                  <a:pt x="7971" y="11153"/>
                </a:cubicBezTo>
                <a:lnTo>
                  <a:pt x="6774" y="11153"/>
                </a:lnTo>
                <a:lnTo>
                  <a:pt x="6427" y="10428"/>
                </a:lnTo>
                <a:lnTo>
                  <a:pt x="9326" y="10428"/>
                </a:lnTo>
                <a:cubicBezTo>
                  <a:pt x="9546" y="10428"/>
                  <a:pt x="9704" y="10271"/>
                  <a:pt x="9704" y="10082"/>
                </a:cubicBezTo>
                <a:cubicBezTo>
                  <a:pt x="9672" y="9924"/>
                  <a:pt x="9515" y="9767"/>
                  <a:pt x="9326" y="9767"/>
                </a:cubicBezTo>
                <a:lnTo>
                  <a:pt x="4127" y="9767"/>
                </a:lnTo>
                <a:lnTo>
                  <a:pt x="4127" y="6648"/>
                </a:lnTo>
                <a:cubicBezTo>
                  <a:pt x="4127" y="6175"/>
                  <a:pt x="4442" y="5797"/>
                  <a:pt x="4883" y="5671"/>
                </a:cubicBezTo>
                <a:cubicBezTo>
                  <a:pt x="5009" y="5955"/>
                  <a:pt x="5230" y="6175"/>
                  <a:pt x="5513" y="6270"/>
                </a:cubicBezTo>
                <a:lnTo>
                  <a:pt x="5513" y="6648"/>
                </a:lnTo>
                <a:cubicBezTo>
                  <a:pt x="5513" y="7089"/>
                  <a:pt x="5797" y="7467"/>
                  <a:pt x="6238" y="7625"/>
                </a:cubicBezTo>
                <a:lnTo>
                  <a:pt x="6238" y="8727"/>
                </a:lnTo>
                <a:cubicBezTo>
                  <a:pt x="6238" y="8948"/>
                  <a:pt x="6396" y="9105"/>
                  <a:pt x="6585" y="9105"/>
                </a:cubicBezTo>
                <a:lnTo>
                  <a:pt x="7971" y="9105"/>
                </a:lnTo>
                <a:cubicBezTo>
                  <a:pt x="8160" y="9105"/>
                  <a:pt x="8317" y="8948"/>
                  <a:pt x="8317" y="8727"/>
                </a:cubicBezTo>
                <a:lnTo>
                  <a:pt x="8317" y="7625"/>
                </a:lnTo>
                <a:cubicBezTo>
                  <a:pt x="8695" y="7467"/>
                  <a:pt x="9010" y="7120"/>
                  <a:pt x="9010" y="6648"/>
                </a:cubicBezTo>
                <a:lnTo>
                  <a:pt x="9010" y="2426"/>
                </a:lnTo>
                <a:cubicBezTo>
                  <a:pt x="9010" y="2017"/>
                  <a:pt x="8758" y="1607"/>
                  <a:pt x="8317" y="1450"/>
                </a:cubicBezTo>
                <a:lnTo>
                  <a:pt x="8317" y="693"/>
                </a:lnTo>
                <a:lnTo>
                  <a:pt x="8664" y="693"/>
                </a:lnTo>
                <a:cubicBezTo>
                  <a:pt x="8853" y="693"/>
                  <a:pt x="9010" y="536"/>
                  <a:pt x="9010" y="347"/>
                </a:cubicBezTo>
                <a:cubicBezTo>
                  <a:pt x="9010" y="158"/>
                  <a:pt x="8853" y="0"/>
                  <a:pt x="86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49"/>
          <p:cNvSpPr/>
          <p:nvPr/>
        </p:nvSpPr>
        <p:spPr>
          <a:xfrm>
            <a:off x="275974" y="4473032"/>
            <a:ext cx="393553" cy="364561"/>
          </a:xfrm>
          <a:custGeom>
            <a:avLst/>
            <a:gdLst/>
            <a:ahLst/>
            <a:cxnLst/>
            <a:rect l="l" t="t" r="r" b="b"/>
            <a:pathLst>
              <a:path w="11973" h="11091" extrusionOk="0">
                <a:moveTo>
                  <a:pt x="2143" y="694"/>
                </a:moveTo>
                <a:cubicBezTo>
                  <a:pt x="2206" y="694"/>
                  <a:pt x="2332" y="726"/>
                  <a:pt x="2363" y="820"/>
                </a:cubicBezTo>
                <a:cubicBezTo>
                  <a:pt x="2489" y="915"/>
                  <a:pt x="2489" y="1167"/>
                  <a:pt x="2363" y="1293"/>
                </a:cubicBezTo>
                <a:lnTo>
                  <a:pt x="1387" y="2269"/>
                </a:lnTo>
                <a:cubicBezTo>
                  <a:pt x="1324" y="2332"/>
                  <a:pt x="1229" y="2395"/>
                  <a:pt x="1135" y="2395"/>
                </a:cubicBezTo>
                <a:cubicBezTo>
                  <a:pt x="1072" y="2395"/>
                  <a:pt x="977" y="2332"/>
                  <a:pt x="914" y="2269"/>
                </a:cubicBezTo>
                <a:cubicBezTo>
                  <a:pt x="788" y="2143"/>
                  <a:pt x="788" y="1923"/>
                  <a:pt x="914" y="1797"/>
                </a:cubicBezTo>
                <a:lnTo>
                  <a:pt x="1891" y="820"/>
                </a:lnTo>
                <a:cubicBezTo>
                  <a:pt x="1985" y="726"/>
                  <a:pt x="2048" y="694"/>
                  <a:pt x="2143" y="694"/>
                </a:cubicBezTo>
                <a:close/>
                <a:moveTo>
                  <a:pt x="2647" y="2017"/>
                </a:moveTo>
                <a:lnTo>
                  <a:pt x="5325" y="4191"/>
                </a:lnTo>
                <a:lnTo>
                  <a:pt x="3151" y="4191"/>
                </a:lnTo>
                <a:lnTo>
                  <a:pt x="2111" y="2584"/>
                </a:lnTo>
                <a:lnTo>
                  <a:pt x="2647" y="2017"/>
                </a:lnTo>
                <a:close/>
                <a:moveTo>
                  <a:pt x="10555" y="2805"/>
                </a:moveTo>
                <a:lnTo>
                  <a:pt x="10555" y="2805"/>
                </a:lnTo>
                <a:cubicBezTo>
                  <a:pt x="10523" y="3277"/>
                  <a:pt x="10334" y="3750"/>
                  <a:pt x="10050" y="4191"/>
                </a:cubicBezTo>
                <a:lnTo>
                  <a:pt x="8318" y="4191"/>
                </a:lnTo>
                <a:cubicBezTo>
                  <a:pt x="8822" y="3403"/>
                  <a:pt x="9641" y="2931"/>
                  <a:pt x="10555" y="2805"/>
                </a:cubicBezTo>
                <a:close/>
                <a:moveTo>
                  <a:pt x="10964" y="4853"/>
                </a:moveTo>
                <a:cubicBezTo>
                  <a:pt x="11153" y="4853"/>
                  <a:pt x="11311" y="5010"/>
                  <a:pt x="11311" y="5231"/>
                </a:cubicBezTo>
                <a:cubicBezTo>
                  <a:pt x="11279" y="5294"/>
                  <a:pt x="11279" y="5388"/>
                  <a:pt x="11185" y="5420"/>
                </a:cubicBezTo>
                <a:cubicBezTo>
                  <a:pt x="11122" y="5483"/>
                  <a:pt x="11027" y="5577"/>
                  <a:pt x="10933" y="5577"/>
                </a:cubicBezTo>
                <a:lnTo>
                  <a:pt x="1198" y="5577"/>
                </a:lnTo>
                <a:cubicBezTo>
                  <a:pt x="1072" y="5577"/>
                  <a:pt x="1009" y="5546"/>
                  <a:pt x="914" y="5420"/>
                </a:cubicBezTo>
                <a:cubicBezTo>
                  <a:pt x="882" y="5325"/>
                  <a:pt x="851" y="5294"/>
                  <a:pt x="851" y="5231"/>
                </a:cubicBezTo>
                <a:cubicBezTo>
                  <a:pt x="851" y="5010"/>
                  <a:pt x="1009" y="4853"/>
                  <a:pt x="1198" y="4853"/>
                </a:cubicBezTo>
                <a:close/>
                <a:moveTo>
                  <a:pt x="10555" y="6239"/>
                </a:moveTo>
                <a:cubicBezTo>
                  <a:pt x="10428" y="7058"/>
                  <a:pt x="10082" y="8098"/>
                  <a:pt x="8759" y="9043"/>
                </a:cubicBezTo>
                <a:lnTo>
                  <a:pt x="3340" y="9043"/>
                </a:lnTo>
                <a:cubicBezTo>
                  <a:pt x="2363" y="8381"/>
                  <a:pt x="1765" y="7657"/>
                  <a:pt x="1576" y="6270"/>
                </a:cubicBezTo>
                <a:lnTo>
                  <a:pt x="9137" y="6270"/>
                </a:lnTo>
                <a:cubicBezTo>
                  <a:pt x="9074" y="6711"/>
                  <a:pt x="8822" y="7216"/>
                  <a:pt x="8192" y="7751"/>
                </a:cubicBezTo>
                <a:cubicBezTo>
                  <a:pt x="8034" y="7846"/>
                  <a:pt x="8034" y="8098"/>
                  <a:pt x="8160" y="8224"/>
                </a:cubicBezTo>
                <a:cubicBezTo>
                  <a:pt x="8223" y="8287"/>
                  <a:pt x="8318" y="8318"/>
                  <a:pt x="8444" y="8318"/>
                </a:cubicBezTo>
                <a:cubicBezTo>
                  <a:pt x="8507" y="8318"/>
                  <a:pt x="8601" y="8287"/>
                  <a:pt x="8633" y="8255"/>
                </a:cubicBezTo>
                <a:cubicBezTo>
                  <a:pt x="9483" y="7531"/>
                  <a:pt x="9767" y="6838"/>
                  <a:pt x="9861" y="6239"/>
                </a:cubicBezTo>
                <a:close/>
                <a:moveTo>
                  <a:pt x="8475" y="9704"/>
                </a:moveTo>
                <a:lnTo>
                  <a:pt x="8475" y="10051"/>
                </a:lnTo>
                <a:cubicBezTo>
                  <a:pt x="8507" y="10272"/>
                  <a:pt x="8349" y="10429"/>
                  <a:pt x="8160" y="10429"/>
                </a:cubicBezTo>
                <a:lnTo>
                  <a:pt x="3938" y="10429"/>
                </a:lnTo>
                <a:cubicBezTo>
                  <a:pt x="3749" y="10429"/>
                  <a:pt x="3592" y="10272"/>
                  <a:pt x="3592" y="10051"/>
                </a:cubicBezTo>
                <a:lnTo>
                  <a:pt x="3592" y="9704"/>
                </a:lnTo>
                <a:close/>
                <a:moveTo>
                  <a:pt x="2143" y="1"/>
                </a:moveTo>
                <a:cubicBezTo>
                  <a:pt x="1859" y="1"/>
                  <a:pt x="1576" y="127"/>
                  <a:pt x="1387" y="348"/>
                </a:cubicBezTo>
                <a:lnTo>
                  <a:pt x="410" y="1324"/>
                </a:lnTo>
                <a:cubicBezTo>
                  <a:pt x="0" y="1702"/>
                  <a:pt x="0" y="2364"/>
                  <a:pt x="410" y="2773"/>
                </a:cubicBezTo>
                <a:cubicBezTo>
                  <a:pt x="599" y="2962"/>
                  <a:pt x="882" y="3088"/>
                  <a:pt x="1135" y="3088"/>
                </a:cubicBezTo>
                <a:cubicBezTo>
                  <a:pt x="1261" y="3088"/>
                  <a:pt x="1418" y="3057"/>
                  <a:pt x="1544" y="3025"/>
                </a:cubicBezTo>
                <a:lnTo>
                  <a:pt x="2332" y="4191"/>
                </a:lnTo>
                <a:lnTo>
                  <a:pt x="1198" y="4191"/>
                </a:lnTo>
                <a:cubicBezTo>
                  <a:pt x="599" y="4191"/>
                  <a:pt x="158" y="4664"/>
                  <a:pt x="158" y="5231"/>
                </a:cubicBezTo>
                <a:cubicBezTo>
                  <a:pt x="158" y="5451"/>
                  <a:pt x="252" y="5640"/>
                  <a:pt x="347" y="5861"/>
                </a:cubicBezTo>
                <a:cubicBezTo>
                  <a:pt x="473" y="6050"/>
                  <a:pt x="662" y="6176"/>
                  <a:pt x="914" y="6207"/>
                </a:cubicBezTo>
                <a:cubicBezTo>
                  <a:pt x="977" y="6995"/>
                  <a:pt x="1229" y="7625"/>
                  <a:pt x="1544" y="8161"/>
                </a:cubicBezTo>
                <a:cubicBezTo>
                  <a:pt x="1859" y="8696"/>
                  <a:pt x="2300" y="9106"/>
                  <a:pt x="2930" y="9547"/>
                </a:cubicBezTo>
                <a:lnTo>
                  <a:pt x="2930" y="10051"/>
                </a:lnTo>
                <a:cubicBezTo>
                  <a:pt x="2930" y="10650"/>
                  <a:pt x="3403" y="11091"/>
                  <a:pt x="3938" y="11091"/>
                </a:cubicBezTo>
                <a:lnTo>
                  <a:pt x="8160" y="11091"/>
                </a:lnTo>
                <a:cubicBezTo>
                  <a:pt x="8759" y="11091"/>
                  <a:pt x="9168" y="10618"/>
                  <a:pt x="9168" y="10051"/>
                </a:cubicBezTo>
                <a:lnTo>
                  <a:pt x="9168" y="9547"/>
                </a:lnTo>
                <a:cubicBezTo>
                  <a:pt x="10428" y="8696"/>
                  <a:pt x="11122" y="7594"/>
                  <a:pt x="11216" y="6207"/>
                </a:cubicBezTo>
                <a:cubicBezTo>
                  <a:pt x="11437" y="6113"/>
                  <a:pt x="11626" y="6018"/>
                  <a:pt x="11752" y="5861"/>
                </a:cubicBezTo>
                <a:cubicBezTo>
                  <a:pt x="11846" y="5640"/>
                  <a:pt x="11941" y="5451"/>
                  <a:pt x="11941" y="5231"/>
                </a:cubicBezTo>
                <a:cubicBezTo>
                  <a:pt x="11972" y="4632"/>
                  <a:pt x="11500" y="4191"/>
                  <a:pt x="10901" y="4191"/>
                </a:cubicBezTo>
                <a:lnTo>
                  <a:pt x="10838" y="4191"/>
                </a:lnTo>
                <a:cubicBezTo>
                  <a:pt x="11122" y="3656"/>
                  <a:pt x="11279" y="3057"/>
                  <a:pt x="11279" y="2458"/>
                </a:cubicBezTo>
                <a:cubicBezTo>
                  <a:pt x="11279" y="2269"/>
                  <a:pt x="11122" y="2112"/>
                  <a:pt x="10901" y="2112"/>
                </a:cubicBezTo>
                <a:cubicBezTo>
                  <a:pt x="9452" y="2112"/>
                  <a:pt x="8160" y="2931"/>
                  <a:pt x="7530" y="4191"/>
                </a:cubicBezTo>
                <a:lnTo>
                  <a:pt x="6427" y="4191"/>
                </a:lnTo>
                <a:lnTo>
                  <a:pt x="3088" y="1482"/>
                </a:lnTo>
                <a:cubicBezTo>
                  <a:pt x="3245" y="1072"/>
                  <a:pt x="3151" y="663"/>
                  <a:pt x="2867" y="348"/>
                </a:cubicBezTo>
                <a:cubicBezTo>
                  <a:pt x="2678" y="127"/>
                  <a:pt x="2395" y="1"/>
                  <a:pt x="2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2005;p48"/>
          <p:cNvGrpSpPr/>
          <p:nvPr/>
        </p:nvGrpSpPr>
        <p:grpSpPr>
          <a:xfrm>
            <a:off x="2819401" y="346264"/>
            <a:ext cx="3375854" cy="763961"/>
            <a:chOff x="1317911" y="2500235"/>
            <a:chExt cx="1689216" cy="898038"/>
          </a:xfrm>
        </p:grpSpPr>
        <p:sp>
          <p:nvSpPr>
            <p:cNvPr id="14" name="Google Shape;2006;p48"/>
            <p:cNvSpPr/>
            <p:nvPr/>
          </p:nvSpPr>
          <p:spPr>
            <a:xfrm>
              <a:off x="1325855" y="2506171"/>
              <a:ext cx="355330" cy="408664"/>
            </a:xfrm>
            <a:custGeom>
              <a:avLst/>
              <a:gdLst/>
              <a:ahLst/>
              <a:cxnLst/>
              <a:rect l="l" t="t" r="r" b="b"/>
              <a:pathLst>
                <a:path w="15520" h="20446" extrusionOk="0">
                  <a:moveTo>
                    <a:pt x="992" y="1"/>
                  </a:moveTo>
                  <a:cubicBezTo>
                    <a:pt x="843" y="1"/>
                    <a:pt x="645" y="50"/>
                    <a:pt x="546" y="150"/>
                  </a:cubicBezTo>
                  <a:cubicBezTo>
                    <a:pt x="99" y="447"/>
                    <a:pt x="0" y="992"/>
                    <a:pt x="248" y="1439"/>
                  </a:cubicBezTo>
                  <a:cubicBezTo>
                    <a:pt x="793" y="2430"/>
                    <a:pt x="1339" y="3372"/>
                    <a:pt x="1934" y="4364"/>
                  </a:cubicBezTo>
                  <a:cubicBezTo>
                    <a:pt x="2430" y="5207"/>
                    <a:pt x="2876" y="6099"/>
                    <a:pt x="3421" y="6893"/>
                  </a:cubicBezTo>
                  <a:cubicBezTo>
                    <a:pt x="3967" y="7736"/>
                    <a:pt x="4661" y="8678"/>
                    <a:pt x="5256" y="9521"/>
                  </a:cubicBezTo>
                  <a:cubicBezTo>
                    <a:pt x="5901" y="10413"/>
                    <a:pt x="6496" y="11256"/>
                    <a:pt x="7140" y="12099"/>
                  </a:cubicBezTo>
                  <a:cubicBezTo>
                    <a:pt x="7686" y="12843"/>
                    <a:pt x="8231" y="13537"/>
                    <a:pt x="8727" y="14231"/>
                  </a:cubicBezTo>
                  <a:cubicBezTo>
                    <a:pt x="9223" y="14975"/>
                    <a:pt x="9768" y="15619"/>
                    <a:pt x="10313" y="16264"/>
                  </a:cubicBezTo>
                  <a:cubicBezTo>
                    <a:pt x="10859" y="16859"/>
                    <a:pt x="11404" y="17603"/>
                    <a:pt x="11999" y="18247"/>
                  </a:cubicBezTo>
                  <a:lnTo>
                    <a:pt x="12892" y="19239"/>
                  </a:lnTo>
                  <a:lnTo>
                    <a:pt x="13288" y="19636"/>
                  </a:lnTo>
                  <a:cubicBezTo>
                    <a:pt x="13536" y="19983"/>
                    <a:pt x="13883" y="20280"/>
                    <a:pt x="14330" y="20429"/>
                  </a:cubicBezTo>
                  <a:cubicBezTo>
                    <a:pt x="14387" y="20440"/>
                    <a:pt x="14445" y="20446"/>
                    <a:pt x="14503" y="20446"/>
                  </a:cubicBezTo>
                  <a:cubicBezTo>
                    <a:pt x="14946" y="20446"/>
                    <a:pt x="15382" y="20124"/>
                    <a:pt x="15470" y="19685"/>
                  </a:cubicBezTo>
                  <a:cubicBezTo>
                    <a:pt x="15520" y="19388"/>
                    <a:pt x="15520" y="19090"/>
                    <a:pt x="15371" y="18842"/>
                  </a:cubicBezTo>
                  <a:lnTo>
                    <a:pt x="15222" y="18644"/>
                  </a:lnTo>
                  <a:cubicBezTo>
                    <a:pt x="15123" y="18545"/>
                    <a:pt x="15024" y="18446"/>
                    <a:pt x="14925" y="18396"/>
                  </a:cubicBezTo>
                  <a:cubicBezTo>
                    <a:pt x="14578" y="18049"/>
                    <a:pt x="14280" y="17702"/>
                    <a:pt x="13933" y="17355"/>
                  </a:cubicBezTo>
                  <a:cubicBezTo>
                    <a:pt x="13586" y="17008"/>
                    <a:pt x="13288" y="16611"/>
                    <a:pt x="12941" y="16264"/>
                  </a:cubicBezTo>
                  <a:cubicBezTo>
                    <a:pt x="12247" y="15471"/>
                    <a:pt x="11603" y="14677"/>
                    <a:pt x="10958" y="13884"/>
                  </a:cubicBezTo>
                  <a:cubicBezTo>
                    <a:pt x="10313" y="13091"/>
                    <a:pt x="9718" y="12248"/>
                    <a:pt x="9074" y="11405"/>
                  </a:cubicBezTo>
                  <a:cubicBezTo>
                    <a:pt x="8826" y="11058"/>
                    <a:pt x="8479" y="10661"/>
                    <a:pt x="8231" y="10314"/>
                  </a:cubicBezTo>
                  <a:cubicBezTo>
                    <a:pt x="7983" y="9917"/>
                    <a:pt x="7586" y="9422"/>
                    <a:pt x="7239" y="9025"/>
                  </a:cubicBezTo>
                  <a:cubicBezTo>
                    <a:pt x="6446" y="7884"/>
                    <a:pt x="5553" y="6843"/>
                    <a:pt x="4711" y="5703"/>
                  </a:cubicBezTo>
                  <a:cubicBezTo>
                    <a:pt x="4215" y="4910"/>
                    <a:pt x="3818" y="4067"/>
                    <a:pt x="3322" y="3224"/>
                  </a:cubicBezTo>
                  <a:cubicBezTo>
                    <a:pt x="2777" y="2331"/>
                    <a:pt x="2231" y="1389"/>
                    <a:pt x="1686" y="497"/>
                  </a:cubicBezTo>
                  <a:cubicBezTo>
                    <a:pt x="1587" y="298"/>
                    <a:pt x="1438" y="150"/>
                    <a:pt x="1190" y="50"/>
                  </a:cubicBezTo>
                  <a:cubicBezTo>
                    <a:pt x="1141" y="50"/>
                    <a:pt x="1041" y="1"/>
                    <a:pt x="992" y="1"/>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07;p48"/>
            <p:cNvSpPr/>
            <p:nvPr/>
          </p:nvSpPr>
          <p:spPr>
            <a:xfrm>
              <a:off x="1317911" y="2882775"/>
              <a:ext cx="1182916" cy="515498"/>
            </a:xfrm>
            <a:custGeom>
              <a:avLst/>
              <a:gdLst/>
              <a:ahLst/>
              <a:cxnLst/>
              <a:rect l="l" t="t" r="r" b="b"/>
              <a:pathLst>
                <a:path w="51667" h="25791" extrusionOk="0">
                  <a:moveTo>
                    <a:pt x="14776" y="0"/>
                  </a:moveTo>
                  <a:cubicBezTo>
                    <a:pt x="14478" y="0"/>
                    <a:pt x="14181" y="199"/>
                    <a:pt x="14032" y="496"/>
                  </a:cubicBezTo>
                  <a:cubicBezTo>
                    <a:pt x="13536" y="1438"/>
                    <a:pt x="12991" y="2380"/>
                    <a:pt x="12445" y="3322"/>
                  </a:cubicBezTo>
                  <a:cubicBezTo>
                    <a:pt x="11900" y="4264"/>
                    <a:pt x="11404" y="5058"/>
                    <a:pt x="10908" y="5901"/>
                  </a:cubicBezTo>
                  <a:cubicBezTo>
                    <a:pt x="10413" y="6743"/>
                    <a:pt x="9818" y="7636"/>
                    <a:pt x="9322" y="8479"/>
                  </a:cubicBezTo>
                  <a:cubicBezTo>
                    <a:pt x="8776" y="9371"/>
                    <a:pt x="8231" y="10214"/>
                    <a:pt x="7636" y="11107"/>
                  </a:cubicBezTo>
                  <a:cubicBezTo>
                    <a:pt x="6793" y="12445"/>
                    <a:pt x="5900" y="13784"/>
                    <a:pt x="4958" y="15123"/>
                  </a:cubicBezTo>
                  <a:cubicBezTo>
                    <a:pt x="4661" y="15619"/>
                    <a:pt x="4363" y="16065"/>
                    <a:pt x="4016" y="16511"/>
                  </a:cubicBezTo>
                  <a:cubicBezTo>
                    <a:pt x="3719" y="16957"/>
                    <a:pt x="3471" y="17354"/>
                    <a:pt x="3173" y="17751"/>
                  </a:cubicBezTo>
                  <a:cubicBezTo>
                    <a:pt x="2628" y="18544"/>
                    <a:pt x="2083" y="19288"/>
                    <a:pt x="1488" y="20032"/>
                  </a:cubicBezTo>
                  <a:cubicBezTo>
                    <a:pt x="1140" y="20428"/>
                    <a:pt x="843" y="20875"/>
                    <a:pt x="496" y="21321"/>
                  </a:cubicBezTo>
                  <a:lnTo>
                    <a:pt x="347" y="21618"/>
                  </a:lnTo>
                  <a:lnTo>
                    <a:pt x="248" y="21717"/>
                  </a:lnTo>
                  <a:cubicBezTo>
                    <a:pt x="248" y="21767"/>
                    <a:pt x="198" y="21817"/>
                    <a:pt x="198" y="21866"/>
                  </a:cubicBezTo>
                  <a:lnTo>
                    <a:pt x="50" y="22213"/>
                  </a:lnTo>
                  <a:cubicBezTo>
                    <a:pt x="0" y="22362"/>
                    <a:pt x="0" y="22511"/>
                    <a:pt x="0" y="22709"/>
                  </a:cubicBezTo>
                  <a:lnTo>
                    <a:pt x="0" y="22957"/>
                  </a:lnTo>
                  <a:cubicBezTo>
                    <a:pt x="50" y="23106"/>
                    <a:pt x="99" y="23205"/>
                    <a:pt x="149" y="23304"/>
                  </a:cubicBezTo>
                  <a:cubicBezTo>
                    <a:pt x="248" y="23502"/>
                    <a:pt x="397" y="23651"/>
                    <a:pt x="545" y="23750"/>
                  </a:cubicBezTo>
                  <a:cubicBezTo>
                    <a:pt x="694" y="23849"/>
                    <a:pt x="893" y="23949"/>
                    <a:pt x="1041" y="23998"/>
                  </a:cubicBezTo>
                  <a:cubicBezTo>
                    <a:pt x="1587" y="24048"/>
                    <a:pt x="2083" y="24097"/>
                    <a:pt x="2628" y="24097"/>
                  </a:cubicBezTo>
                  <a:lnTo>
                    <a:pt x="3967" y="24097"/>
                  </a:lnTo>
                  <a:cubicBezTo>
                    <a:pt x="4413" y="24097"/>
                    <a:pt x="4909" y="24147"/>
                    <a:pt x="5355" y="24147"/>
                  </a:cubicBezTo>
                  <a:cubicBezTo>
                    <a:pt x="5851" y="24197"/>
                    <a:pt x="6347" y="24197"/>
                    <a:pt x="6843" y="24246"/>
                  </a:cubicBezTo>
                  <a:cubicBezTo>
                    <a:pt x="7735" y="24296"/>
                    <a:pt x="8677" y="24345"/>
                    <a:pt x="9570" y="24444"/>
                  </a:cubicBezTo>
                  <a:cubicBezTo>
                    <a:pt x="10561" y="24593"/>
                    <a:pt x="11553" y="24742"/>
                    <a:pt x="12545" y="24841"/>
                  </a:cubicBezTo>
                  <a:cubicBezTo>
                    <a:pt x="13536" y="24990"/>
                    <a:pt x="14330" y="25039"/>
                    <a:pt x="15272" y="25139"/>
                  </a:cubicBezTo>
                  <a:cubicBezTo>
                    <a:pt x="16164" y="25238"/>
                    <a:pt x="17205" y="25387"/>
                    <a:pt x="18197" y="25486"/>
                  </a:cubicBezTo>
                  <a:cubicBezTo>
                    <a:pt x="20032" y="25684"/>
                    <a:pt x="21966" y="25684"/>
                    <a:pt x="23850" y="25734"/>
                  </a:cubicBezTo>
                  <a:cubicBezTo>
                    <a:pt x="24966" y="25762"/>
                    <a:pt x="26033" y="25791"/>
                    <a:pt x="27098" y="25791"/>
                  </a:cubicBezTo>
                  <a:cubicBezTo>
                    <a:pt x="27878" y="25791"/>
                    <a:pt x="28656" y="25776"/>
                    <a:pt x="29453" y="25734"/>
                  </a:cubicBezTo>
                  <a:cubicBezTo>
                    <a:pt x="30246" y="25684"/>
                    <a:pt x="31039" y="25585"/>
                    <a:pt x="31833" y="25486"/>
                  </a:cubicBezTo>
                  <a:cubicBezTo>
                    <a:pt x="32626" y="25436"/>
                    <a:pt x="33618" y="25238"/>
                    <a:pt x="34461" y="25089"/>
                  </a:cubicBezTo>
                  <a:cubicBezTo>
                    <a:pt x="35353" y="24940"/>
                    <a:pt x="36246" y="24891"/>
                    <a:pt x="37188" y="24792"/>
                  </a:cubicBezTo>
                  <a:cubicBezTo>
                    <a:pt x="38080" y="24742"/>
                    <a:pt x="39072" y="24742"/>
                    <a:pt x="40014" y="24742"/>
                  </a:cubicBezTo>
                  <a:lnTo>
                    <a:pt x="42840" y="24692"/>
                  </a:lnTo>
                  <a:cubicBezTo>
                    <a:pt x="43832" y="24692"/>
                    <a:pt x="44774" y="24544"/>
                    <a:pt x="45716" y="24494"/>
                  </a:cubicBezTo>
                  <a:lnTo>
                    <a:pt x="48394" y="24296"/>
                  </a:lnTo>
                  <a:lnTo>
                    <a:pt x="49633" y="24197"/>
                  </a:lnTo>
                  <a:cubicBezTo>
                    <a:pt x="50079" y="24197"/>
                    <a:pt x="50575" y="24147"/>
                    <a:pt x="51021" y="24048"/>
                  </a:cubicBezTo>
                  <a:cubicBezTo>
                    <a:pt x="51418" y="23899"/>
                    <a:pt x="51666" y="23502"/>
                    <a:pt x="51666" y="23106"/>
                  </a:cubicBezTo>
                  <a:cubicBezTo>
                    <a:pt x="51666" y="22858"/>
                    <a:pt x="51567" y="22610"/>
                    <a:pt x="51369" y="22412"/>
                  </a:cubicBezTo>
                  <a:cubicBezTo>
                    <a:pt x="51220" y="22213"/>
                    <a:pt x="51021" y="22114"/>
                    <a:pt x="50774" y="22114"/>
                  </a:cubicBezTo>
                  <a:cubicBezTo>
                    <a:pt x="49881" y="22213"/>
                    <a:pt x="49038" y="22263"/>
                    <a:pt x="48146" y="22312"/>
                  </a:cubicBezTo>
                  <a:cubicBezTo>
                    <a:pt x="47253" y="22362"/>
                    <a:pt x="46261" y="22461"/>
                    <a:pt x="45369" y="22560"/>
                  </a:cubicBezTo>
                  <a:cubicBezTo>
                    <a:pt x="44427" y="22610"/>
                    <a:pt x="43485" y="22709"/>
                    <a:pt x="42592" y="22709"/>
                  </a:cubicBezTo>
                  <a:lnTo>
                    <a:pt x="39667" y="22808"/>
                  </a:lnTo>
                  <a:cubicBezTo>
                    <a:pt x="38526" y="22858"/>
                    <a:pt x="37386" y="22907"/>
                    <a:pt x="36196" y="23007"/>
                  </a:cubicBezTo>
                  <a:cubicBezTo>
                    <a:pt x="35056" y="23106"/>
                    <a:pt x="33766" y="23304"/>
                    <a:pt x="32576" y="23552"/>
                  </a:cubicBezTo>
                  <a:cubicBezTo>
                    <a:pt x="30742" y="23800"/>
                    <a:pt x="28957" y="23899"/>
                    <a:pt x="27122" y="23949"/>
                  </a:cubicBezTo>
                  <a:cubicBezTo>
                    <a:pt x="26180" y="23949"/>
                    <a:pt x="25238" y="23949"/>
                    <a:pt x="24296" y="23899"/>
                  </a:cubicBezTo>
                  <a:cubicBezTo>
                    <a:pt x="23354" y="23849"/>
                    <a:pt x="22461" y="23849"/>
                    <a:pt x="21569" y="23800"/>
                  </a:cubicBezTo>
                  <a:cubicBezTo>
                    <a:pt x="20528" y="23750"/>
                    <a:pt x="19536" y="23701"/>
                    <a:pt x="18544" y="23602"/>
                  </a:cubicBezTo>
                  <a:cubicBezTo>
                    <a:pt x="17553" y="23552"/>
                    <a:pt x="16660" y="23403"/>
                    <a:pt x="15768" y="23304"/>
                  </a:cubicBezTo>
                  <a:cubicBezTo>
                    <a:pt x="14875" y="23205"/>
                    <a:pt x="13933" y="23106"/>
                    <a:pt x="12991" y="22957"/>
                  </a:cubicBezTo>
                  <a:cubicBezTo>
                    <a:pt x="12049" y="22858"/>
                    <a:pt x="11107" y="22709"/>
                    <a:pt x="10214" y="22560"/>
                  </a:cubicBezTo>
                  <a:cubicBezTo>
                    <a:pt x="9421" y="22461"/>
                    <a:pt x="8677" y="22362"/>
                    <a:pt x="7933" y="22312"/>
                  </a:cubicBezTo>
                  <a:cubicBezTo>
                    <a:pt x="7140" y="22213"/>
                    <a:pt x="6495" y="22213"/>
                    <a:pt x="5801" y="22164"/>
                  </a:cubicBezTo>
                  <a:cubicBezTo>
                    <a:pt x="5107" y="22065"/>
                    <a:pt x="4363" y="22015"/>
                    <a:pt x="3570" y="22015"/>
                  </a:cubicBezTo>
                  <a:lnTo>
                    <a:pt x="2380" y="22015"/>
                  </a:lnTo>
                  <a:cubicBezTo>
                    <a:pt x="2876" y="21370"/>
                    <a:pt x="3421" y="20726"/>
                    <a:pt x="3917" y="20032"/>
                  </a:cubicBezTo>
                  <a:cubicBezTo>
                    <a:pt x="4512" y="19189"/>
                    <a:pt x="5058" y="18296"/>
                    <a:pt x="5653" y="17404"/>
                  </a:cubicBezTo>
                  <a:cubicBezTo>
                    <a:pt x="6248" y="16561"/>
                    <a:pt x="6793" y="15768"/>
                    <a:pt x="7338" y="14925"/>
                  </a:cubicBezTo>
                  <a:cubicBezTo>
                    <a:pt x="7933" y="14131"/>
                    <a:pt x="8429" y="13288"/>
                    <a:pt x="8975" y="12445"/>
                  </a:cubicBezTo>
                  <a:cubicBezTo>
                    <a:pt x="9520" y="11603"/>
                    <a:pt x="10065" y="10760"/>
                    <a:pt x="10561" y="9917"/>
                  </a:cubicBezTo>
                  <a:cubicBezTo>
                    <a:pt x="11107" y="9074"/>
                    <a:pt x="11702" y="8181"/>
                    <a:pt x="12247" y="7289"/>
                  </a:cubicBezTo>
                  <a:cubicBezTo>
                    <a:pt x="12743" y="6396"/>
                    <a:pt x="13239" y="5553"/>
                    <a:pt x="13735" y="4661"/>
                  </a:cubicBezTo>
                  <a:cubicBezTo>
                    <a:pt x="14230" y="3818"/>
                    <a:pt x="14776" y="2926"/>
                    <a:pt x="15272" y="1984"/>
                  </a:cubicBezTo>
                  <a:cubicBezTo>
                    <a:pt x="15371" y="1835"/>
                    <a:pt x="15470" y="1686"/>
                    <a:pt x="15569" y="1488"/>
                  </a:cubicBezTo>
                  <a:cubicBezTo>
                    <a:pt x="15768" y="1041"/>
                    <a:pt x="15668" y="446"/>
                    <a:pt x="15222" y="149"/>
                  </a:cubicBezTo>
                  <a:cubicBezTo>
                    <a:pt x="15123" y="50"/>
                    <a:pt x="14974" y="0"/>
                    <a:pt x="14776" y="0"/>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08;p48"/>
            <p:cNvSpPr/>
            <p:nvPr/>
          </p:nvSpPr>
          <p:spPr>
            <a:xfrm>
              <a:off x="1323566" y="2500235"/>
              <a:ext cx="1361154" cy="98139"/>
            </a:xfrm>
            <a:custGeom>
              <a:avLst/>
              <a:gdLst/>
              <a:ahLst/>
              <a:cxnLst/>
              <a:rect l="l" t="t" r="r" b="b"/>
              <a:pathLst>
                <a:path w="59452" h="4910" extrusionOk="0">
                  <a:moveTo>
                    <a:pt x="943" y="0"/>
                  </a:moveTo>
                  <a:cubicBezTo>
                    <a:pt x="794" y="0"/>
                    <a:pt x="646" y="50"/>
                    <a:pt x="497" y="149"/>
                  </a:cubicBezTo>
                  <a:cubicBezTo>
                    <a:pt x="298" y="298"/>
                    <a:pt x="150" y="496"/>
                    <a:pt x="100" y="744"/>
                  </a:cubicBezTo>
                  <a:cubicBezTo>
                    <a:pt x="1" y="992"/>
                    <a:pt x="51" y="1289"/>
                    <a:pt x="150" y="1537"/>
                  </a:cubicBezTo>
                  <a:cubicBezTo>
                    <a:pt x="298" y="1736"/>
                    <a:pt x="447" y="1884"/>
                    <a:pt x="695" y="1984"/>
                  </a:cubicBezTo>
                  <a:cubicBezTo>
                    <a:pt x="1687" y="2132"/>
                    <a:pt x="2728" y="2232"/>
                    <a:pt x="3720" y="2281"/>
                  </a:cubicBezTo>
                  <a:lnTo>
                    <a:pt x="6496" y="2281"/>
                  </a:lnTo>
                  <a:cubicBezTo>
                    <a:pt x="8331" y="2281"/>
                    <a:pt x="10166" y="2380"/>
                    <a:pt x="12000" y="2479"/>
                  </a:cubicBezTo>
                  <a:cubicBezTo>
                    <a:pt x="13835" y="2628"/>
                    <a:pt x="15719" y="2876"/>
                    <a:pt x="17553" y="2975"/>
                  </a:cubicBezTo>
                  <a:cubicBezTo>
                    <a:pt x="19438" y="3074"/>
                    <a:pt x="21371" y="3174"/>
                    <a:pt x="23256" y="3322"/>
                  </a:cubicBezTo>
                  <a:cubicBezTo>
                    <a:pt x="25189" y="3422"/>
                    <a:pt x="27123" y="3620"/>
                    <a:pt x="29007" y="3719"/>
                  </a:cubicBezTo>
                  <a:cubicBezTo>
                    <a:pt x="30941" y="3868"/>
                    <a:pt x="32726" y="4066"/>
                    <a:pt x="34610" y="4264"/>
                  </a:cubicBezTo>
                  <a:cubicBezTo>
                    <a:pt x="36445" y="4413"/>
                    <a:pt x="38329" y="4562"/>
                    <a:pt x="40213" y="4661"/>
                  </a:cubicBezTo>
                  <a:cubicBezTo>
                    <a:pt x="42097" y="4810"/>
                    <a:pt x="43932" y="4859"/>
                    <a:pt x="45767" y="4909"/>
                  </a:cubicBezTo>
                  <a:cubicBezTo>
                    <a:pt x="47651" y="4909"/>
                    <a:pt x="49485" y="4909"/>
                    <a:pt x="51369" y="4810"/>
                  </a:cubicBezTo>
                  <a:cubicBezTo>
                    <a:pt x="52312" y="4760"/>
                    <a:pt x="53204" y="4661"/>
                    <a:pt x="54146" y="4612"/>
                  </a:cubicBezTo>
                  <a:lnTo>
                    <a:pt x="56873" y="4413"/>
                  </a:lnTo>
                  <a:cubicBezTo>
                    <a:pt x="57468" y="4364"/>
                    <a:pt x="58014" y="4364"/>
                    <a:pt x="58609" y="4314"/>
                  </a:cubicBezTo>
                  <a:cubicBezTo>
                    <a:pt x="59055" y="4314"/>
                    <a:pt x="59452" y="3868"/>
                    <a:pt x="59402" y="3422"/>
                  </a:cubicBezTo>
                  <a:cubicBezTo>
                    <a:pt x="59452" y="2926"/>
                    <a:pt x="59105" y="2479"/>
                    <a:pt x="58658" y="2430"/>
                  </a:cubicBezTo>
                  <a:cubicBezTo>
                    <a:pt x="57766" y="2430"/>
                    <a:pt x="56873" y="2529"/>
                    <a:pt x="55981" y="2579"/>
                  </a:cubicBezTo>
                  <a:cubicBezTo>
                    <a:pt x="55088" y="2628"/>
                    <a:pt x="54196" y="2628"/>
                    <a:pt x="53303" y="2678"/>
                  </a:cubicBezTo>
                  <a:cubicBezTo>
                    <a:pt x="52411" y="2777"/>
                    <a:pt x="51419" y="2827"/>
                    <a:pt x="50527" y="2876"/>
                  </a:cubicBezTo>
                  <a:lnTo>
                    <a:pt x="47700" y="2876"/>
                  </a:lnTo>
                  <a:cubicBezTo>
                    <a:pt x="45816" y="2876"/>
                    <a:pt x="43882" y="2827"/>
                    <a:pt x="41949" y="2727"/>
                  </a:cubicBezTo>
                  <a:cubicBezTo>
                    <a:pt x="40064" y="2628"/>
                    <a:pt x="38180" y="2479"/>
                    <a:pt x="36346" y="2331"/>
                  </a:cubicBezTo>
                  <a:cubicBezTo>
                    <a:pt x="34461" y="2182"/>
                    <a:pt x="32627" y="1934"/>
                    <a:pt x="30693" y="1785"/>
                  </a:cubicBezTo>
                  <a:cubicBezTo>
                    <a:pt x="28809" y="1637"/>
                    <a:pt x="27074" y="1537"/>
                    <a:pt x="25289" y="1389"/>
                  </a:cubicBezTo>
                  <a:cubicBezTo>
                    <a:pt x="23454" y="1240"/>
                    <a:pt x="21570" y="1091"/>
                    <a:pt x="19686" y="992"/>
                  </a:cubicBezTo>
                  <a:cubicBezTo>
                    <a:pt x="18744" y="942"/>
                    <a:pt x="17801" y="893"/>
                    <a:pt x="16859" y="843"/>
                  </a:cubicBezTo>
                  <a:cubicBezTo>
                    <a:pt x="15868" y="744"/>
                    <a:pt x="14876" y="645"/>
                    <a:pt x="13884" y="595"/>
                  </a:cubicBezTo>
                  <a:cubicBezTo>
                    <a:pt x="12050" y="397"/>
                    <a:pt x="10166" y="298"/>
                    <a:pt x="8331" y="199"/>
                  </a:cubicBezTo>
                  <a:lnTo>
                    <a:pt x="5802" y="199"/>
                  </a:lnTo>
                  <a:cubicBezTo>
                    <a:pt x="5141" y="199"/>
                    <a:pt x="4458" y="221"/>
                    <a:pt x="3782" y="221"/>
                  </a:cubicBezTo>
                  <a:cubicBezTo>
                    <a:pt x="3444" y="221"/>
                    <a:pt x="3108" y="215"/>
                    <a:pt x="2778" y="199"/>
                  </a:cubicBezTo>
                  <a:cubicBezTo>
                    <a:pt x="2232" y="149"/>
                    <a:pt x="1736" y="99"/>
                    <a:pt x="1241" y="50"/>
                  </a:cubicBezTo>
                  <a:lnTo>
                    <a:pt x="943" y="0"/>
                  </a:ln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09;p48"/>
            <p:cNvSpPr/>
            <p:nvPr/>
          </p:nvSpPr>
          <p:spPr>
            <a:xfrm>
              <a:off x="2446314" y="2550783"/>
              <a:ext cx="560813" cy="817609"/>
            </a:xfrm>
            <a:custGeom>
              <a:avLst/>
              <a:gdLst/>
              <a:ahLst/>
              <a:cxnLst/>
              <a:rect l="l" t="t" r="r" b="b"/>
              <a:pathLst>
                <a:path w="24495" h="40906" extrusionOk="0">
                  <a:moveTo>
                    <a:pt x="1140" y="38675"/>
                  </a:moveTo>
                  <a:lnTo>
                    <a:pt x="1190" y="38724"/>
                  </a:lnTo>
                  <a:lnTo>
                    <a:pt x="942" y="38724"/>
                  </a:lnTo>
                  <a:lnTo>
                    <a:pt x="1140" y="38675"/>
                  </a:lnTo>
                  <a:close/>
                  <a:moveTo>
                    <a:pt x="9619" y="0"/>
                  </a:moveTo>
                  <a:cubicBezTo>
                    <a:pt x="9421" y="0"/>
                    <a:pt x="9272" y="50"/>
                    <a:pt x="9123" y="149"/>
                  </a:cubicBezTo>
                  <a:lnTo>
                    <a:pt x="9074" y="198"/>
                  </a:lnTo>
                  <a:cubicBezTo>
                    <a:pt x="8876" y="347"/>
                    <a:pt x="8727" y="545"/>
                    <a:pt x="8677" y="793"/>
                  </a:cubicBezTo>
                  <a:cubicBezTo>
                    <a:pt x="8578" y="1091"/>
                    <a:pt x="8628" y="1388"/>
                    <a:pt x="8776" y="1636"/>
                  </a:cubicBezTo>
                  <a:cubicBezTo>
                    <a:pt x="9421" y="2678"/>
                    <a:pt x="10016" y="3719"/>
                    <a:pt x="10661" y="4710"/>
                  </a:cubicBezTo>
                  <a:cubicBezTo>
                    <a:pt x="11355" y="5752"/>
                    <a:pt x="11950" y="6743"/>
                    <a:pt x="12693" y="7685"/>
                  </a:cubicBezTo>
                  <a:cubicBezTo>
                    <a:pt x="13437" y="8627"/>
                    <a:pt x="14181" y="9569"/>
                    <a:pt x="14925" y="10512"/>
                  </a:cubicBezTo>
                  <a:cubicBezTo>
                    <a:pt x="15668" y="11454"/>
                    <a:pt x="16363" y="12396"/>
                    <a:pt x="17106" y="13338"/>
                  </a:cubicBezTo>
                  <a:cubicBezTo>
                    <a:pt x="17999" y="14429"/>
                    <a:pt x="18991" y="15519"/>
                    <a:pt x="19833" y="16660"/>
                  </a:cubicBezTo>
                  <a:cubicBezTo>
                    <a:pt x="20230" y="17255"/>
                    <a:pt x="20676" y="17800"/>
                    <a:pt x="21123" y="18346"/>
                  </a:cubicBezTo>
                  <a:cubicBezTo>
                    <a:pt x="21321" y="18643"/>
                    <a:pt x="21519" y="18891"/>
                    <a:pt x="21767" y="19139"/>
                  </a:cubicBezTo>
                  <a:cubicBezTo>
                    <a:pt x="21966" y="19436"/>
                    <a:pt x="22114" y="19585"/>
                    <a:pt x="22313" y="19784"/>
                  </a:cubicBezTo>
                  <a:cubicBezTo>
                    <a:pt x="22263" y="20081"/>
                    <a:pt x="22164" y="20428"/>
                    <a:pt x="22015" y="20726"/>
                  </a:cubicBezTo>
                  <a:cubicBezTo>
                    <a:pt x="21767" y="21370"/>
                    <a:pt x="21470" y="22015"/>
                    <a:pt x="21172" y="22659"/>
                  </a:cubicBezTo>
                  <a:cubicBezTo>
                    <a:pt x="20825" y="23304"/>
                    <a:pt x="20428" y="23899"/>
                    <a:pt x="20032" y="24494"/>
                  </a:cubicBezTo>
                  <a:cubicBezTo>
                    <a:pt x="18693" y="26378"/>
                    <a:pt x="17305" y="28213"/>
                    <a:pt x="15966" y="29998"/>
                  </a:cubicBezTo>
                  <a:cubicBezTo>
                    <a:pt x="15272" y="30940"/>
                    <a:pt x="14578" y="31882"/>
                    <a:pt x="13933" y="32774"/>
                  </a:cubicBezTo>
                  <a:cubicBezTo>
                    <a:pt x="13288" y="33766"/>
                    <a:pt x="12594" y="34658"/>
                    <a:pt x="11851" y="35501"/>
                  </a:cubicBezTo>
                  <a:cubicBezTo>
                    <a:pt x="11305" y="36146"/>
                    <a:pt x="10760" y="36741"/>
                    <a:pt x="10165" y="37237"/>
                  </a:cubicBezTo>
                  <a:cubicBezTo>
                    <a:pt x="9966" y="37435"/>
                    <a:pt x="9718" y="37584"/>
                    <a:pt x="9471" y="37732"/>
                  </a:cubicBezTo>
                  <a:cubicBezTo>
                    <a:pt x="9371" y="37782"/>
                    <a:pt x="9223" y="37832"/>
                    <a:pt x="9074" y="37832"/>
                  </a:cubicBezTo>
                  <a:cubicBezTo>
                    <a:pt x="8826" y="37832"/>
                    <a:pt x="8578" y="37832"/>
                    <a:pt x="8330" y="37881"/>
                  </a:cubicBezTo>
                  <a:cubicBezTo>
                    <a:pt x="7983" y="37881"/>
                    <a:pt x="7586" y="37931"/>
                    <a:pt x="7239" y="37980"/>
                  </a:cubicBezTo>
                  <a:cubicBezTo>
                    <a:pt x="6495" y="38080"/>
                    <a:pt x="5752" y="38129"/>
                    <a:pt x="5058" y="38228"/>
                  </a:cubicBezTo>
                  <a:cubicBezTo>
                    <a:pt x="4314" y="38278"/>
                    <a:pt x="3669" y="38327"/>
                    <a:pt x="3025" y="38427"/>
                  </a:cubicBezTo>
                  <a:lnTo>
                    <a:pt x="1983" y="38526"/>
                  </a:lnTo>
                  <a:lnTo>
                    <a:pt x="1289" y="38625"/>
                  </a:lnTo>
                  <a:lnTo>
                    <a:pt x="1091" y="38625"/>
                  </a:lnTo>
                  <a:cubicBezTo>
                    <a:pt x="793" y="38625"/>
                    <a:pt x="545" y="38724"/>
                    <a:pt x="397" y="38922"/>
                  </a:cubicBezTo>
                  <a:cubicBezTo>
                    <a:pt x="0" y="39369"/>
                    <a:pt x="0" y="40063"/>
                    <a:pt x="397" y="40509"/>
                  </a:cubicBezTo>
                  <a:cubicBezTo>
                    <a:pt x="496" y="40608"/>
                    <a:pt x="595" y="40707"/>
                    <a:pt x="694" y="40757"/>
                  </a:cubicBezTo>
                  <a:lnTo>
                    <a:pt x="942" y="40856"/>
                  </a:lnTo>
                  <a:lnTo>
                    <a:pt x="1240" y="40906"/>
                  </a:lnTo>
                  <a:lnTo>
                    <a:pt x="1488" y="40906"/>
                  </a:lnTo>
                  <a:lnTo>
                    <a:pt x="2033" y="40856"/>
                  </a:lnTo>
                  <a:lnTo>
                    <a:pt x="3322" y="40757"/>
                  </a:lnTo>
                  <a:cubicBezTo>
                    <a:pt x="4314" y="40658"/>
                    <a:pt x="5256" y="40608"/>
                    <a:pt x="6198" y="40509"/>
                  </a:cubicBezTo>
                  <a:lnTo>
                    <a:pt x="7636" y="40360"/>
                  </a:lnTo>
                  <a:cubicBezTo>
                    <a:pt x="8082" y="40311"/>
                    <a:pt x="8528" y="40311"/>
                    <a:pt x="8975" y="40261"/>
                  </a:cubicBezTo>
                  <a:cubicBezTo>
                    <a:pt x="9322" y="40261"/>
                    <a:pt x="9669" y="40162"/>
                    <a:pt x="9966" y="40013"/>
                  </a:cubicBezTo>
                  <a:cubicBezTo>
                    <a:pt x="10313" y="39864"/>
                    <a:pt x="10661" y="39716"/>
                    <a:pt x="10958" y="39468"/>
                  </a:cubicBezTo>
                  <a:cubicBezTo>
                    <a:pt x="11751" y="38774"/>
                    <a:pt x="12495" y="38030"/>
                    <a:pt x="13239" y="37237"/>
                  </a:cubicBezTo>
                  <a:cubicBezTo>
                    <a:pt x="13983" y="36394"/>
                    <a:pt x="14677" y="35452"/>
                    <a:pt x="15321" y="34510"/>
                  </a:cubicBezTo>
                  <a:cubicBezTo>
                    <a:pt x="16660" y="32625"/>
                    <a:pt x="18098" y="30791"/>
                    <a:pt x="19486" y="28956"/>
                  </a:cubicBezTo>
                  <a:cubicBezTo>
                    <a:pt x="20181" y="28014"/>
                    <a:pt x="20875" y="27072"/>
                    <a:pt x="21519" y="26130"/>
                  </a:cubicBezTo>
                  <a:cubicBezTo>
                    <a:pt x="21866" y="25684"/>
                    <a:pt x="22213" y="25188"/>
                    <a:pt x="22511" y="24692"/>
                  </a:cubicBezTo>
                  <a:cubicBezTo>
                    <a:pt x="22858" y="24147"/>
                    <a:pt x="23106" y="23651"/>
                    <a:pt x="23354" y="23155"/>
                  </a:cubicBezTo>
                  <a:cubicBezTo>
                    <a:pt x="23651" y="22560"/>
                    <a:pt x="23899" y="21916"/>
                    <a:pt x="24098" y="21271"/>
                  </a:cubicBezTo>
                  <a:cubicBezTo>
                    <a:pt x="24197" y="21023"/>
                    <a:pt x="24296" y="20775"/>
                    <a:pt x="24346" y="20527"/>
                  </a:cubicBezTo>
                  <a:cubicBezTo>
                    <a:pt x="24395" y="20329"/>
                    <a:pt x="24445" y="20131"/>
                    <a:pt x="24445" y="19883"/>
                  </a:cubicBezTo>
                  <a:cubicBezTo>
                    <a:pt x="24494" y="19684"/>
                    <a:pt x="24494" y="19486"/>
                    <a:pt x="24445" y="19288"/>
                  </a:cubicBezTo>
                  <a:cubicBezTo>
                    <a:pt x="24395" y="19089"/>
                    <a:pt x="24296" y="18841"/>
                    <a:pt x="24197" y="18643"/>
                  </a:cubicBezTo>
                  <a:lnTo>
                    <a:pt x="23949" y="18296"/>
                  </a:lnTo>
                  <a:lnTo>
                    <a:pt x="23850" y="18098"/>
                  </a:lnTo>
                  <a:cubicBezTo>
                    <a:pt x="23106" y="17304"/>
                    <a:pt x="22412" y="16461"/>
                    <a:pt x="21767" y="15619"/>
                  </a:cubicBezTo>
                  <a:cubicBezTo>
                    <a:pt x="21123" y="14776"/>
                    <a:pt x="20379" y="13834"/>
                    <a:pt x="19635" y="12991"/>
                  </a:cubicBezTo>
                  <a:cubicBezTo>
                    <a:pt x="18891" y="12148"/>
                    <a:pt x="18148" y="11206"/>
                    <a:pt x="17404" y="10264"/>
                  </a:cubicBezTo>
                  <a:cubicBezTo>
                    <a:pt x="15966" y="8429"/>
                    <a:pt x="14429" y="6644"/>
                    <a:pt x="13090" y="4710"/>
                  </a:cubicBezTo>
                  <a:cubicBezTo>
                    <a:pt x="12693" y="4066"/>
                    <a:pt x="12247" y="3471"/>
                    <a:pt x="11851" y="2826"/>
                  </a:cubicBezTo>
                  <a:cubicBezTo>
                    <a:pt x="11355" y="2083"/>
                    <a:pt x="10908" y="1289"/>
                    <a:pt x="10413" y="545"/>
                  </a:cubicBezTo>
                  <a:cubicBezTo>
                    <a:pt x="10313" y="298"/>
                    <a:pt x="10115" y="149"/>
                    <a:pt x="9867" y="50"/>
                  </a:cubicBezTo>
                  <a:cubicBezTo>
                    <a:pt x="9768" y="0"/>
                    <a:pt x="9669" y="0"/>
                    <a:pt x="9619" y="0"/>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مستطيل 2"/>
          <p:cNvSpPr/>
          <p:nvPr/>
        </p:nvSpPr>
        <p:spPr>
          <a:xfrm>
            <a:off x="2667331" y="2348375"/>
            <a:ext cx="4572000" cy="1169551"/>
          </a:xfrm>
          <a:prstGeom prst="rect">
            <a:avLst/>
          </a:prstGeom>
        </p:spPr>
        <p:txBody>
          <a:bodyPr>
            <a:spAutoFit/>
          </a:bodyPr>
          <a:lstStyle/>
          <a:p>
            <a:r>
              <a:rPr lang="en-US" dirty="0"/>
              <a:t>Treatment for anorexia is generally done using a team approach, which includes doctors, mental health professionals and dietitians, all with experience in eating disorders. Ongoing therapy and nutrition education are highly important to continued recovery.</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فرعي 1"/>
          <p:cNvSpPr>
            <a:spLocks noGrp="1"/>
          </p:cNvSpPr>
          <p:nvPr>
            <p:ph type="subTitle" idx="1"/>
          </p:nvPr>
        </p:nvSpPr>
        <p:spPr>
          <a:xfrm>
            <a:off x="304800" y="2190750"/>
            <a:ext cx="8458200" cy="2057400"/>
          </a:xfrm>
        </p:spPr>
        <p:txBody>
          <a:bodyPr/>
          <a:lstStyle/>
          <a:p>
            <a:r>
              <a:rPr lang="en-US" sz="1200" b="1" dirty="0"/>
              <a:t>Because of the host of </a:t>
            </a:r>
            <a:r>
              <a:rPr lang="en-US" sz="1200" b="1" dirty="0" smtClean="0"/>
              <a:t>complications anorexia </a:t>
            </a:r>
            <a:r>
              <a:rPr lang="en-US" sz="1200" b="1" dirty="0"/>
              <a:t>causes, you may need frequent monitoring of vital signs, hydration level and electrolytes, as well as related physical conditions. In severe cases, people with anorexia may initially require feeding through a tube that's placed in their nose and goes to the stomach (nasogastric tube).</a:t>
            </a:r>
          </a:p>
          <a:p>
            <a:endParaRPr lang="en-US" sz="1200" b="1" dirty="0"/>
          </a:p>
          <a:p>
            <a:r>
              <a:rPr lang="en-US" sz="1200" b="1" dirty="0"/>
              <a:t>Care is usually coordinated by a primary care doctor or a mental health professional, with other professionals involved.</a:t>
            </a:r>
            <a:endParaRPr lang="ar-SA" sz="1200" b="1" dirty="0"/>
          </a:p>
        </p:txBody>
      </p:sp>
      <p:sp>
        <p:nvSpPr>
          <p:cNvPr id="4" name="عنوان 3"/>
          <p:cNvSpPr>
            <a:spLocks noGrp="1"/>
          </p:cNvSpPr>
          <p:nvPr>
            <p:ph type="ctrTitle" idx="2"/>
          </p:nvPr>
        </p:nvSpPr>
        <p:spPr/>
        <p:txBody>
          <a:bodyPr/>
          <a:lstStyle/>
          <a:p>
            <a:r>
              <a:rPr lang="en-US" dirty="0"/>
              <a:t>Treatment</a:t>
            </a:r>
            <a:endParaRPr lang="ar-SA" dirty="0"/>
          </a:p>
        </p:txBody>
      </p:sp>
      <p:sp>
        <p:nvSpPr>
          <p:cNvPr id="5" name="عنوان فرعي 4"/>
          <p:cNvSpPr>
            <a:spLocks noGrp="1"/>
          </p:cNvSpPr>
          <p:nvPr>
            <p:ph type="subTitle" idx="3"/>
          </p:nvPr>
        </p:nvSpPr>
        <p:spPr>
          <a:xfrm>
            <a:off x="838200" y="1809750"/>
            <a:ext cx="2130600" cy="446100"/>
          </a:xfrm>
        </p:spPr>
        <p:txBody>
          <a:bodyPr/>
          <a:lstStyle/>
          <a:p>
            <a:r>
              <a:rPr lang="en-US" dirty="0"/>
              <a:t>Medical care</a:t>
            </a:r>
          </a:p>
          <a:p>
            <a:endParaRPr lang="ar-SA" dirty="0"/>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1" y="3486150"/>
            <a:ext cx="3657600" cy="165735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3499"/>
            <a:ext cx="1749425" cy="218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3262" y="1107735"/>
            <a:ext cx="1206500" cy="65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مستطيل 5"/>
          <p:cNvSpPr/>
          <p:nvPr/>
        </p:nvSpPr>
        <p:spPr>
          <a:xfrm>
            <a:off x="7221136" y="734710"/>
            <a:ext cx="870751" cy="307777"/>
          </a:xfrm>
          <a:prstGeom prst="rect">
            <a:avLst/>
          </a:prstGeom>
        </p:spPr>
        <p:txBody>
          <a:bodyPr wrap="none">
            <a:spAutoFit/>
          </a:bodyPr>
          <a:lstStyle/>
          <a:p>
            <a:r>
              <a:rPr lang="en-US" dirty="0"/>
              <a:t>anorexia</a:t>
            </a:r>
          </a:p>
        </p:txBody>
      </p:sp>
    </p:spTree>
    <p:extLst>
      <p:ext uri="{BB962C8B-B14F-4D97-AF65-F5344CB8AC3E}">
        <p14:creationId xmlns:p14="http://schemas.microsoft.com/office/powerpoint/2010/main" val="338775355"/>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09600" y="422850"/>
            <a:ext cx="8077200" cy="1996500"/>
          </a:xfrm>
        </p:spPr>
        <p:txBody>
          <a:bodyPr/>
          <a:lstStyle/>
          <a:p>
            <a:r>
              <a:rPr lang="en-US" sz="1800" dirty="0"/>
              <a:t>Medications</a:t>
            </a:r>
            <a:br>
              <a:rPr lang="en-US" sz="1800" dirty="0"/>
            </a:br>
            <a:r>
              <a:rPr lang="en-US" sz="1800" dirty="0"/>
              <a:t>No medications are approved to treat anorexia because none has been found to work very well. However, antidepressants or other psychiatric medications can help treat other mental health disorders you may also have, such as depression or anxiety.</a:t>
            </a:r>
            <a:br>
              <a:rPr lang="en-US" sz="1800" dirty="0"/>
            </a:br>
            <a:r>
              <a:rPr lang="en-US" sz="1800" dirty="0"/>
              <a:t/>
            </a:r>
            <a:br>
              <a:rPr lang="en-US" sz="1800" dirty="0"/>
            </a:br>
            <a:r>
              <a:rPr lang="en-US" sz="1800" dirty="0"/>
              <a:t>Treatment challenges in anorexia</a:t>
            </a:r>
            <a:br>
              <a:rPr lang="en-US" sz="1800" dirty="0"/>
            </a:br>
            <a:r>
              <a:rPr lang="en-US" sz="1800" dirty="0"/>
              <a:t>One of the biggest challenges in treating anorexia is that people may not want treatment. Barriers to treatment may include:</a:t>
            </a:r>
            <a:br>
              <a:rPr lang="en-US" sz="1800" dirty="0"/>
            </a:br>
            <a:r>
              <a:rPr lang="en-US" sz="1800" dirty="0"/>
              <a:t/>
            </a:r>
            <a:br>
              <a:rPr lang="en-US" sz="1800" dirty="0"/>
            </a:br>
            <a:r>
              <a:rPr lang="en-US" sz="1800" dirty="0"/>
              <a:t>Thinking you don't need treatment</a:t>
            </a:r>
            <a:br>
              <a:rPr lang="en-US" sz="1800" dirty="0"/>
            </a:br>
            <a:r>
              <a:rPr lang="en-US" sz="1800" dirty="0"/>
              <a:t>Fearing weight gain</a:t>
            </a:r>
            <a:br>
              <a:rPr lang="en-US" sz="1800" dirty="0"/>
            </a:br>
            <a:r>
              <a:rPr lang="en-US" sz="1800" dirty="0"/>
              <a:t>Not seeing anorexia as an illness but rather a lifestyle choice</a:t>
            </a:r>
            <a:br>
              <a:rPr lang="en-US" sz="1800" dirty="0"/>
            </a:br>
            <a:r>
              <a:rPr lang="en-US" sz="1800" dirty="0"/>
              <a:t>People with anorexia can recover.</a:t>
            </a:r>
            <a:endParaRPr lang="ar-SA" sz="1800" dirty="0"/>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724150"/>
            <a:ext cx="1904999" cy="2314575"/>
          </a:xfrm>
          <a:prstGeom prst="rect">
            <a:avLst/>
          </a:prstGeom>
          <a:ln>
            <a:solidFill>
              <a:schemeClr val="tx2"/>
            </a:solidFill>
          </a:ln>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3028950"/>
            <a:ext cx="83820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2848307"/>
      </p:ext>
    </p:extLst>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 y="0"/>
            <a:ext cx="6549300" cy="1287300"/>
          </a:xfrm>
        </p:spPr>
        <p:txBody>
          <a:bodyPr/>
          <a:lstStyle/>
          <a:p>
            <a:r>
              <a:rPr lang="en-US" sz="6600" dirty="0"/>
              <a:t>Treatment</a:t>
            </a:r>
            <a:endParaRPr lang="ar-SA" sz="6600" dirty="0"/>
          </a:p>
        </p:txBody>
      </p:sp>
      <p:sp>
        <p:nvSpPr>
          <p:cNvPr id="3" name="عنوان فرعي 2"/>
          <p:cNvSpPr>
            <a:spLocks noGrp="1"/>
          </p:cNvSpPr>
          <p:nvPr>
            <p:ph type="subTitle" idx="1"/>
          </p:nvPr>
        </p:nvSpPr>
        <p:spPr>
          <a:xfrm>
            <a:off x="685800" y="971550"/>
            <a:ext cx="7772400" cy="576000"/>
          </a:xfrm>
        </p:spPr>
        <p:txBody>
          <a:bodyPr/>
          <a:lstStyle/>
          <a:p>
            <a:r>
              <a:rPr lang="en-US" dirty="0"/>
              <a:t>Restoring a healthy weight</a:t>
            </a:r>
          </a:p>
          <a:p>
            <a:r>
              <a:rPr lang="en-US" dirty="0"/>
              <a:t>The first goal of treatment is getting back to a healthy weight. You can't recover from anorexia without returning to a healthy weight and learning proper nutrition. Those involved in this process may include:</a:t>
            </a:r>
          </a:p>
          <a:p>
            <a:endParaRPr lang="en-US" dirty="0"/>
          </a:p>
          <a:p>
            <a:r>
              <a:rPr lang="en-US" dirty="0"/>
              <a:t>Your primary care </a:t>
            </a:r>
            <a:r>
              <a:rPr lang="en-US" b="1" dirty="0"/>
              <a:t>doctor</a:t>
            </a:r>
            <a:r>
              <a:rPr lang="en-US" dirty="0"/>
              <a:t>, who can provide medical care and supervise your calorie needs and weight gain</a:t>
            </a:r>
          </a:p>
          <a:p>
            <a:r>
              <a:rPr lang="en-US" b="1" dirty="0"/>
              <a:t>A</a:t>
            </a:r>
            <a:r>
              <a:rPr lang="en-US" dirty="0"/>
              <a:t> </a:t>
            </a:r>
            <a:r>
              <a:rPr lang="en-US" b="1" dirty="0"/>
              <a:t>psychologist</a:t>
            </a:r>
            <a:r>
              <a:rPr lang="en-US" dirty="0"/>
              <a:t> or other </a:t>
            </a:r>
            <a:r>
              <a:rPr lang="en-US" b="1" dirty="0"/>
              <a:t>mental health professional, </a:t>
            </a:r>
            <a:r>
              <a:rPr lang="en-US" dirty="0"/>
              <a:t>who can work with you to develop behavioral strategies to help you return to a healthy weight</a:t>
            </a:r>
          </a:p>
          <a:p>
            <a:r>
              <a:rPr lang="en-US" b="1" dirty="0"/>
              <a:t>A dietitian</a:t>
            </a:r>
            <a:r>
              <a:rPr lang="en-US" dirty="0"/>
              <a:t>, who can offer guidance getting back to regular patterns of eating, including providing specific meal plans and calorie requirements that help you meet your weight goals</a:t>
            </a:r>
          </a:p>
          <a:p>
            <a:r>
              <a:rPr lang="en-US" b="1" dirty="0"/>
              <a:t>Your family</a:t>
            </a:r>
            <a:r>
              <a:rPr lang="en-US" dirty="0"/>
              <a:t>, who will likely be involved in helping you maintain normal eating habits</a:t>
            </a:r>
            <a:endParaRPr lang="ar-SA" dirty="0"/>
          </a:p>
        </p:txBody>
      </p:sp>
    </p:spTree>
    <p:extLst>
      <p:ext uri="{BB962C8B-B14F-4D97-AF65-F5344CB8AC3E}">
        <p14:creationId xmlns:p14="http://schemas.microsoft.com/office/powerpoint/2010/main" val="122443596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heel(1)">
                                      <p:cBhvr>
                                        <p:cTn id="20" dur="20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heel(1)">
                                      <p:cBhvr>
                                        <p:cTn id="25" dur="20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0" y="285750"/>
            <a:ext cx="2362200" cy="2438400"/>
          </a:xfrm>
          <a:blipFill>
            <a:blip r:embed="rId2"/>
            <a:tile tx="0" ty="0" sx="100000" sy="100000" flip="none" algn="tl"/>
          </a:blipFill>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Care </a:t>
            </a:r>
            <a:r>
              <a:rPr lang="en-US" sz="32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 for</a:t>
            </a:r>
            <a:r>
              <a:rPr lang="en-US" sz="32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en-US" sz="32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32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Anorexia</a:t>
            </a:r>
            <a:br>
              <a:rPr lang="en-US" sz="32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32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Nervosa</a:t>
            </a:r>
            <a:br>
              <a:rPr lang="en-US" sz="32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32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Patients</a:t>
            </a:r>
            <a:endParaRPr lang="ar-SA" sz="32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مستطيل 2"/>
          <p:cNvSpPr/>
          <p:nvPr/>
        </p:nvSpPr>
        <p:spPr>
          <a:xfrm>
            <a:off x="2514600" y="1581150"/>
            <a:ext cx="4293163" cy="307777"/>
          </a:xfrm>
          <a:prstGeom prst="rect">
            <a:avLst/>
          </a:prstGeom>
          <a:blipFill>
            <a:blip r:embed="rId3"/>
            <a:tile tx="0" ty="0" sx="100000" sy="100000" flip="none" algn="tl"/>
          </a:blipFill>
        </p:spPr>
        <p:txBody>
          <a:bodyPr wrap="none">
            <a:spAutoFit/>
          </a:bodyPr>
          <a:lstStyle/>
          <a:p>
            <a:r>
              <a:rPr lang="en-US" dirty="0"/>
              <a:t>Imbalanced Nutrition: Less Than Body Requirement</a:t>
            </a:r>
          </a:p>
        </p:txBody>
      </p:sp>
      <p:sp>
        <p:nvSpPr>
          <p:cNvPr id="4" name="مستطيل 3"/>
          <p:cNvSpPr/>
          <p:nvPr/>
        </p:nvSpPr>
        <p:spPr>
          <a:xfrm>
            <a:off x="4550245" y="4095750"/>
            <a:ext cx="4515036" cy="523220"/>
          </a:xfrm>
          <a:prstGeom prst="rect">
            <a:avLst/>
          </a:prstGeom>
          <a:blipFill>
            <a:blip r:embed="rId3"/>
            <a:tile tx="0" ty="0" sx="100000" sy="100000" flip="none" algn="tl"/>
          </a:blipFill>
        </p:spPr>
        <p:txBody>
          <a:bodyPr wrap="square">
            <a:spAutoFit/>
          </a:bodyPr>
          <a:lstStyle/>
          <a:p>
            <a:r>
              <a:rPr lang="en-US" dirty="0"/>
              <a:t>Rationale: To make sure they are following the meal plan given to them by the physician.</a:t>
            </a:r>
          </a:p>
        </p:txBody>
      </p:sp>
      <p:sp>
        <p:nvSpPr>
          <p:cNvPr id="5" name="مستطيل 4"/>
          <p:cNvSpPr/>
          <p:nvPr/>
        </p:nvSpPr>
        <p:spPr>
          <a:xfrm>
            <a:off x="3452327" y="2589670"/>
            <a:ext cx="4572000" cy="523220"/>
          </a:xfrm>
          <a:prstGeom prst="rect">
            <a:avLst/>
          </a:prstGeom>
          <a:blipFill>
            <a:blip r:embed="rId3"/>
            <a:tile tx="0" ty="0" sx="100000" sy="100000" flip="none" algn="tl"/>
          </a:blipFill>
        </p:spPr>
        <p:txBody>
          <a:bodyPr>
            <a:spAutoFit/>
          </a:bodyPr>
          <a:lstStyle/>
          <a:p>
            <a:r>
              <a:rPr lang="en-US" dirty="0"/>
              <a:t>Nursing Intervention: Watching the patient during</a:t>
            </a:r>
          </a:p>
          <a:p>
            <a:r>
              <a:rPr lang="en-US" dirty="0"/>
              <a:t>meals and for a specific amount of time after meals.</a:t>
            </a:r>
          </a:p>
        </p:txBody>
      </p:sp>
      <p:pic>
        <p:nvPicPr>
          <p:cNvPr id="6" name="صورة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3112890"/>
            <a:ext cx="1743075" cy="1621035"/>
          </a:xfrm>
          <a:prstGeom prst="rect">
            <a:avLst/>
          </a:prstGeom>
        </p:spPr>
      </p:pic>
    </p:spTree>
    <p:extLst>
      <p:ext uri="{BB962C8B-B14F-4D97-AF65-F5344CB8AC3E}">
        <p14:creationId xmlns:p14="http://schemas.microsoft.com/office/powerpoint/2010/main" val="98879230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animEffect transition="in" filter="wipe(down)">
                                      <p:cBhvr>
                                        <p:cTn id="43" dur="580">
                                          <p:stCondLst>
                                            <p:cond delay="0"/>
                                          </p:stCondLst>
                                        </p:cTn>
                                        <p:tgtEl>
                                          <p:spTgt spid="4">
                                            <p:txEl>
                                              <p:pRg st="0" end="0"/>
                                            </p:txEl>
                                          </p:spTgt>
                                        </p:tgtEl>
                                      </p:cBhvr>
                                    </p:animEffect>
                                    <p:anim calcmode="lin" valueType="num">
                                      <p:cBhvr>
                                        <p:cTn id="44"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4">
                                            <p:txEl>
                                              <p:pRg st="0" end="0"/>
                                            </p:txEl>
                                          </p:spTgt>
                                        </p:tgtEl>
                                      </p:cBhvr>
                                      <p:to x="100000" y="60000"/>
                                    </p:animScale>
                                    <p:animScale>
                                      <p:cBhvr>
                                        <p:cTn id="50" dur="166" decel="50000">
                                          <p:stCondLst>
                                            <p:cond delay="676"/>
                                          </p:stCondLst>
                                        </p:cTn>
                                        <p:tgtEl>
                                          <p:spTgt spid="4">
                                            <p:txEl>
                                              <p:pRg st="0" end="0"/>
                                            </p:txEl>
                                          </p:spTgt>
                                        </p:tgtEl>
                                      </p:cBhvr>
                                      <p:to x="100000" y="100000"/>
                                    </p:animScale>
                                    <p:animScale>
                                      <p:cBhvr>
                                        <p:cTn id="51" dur="26">
                                          <p:stCondLst>
                                            <p:cond delay="1312"/>
                                          </p:stCondLst>
                                        </p:cTn>
                                        <p:tgtEl>
                                          <p:spTgt spid="4">
                                            <p:txEl>
                                              <p:pRg st="0" end="0"/>
                                            </p:txEl>
                                          </p:spTgt>
                                        </p:tgtEl>
                                      </p:cBhvr>
                                      <p:to x="100000" y="80000"/>
                                    </p:animScale>
                                    <p:animScale>
                                      <p:cBhvr>
                                        <p:cTn id="52" dur="166" decel="50000">
                                          <p:stCondLst>
                                            <p:cond delay="1338"/>
                                          </p:stCondLst>
                                        </p:cTn>
                                        <p:tgtEl>
                                          <p:spTgt spid="4">
                                            <p:txEl>
                                              <p:pRg st="0" end="0"/>
                                            </p:txEl>
                                          </p:spTgt>
                                        </p:tgtEl>
                                      </p:cBhvr>
                                      <p:to x="100000" y="100000"/>
                                    </p:animScale>
                                    <p:animScale>
                                      <p:cBhvr>
                                        <p:cTn id="53" dur="26">
                                          <p:stCondLst>
                                            <p:cond delay="1642"/>
                                          </p:stCondLst>
                                        </p:cTn>
                                        <p:tgtEl>
                                          <p:spTgt spid="4">
                                            <p:txEl>
                                              <p:pRg st="0" end="0"/>
                                            </p:txEl>
                                          </p:spTgt>
                                        </p:tgtEl>
                                      </p:cBhvr>
                                      <p:to x="100000" y="90000"/>
                                    </p:animScale>
                                    <p:animScale>
                                      <p:cBhvr>
                                        <p:cTn id="54" dur="166" decel="50000">
                                          <p:stCondLst>
                                            <p:cond delay="1668"/>
                                          </p:stCondLst>
                                        </p:cTn>
                                        <p:tgtEl>
                                          <p:spTgt spid="4">
                                            <p:txEl>
                                              <p:pRg st="0" end="0"/>
                                            </p:txEl>
                                          </p:spTgt>
                                        </p:tgtEl>
                                      </p:cBhvr>
                                      <p:to x="100000" y="100000"/>
                                    </p:animScale>
                                    <p:animScale>
                                      <p:cBhvr>
                                        <p:cTn id="55" dur="26">
                                          <p:stCondLst>
                                            <p:cond delay="1808"/>
                                          </p:stCondLst>
                                        </p:cTn>
                                        <p:tgtEl>
                                          <p:spTgt spid="4">
                                            <p:txEl>
                                              <p:pRg st="0" end="0"/>
                                            </p:txEl>
                                          </p:spTgt>
                                        </p:tgtEl>
                                      </p:cBhvr>
                                      <p:to x="100000" y="95000"/>
                                    </p:animScale>
                                    <p:animScale>
                                      <p:cBhvr>
                                        <p:cTn id="56" dur="166" decel="50000">
                                          <p:stCondLst>
                                            <p:cond delay="1834"/>
                                          </p:stCondLst>
                                        </p:cTn>
                                        <p:tgtEl>
                                          <p:spTgt spid="4">
                                            <p:txEl>
                                              <p:pRg st="0" end="0"/>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5">
                                            <p:txEl>
                                              <p:pRg st="0" end="0"/>
                                            </p:txEl>
                                          </p:spTgt>
                                        </p:tgtEl>
                                        <p:attrNameLst>
                                          <p:attrName>style.visibility</p:attrName>
                                        </p:attrNameLst>
                                      </p:cBhvr>
                                      <p:to>
                                        <p:strVal val="visible"/>
                                      </p:to>
                                    </p:set>
                                    <p:animEffect transition="in" filter="wipe(down)">
                                      <p:cBhvr>
                                        <p:cTn id="61" dur="580">
                                          <p:stCondLst>
                                            <p:cond delay="0"/>
                                          </p:stCondLst>
                                        </p:cTn>
                                        <p:tgtEl>
                                          <p:spTgt spid="5">
                                            <p:txEl>
                                              <p:pRg st="0" end="0"/>
                                            </p:txEl>
                                          </p:spTgt>
                                        </p:tgtEl>
                                      </p:cBhvr>
                                    </p:animEffect>
                                    <p:anim calcmode="lin" valueType="num">
                                      <p:cBhvr>
                                        <p:cTn id="62"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5">
                                            <p:txEl>
                                              <p:pRg st="0" end="0"/>
                                            </p:txEl>
                                          </p:spTgt>
                                        </p:tgtEl>
                                      </p:cBhvr>
                                      <p:to x="100000" y="60000"/>
                                    </p:animScale>
                                    <p:animScale>
                                      <p:cBhvr>
                                        <p:cTn id="68" dur="166" decel="50000">
                                          <p:stCondLst>
                                            <p:cond delay="676"/>
                                          </p:stCondLst>
                                        </p:cTn>
                                        <p:tgtEl>
                                          <p:spTgt spid="5">
                                            <p:txEl>
                                              <p:pRg st="0" end="0"/>
                                            </p:txEl>
                                          </p:spTgt>
                                        </p:tgtEl>
                                      </p:cBhvr>
                                      <p:to x="100000" y="100000"/>
                                    </p:animScale>
                                    <p:animScale>
                                      <p:cBhvr>
                                        <p:cTn id="69" dur="26">
                                          <p:stCondLst>
                                            <p:cond delay="1312"/>
                                          </p:stCondLst>
                                        </p:cTn>
                                        <p:tgtEl>
                                          <p:spTgt spid="5">
                                            <p:txEl>
                                              <p:pRg st="0" end="0"/>
                                            </p:txEl>
                                          </p:spTgt>
                                        </p:tgtEl>
                                      </p:cBhvr>
                                      <p:to x="100000" y="80000"/>
                                    </p:animScale>
                                    <p:animScale>
                                      <p:cBhvr>
                                        <p:cTn id="70" dur="166" decel="50000">
                                          <p:stCondLst>
                                            <p:cond delay="1338"/>
                                          </p:stCondLst>
                                        </p:cTn>
                                        <p:tgtEl>
                                          <p:spTgt spid="5">
                                            <p:txEl>
                                              <p:pRg st="0" end="0"/>
                                            </p:txEl>
                                          </p:spTgt>
                                        </p:tgtEl>
                                      </p:cBhvr>
                                      <p:to x="100000" y="100000"/>
                                    </p:animScale>
                                    <p:animScale>
                                      <p:cBhvr>
                                        <p:cTn id="71" dur="26">
                                          <p:stCondLst>
                                            <p:cond delay="1642"/>
                                          </p:stCondLst>
                                        </p:cTn>
                                        <p:tgtEl>
                                          <p:spTgt spid="5">
                                            <p:txEl>
                                              <p:pRg st="0" end="0"/>
                                            </p:txEl>
                                          </p:spTgt>
                                        </p:tgtEl>
                                      </p:cBhvr>
                                      <p:to x="100000" y="90000"/>
                                    </p:animScale>
                                    <p:animScale>
                                      <p:cBhvr>
                                        <p:cTn id="72" dur="166" decel="50000">
                                          <p:stCondLst>
                                            <p:cond delay="1668"/>
                                          </p:stCondLst>
                                        </p:cTn>
                                        <p:tgtEl>
                                          <p:spTgt spid="5">
                                            <p:txEl>
                                              <p:pRg st="0" end="0"/>
                                            </p:txEl>
                                          </p:spTgt>
                                        </p:tgtEl>
                                      </p:cBhvr>
                                      <p:to x="100000" y="100000"/>
                                    </p:animScale>
                                    <p:animScale>
                                      <p:cBhvr>
                                        <p:cTn id="73" dur="26">
                                          <p:stCondLst>
                                            <p:cond delay="1808"/>
                                          </p:stCondLst>
                                        </p:cTn>
                                        <p:tgtEl>
                                          <p:spTgt spid="5">
                                            <p:txEl>
                                              <p:pRg st="0" end="0"/>
                                            </p:txEl>
                                          </p:spTgt>
                                        </p:tgtEl>
                                      </p:cBhvr>
                                      <p:to x="100000" y="95000"/>
                                    </p:animScale>
                                    <p:animScale>
                                      <p:cBhvr>
                                        <p:cTn id="74" dur="166" decel="50000">
                                          <p:stCondLst>
                                            <p:cond delay="1834"/>
                                          </p:stCondLst>
                                        </p:cTn>
                                        <p:tgtEl>
                                          <p:spTgt spid="5">
                                            <p:txEl>
                                              <p:pRg st="0" end="0"/>
                                            </p:txEl>
                                          </p:spTgt>
                                        </p:tgtEl>
                                      </p:cBhvr>
                                      <p:to x="100000" y="100000"/>
                                    </p:animScale>
                                  </p:childTnLst>
                                </p:cTn>
                              </p:par>
                              <p:par>
                                <p:cTn id="75" presetID="26" presetClass="entr" presetSubtype="0" fill="hold" nodeType="withEffect">
                                  <p:stCondLst>
                                    <p:cond delay="0"/>
                                  </p:stCondLst>
                                  <p:childTnLst>
                                    <p:set>
                                      <p:cBhvr>
                                        <p:cTn id="76" dur="1" fill="hold">
                                          <p:stCondLst>
                                            <p:cond delay="0"/>
                                          </p:stCondLst>
                                        </p:cTn>
                                        <p:tgtEl>
                                          <p:spTgt spid="5">
                                            <p:txEl>
                                              <p:pRg st="1" end="1"/>
                                            </p:txEl>
                                          </p:spTgt>
                                        </p:tgtEl>
                                        <p:attrNameLst>
                                          <p:attrName>style.visibility</p:attrName>
                                        </p:attrNameLst>
                                      </p:cBhvr>
                                      <p:to>
                                        <p:strVal val="visible"/>
                                      </p:to>
                                    </p:set>
                                    <p:animEffect transition="in" filter="wipe(down)">
                                      <p:cBhvr>
                                        <p:cTn id="77" dur="580">
                                          <p:stCondLst>
                                            <p:cond delay="0"/>
                                          </p:stCondLst>
                                        </p:cTn>
                                        <p:tgtEl>
                                          <p:spTgt spid="5">
                                            <p:txEl>
                                              <p:pRg st="1" end="1"/>
                                            </p:txEl>
                                          </p:spTgt>
                                        </p:tgtEl>
                                      </p:cBhvr>
                                    </p:animEffect>
                                    <p:anim calcmode="lin" valueType="num">
                                      <p:cBhvr>
                                        <p:cTn id="78" dur="1822" tmFilter="0,0; 0.14,0.36; 0.43,0.73; 0.71,0.91; 1.0,1.0">
                                          <p:stCondLst>
                                            <p:cond delay="0"/>
                                          </p:stCondLst>
                                        </p:cTn>
                                        <p:tgtEl>
                                          <p:spTgt spid="5">
                                            <p:txEl>
                                              <p:pRg st="1" end="1"/>
                                            </p:txEl>
                                          </p:spTgt>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5">
                                            <p:txEl>
                                              <p:pRg st="1" end="1"/>
                                            </p:txEl>
                                          </p:spTgt>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5">
                                            <p:txEl>
                                              <p:pRg st="1" end="1"/>
                                            </p:txEl>
                                          </p:spTgt>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5">
                                            <p:txEl>
                                              <p:pRg st="1" end="1"/>
                                            </p:txEl>
                                          </p:spTgt>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5">
                                            <p:txEl>
                                              <p:pRg st="1" end="1"/>
                                            </p:txEl>
                                          </p:spTgt>
                                        </p:tgtEl>
                                        <p:attrNameLst>
                                          <p:attrName>ppt_y</p:attrName>
                                        </p:attrNameLst>
                                      </p:cBhvr>
                                      <p:tavLst>
                                        <p:tav tm="0" fmla="#ppt_y-sin(pi*$)/81">
                                          <p:val>
                                            <p:fltVal val="0"/>
                                          </p:val>
                                        </p:tav>
                                        <p:tav tm="100000">
                                          <p:val>
                                            <p:fltVal val="1"/>
                                          </p:val>
                                        </p:tav>
                                      </p:tavLst>
                                    </p:anim>
                                    <p:animScale>
                                      <p:cBhvr>
                                        <p:cTn id="83" dur="26">
                                          <p:stCondLst>
                                            <p:cond delay="650"/>
                                          </p:stCondLst>
                                        </p:cTn>
                                        <p:tgtEl>
                                          <p:spTgt spid="5">
                                            <p:txEl>
                                              <p:pRg st="1" end="1"/>
                                            </p:txEl>
                                          </p:spTgt>
                                        </p:tgtEl>
                                      </p:cBhvr>
                                      <p:to x="100000" y="60000"/>
                                    </p:animScale>
                                    <p:animScale>
                                      <p:cBhvr>
                                        <p:cTn id="84" dur="166" decel="50000">
                                          <p:stCondLst>
                                            <p:cond delay="676"/>
                                          </p:stCondLst>
                                        </p:cTn>
                                        <p:tgtEl>
                                          <p:spTgt spid="5">
                                            <p:txEl>
                                              <p:pRg st="1" end="1"/>
                                            </p:txEl>
                                          </p:spTgt>
                                        </p:tgtEl>
                                      </p:cBhvr>
                                      <p:to x="100000" y="100000"/>
                                    </p:animScale>
                                    <p:animScale>
                                      <p:cBhvr>
                                        <p:cTn id="85" dur="26">
                                          <p:stCondLst>
                                            <p:cond delay="1312"/>
                                          </p:stCondLst>
                                        </p:cTn>
                                        <p:tgtEl>
                                          <p:spTgt spid="5">
                                            <p:txEl>
                                              <p:pRg st="1" end="1"/>
                                            </p:txEl>
                                          </p:spTgt>
                                        </p:tgtEl>
                                      </p:cBhvr>
                                      <p:to x="100000" y="80000"/>
                                    </p:animScale>
                                    <p:animScale>
                                      <p:cBhvr>
                                        <p:cTn id="86" dur="166" decel="50000">
                                          <p:stCondLst>
                                            <p:cond delay="1338"/>
                                          </p:stCondLst>
                                        </p:cTn>
                                        <p:tgtEl>
                                          <p:spTgt spid="5">
                                            <p:txEl>
                                              <p:pRg st="1" end="1"/>
                                            </p:txEl>
                                          </p:spTgt>
                                        </p:tgtEl>
                                      </p:cBhvr>
                                      <p:to x="100000" y="100000"/>
                                    </p:animScale>
                                    <p:animScale>
                                      <p:cBhvr>
                                        <p:cTn id="87" dur="26">
                                          <p:stCondLst>
                                            <p:cond delay="1642"/>
                                          </p:stCondLst>
                                        </p:cTn>
                                        <p:tgtEl>
                                          <p:spTgt spid="5">
                                            <p:txEl>
                                              <p:pRg st="1" end="1"/>
                                            </p:txEl>
                                          </p:spTgt>
                                        </p:tgtEl>
                                      </p:cBhvr>
                                      <p:to x="100000" y="90000"/>
                                    </p:animScale>
                                    <p:animScale>
                                      <p:cBhvr>
                                        <p:cTn id="88" dur="166" decel="50000">
                                          <p:stCondLst>
                                            <p:cond delay="1668"/>
                                          </p:stCondLst>
                                        </p:cTn>
                                        <p:tgtEl>
                                          <p:spTgt spid="5">
                                            <p:txEl>
                                              <p:pRg st="1" end="1"/>
                                            </p:txEl>
                                          </p:spTgt>
                                        </p:tgtEl>
                                      </p:cBhvr>
                                      <p:to x="100000" y="100000"/>
                                    </p:animScale>
                                    <p:animScale>
                                      <p:cBhvr>
                                        <p:cTn id="89" dur="26">
                                          <p:stCondLst>
                                            <p:cond delay="1808"/>
                                          </p:stCondLst>
                                        </p:cTn>
                                        <p:tgtEl>
                                          <p:spTgt spid="5">
                                            <p:txEl>
                                              <p:pRg st="1" end="1"/>
                                            </p:txEl>
                                          </p:spTgt>
                                        </p:tgtEl>
                                      </p:cBhvr>
                                      <p:to x="100000" y="95000"/>
                                    </p:animScale>
                                    <p:animScale>
                                      <p:cBhvr>
                                        <p:cTn id="90" dur="166" decel="50000">
                                          <p:stCondLst>
                                            <p:cond delay="1834"/>
                                          </p:stCondLst>
                                        </p:cTn>
                                        <p:tgtEl>
                                          <p:spTgt spid="5">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0" y="361950"/>
            <a:ext cx="2667000" cy="2362200"/>
          </a:xfrm>
          <a:blipFill>
            <a:blip r:embed="rId2"/>
            <a:tile tx="0" ty="0" sx="100000" sy="100000" flip="none" algn="tl"/>
          </a:blipFill>
        </p:spPr>
        <p:txBody>
          <a:bodyPr/>
          <a:lstStyle/>
          <a:p>
            <a:r>
              <a:rPr lang="en-US" sz="3600" dirty="0"/>
              <a:t>Care </a:t>
            </a:r>
            <a:r>
              <a:rPr lang="en-US" sz="3600" dirty="0" smtClean="0"/>
              <a:t>Plan for</a:t>
            </a:r>
            <a:r>
              <a:rPr lang="en-US" sz="3600" dirty="0"/>
              <a:t/>
            </a:r>
            <a:br>
              <a:rPr lang="en-US" sz="3600" dirty="0"/>
            </a:br>
            <a:r>
              <a:rPr lang="en-US" sz="3600" dirty="0"/>
              <a:t>Anorexia</a:t>
            </a:r>
            <a:br>
              <a:rPr lang="en-US" sz="3600" dirty="0"/>
            </a:br>
            <a:r>
              <a:rPr lang="en-US" sz="3600" dirty="0"/>
              <a:t>Nervosa</a:t>
            </a:r>
            <a:br>
              <a:rPr lang="en-US" sz="3600" dirty="0"/>
            </a:br>
            <a:r>
              <a:rPr lang="en-US" sz="3600" dirty="0"/>
              <a:t>Patients</a:t>
            </a:r>
            <a:endParaRPr lang="ar-SA" sz="3600" dirty="0"/>
          </a:p>
        </p:txBody>
      </p:sp>
      <p:sp>
        <p:nvSpPr>
          <p:cNvPr id="3" name="مستطيل 2"/>
          <p:cNvSpPr/>
          <p:nvPr/>
        </p:nvSpPr>
        <p:spPr>
          <a:xfrm>
            <a:off x="2819400" y="590550"/>
            <a:ext cx="3762568" cy="400110"/>
          </a:xfrm>
          <a:prstGeom prst="rect">
            <a:avLst/>
          </a:prstGeom>
          <a:blipFill>
            <a:blip r:embed="rId3"/>
            <a:tile tx="0" ty="0" sx="100000" sy="100000" flip="none" algn="tl"/>
          </a:blipFill>
        </p:spPr>
        <p:txBody>
          <a:bodyPr wrap="none">
            <a:spAutoFit/>
          </a:bodyPr>
          <a:lstStyle/>
          <a:p>
            <a:r>
              <a:rPr lang="en-US" sz="2000" dirty="0"/>
              <a:t> Risk for Deficient Fluid Volume</a:t>
            </a:r>
          </a:p>
        </p:txBody>
      </p:sp>
      <p:sp>
        <p:nvSpPr>
          <p:cNvPr id="4" name="مستطيل 3"/>
          <p:cNvSpPr/>
          <p:nvPr/>
        </p:nvSpPr>
        <p:spPr>
          <a:xfrm>
            <a:off x="3799114" y="1504950"/>
            <a:ext cx="4572000" cy="523220"/>
          </a:xfrm>
          <a:prstGeom prst="rect">
            <a:avLst/>
          </a:prstGeom>
          <a:blipFill>
            <a:blip r:embed="rId3"/>
            <a:tile tx="0" ty="0" sx="100000" sy="100000" flip="none" algn="tl"/>
          </a:blipFill>
        </p:spPr>
        <p:txBody>
          <a:bodyPr>
            <a:spAutoFit/>
          </a:bodyPr>
          <a:lstStyle/>
          <a:p>
            <a:r>
              <a:rPr lang="en-US" b="1" dirty="0"/>
              <a:t>Nursing Intervention: Monitor and record vital signs</a:t>
            </a:r>
            <a:r>
              <a:rPr lang="en-US" b="1" dirty="0" smtClean="0"/>
              <a:t>,</a:t>
            </a:r>
            <a:endParaRPr lang="en-US" b="1" dirty="0"/>
          </a:p>
        </p:txBody>
      </p:sp>
      <p:sp>
        <p:nvSpPr>
          <p:cNvPr id="5" name="مستطيل 4"/>
          <p:cNvSpPr/>
          <p:nvPr/>
        </p:nvSpPr>
        <p:spPr>
          <a:xfrm>
            <a:off x="4114800" y="2876550"/>
            <a:ext cx="4572000" cy="738664"/>
          </a:xfrm>
          <a:prstGeom prst="rect">
            <a:avLst/>
          </a:prstGeom>
          <a:blipFill>
            <a:blip r:embed="rId3"/>
            <a:tile tx="0" ty="0" sx="100000" sy="100000" flip="none" algn="tl"/>
          </a:blipFill>
        </p:spPr>
        <p:txBody>
          <a:bodyPr>
            <a:spAutoFit/>
          </a:bodyPr>
          <a:lstStyle/>
          <a:p>
            <a:r>
              <a:rPr lang="en-US" dirty="0"/>
              <a:t>Rationale: These can all indicate a lack in fluid volume,</a:t>
            </a:r>
          </a:p>
          <a:p>
            <a:r>
              <a:rPr lang="en-US" dirty="0"/>
              <a:t>such as dehydration. Orthostatic hypotension can also</a:t>
            </a:r>
          </a:p>
          <a:p>
            <a:r>
              <a:rPr lang="en-US" dirty="0"/>
              <a:t>occur, therefore it is best to constantly monitor.</a:t>
            </a:r>
            <a:endParaRPr lang="ar-SA" dirty="0"/>
          </a:p>
        </p:txBody>
      </p:sp>
      <p:pic>
        <p:nvPicPr>
          <p:cNvPr id="6" name="صورة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434" y="3028950"/>
            <a:ext cx="2571750" cy="1781175"/>
          </a:xfrm>
          <a:prstGeom prst="rect">
            <a:avLst/>
          </a:prstGeom>
        </p:spPr>
      </p:pic>
    </p:spTree>
    <p:extLst>
      <p:ext uri="{BB962C8B-B14F-4D97-AF65-F5344CB8AC3E}">
        <p14:creationId xmlns:p14="http://schemas.microsoft.com/office/powerpoint/2010/main" val="410953887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down)">
                                      <p:cBhvr>
                                        <p:cTn id="43" dur="580">
                                          <p:stCondLst>
                                            <p:cond delay="0"/>
                                          </p:stCondLst>
                                        </p:cTn>
                                        <p:tgtEl>
                                          <p:spTgt spid="5"/>
                                        </p:tgtEl>
                                      </p:cBhvr>
                                    </p:animEffect>
                                    <p:anim calcmode="lin" valueType="num">
                                      <p:cBhvr>
                                        <p:cTn id="4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9" dur="26">
                                          <p:stCondLst>
                                            <p:cond delay="650"/>
                                          </p:stCondLst>
                                        </p:cTn>
                                        <p:tgtEl>
                                          <p:spTgt spid="5"/>
                                        </p:tgtEl>
                                      </p:cBhvr>
                                      <p:to x="100000" y="60000"/>
                                    </p:animScale>
                                    <p:animScale>
                                      <p:cBhvr>
                                        <p:cTn id="50" dur="166" decel="50000">
                                          <p:stCondLst>
                                            <p:cond delay="676"/>
                                          </p:stCondLst>
                                        </p:cTn>
                                        <p:tgtEl>
                                          <p:spTgt spid="5"/>
                                        </p:tgtEl>
                                      </p:cBhvr>
                                      <p:to x="100000" y="100000"/>
                                    </p:animScale>
                                    <p:animScale>
                                      <p:cBhvr>
                                        <p:cTn id="51" dur="26">
                                          <p:stCondLst>
                                            <p:cond delay="1312"/>
                                          </p:stCondLst>
                                        </p:cTn>
                                        <p:tgtEl>
                                          <p:spTgt spid="5"/>
                                        </p:tgtEl>
                                      </p:cBhvr>
                                      <p:to x="100000" y="80000"/>
                                    </p:animScale>
                                    <p:animScale>
                                      <p:cBhvr>
                                        <p:cTn id="52" dur="166" decel="50000">
                                          <p:stCondLst>
                                            <p:cond delay="1338"/>
                                          </p:stCondLst>
                                        </p:cTn>
                                        <p:tgtEl>
                                          <p:spTgt spid="5"/>
                                        </p:tgtEl>
                                      </p:cBhvr>
                                      <p:to x="100000" y="100000"/>
                                    </p:animScale>
                                    <p:animScale>
                                      <p:cBhvr>
                                        <p:cTn id="53" dur="26">
                                          <p:stCondLst>
                                            <p:cond delay="1642"/>
                                          </p:stCondLst>
                                        </p:cTn>
                                        <p:tgtEl>
                                          <p:spTgt spid="5"/>
                                        </p:tgtEl>
                                      </p:cBhvr>
                                      <p:to x="100000" y="90000"/>
                                    </p:animScale>
                                    <p:animScale>
                                      <p:cBhvr>
                                        <p:cTn id="54" dur="166" decel="50000">
                                          <p:stCondLst>
                                            <p:cond delay="1668"/>
                                          </p:stCondLst>
                                        </p:cTn>
                                        <p:tgtEl>
                                          <p:spTgt spid="5"/>
                                        </p:tgtEl>
                                      </p:cBhvr>
                                      <p:to x="100000" y="100000"/>
                                    </p:animScale>
                                    <p:animScale>
                                      <p:cBhvr>
                                        <p:cTn id="55" dur="26">
                                          <p:stCondLst>
                                            <p:cond delay="1808"/>
                                          </p:stCondLst>
                                        </p:cTn>
                                        <p:tgtEl>
                                          <p:spTgt spid="5"/>
                                        </p:tgtEl>
                                      </p:cBhvr>
                                      <p:to x="100000" y="95000"/>
                                    </p:animScale>
                                    <p:animScale>
                                      <p:cBhvr>
                                        <p:cTn id="5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3350"/>
            <a:ext cx="2743200" cy="2603500"/>
          </a:xfrm>
          <a:prstGeom prst="rect">
            <a:avLst/>
          </a:prstGeom>
          <a:blipFill>
            <a:blip r:embed="rId3"/>
            <a:tile tx="0" ty="0" sx="100000" sy="100000" flip="none" algn="tl"/>
          </a:blipFill>
          <a:ln>
            <a:noFill/>
          </a:ln>
          <a:effectLst/>
        </p:spPr>
      </p:pic>
      <p:sp>
        <p:nvSpPr>
          <p:cNvPr id="2" name="مستطيل 1"/>
          <p:cNvSpPr/>
          <p:nvPr/>
        </p:nvSpPr>
        <p:spPr>
          <a:xfrm>
            <a:off x="3048000" y="285750"/>
            <a:ext cx="2622834" cy="307777"/>
          </a:xfrm>
          <a:prstGeom prst="rect">
            <a:avLst/>
          </a:prstGeom>
          <a:pattFill prst="smCheck">
            <a:fgClr>
              <a:schemeClr val="accent1"/>
            </a:fgClr>
            <a:bgClr>
              <a:schemeClr val="bg1"/>
            </a:bgClr>
          </a:pattFill>
        </p:spPr>
        <p:txBody>
          <a:bodyPr wrap="none">
            <a:spAutoFit/>
          </a:bodyPr>
          <a:lstStyle/>
          <a:p>
            <a:r>
              <a:rPr lang="en-US" dirty="0"/>
              <a:t>Risk for Impaired Skin Integrity</a:t>
            </a:r>
          </a:p>
        </p:txBody>
      </p:sp>
      <p:sp>
        <p:nvSpPr>
          <p:cNvPr id="3" name="مستطيل 2"/>
          <p:cNvSpPr/>
          <p:nvPr/>
        </p:nvSpPr>
        <p:spPr>
          <a:xfrm>
            <a:off x="3124200" y="895350"/>
            <a:ext cx="3124200" cy="738664"/>
          </a:xfrm>
          <a:prstGeom prst="rect">
            <a:avLst/>
          </a:prstGeom>
          <a:blipFill>
            <a:blip r:embed="rId4"/>
            <a:tile tx="0" ty="0" sx="100000" sy="100000" flip="none" algn="tl"/>
          </a:blipFill>
        </p:spPr>
        <p:txBody>
          <a:bodyPr wrap="square">
            <a:spAutoFit/>
          </a:bodyPr>
          <a:lstStyle/>
          <a:p>
            <a:r>
              <a:rPr lang="en-US" dirty="0"/>
              <a:t>Nursing </a:t>
            </a:r>
            <a:r>
              <a:rPr lang="en-US" dirty="0" smtClean="0"/>
              <a:t>Interventions: Observe </a:t>
            </a:r>
            <a:r>
              <a:rPr lang="en-US" dirty="0"/>
              <a:t>for reddened, blanched, excoriated areas.	</a:t>
            </a:r>
            <a:endParaRPr lang="ar-SA" dirty="0"/>
          </a:p>
        </p:txBody>
      </p:sp>
      <p:sp>
        <p:nvSpPr>
          <p:cNvPr id="4" name="مستطيل 3"/>
          <p:cNvSpPr/>
          <p:nvPr/>
        </p:nvSpPr>
        <p:spPr>
          <a:xfrm>
            <a:off x="3124200" y="1767327"/>
            <a:ext cx="4572000" cy="738664"/>
          </a:xfrm>
          <a:prstGeom prst="rect">
            <a:avLst/>
          </a:prstGeom>
          <a:blipFill>
            <a:blip r:embed="rId4"/>
            <a:tile tx="0" ty="0" sx="100000" sy="100000" flip="none" algn="tl"/>
          </a:blipFill>
        </p:spPr>
        <p:txBody>
          <a:bodyPr>
            <a:spAutoFit/>
          </a:bodyPr>
          <a:lstStyle/>
          <a:p>
            <a:r>
              <a:rPr lang="en-US" dirty="0"/>
              <a:t>Rationale</a:t>
            </a:r>
          </a:p>
          <a:p>
            <a:r>
              <a:rPr lang="en-US" dirty="0" smtClean="0"/>
              <a:t>Indicators </a:t>
            </a:r>
            <a:r>
              <a:rPr lang="en-US" dirty="0"/>
              <a:t>of increased risk of breakdown, requiring more intensive treatment.</a:t>
            </a:r>
            <a:endParaRPr lang="ar-SA" dirty="0"/>
          </a:p>
        </p:txBody>
      </p:sp>
      <p:sp>
        <p:nvSpPr>
          <p:cNvPr id="5" name="مستطيل 4"/>
          <p:cNvSpPr/>
          <p:nvPr/>
        </p:nvSpPr>
        <p:spPr>
          <a:xfrm>
            <a:off x="2133600" y="2952750"/>
            <a:ext cx="4572000" cy="523220"/>
          </a:xfrm>
          <a:prstGeom prst="rect">
            <a:avLst/>
          </a:prstGeom>
          <a:blipFill>
            <a:blip r:embed="rId4"/>
            <a:tile tx="0" ty="0" sx="100000" sy="100000" flip="none" algn="tl"/>
          </a:blipFill>
        </p:spPr>
        <p:txBody>
          <a:bodyPr>
            <a:spAutoFit/>
          </a:bodyPr>
          <a:lstStyle/>
          <a:p>
            <a:r>
              <a:rPr lang="en-US" dirty="0"/>
              <a:t>Nursing Interventions: Massage skin gently, especially over bony prominences.	</a:t>
            </a:r>
            <a:endParaRPr lang="ar-SA" dirty="0"/>
          </a:p>
        </p:txBody>
      </p:sp>
      <p:sp>
        <p:nvSpPr>
          <p:cNvPr id="6" name="مستطيل 5"/>
          <p:cNvSpPr/>
          <p:nvPr/>
        </p:nvSpPr>
        <p:spPr>
          <a:xfrm>
            <a:off x="3139751" y="3790950"/>
            <a:ext cx="5189241" cy="307777"/>
          </a:xfrm>
          <a:prstGeom prst="rect">
            <a:avLst/>
          </a:prstGeom>
          <a:blipFill>
            <a:blip r:embed="rId4"/>
            <a:tile tx="0" ty="0" sx="100000" sy="100000" flip="none" algn="tl"/>
          </a:blipFill>
        </p:spPr>
        <p:txBody>
          <a:bodyPr wrap="none">
            <a:spAutoFit/>
          </a:bodyPr>
          <a:lstStyle/>
          <a:p>
            <a:r>
              <a:rPr lang="en-US" dirty="0" smtClean="0"/>
              <a:t>Rationale: Improves </a:t>
            </a:r>
            <a:r>
              <a:rPr lang="en-US" dirty="0"/>
              <a:t>circulation to the skin, enhances skin tone.</a:t>
            </a:r>
          </a:p>
        </p:txBody>
      </p:sp>
    </p:spTree>
    <p:extLst>
      <p:ext uri="{BB962C8B-B14F-4D97-AF65-F5344CB8AC3E}">
        <p14:creationId xmlns:p14="http://schemas.microsoft.com/office/powerpoint/2010/main" val="28883031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 y="514350"/>
            <a:ext cx="4389000" cy="640200"/>
          </a:xfrm>
        </p:spPr>
        <p:txBody>
          <a:bodyPr/>
          <a:lstStyle/>
          <a:p>
            <a:r>
              <a:rPr lang="en-US" dirty="0" smtClean="0"/>
              <a:t>References</a:t>
            </a:r>
            <a:endParaRPr lang="ar-SA" dirty="0"/>
          </a:p>
        </p:txBody>
      </p:sp>
      <p:sp>
        <p:nvSpPr>
          <p:cNvPr id="3" name="مستطيل 2"/>
          <p:cNvSpPr/>
          <p:nvPr/>
        </p:nvSpPr>
        <p:spPr>
          <a:xfrm>
            <a:off x="762000" y="1428750"/>
            <a:ext cx="7086600" cy="954107"/>
          </a:xfrm>
          <a:prstGeom prst="rect">
            <a:avLst/>
          </a:prstGeom>
        </p:spPr>
        <p:txBody>
          <a:bodyPr wrap="square">
            <a:spAutoFit/>
          </a:bodyPr>
          <a:lstStyle/>
          <a:p>
            <a:r>
              <a:rPr lang="en-US" dirty="0" smtClean="0"/>
              <a:t>1_https</a:t>
            </a:r>
            <a:r>
              <a:rPr lang="en-US" dirty="0"/>
              <a:t>://nurseslabs.com/7-eating-disorders-anorexia-bulimia-nervosa-nursing-care-plans/6</a:t>
            </a:r>
            <a:r>
              <a:rPr lang="en-US" dirty="0" smtClean="0"/>
              <a:t>/</a:t>
            </a:r>
          </a:p>
          <a:p>
            <a:r>
              <a:rPr lang="en-US" dirty="0"/>
              <a:t>2_https://www.mayoclinic.org/diseases-conditions/anorexia-nervosa/symptoms-causes/syc-20353591</a:t>
            </a:r>
            <a:endParaRPr lang="ar-SA"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4200" y="2724150"/>
            <a:ext cx="2143125" cy="2143125"/>
          </a:xfrm>
          <a:prstGeom prst="ellipse">
            <a:avLst/>
          </a:prstGeom>
          <a:ln>
            <a:noFill/>
          </a:ln>
          <a:effectLst>
            <a:softEdge rad="112500"/>
          </a:effec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876550"/>
            <a:ext cx="2286000" cy="166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ستطيل 4"/>
          <p:cNvSpPr/>
          <p:nvPr/>
        </p:nvSpPr>
        <p:spPr>
          <a:xfrm>
            <a:off x="1736009" y="3641823"/>
            <a:ext cx="1099981" cy="30777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effectLst>
            <a:glow rad="101600">
              <a:schemeClr val="accent4">
                <a:satMod val="175000"/>
                <a:alpha val="40000"/>
              </a:schemeClr>
            </a:glow>
          </a:effectLst>
        </p:spPr>
        <p:txBody>
          <a:bodyPr wrap="none">
            <a:spAutoFit/>
          </a:bodyPr>
          <a:lstStyle/>
          <a:p>
            <a:r>
              <a:rPr lang="en-US" dirty="0"/>
              <a:t>References</a:t>
            </a:r>
            <a:endParaRPr lang="ar-SA" dirty="0"/>
          </a:p>
        </p:txBody>
      </p:sp>
    </p:spTree>
    <p:extLst>
      <p:ext uri="{BB962C8B-B14F-4D97-AF65-F5344CB8AC3E}">
        <p14:creationId xmlns:p14="http://schemas.microsoft.com/office/powerpoint/2010/main" val="32809721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10"/>
        <p:cNvGrpSpPr/>
        <p:nvPr/>
      </p:nvGrpSpPr>
      <p:grpSpPr>
        <a:xfrm>
          <a:off x="0" y="0"/>
          <a:ext cx="0" cy="0"/>
          <a:chOff x="0" y="0"/>
          <a:chExt cx="0" cy="0"/>
        </a:xfrm>
      </p:grpSpPr>
      <p:sp>
        <p:nvSpPr>
          <p:cNvPr id="2211" name="Google Shape;2211;p57"/>
          <p:cNvSpPr txBox="1">
            <a:spLocks noGrp="1"/>
          </p:cNvSpPr>
          <p:nvPr>
            <p:ph type="ctrTitle"/>
          </p:nvPr>
        </p:nvSpPr>
        <p:spPr>
          <a:xfrm>
            <a:off x="2259862" y="1009672"/>
            <a:ext cx="4389000" cy="640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smtClean="0"/>
              <a:t>Thanks</a:t>
            </a:r>
            <a:br>
              <a:rPr lang="en-US" dirty="0" smtClean="0"/>
            </a:br>
            <a:r>
              <a:rPr lang="en-US" dirty="0" smtClean="0"/>
              <a:t>do you have any question</a:t>
            </a:r>
            <a:endParaRPr dirty="0"/>
          </a:p>
        </p:txBody>
      </p:sp>
      <p:grpSp>
        <p:nvGrpSpPr>
          <p:cNvPr id="2212" name="Google Shape;2212;p57"/>
          <p:cNvGrpSpPr/>
          <p:nvPr/>
        </p:nvGrpSpPr>
        <p:grpSpPr>
          <a:xfrm rot="-271126">
            <a:off x="276935" y="2779345"/>
            <a:ext cx="874228" cy="1023618"/>
            <a:chOff x="5554575" y="3597850"/>
            <a:chExt cx="199700" cy="233825"/>
          </a:xfrm>
        </p:grpSpPr>
        <p:sp>
          <p:nvSpPr>
            <p:cNvPr id="2213" name="Google Shape;2213;p57"/>
            <p:cNvSpPr/>
            <p:nvPr/>
          </p:nvSpPr>
          <p:spPr>
            <a:xfrm>
              <a:off x="5560375" y="3613600"/>
              <a:ext cx="86500" cy="192825"/>
            </a:xfrm>
            <a:custGeom>
              <a:avLst/>
              <a:gdLst/>
              <a:ahLst/>
              <a:cxnLst/>
              <a:rect l="l" t="t" r="r" b="b"/>
              <a:pathLst>
                <a:path w="3460" h="7713" extrusionOk="0">
                  <a:moveTo>
                    <a:pt x="2646" y="1"/>
                  </a:moveTo>
                  <a:cubicBezTo>
                    <a:pt x="2627" y="1"/>
                    <a:pt x="2607" y="10"/>
                    <a:pt x="2589" y="27"/>
                  </a:cubicBezTo>
                  <a:cubicBezTo>
                    <a:pt x="2450" y="166"/>
                    <a:pt x="2554" y="491"/>
                    <a:pt x="2671" y="642"/>
                  </a:cubicBezTo>
                  <a:cubicBezTo>
                    <a:pt x="2740" y="712"/>
                    <a:pt x="2821" y="782"/>
                    <a:pt x="2938" y="840"/>
                  </a:cubicBezTo>
                  <a:cubicBezTo>
                    <a:pt x="2868" y="1525"/>
                    <a:pt x="3135" y="2291"/>
                    <a:pt x="2682" y="2860"/>
                  </a:cubicBezTo>
                  <a:cubicBezTo>
                    <a:pt x="1637" y="3103"/>
                    <a:pt x="360" y="3800"/>
                    <a:pt x="349" y="5019"/>
                  </a:cubicBezTo>
                  <a:cubicBezTo>
                    <a:pt x="349" y="5042"/>
                    <a:pt x="360" y="5065"/>
                    <a:pt x="360" y="5077"/>
                  </a:cubicBezTo>
                  <a:cubicBezTo>
                    <a:pt x="58" y="5959"/>
                    <a:pt x="0" y="7074"/>
                    <a:pt x="592" y="7677"/>
                  </a:cubicBezTo>
                  <a:cubicBezTo>
                    <a:pt x="617" y="7702"/>
                    <a:pt x="647" y="7713"/>
                    <a:pt x="675" y="7713"/>
                  </a:cubicBezTo>
                  <a:cubicBezTo>
                    <a:pt x="743" y="7713"/>
                    <a:pt x="806" y="7654"/>
                    <a:pt x="790" y="7573"/>
                  </a:cubicBezTo>
                  <a:cubicBezTo>
                    <a:pt x="732" y="7178"/>
                    <a:pt x="604" y="6830"/>
                    <a:pt x="592" y="6424"/>
                  </a:cubicBezTo>
                  <a:cubicBezTo>
                    <a:pt x="581" y="5994"/>
                    <a:pt x="662" y="5530"/>
                    <a:pt x="813" y="5123"/>
                  </a:cubicBezTo>
                  <a:cubicBezTo>
                    <a:pt x="1138" y="4160"/>
                    <a:pt x="1858" y="3974"/>
                    <a:pt x="2624" y="3463"/>
                  </a:cubicBezTo>
                  <a:cubicBezTo>
                    <a:pt x="3460" y="2918"/>
                    <a:pt x="3367" y="1780"/>
                    <a:pt x="3170" y="898"/>
                  </a:cubicBezTo>
                  <a:cubicBezTo>
                    <a:pt x="3205" y="898"/>
                    <a:pt x="3251" y="886"/>
                    <a:pt x="3274" y="863"/>
                  </a:cubicBezTo>
                  <a:cubicBezTo>
                    <a:pt x="3344" y="782"/>
                    <a:pt x="3402" y="724"/>
                    <a:pt x="3379" y="654"/>
                  </a:cubicBezTo>
                  <a:cubicBezTo>
                    <a:pt x="3321" y="538"/>
                    <a:pt x="3146" y="538"/>
                    <a:pt x="3042" y="503"/>
                  </a:cubicBezTo>
                  <a:cubicBezTo>
                    <a:pt x="2961" y="480"/>
                    <a:pt x="2903" y="422"/>
                    <a:pt x="2856" y="352"/>
                  </a:cubicBezTo>
                  <a:cubicBezTo>
                    <a:pt x="2798" y="248"/>
                    <a:pt x="2787" y="97"/>
                    <a:pt x="2694" y="27"/>
                  </a:cubicBezTo>
                  <a:cubicBezTo>
                    <a:pt x="2682" y="10"/>
                    <a:pt x="2665" y="1"/>
                    <a:pt x="26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57"/>
            <p:cNvSpPr/>
            <p:nvPr/>
          </p:nvSpPr>
          <p:spPr>
            <a:xfrm>
              <a:off x="5554575" y="3597850"/>
              <a:ext cx="199700" cy="233825"/>
            </a:xfrm>
            <a:custGeom>
              <a:avLst/>
              <a:gdLst/>
              <a:ahLst/>
              <a:cxnLst/>
              <a:rect l="l" t="t" r="r" b="b"/>
              <a:pathLst>
                <a:path w="7988" h="9353" extrusionOk="0">
                  <a:moveTo>
                    <a:pt x="4015" y="123"/>
                  </a:moveTo>
                  <a:cubicBezTo>
                    <a:pt x="4473" y="123"/>
                    <a:pt x="4926" y="184"/>
                    <a:pt x="5073" y="297"/>
                  </a:cubicBezTo>
                  <a:cubicBezTo>
                    <a:pt x="5317" y="471"/>
                    <a:pt x="4714" y="587"/>
                    <a:pt x="3750" y="599"/>
                  </a:cubicBezTo>
                  <a:cubicBezTo>
                    <a:pt x="3691" y="599"/>
                    <a:pt x="3589" y="602"/>
                    <a:pt x="3473" y="602"/>
                  </a:cubicBezTo>
                  <a:cubicBezTo>
                    <a:pt x="3224" y="602"/>
                    <a:pt x="2915" y="586"/>
                    <a:pt x="2868" y="483"/>
                  </a:cubicBezTo>
                  <a:cubicBezTo>
                    <a:pt x="2761" y="235"/>
                    <a:pt x="3393" y="123"/>
                    <a:pt x="4015" y="123"/>
                  </a:cubicBezTo>
                  <a:close/>
                  <a:moveTo>
                    <a:pt x="5166" y="587"/>
                  </a:moveTo>
                  <a:lnTo>
                    <a:pt x="5166" y="587"/>
                  </a:lnTo>
                  <a:cubicBezTo>
                    <a:pt x="5178" y="831"/>
                    <a:pt x="5248" y="1075"/>
                    <a:pt x="4934" y="1191"/>
                  </a:cubicBezTo>
                  <a:cubicBezTo>
                    <a:pt x="4725" y="1272"/>
                    <a:pt x="4412" y="1168"/>
                    <a:pt x="4249" y="1307"/>
                  </a:cubicBezTo>
                  <a:cubicBezTo>
                    <a:pt x="4238" y="1330"/>
                    <a:pt x="4214" y="1365"/>
                    <a:pt x="4249" y="1388"/>
                  </a:cubicBezTo>
                  <a:cubicBezTo>
                    <a:pt x="4312" y="1439"/>
                    <a:pt x="4406" y="1458"/>
                    <a:pt x="4510" y="1458"/>
                  </a:cubicBezTo>
                  <a:cubicBezTo>
                    <a:pt x="4598" y="1458"/>
                    <a:pt x="4693" y="1444"/>
                    <a:pt x="4783" y="1423"/>
                  </a:cubicBezTo>
                  <a:lnTo>
                    <a:pt x="4783" y="1423"/>
                  </a:lnTo>
                  <a:cubicBezTo>
                    <a:pt x="4679" y="1992"/>
                    <a:pt x="4551" y="2909"/>
                    <a:pt x="4876" y="3304"/>
                  </a:cubicBezTo>
                  <a:cubicBezTo>
                    <a:pt x="5027" y="3501"/>
                    <a:pt x="5294" y="3559"/>
                    <a:pt x="5538" y="3652"/>
                  </a:cubicBezTo>
                  <a:cubicBezTo>
                    <a:pt x="6234" y="3919"/>
                    <a:pt x="6757" y="4209"/>
                    <a:pt x="7140" y="4848"/>
                  </a:cubicBezTo>
                  <a:cubicBezTo>
                    <a:pt x="6305" y="4480"/>
                    <a:pt x="5317" y="4438"/>
                    <a:pt x="4385" y="4438"/>
                  </a:cubicBezTo>
                  <a:cubicBezTo>
                    <a:pt x="4113" y="4438"/>
                    <a:pt x="3845" y="4442"/>
                    <a:pt x="3587" y="4442"/>
                  </a:cubicBezTo>
                  <a:cubicBezTo>
                    <a:pt x="3007" y="4442"/>
                    <a:pt x="2345" y="4534"/>
                    <a:pt x="1776" y="4616"/>
                  </a:cubicBezTo>
                  <a:cubicBezTo>
                    <a:pt x="1451" y="4674"/>
                    <a:pt x="1115" y="4778"/>
                    <a:pt x="824" y="4952"/>
                  </a:cubicBezTo>
                  <a:cubicBezTo>
                    <a:pt x="824" y="4941"/>
                    <a:pt x="824" y="4941"/>
                    <a:pt x="813" y="4929"/>
                  </a:cubicBezTo>
                  <a:lnTo>
                    <a:pt x="836" y="4871"/>
                  </a:lnTo>
                  <a:cubicBezTo>
                    <a:pt x="1219" y="4233"/>
                    <a:pt x="1742" y="3942"/>
                    <a:pt x="2450" y="3664"/>
                  </a:cubicBezTo>
                  <a:cubicBezTo>
                    <a:pt x="2682" y="3571"/>
                    <a:pt x="2961" y="3513"/>
                    <a:pt x="3111" y="3315"/>
                  </a:cubicBezTo>
                  <a:cubicBezTo>
                    <a:pt x="3460" y="2874"/>
                    <a:pt x="3286" y="2027"/>
                    <a:pt x="3193" y="1481"/>
                  </a:cubicBezTo>
                  <a:lnTo>
                    <a:pt x="3193" y="1481"/>
                  </a:lnTo>
                  <a:cubicBezTo>
                    <a:pt x="3232" y="1488"/>
                    <a:pt x="3270" y="1491"/>
                    <a:pt x="3306" y="1491"/>
                  </a:cubicBezTo>
                  <a:cubicBezTo>
                    <a:pt x="3402" y="1491"/>
                    <a:pt x="3489" y="1471"/>
                    <a:pt x="3564" y="1446"/>
                  </a:cubicBezTo>
                  <a:cubicBezTo>
                    <a:pt x="3587" y="1423"/>
                    <a:pt x="3587" y="1388"/>
                    <a:pt x="3564" y="1365"/>
                  </a:cubicBezTo>
                  <a:cubicBezTo>
                    <a:pt x="3378" y="1249"/>
                    <a:pt x="3100" y="1342"/>
                    <a:pt x="2914" y="1179"/>
                  </a:cubicBezTo>
                  <a:cubicBezTo>
                    <a:pt x="2740" y="1040"/>
                    <a:pt x="2763" y="843"/>
                    <a:pt x="2752" y="669"/>
                  </a:cubicBezTo>
                  <a:lnTo>
                    <a:pt x="2752" y="669"/>
                  </a:lnTo>
                  <a:cubicBezTo>
                    <a:pt x="2914" y="727"/>
                    <a:pt x="3123" y="727"/>
                    <a:pt x="3286" y="750"/>
                  </a:cubicBezTo>
                  <a:cubicBezTo>
                    <a:pt x="3572" y="765"/>
                    <a:pt x="3878" y="795"/>
                    <a:pt x="4177" y="795"/>
                  </a:cubicBezTo>
                  <a:cubicBezTo>
                    <a:pt x="4340" y="795"/>
                    <a:pt x="4501" y="786"/>
                    <a:pt x="4655" y="761"/>
                  </a:cubicBezTo>
                  <a:cubicBezTo>
                    <a:pt x="4830" y="727"/>
                    <a:pt x="5015" y="669"/>
                    <a:pt x="5166" y="587"/>
                  </a:cubicBezTo>
                  <a:close/>
                  <a:moveTo>
                    <a:pt x="3866" y="4569"/>
                  </a:moveTo>
                  <a:cubicBezTo>
                    <a:pt x="3897" y="4569"/>
                    <a:pt x="3928" y="4569"/>
                    <a:pt x="3959" y="4569"/>
                  </a:cubicBezTo>
                  <a:cubicBezTo>
                    <a:pt x="5120" y="4592"/>
                    <a:pt x="6385" y="4616"/>
                    <a:pt x="7256" y="5092"/>
                  </a:cubicBezTo>
                  <a:cubicBezTo>
                    <a:pt x="6560" y="5606"/>
                    <a:pt x="5418" y="5706"/>
                    <a:pt x="4505" y="5706"/>
                  </a:cubicBezTo>
                  <a:cubicBezTo>
                    <a:pt x="4306" y="5706"/>
                    <a:pt x="4118" y="5702"/>
                    <a:pt x="3947" y="5695"/>
                  </a:cubicBezTo>
                  <a:cubicBezTo>
                    <a:pt x="3425" y="5672"/>
                    <a:pt x="2903" y="5626"/>
                    <a:pt x="2392" y="5568"/>
                  </a:cubicBezTo>
                  <a:cubicBezTo>
                    <a:pt x="2032" y="5521"/>
                    <a:pt x="1068" y="5452"/>
                    <a:pt x="824" y="5022"/>
                  </a:cubicBezTo>
                  <a:cubicBezTo>
                    <a:pt x="1679" y="4741"/>
                    <a:pt x="2904" y="4569"/>
                    <a:pt x="3866" y="4569"/>
                  </a:cubicBezTo>
                  <a:close/>
                  <a:moveTo>
                    <a:pt x="674" y="5196"/>
                  </a:moveTo>
                  <a:lnTo>
                    <a:pt x="674" y="5196"/>
                  </a:lnTo>
                  <a:cubicBezTo>
                    <a:pt x="1057" y="5869"/>
                    <a:pt x="2844" y="5823"/>
                    <a:pt x="3378" y="5869"/>
                  </a:cubicBezTo>
                  <a:cubicBezTo>
                    <a:pt x="3720" y="5895"/>
                    <a:pt x="4059" y="5909"/>
                    <a:pt x="4398" y="5909"/>
                  </a:cubicBezTo>
                  <a:cubicBezTo>
                    <a:pt x="4994" y="5909"/>
                    <a:pt x="5589" y="5864"/>
                    <a:pt x="6188" y="5753"/>
                  </a:cubicBezTo>
                  <a:cubicBezTo>
                    <a:pt x="6536" y="5695"/>
                    <a:pt x="7059" y="5626"/>
                    <a:pt x="7384" y="5359"/>
                  </a:cubicBezTo>
                  <a:lnTo>
                    <a:pt x="7384" y="5359"/>
                  </a:lnTo>
                  <a:cubicBezTo>
                    <a:pt x="7732" y="6345"/>
                    <a:pt x="7732" y="7669"/>
                    <a:pt x="6919" y="8354"/>
                  </a:cubicBezTo>
                  <a:cubicBezTo>
                    <a:pt x="6191" y="8966"/>
                    <a:pt x="5211" y="9082"/>
                    <a:pt x="4256" y="9082"/>
                  </a:cubicBezTo>
                  <a:cubicBezTo>
                    <a:pt x="3979" y="9082"/>
                    <a:pt x="3703" y="9072"/>
                    <a:pt x="3437" y="9062"/>
                  </a:cubicBezTo>
                  <a:lnTo>
                    <a:pt x="3402" y="9062"/>
                  </a:lnTo>
                  <a:cubicBezTo>
                    <a:pt x="2566" y="9027"/>
                    <a:pt x="1707" y="8888"/>
                    <a:pt x="1068" y="8354"/>
                  </a:cubicBezTo>
                  <a:cubicBezTo>
                    <a:pt x="209" y="7634"/>
                    <a:pt x="244" y="6183"/>
                    <a:pt x="674" y="5196"/>
                  </a:cubicBezTo>
                  <a:close/>
                  <a:moveTo>
                    <a:pt x="4079" y="1"/>
                  </a:moveTo>
                  <a:cubicBezTo>
                    <a:pt x="3894" y="1"/>
                    <a:pt x="3701" y="15"/>
                    <a:pt x="3518" y="30"/>
                  </a:cubicBezTo>
                  <a:cubicBezTo>
                    <a:pt x="3320" y="53"/>
                    <a:pt x="3135" y="77"/>
                    <a:pt x="2937" y="135"/>
                  </a:cubicBezTo>
                  <a:cubicBezTo>
                    <a:pt x="2868" y="169"/>
                    <a:pt x="2786" y="193"/>
                    <a:pt x="2728" y="239"/>
                  </a:cubicBezTo>
                  <a:cubicBezTo>
                    <a:pt x="2670" y="262"/>
                    <a:pt x="2624" y="309"/>
                    <a:pt x="2577" y="355"/>
                  </a:cubicBezTo>
                  <a:cubicBezTo>
                    <a:pt x="2554" y="378"/>
                    <a:pt x="2531" y="425"/>
                    <a:pt x="2554" y="460"/>
                  </a:cubicBezTo>
                  <a:lnTo>
                    <a:pt x="2554" y="471"/>
                  </a:lnTo>
                  <a:cubicBezTo>
                    <a:pt x="2461" y="761"/>
                    <a:pt x="2473" y="1110"/>
                    <a:pt x="2740" y="1295"/>
                  </a:cubicBezTo>
                  <a:cubicBezTo>
                    <a:pt x="2798" y="1342"/>
                    <a:pt x="2868" y="1365"/>
                    <a:pt x="2961" y="1400"/>
                  </a:cubicBezTo>
                  <a:cubicBezTo>
                    <a:pt x="2937" y="1737"/>
                    <a:pt x="2972" y="2050"/>
                    <a:pt x="2984" y="2387"/>
                  </a:cubicBezTo>
                  <a:cubicBezTo>
                    <a:pt x="2995" y="2921"/>
                    <a:pt x="2635" y="3165"/>
                    <a:pt x="2148" y="3432"/>
                  </a:cubicBezTo>
                  <a:cubicBezTo>
                    <a:pt x="1707" y="3652"/>
                    <a:pt x="1347" y="3768"/>
                    <a:pt x="999" y="4093"/>
                  </a:cubicBezTo>
                  <a:cubicBezTo>
                    <a:pt x="256" y="4813"/>
                    <a:pt x="0" y="5869"/>
                    <a:pt x="23" y="6821"/>
                  </a:cubicBezTo>
                  <a:cubicBezTo>
                    <a:pt x="70" y="7843"/>
                    <a:pt x="778" y="8644"/>
                    <a:pt x="1765" y="9027"/>
                  </a:cubicBezTo>
                  <a:cubicBezTo>
                    <a:pt x="2450" y="9306"/>
                    <a:pt x="3193" y="9341"/>
                    <a:pt x="3924" y="9352"/>
                  </a:cubicBezTo>
                  <a:cubicBezTo>
                    <a:pt x="4551" y="9352"/>
                    <a:pt x="5143" y="9352"/>
                    <a:pt x="5758" y="9190"/>
                  </a:cubicBezTo>
                  <a:cubicBezTo>
                    <a:pt x="6768" y="8911"/>
                    <a:pt x="7686" y="8249"/>
                    <a:pt x="7906" y="7251"/>
                  </a:cubicBezTo>
                  <a:cubicBezTo>
                    <a:pt x="7929" y="7112"/>
                    <a:pt x="7941" y="6984"/>
                    <a:pt x="7941" y="6845"/>
                  </a:cubicBezTo>
                  <a:cubicBezTo>
                    <a:pt x="7987" y="5893"/>
                    <a:pt x="7720" y="4836"/>
                    <a:pt x="6977" y="4128"/>
                  </a:cubicBezTo>
                  <a:cubicBezTo>
                    <a:pt x="6629" y="3791"/>
                    <a:pt x="6269" y="3675"/>
                    <a:pt x="5828" y="3455"/>
                  </a:cubicBezTo>
                  <a:cubicBezTo>
                    <a:pt x="5329" y="3199"/>
                    <a:pt x="4969" y="2956"/>
                    <a:pt x="4992" y="2410"/>
                  </a:cubicBezTo>
                  <a:cubicBezTo>
                    <a:pt x="5004" y="2120"/>
                    <a:pt x="5027" y="1667"/>
                    <a:pt x="5027" y="1354"/>
                  </a:cubicBezTo>
                  <a:cubicBezTo>
                    <a:pt x="5073" y="1342"/>
                    <a:pt x="5120" y="1319"/>
                    <a:pt x="5143" y="1307"/>
                  </a:cubicBezTo>
                  <a:cubicBezTo>
                    <a:pt x="5573" y="1121"/>
                    <a:pt x="5433" y="715"/>
                    <a:pt x="5317" y="378"/>
                  </a:cubicBezTo>
                  <a:cubicBezTo>
                    <a:pt x="5317" y="367"/>
                    <a:pt x="5306" y="367"/>
                    <a:pt x="5306" y="355"/>
                  </a:cubicBezTo>
                  <a:cubicBezTo>
                    <a:pt x="5306" y="297"/>
                    <a:pt x="5259" y="239"/>
                    <a:pt x="5190" y="193"/>
                  </a:cubicBezTo>
                  <a:cubicBezTo>
                    <a:pt x="4957" y="77"/>
                    <a:pt x="4609" y="53"/>
                    <a:pt x="4388" y="18"/>
                  </a:cubicBezTo>
                  <a:cubicBezTo>
                    <a:pt x="4290" y="6"/>
                    <a:pt x="4186" y="1"/>
                    <a:pt x="4079" y="1"/>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5" name="Google Shape;2215;p57"/>
          <p:cNvGrpSpPr/>
          <p:nvPr/>
        </p:nvGrpSpPr>
        <p:grpSpPr>
          <a:xfrm rot="-552427">
            <a:off x="2667562" y="2818809"/>
            <a:ext cx="1019428" cy="1172661"/>
            <a:chOff x="5801275" y="3189400"/>
            <a:chExt cx="283575" cy="326200"/>
          </a:xfrm>
        </p:grpSpPr>
        <p:sp>
          <p:nvSpPr>
            <p:cNvPr id="2216" name="Google Shape;2216;p57"/>
            <p:cNvSpPr/>
            <p:nvPr/>
          </p:nvSpPr>
          <p:spPr>
            <a:xfrm>
              <a:off x="5827675" y="3224550"/>
              <a:ext cx="232200" cy="250125"/>
            </a:xfrm>
            <a:custGeom>
              <a:avLst/>
              <a:gdLst/>
              <a:ahLst/>
              <a:cxnLst/>
              <a:rect l="l" t="t" r="r" b="b"/>
              <a:pathLst>
                <a:path w="9288" h="10005" extrusionOk="0">
                  <a:moveTo>
                    <a:pt x="1932" y="0"/>
                  </a:moveTo>
                  <a:cubicBezTo>
                    <a:pt x="1850" y="0"/>
                    <a:pt x="1784" y="63"/>
                    <a:pt x="1765" y="149"/>
                  </a:cubicBezTo>
                  <a:cubicBezTo>
                    <a:pt x="1695" y="1019"/>
                    <a:pt x="1498" y="1844"/>
                    <a:pt x="1289" y="2691"/>
                  </a:cubicBezTo>
                  <a:cubicBezTo>
                    <a:pt x="1115" y="3446"/>
                    <a:pt x="1010" y="4224"/>
                    <a:pt x="825" y="4978"/>
                  </a:cubicBezTo>
                  <a:cubicBezTo>
                    <a:pt x="662" y="5651"/>
                    <a:pt x="465" y="6302"/>
                    <a:pt x="314" y="6975"/>
                  </a:cubicBezTo>
                  <a:cubicBezTo>
                    <a:pt x="233" y="7416"/>
                    <a:pt x="70" y="7880"/>
                    <a:pt x="0" y="8345"/>
                  </a:cubicBezTo>
                  <a:cubicBezTo>
                    <a:pt x="47" y="8368"/>
                    <a:pt x="105" y="8380"/>
                    <a:pt x="140" y="8403"/>
                  </a:cubicBezTo>
                  <a:cubicBezTo>
                    <a:pt x="181" y="8402"/>
                    <a:pt x="222" y="8401"/>
                    <a:pt x="263" y="8401"/>
                  </a:cubicBezTo>
                  <a:cubicBezTo>
                    <a:pt x="1429" y="8401"/>
                    <a:pt x="2594" y="8866"/>
                    <a:pt x="3704" y="9157"/>
                  </a:cubicBezTo>
                  <a:cubicBezTo>
                    <a:pt x="4470" y="9366"/>
                    <a:pt x="5236" y="9541"/>
                    <a:pt x="6002" y="9726"/>
                  </a:cubicBezTo>
                  <a:cubicBezTo>
                    <a:pt x="6455" y="9831"/>
                    <a:pt x="6954" y="9900"/>
                    <a:pt x="7419" y="10005"/>
                  </a:cubicBezTo>
                  <a:cubicBezTo>
                    <a:pt x="7651" y="9250"/>
                    <a:pt x="7999" y="8554"/>
                    <a:pt x="8092" y="7764"/>
                  </a:cubicBezTo>
                  <a:cubicBezTo>
                    <a:pt x="8197" y="6975"/>
                    <a:pt x="8359" y="6197"/>
                    <a:pt x="8464" y="5408"/>
                  </a:cubicBezTo>
                  <a:cubicBezTo>
                    <a:pt x="8557" y="4630"/>
                    <a:pt x="8638" y="3910"/>
                    <a:pt x="8847" y="3156"/>
                  </a:cubicBezTo>
                  <a:cubicBezTo>
                    <a:pt x="8998" y="2807"/>
                    <a:pt x="9288" y="2099"/>
                    <a:pt x="9067" y="1693"/>
                  </a:cubicBezTo>
                  <a:cubicBezTo>
                    <a:pt x="8944" y="1446"/>
                    <a:pt x="8547" y="1290"/>
                    <a:pt x="8272" y="1290"/>
                  </a:cubicBezTo>
                  <a:cubicBezTo>
                    <a:pt x="8237" y="1290"/>
                    <a:pt x="8204" y="1293"/>
                    <a:pt x="8173" y="1298"/>
                  </a:cubicBezTo>
                  <a:cubicBezTo>
                    <a:pt x="8081" y="1310"/>
                    <a:pt x="8011" y="1321"/>
                    <a:pt x="7941" y="1368"/>
                  </a:cubicBezTo>
                  <a:cubicBezTo>
                    <a:pt x="7664" y="1526"/>
                    <a:pt x="7649" y="1659"/>
                    <a:pt x="7348" y="1659"/>
                  </a:cubicBezTo>
                  <a:cubicBezTo>
                    <a:pt x="7296" y="1659"/>
                    <a:pt x="7236" y="1655"/>
                    <a:pt x="7163" y="1646"/>
                  </a:cubicBezTo>
                  <a:cubicBezTo>
                    <a:pt x="6386" y="1553"/>
                    <a:pt x="5573" y="1379"/>
                    <a:pt x="4784" y="1240"/>
                  </a:cubicBezTo>
                  <a:cubicBezTo>
                    <a:pt x="4400" y="1170"/>
                    <a:pt x="4006" y="1089"/>
                    <a:pt x="3599" y="1019"/>
                  </a:cubicBezTo>
                  <a:cubicBezTo>
                    <a:pt x="3495" y="1008"/>
                    <a:pt x="3367" y="1008"/>
                    <a:pt x="3274" y="961"/>
                  </a:cubicBezTo>
                  <a:cubicBezTo>
                    <a:pt x="2984" y="834"/>
                    <a:pt x="3007" y="683"/>
                    <a:pt x="2984" y="474"/>
                  </a:cubicBezTo>
                  <a:cubicBezTo>
                    <a:pt x="3065" y="393"/>
                    <a:pt x="3019" y="253"/>
                    <a:pt x="2903" y="218"/>
                  </a:cubicBezTo>
                  <a:cubicBezTo>
                    <a:pt x="2868" y="207"/>
                    <a:pt x="2833" y="195"/>
                    <a:pt x="2787" y="195"/>
                  </a:cubicBezTo>
                  <a:cubicBezTo>
                    <a:pt x="2520" y="137"/>
                    <a:pt x="2253" y="79"/>
                    <a:pt x="1986" y="9"/>
                  </a:cubicBezTo>
                  <a:cubicBezTo>
                    <a:pt x="1967" y="3"/>
                    <a:pt x="1949" y="0"/>
                    <a:pt x="19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57"/>
            <p:cNvSpPr/>
            <p:nvPr/>
          </p:nvSpPr>
          <p:spPr>
            <a:xfrm>
              <a:off x="5806500" y="3192850"/>
              <a:ext cx="174150" cy="274675"/>
            </a:xfrm>
            <a:custGeom>
              <a:avLst/>
              <a:gdLst/>
              <a:ahLst/>
              <a:cxnLst/>
              <a:rect l="l" t="t" r="r" b="b"/>
              <a:pathLst>
                <a:path w="6966" h="10987" extrusionOk="0">
                  <a:moveTo>
                    <a:pt x="6600" y="0"/>
                  </a:moveTo>
                  <a:cubicBezTo>
                    <a:pt x="6485" y="0"/>
                    <a:pt x="6372" y="19"/>
                    <a:pt x="6246" y="82"/>
                  </a:cubicBezTo>
                  <a:cubicBezTo>
                    <a:pt x="6014" y="198"/>
                    <a:pt x="5886" y="384"/>
                    <a:pt x="5781" y="616"/>
                  </a:cubicBezTo>
                  <a:cubicBezTo>
                    <a:pt x="5770" y="662"/>
                    <a:pt x="5770" y="709"/>
                    <a:pt x="5770" y="732"/>
                  </a:cubicBezTo>
                  <a:cubicBezTo>
                    <a:pt x="5503" y="674"/>
                    <a:pt x="5247" y="616"/>
                    <a:pt x="4980" y="592"/>
                  </a:cubicBezTo>
                  <a:cubicBezTo>
                    <a:pt x="4891" y="580"/>
                    <a:pt x="4799" y="569"/>
                    <a:pt x="4709" y="569"/>
                  </a:cubicBezTo>
                  <a:cubicBezTo>
                    <a:pt x="4552" y="569"/>
                    <a:pt x="4402" y="602"/>
                    <a:pt x="4284" y="720"/>
                  </a:cubicBezTo>
                  <a:cubicBezTo>
                    <a:pt x="4226" y="778"/>
                    <a:pt x="4168" y="859"/>
                    <a:pt x="4121" y="976"/>
                  </a:cubicBezTo>
                  <a:cubicBezTo>
                    <a:pt x="3878" y="836"/>
                    <a:pt x="3541" y="790"/>
                    <a:pt x="3274" y="720"/>
                  </a:cubicBezTo>
                  <a:cubicBezTo>
                    <a:pt x="2989" y="640"/>
                    <a:pt x="2643" y="519"/>
                    <a:pt x="2335" y="519"/>
                  </a:cubicBezTo>
                  <a:cubicBezTo>
                    <a:pt x="2241" y="519"/>
                    <a:pt x="2151" y="531"/>
                    <a:pt x="2066" y="558"/>
                  </a:cubicBezTo>
                  <a:cubicBezTo>
                    <a:pt x="1997" y="569"/>
                    <a:pt x="1974" y="685"/>
                    <a:pt x="2020" y="732"/>
                  </a:cubicBezTo>
                  <a:cubicBezTo>
                    <a:pt x="2066" y="778"/>
                    <a:pt x="2113" y="801"/>
                    <a:pt x="2171" y="836"/>
                  </a:cubicBezTo>
                  <a:cubicBezTo>
                    <a:pt x="1904" y="1301"/>
                    <a:pt x="1881" y="1869"/>
                    <a:pt x="1776" y="2392"/>
                  </a:cubicBezTo>
                  <a:cubicBezTo>
                    <a:pt x="1614" y="3263"/>
                    <a:pt x="1393" y="4110"/>
                    <a:pt x="1196" y="4969"/>
                  </a:cubicBezTo>
                  <a:cubicBezTo>
                    <a:pt x="964" y="6002"/>
                    <a:pt x="755" y="7036"/>
                    <a:pt x="557" y="8080"/>
                  </a:cubicBezTo>
                  <a:cubicBezTo>
                    <a:pt x="372" y="8974"/>
                    <a:pt x="0" y="9938"/>
                    <a:pt x="23" y="10867"/>
                  </a:cubicBezTo>
                  <a:cubicBezTo>
                    <a:pt x="23" y="10940"/>
                    <a:pt x="92" y="10986"/>
                    <a:pt x="160" y="10986"/>
                  </a:cubicBezTo>
                  <a:cubicBezTo>
                    <a:pt x="210" y="10986"/>
                    <a:pt x="259" y="10961"/>
                    <a:pt x="279" y="10901"/>
                  </a:cubicBezTo>
                  <a:cubicBezTo>
                    <a:pt x="906" y="9079"/>
                    <a:pt x="1138" y="7070"/>
                    <a:pt x="1556" y="5190"/>
                  </a:cubicBezTo>
                  <a:cubicBezTo>
                    <a:pt x="1857" y="3762"/>
                    <a:pt x="2113" y="2345"/>
                    <a:pt x="2415" y="918"/>
                  </a:cubicBezTo>
                  <a:cubicBezTo>
                    <a:pt x="2577" y="952"/>
                    <a:pt x="2728" y="952"/>
                    <a:pt x="2891" y="976"/>
                  </a:cubicBezTo>
                  <a:cubicBezTo>
                    <a:pt x="3297" y="1034"/>
                    <a:pt x="3680" y="1080"/>
                    <a:pt x="4086" y="1127"/>
                  </a:cubicBezTo>
                  <a:cubicBezTo>
                    <a:pt x="3970" y="1463"/>
                    <a:pt x="3936" y="1869"/>
                    <a:pt x="4121" y="2044"/>
                  </a:cubicBezTo>
                  <a:cubicBezTo>
                    <a:pt x="4145" y="2061"/>
                    <a:pt x="4171" y="2070"/>
                    <a:pt x="4197" y="2070"/>
                  </a:cubicBezTo>
                  <a:cubicBezTo>
                    <a:pt x="4223" y="2070"/>
                    <a:pt x="4249" y="2061"/>
                    <a:pt x="4272" y="2044"/>
                  </a:cubicBezTo>
                  <a:cubicBezTo>
                    <a:pt x="4586" y="1765"/>
                    <a:pt x="4261" y="1034"/>
                    <a:pt x="4783" y="941"/>
                  </a:cubicBezTo>
                  <a:cubicBezTo>
                    <a:pt x="4828" y="931"/>
                    <a:pt x="4876" y="927"/>
                    <a:pt x="4925" y="927"/>
                  </a:cubicBezTo>
                  <a:cubicBezTo>
                    <a:pt x="5105" y="927"/>
                    <a:pt x="5307" y="981"/>
                    <a:pt x="5480" y="999"/>
                  </a:cubicBezTo>
                  <a:cubicBezTo>
                    <a:pt x="5665" y="999"/>
                    <a:pt x="5805" y="976"/>
                    <a:pt x="5979" y="918"/>
                  </a:cubicBezTo>
                  <a:cubicBezTo>
                    <a:pt x="6014" y="906"/>
                    <a:pt x="6025" y="894"/>
                    <a:pt x="6025" y="883"/>
                  </a:cubicBezTo>
                  <a:cubicBezTo>
                    <a:pt x="6072" y="859"/>
                    <a:pt x="6095" y="836"/>
                    <a:pt x="6106" y="790"/>
                  </a:cubicBezTo>
                  <a:cubicBezTo>
                    <a:pt x="6176" y="627"/>
                    <a:pt x="6257" y="430"/>
                    <a:pt x="6420" y="325"/>
                  </a:cubicBezTo>
                  <a:cubicBezTo>
                    <a:pt x="6559" y="244"/>
                    <a:pt x="6745" y="163"/>
                    <a:pt x="6919" y="140"/>
                  </a:cubicBezTo>
                  <a:cubicBezTo>
                    <a:pt x="6966" y="128"/>
                    <a:pt x="6966" y="24"/>
                    <a:pt x="6908" y="24"/>
                  </a:cubicBezTo>
                  <a:cubicBezTo>
                    <a:pt x="6796" y="13"/>
                    <a:pt x="6697" y="0"/>
                    <a:pt x="66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57"/>
            <p:cNvSpPr/>
            <p:nvPr/>
          </p:nvSpPr>
          <p:spPr>
            <a:xfrm>
              <a:off x="6027925" y="3239875"/>
              <a:ext cx="50525" cy="18525"/>
            </a:xfrm>
            <a:custGeom>
              <a:avLst/>
              <a:gdLst/>
              <a:ahLst/>
              <a:cxnLst/>
              <a:rect l="l" t="t" r="r" b="b"/>
              <a:pathLst>
                <a:path w="2021" h="741" extrusionOk="0">
                  <a:moveTo>
                    <a:pt x="105" y="0"/>
                  </a:moveTo>
                  <a:cubicBezTo>
                    <a:pt x="1" y="0"/>
                    <a:pt x="12" y="128"/>
                    <a:pt x="71" y="174"/>
                  </a:cubicBezTo>
                  <a:cubicBezTo>
                    <a:pt x="396" y="348"/>
                    <a:pt x="755" y="464"/>
                    <a:pt x="1104" y="581"/>
                  </a:cubicBezTo>
                  <a:cubicBezTo>
                    <a:pt x="1282" y="648"/>
                    <a:pt x="1490" y="741"/>
                    <a:pt x="1689" y="741"/>
                  </a:cubicBezTo>
                  <a:cubicBezTo>
                    <a:pt x="1763" y="741"/>
                    <a:pt x="1836" y="728"/>
                    <a:pt x="1905" y="697"/>
                  </a:cubicBezTo>
                  <a:cubicBezTo>
                    <a:pt x="1998" y="650"/>
                    <a:pt x="2021" y="557"/>
                    <a:pt x="1928" y="499"/>
                  </a:cubicBezTo>
                  <a:cubicBezTo>
                    <a:pt x="1789" y="395"/>
                    <a:pt x="1638" y="395"/>
                    <a:pt x="1464" y="348"/>
                  </a:cubicBezTo>
                  <a:cubicBezTo>
                    <a:pt x="1301" y="302"/>
                    <a:pt x="1150" y="244"/>
                    <a:pt x="988" y="209"/>
                  </a:cubicBezTo>
                  <a:cubicBezTo>
                    <a:pt x="697" y="105"/>
                    <a:pt x="407" y="0"/>
                    <a:pt x="1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57"/>
            <p:cNvSpPr/>
            <p:nvPr/>
          </p:nvSpPr>
          <p:spPr>
            <a:xfrm>
              <a:off x="5990025" y="3217700"/>
              <a:ext cx="43750" cy="22125"/>
            </a:xfrm>
            <a:custGeom>
              <a:avLst/>
              <a:gdLst/>
              <a:ahLst/>
              <a:cxnLst/>
              <a:rect l="l" t="t" r="r" b="b"/>
              <a:pathLst>
                <a:path w="1750" h="885" extrusionOk="0">
                  <a:moveTo>
                    <a:pt x="89" y="0"/>
                  </a:moveTo>
                  <a:cubicBezTo>
                    <a:pt x="40" y="0"/>
                    <a:pt x="1" y="59"/>
                    <a:pt x="31" y="109"/>
                  </a:cubicBezTo>
                  <a:cubicBezTo>
                    <a:pt x="170" y="318"/>
                    <a:pt x="414" y="376"/>
                    <a:pt x="646" y="434"/>
                  </a:cubicBezTo>
                  <a:cubicBezTo>
                    <a:pt x="785" y="481"/>
                    <a:pt x="948" y="516"/>
                    <a:pt x="1076" y="585"/>
                  </a:cubicBezTo>
                  <a:cubicBezTo>
                    <a:pt x="1215" y="655"/>
                    <a:pt x="1296" y="806"/>
                    <a:pt x="1447" y="875"/>
                  </a:cubicBezTo>
                  <a:cubicBezTo>
                    <a:pt x="1457" y="882"/>
                    <a:pt x="1467" y="885"/>
                    <a:pt x="1477" y="885"/>
                  </a:cubicBezTo>
                  <a:cubicBezTo>
                    <a:pt x="1504" y="885"/>
                    <a:pt x="1532" y="863"/>
                    <a:pt x="1540" y="829"/>
                  </a:cubicBezTo>
                  <a:cubicBezTo>
                    <a:pt x="1749" y="249"/>
                    <a:pt x="437" y="63"/>
                    <a:pt x="112" y="5"/>
                  </a:cubicBezTo>
                  <a:cubicBezTo>
                    <a:pt x="104" y="2"/>
                    <a:pt x="96" y="0"/>
                    <a:pt x="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57"/>
            <p:cNvSpPr/>
            <p:nvPr/>
          </p:nvSpPr>
          <p:spPr>
            <a:xfrm>
              <a:off x="5801275" y="3198950"/>
              <a:ext cx="283575" cy="316650"/>
            </a:xfrm>
            <a:custGeom>
              <a:avLst/>
              <a:gdLst/>
              <a:ahLst/>
              <a:cxnLst/>
              <a:rect l="l" t="t" r="r" b="b"/>
              <a:pathLst>
                <a:path w="11343" h="12666" extrusionOk="0">
                  <a:moveTo>
                    <a:pt x="2303" y="1"/>
                  </a:moveTo>
                  <a:cubicBezTo>
                    <a:pt x="2267" y="1"/>
                    <a:pt x="2245" y="4"/>
                    <a:pt x="2241" y="12"/>
                  </a:cubicBezTo>
                  <a:cubicBezTo>
                    <a:pt x="1916" y="766"/>
                    <a:pt x="1799" y="1823"/>
                    <a:pt x="1625" y="2624"/>
                  </a:cubicBezTo>
                  <a:cubicBezTo>
                    <a:pt x="1428" y="3541"/>
                    <a:pt x="1231" y="4435"/>
                    <a:pt x="1045" y="5352"/>
                  </a:cubicBezTo>
                  <a:cubicBezTo>
                    <a:pt x="871" y="6176"/>
                    <a:pt x="662" y="7001"/>
                    <a:pt x="499" y="7836"/>
                  </a:cubicBezTo>
                  <a:cubicBezTo>
                    <a:pt x="325" y="8707"/>
                    <a:pt x="197" y="9578"/>
                    <a:pt x="12" y="10483"/>
                  </a:cubicBezTo>
                  <a:lnTo>
                    <a:pt x="12" y="10576"/>
                  </a:lnTo>
                  <a:cubicBezTo>
                    <a:pt x="0" y="10634"/>
                    <a:pt x="12" y="10692"/>
                    <a:pt x="81" y="10715"/>
                  </a:cubicBezTo>
                  <a:cubicBezTo>
                    <a:pt x="766" y="10994"/>
                    <a:pt x="1521" y="11087"/>
                    <a:pt x="2229" y="11261"/>
                  </a:cubicBezTo>
                  <a:cubicBezTo>
                    <a:pt x="2937" y="11435"/>
                    <a:pt x="3657" y="11633"/>
                    <a:pt x="4377" y="11784"/>
                  </a:cubicBezTo>
                  <a:cubicBezTo>
                    <a:pt x="5725" y="12064"/>
                    <a:pt x="8617" y="12665"/>
                    <a:pt x="9048" y="12665"/>
                  </a:cubicBezTo>
                  <a:cubicBezTo>
                    <a:pt x="9081" y="12665"/>
                    <a:pt x="9099" y="12662"/>
                    <a:pt x="9102" y="12654"/>
                  </a:cubicBezTo>
                  <a:cubicBezTo>
                    <a:pt x="9427" y="11888"/>
                    <a:pt x="9543" y="10820"/>
                    <a:pt x="9717" y="10019"/>
                  </a:cubicBezTo>
                  <a:cubicBezTo>
                    <a:pt x="9903" y="9113"/>
                    <a:pt x="10112" y="8208"/>
                    <a:pt x="10297" y="7302"/>
                  </a:cubicBezTo>
                  <a:cubicBezTo>
                    <a:pt x="10472" y="6467"/>
                    <a:pt x="10681" y="5642"/>
                    <a:pt x="10831" y="4818"/>
                  </a:cubicBezTo>
                  <a:cubicBezTo>
                    <a:pt x="11006" y="3947"/>
                    <a:pt x="11145" y="3077"/>
                    <a:pt x="11331" y="2160"/>
                  </a:cubicBezTo>
                  <a:lnTo>
                    <a:pt x="11331" y="2067"/>
                  </a:lnTo>
                  <a:cubicBezTo>
                    <a:pt x="11342" y="2020"/>
                    <a:pt x="11331" y="1951"/>
                    <a:pt x="11261" y="1927"/>
                  </a:cubicBezTo>
                  <a:cubicBezTo>
                    <a:pt x="10588" y="1649"/>
                    <a:pt x="9833" y="1567"/>
                    <a:pt x="9125" y="1405"/>
                  </a:cubicBezTo>
                  <a:lnTo>
                    <a:pt x="9125" y="1405"/>
                  </a:lnTo>
                  <a:cubicBezTo>
                    <a:pt x="9137" y="1417"/>
                    <a:pt x="9137" y="1428"/>
                    <a:pt x="9148" y="1451"/>
                  </a:cubicBezTo>
                  <a:cubicBezTo>
                    <a:pt x="9195" y="1533"/>
                    <a:pt x="9171" y="1625"/>
                    <a:pt x="9125" y="1684"/>
                  </a:cubicBezTo>
                  <a:cubicBezTo>
                    <a:pt x="9763" y="1823"/>
                    <a:pt x="10390" y="1985"/>
                    <a:pt x="11029" y="2136"/>
                  </a:cubicBezTo>
                  <a:cubicBezTo>
                    <a:pt x="10820" y="3135"/>
                    <a:pt x="10135" y="6246"/>
                    <a:pt x="9949" y="7198"/>
                  </a:cubicBezTo>
                  <a:cubicBezTo>
                    <a:pt x="9601" y="8916"/>
                    <a:pt x="9171" y="10657"/>
                    <a:pt x="8904" y="12399"/>
                  </a:cubicBezTo>
                  <a:cubicBezTo>
                    <a:pt x="7581" y="12016"/>
                    <a:pt x="6176" y="11818"/>
                    <a:pt x="4841" y="11551"/>
                  </a:cubicBezTo>
                  <a:cubicBezTo>
                    <a:pt x="3332" y="11238"/>
                    <a:pt x="1834" y="10866"/>
                    <a:pt x="348" y="10518"/>
                  </a:cubicBezTo>
                  <a:cubicBezTo>
                    <a:pt x="546" y="9520"/>
                    <a:pt x="1231" y="6397"/>
                    <a:pt x="1416" y="5457"/>
                  </a:cubicBezTo>
                  <a:cubicBezTo>
                    <a:pt x="1765" y="3727"/>
                    <a:pt x="2206" y="1985"/>
                    <a:pt x="2461" y="244"/>
                  </a:cubicBezTo>
                  <a:cubicBezTo>
                    <a:pt x="3053" y="418"/>
                    <a:pt x="3657" y="546"/>
                    <a:pt x="4261" y="662"/>
                  </a:cubicBezTo>
                  <a:cubicBezTo>
                    <a:pt x="4295" y="534"/>
                    <a:pt x="4354" y="430"/>
                    <a:pt x="4446" y="360"/>
                  </a:cubicBezTo>
                  <a:cubicBezTo>
                    <a:pt x="3438" y="158"/>
                    <a:pt x="2544" y="1"/>
                    <a:pt x="2303" y="1"/>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57"/>
            <p:cNvSpPr/>
            <p:nvPr/>
          </p:nvSpPr>
          <p:spPr>
            <a:xfrm>
              <a:off x="5822450" y="3221100"/>
              <a:ext cx="241500" cy="268925"/>
            </a:xfrm>
            <a:custGeom>
              <a:avLst/>
              <a:gdLst/>
              <a:ahLst/>
              <a:cxnLst/>
              <a:rect l="l" t="t" r="r" b="b"/>
              <a:pathLst>
                <a:path w="9660" h="10757" extrusionOk="0">
                  <a:moveTo>
                    <a:pt x="1945" y="1"/>
                  </a:moveTo>
                  <a:cubicBezTo>
                    <a:pt x="1920" y="1"/>
                    <a:pt x="1906" y="3"/>
                    <a:pt x="1904" y="8"/>
                  </a:cubicBezTo>
                  <a:cubicBezTo>
                    <a:pt x="1614" y="647"/>
                    <a:pt x="1533" y="1552"/>
                    <a:pt x="1382" y="2237"/>
                  </a:cubicBezTo>
                  <a:cubicBezTo>
                    <a:pt x="1219" y="3003"/>
                    <a:pt x="1045" y="3769"/>
                    <a:pt x="894" y="4559"/>
                  </a:cubicBezTo>
                  <a:cubicBezTo>
                    <a:pt x="744" y="5255"/>
                    <a:pt x="569" y="5964"/>
                    <a:pt x="442" y="6660"/>
                  </a:cubicBezTo>
                  <a:cubicBezTo>
                    <a:pt x="291" y="7403"/>
                    <a:pt x="175" y="8135"/>
                    <a:pt x="24" y="8912"/>
                  </a:cubicBezTo>
                  <a:lnTo>
                    <a:pt x="24" y="8994"/>
                  </a:lnTo>
                  <a:cubicBezTo>
                    <a:pt x="1" y="9040"/>
                    <a:pt x="24" y="9098"/>
                    <a:pt x="82" y="9110"/>
                  </a:cubicBezTo>
                  <a:cubicBezTo>
                    <a:pt x="662" y="9342"/>
                    <a:pt x="1301" y="9412"/>
                    <a:pt x="1904" y="9562"/>
                  </a:cubicBezTo>
                  <a:cubicBezTo>
                    <a:pt x="2520" y="9702"/>
                    <a:pt x="3123" y="9876"/>
                    <a:pt x="3727" y="10015"/>
                  </a:cubicBezTo>
                  <a:cubicBezTo>
                    <a:pt x="4877" y="10252"/>
                    <a:pt x="7311" y="10757"/>
                    <a:pt x="7702" y="10757"/>
                  </a:cubicBezTo>
                  <a:cubicBezTo>
                    <a:pt x="7734" y="10757"/>
                    <a:pt x="7752" y="10754"/>
                    <a:pt x="7756" y="10747"/>
                  </a:cubicBezTo>
                  <a:cubicBezTo>
                    <a:pt x="8046" y="10097"/>
                    <a:pt x="8127" y="9203"/>
                    <a:pt x="8278" y="8518"/>
                  </a:cubicBezTo>
                  <a:cubicBezTo>
                    <a:pt x="8440" y="7751"/>
                    <a:pt x="8615" y="6974"/>
                    <a:pt x="8766" y="6196"/>
                  </a:cubicBezTo>
                  <a:cubicBezTo>
                    <a:pt x="8916" y="5499"/>
                    <a:pt x="9091" y="4779"/>
                    <a:pt x="9218" y="4095"/>
                  </a:cubicBezTo>
                  <a:cubicBezTo>
                    <a:pt x="9369" y="3352"/>
                    <a:pt x="9485" y="2609"/>
                    <a:pt x="9636" y="1842"/>
                  </a:cubicBezTo>
                  <a:lnTo>
                    <a:pt x="9636" y="1749"/>
                  </a:lnTo>
                  <a:cubicBezTo>
                    <a:pt x="9659" y="1715"/>
                    <a:pt x="9636" y="1645"/>
                    <a:pt x="9578" y="1633"/>
                  </a:cubicBezTo>
                  <a:cubicBezTo>
                    <a:pt x="9160" y="1459"/>
                    <a:pt x="8696" y="1378"/>
                    <a:pt x="8243" y="1285"/>
                  </a:cubicBezTo>
                  <a:lnTo>
                    <a:pt x="8243" y="1285"/>
                  </a:lnTo>
                  <a:cubicBezTo>
                    <a:pt x="8243" y="1308"/>
                    <a:pt x="8255" y="1308"/>
                    <a:pt x="8255" y="1320"/>
                  </a:cubicBezTo>
                  <a:cubicBezTo>
                    <a:pt x="8301" y="1390"/>
                    <a:pt x="8290" y="1482"/>
                    <a:pt x="8255" y="1552"/>
                  </a:cubicBezTo>
                  <a:cubicBezTo>
                    <a:pt x="8638" y="1633"/>
                    <a:pt x="8998" y="1726"/>
                    <a:pt x="9381" y="1808"/>
                  </a:cubicBezTo>
                  <a:cubicBezTo>
                    <a:pt x="9207" y="2667"/>
                    <a:pt x="8626" y="5314"/>
                    <a:pt x="8464" y="6126"/>
                  </a:cubicBezTo>
                  <a:cubicBezTo>
                    <a:pt x="8162" y="7589"/>
                    <a:pt x="7802" y="9063"/>
                    <a:pt x="7581" y="10549"/>
                  </a:cubicBezTo>
                  <a:cubicBezTo>
                    <a:pt x="6467" y="10213"/>
                    <a:pt x="5260" y="10050"/>
                    <a:pt x="4122" y="9806"/>
                  </a:cubicBezTo>
                  <a:cubicBezTo>
                    <a:pt x="2845" y="9551"/>
                    <a:pt x="1568" y="9226"/>
                    <a:pt x="291" y="8936"/>
                  </a:cubicBezTo>
                  <a:cubicBezTo>
                    <a:pt x="465" y="8077"/>
                    <a:pt x="1045" y="5441"/>
                    <a:pt x="1208" y="4629"/>
                  </a:cubicBezTo>
                  <a:cubicBezTo>
                    <a:pt x="1510" y="3166"/>
                    <a:pt x="1870" y="1680"/>
                    <a:pt x="2090" y="205"/>
                  </a:cubicBezTo>
                  <a:cubicBezTo>
                    <a:pt x="2485" y="322"/>
                    <a:pt x="2880" y="403"/>
                    <a:pt x="3286" y="496"/>
                  </a:cubicBezTo>
                  <a:cubicBezTo>
                    <a:pt x="3251" y="403"/>
                    <a:pt x="3274" y="298"/>
                    <a:pt x="3309" y="217"/>
                  </a:cubicBezTo>
                  <a:cubicBezTo>
                    <a:pt x="2652" y="88"/>
                    <a:pt x="2097" y="1"/>
                    <a:pt x="1945" y="1"/>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57"/>
            <p:cNvSpPr/>
            <p:nvPr/>
          </p:nvSpPr>
          <p:spPr>
            <a:xfrm>
              <a:off x="5912125" y="3231450"/>
              <a:ext cx="107700" cy="24700"/>
            </a:xfrm>
            <a:custGeom>
              <a:avLst/>
              <a:gdLst/>
              <a:ahLst/>
              <a:cxnLst/>
              <a:rect l="l" t="t" r="r" b="b"/>
              <a:pathLst>
                <a:path w="4308" h="988" extrusionOk="0">
                  <a:moveTo>
                    <a:pt x="117" y="0"/>
                  </a:moveTo>
                  <a:cubicBezTo>
                    <a:pt x="47" y="0"/>
                    <a:pt x="1" y="117"/>
                    <a:pt x="94" y="140"/>
                  </a:cubicBezTo>
                  <a:cubicBezTo>
                    <a:pt x="802" y="302"/>
                    <a:pt x="1498" y="442"/>
                    <a:pt x="2183" y="581"/>
                  </a:cubicBezTo>
                  <a:cubicBezTo>
                    <a:pt x="2857" y="732"/>
                    <a:pt x="3553" y="929"/>
                    <a:pt x="4238" y="987"/>
                  </a:cubicBezTo>
                  <a:cubicBezTo>
                    <a:pt x="4308" y="987"/>
                    <a:pt x="4308" y="894"/>
                    <a:pt x="4250" y="871"/>
                  </a:cubicBezTo>
                  <a:cubicBezTo>
                    <a:pt x="3611" y="755"/>
                    <a:pt x="2961" y="558"/>
                    <a:pt x="2323" y="442"/>
                  </a:cubicBezTo>
                  <a:cubicBezTo>
                    <a:pt x="1603" y="291"/>
                    <a:pt x="860" y="82"/>
                    <a:pt x="117" y="0"/>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57"/>
            <p:cNvSpPr/>
            <p:nvPr/>
          </p:nvSpPr>
          <p:spPr>
            <a:xfrm>
              <a:off x="5899075" y="3189400"/>
              <a:ext cx="136425" cy="82225"/>
            </a:xfrm>
            <a:custGeom>
              <a:avLst/>
              <a:gdLst/>
              <a:ahLst/>
              <a:cxnLst/>
              <a:rect l="l" t="t" r="r" b="b"/>
              <a:pathLst>
                <a:path w="5457" h="3289" extrusionOk="0">
                  <a:moveTo>
                    <a:pt x="2947" y="214"/>
                  </a:moveTo>
                  <a:cubicBezTo>
                    <a:pt x="3001" y="214"/>
                    <a:pt x="3056" y="220"/>
                    <a:pt x="3112" y="231"/>
                  </a:cubicBezTo>
                  <a:cubicBezTo>
                    <a:pt x="3495" y="324"/>
                    <a:pt x="3727" y="649"/>
                    <a:pt x="3634" y="1102"/>
                  </a:cubicBezTo>
                  <a:cubicBezTo>
                    <a:pt x="3611" y="1148"/>
                    <a:pt x="3657" y="1206"/>
                    <a:pt x="3715" y="1218"/>
                  </a:cubicBezTo>
                  <a:cubicBezTo>
                    <a:pt x="4168" y="1369"/>
                    <a:pt x="4888" y="1369"/>
                    <a:pt x="5050" y="1903"/>
                  </a:cubicBezTo>
                  <a:cubicBezTo>
                    <a:pt x="5097" y="2077"/>
                    <a:pt x="5050" y="2298"/>
                    <a:pt x="5027" y="2472"/>
                  </a:cubicBezTo>
                  <a:cubicBezTo>
                    <a:pt x="4992" y="2750"/>
                    <a:pt x="5027" y="2948"/>
                    <a:pt x="4749" y="2948"/>
                  </a:cubicBezTo>
                  <a:cubicBezTo>
                    <a:pt x="4733" y="2948"/>
                    <a:pt x="4718" y="2949"/>
                    <a:pt x="4702" y="2949"/>
                  </a:cubicBezTo>
                  <a:cubicBezTo>
                    <a:pt x="4414" y="2949"/>
                    <a:pt x="4015" y="2853"/>
                    <a:pt x="3762" y="2809"/>
                  </a:cubicBezTo>
                  <a:cubicBezTo>
                    <a:pt x="3321" y="2704"/>
                    <a:pt x="2972" y="2646"/>
                    <a:pt x="2508" y="2542"/>
                  </a:cubicBezTo>
                  <a:lnTo>
                    <a:pt x="2496" y="2542"/>
                  </a:lnTo>
                  <a:cubicBezTo>
                    <a:pt x="2136" y="2472"/>
                    <a:pt x="1835" y="2402"/>
                    <a:pt x="1463" y="2321"/>
                  </a:cubicBezTo>
                  <a:cubicBezTo>
                    <a:pt x="1196" y="2263"/>
                    <a:pt x="767" y="2193"/>
                    <a:pt x="500" y="2066"/>
                  </a:cubicBezTo>
                  <a:cubicBezTo>
                    <a:pt x="244" y="1949"/>
                    <a:pt x="360" y="1775"/>
                    <a:pt x="442" y="1497"/>
                  </a:cubicBezTo>
                  <a:cubicBezTo>
                    <a:pt x="476" y="1323"/>
                    <a:pt x="523" y="1102"/>
                    <a:pt x="639" y="974"/>
                  </a:cubicBezTo>
                  <a:cubicBezTo>
                    <a:pt x="784" y="796"/>
                    <a:pt x="983" y="741"/>
                    <a:pt x="1198" y="741"/>
                  </a:cubicBezTo>
                  <a:cubicBezTo>
                    <a:pt x="1516" y="741"/>
                    <a:pt x="1871" y="861"/>
                    <a:pt x="2148" y="881"/>
                  </a:cubicBezTo>
                  <a:cubicBezTo>
                    <a:pt x="2195" y="881"/>
                    <a:pt x="2264" y="858"/>
                    <a:pt x="2264" y="812"/>
                  </a:cubicBezTo>
                  <a:cubicBezTo>
                    <a:pt x="2354" y="423"/>
                    <a:pt x="2623" y="214"/>
                    <a:pt x="2947" y="214"/>
                  </a:cubicBezTo>
                  <a:close/>
                  <a:moveTo>
                    <a:pt x="2923" y="0"/>
                  </a:moveTo>
                  <a:cubicBezTo>
                    <a:pt x="2513" y="0"/>
                    <a:pt x="2195" y="258"/>
                    <a:pt x="2055" y="626"/>
                  </a:cubicBezTo>
                  <a:cubicBezTo>
                    <a:pt x="1758" y="590"/>
                    <a:pt x="1410" y="481"/>
                    <a:pt x="1092" y="481"/>
                  </a:cubicBezTo>
                  <a:cubicBezTo>
                    <a:pt x="902" y="481"/>
                    <a:pt x="722" y="520"/>
                    <a:pt x="569" y="638"/>
                  </a:cubicBezTo>
                  <a:cubicBezTo>
                    <a:pt x="233" y="905"/>
                    <a:pt x="58" y="1532"/>
                    <a:pt x="24" y="1938"/>
                  </a:cubicBezTo>
                  <a:cubicBezTo>
                    <a:pt x="0" y="2298"/>
                    <a:pt x="244" y="2344"/>
                    <a:pt x="581" y="2402"/>
                  </a:cubicBezTo>
                  <a:cubicBezTo>
                    <a:pt x="1277" y="2518"/>
                    <a:pt x="1962" y="2692"/>
                    <a:pt x="2659" y="2809"/>
                  </a:cubicBezTo>
                  <a:cubicBezTo>
                    <a:pt x="3274" y="2948"/>
                    <a:pt x="3901" y="3052"/>
                    <a:pt x="4528" y="3226"/>
                  </a:cubicBezTo>
                  <a:cubicBezTo>
                    <a:pt x="4664" y="3259"/>
                    <a:pt x="4783" y="3288"/>
                    <a:pt x="4885" y="3288"/>
                  </a:cubicBezTo>
                  <a:cubicBezTo>
                    <a:pt x="5035" y="3288"/>
                    <a:pt x="5148" y="3225"/>
                    <a:pt x="5225" y="3017"/>
                  </a:cubicBezTo>
                  <a:cubicBezTo>
                    <a:pt x="5352" y="2658"/>
                    <a:pt x="5457" y="2007"/>
                    <a:pt x="5259" y="1624"/>
                  </a:cubicBezTo>
                  <a:cubicBezTo>
                    <a:pt x="5004" y="1183"/>
                    <a:pt x="4354" y="1137"/>
                    <a:pt x="3889" y="1009"/>
                  </a:cubicBezTo>
                  <a:cubicBezTo>
                    <a:pt x="3936" y="545"/>
                    <a:pt x="3646" y="115"/>
                    <a:pt x="3135" y="22"/>
                  </a:cubicBezTo>
                  <a:cubicBezTo>
                    <a:pt x="3062" y="7"/>
                    <a:pt x="2991" y="0"/>
                    <a:pt x="2923" y="0"/>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57"/>
            <p:cNvSpPr/>
            <p:nvPr/>
          </p:nvSpPr>
          <p:spPr>
            <a:xfrm>
              <a:off x="5958850" y="3202075"/>
              <a:ext cx="27325" cy="25675"/>
            </a:xfrm>
            <a:custGeom>
              <a:avLst/>
              <a:gdLst/>
              <a:ahLst/>
              <a:cxnLst/>
              <a:rect l="l" t="t" r="r" b="b"/>
              <a:pathLst>
                <a:path w="1093" h="1027" extrusionOk="0">
                  <a:moveTo>
                    <a:pt x="548" y="183"/>
                  </a:moveTo>
                  <a:cubicBezTo>
                    <a:pt x="608" y="183"/>
                    <a:pt x="664" y="195"/>
                    <a:pt x="721" y="235"/>
                  </a:cubicBezTo>
                  <a:cubicBezTo>
                    <a:pt x="779" y="282"/>
                    <a:pt x="837" y="340"/>
                    <a:pt x="860" y="398"/>
                  </a:cubicBezTo>
                  <a:cubicBezTo>
                    <a:pt x="930" y="595"/>
                    <a:pt x="802" y="804"/>
                    <a:pt x="605" y="850"/>
                  </a:cubicBezTo>
                  <a:cubicBezTo>
                    <a:pt x="582" y="854"/>
                    <a:pt x="559" y="856"/>
                    <a:pt x="536" y="856"/>
                  </a:cubicBezTo>
                  <a:cubicBezTo>
                    <a:pt x="348" y="856"/>
                    <a:pt x="165" y="732"/>
                    <a:pt x="175" y="525"/>
                  </a:cubicBezTo>
                  <a:cubicBezTo>
                    <a:pt x="187" y="363"/>
                    <a:pt x="326" y="235"/>
                    <a:pt x="465" y="189"/>
                  </a:cubicBezTo>
                  <a:cubicBezTo>
                    <a:pt x="494" y="185"/>
                    <a:pt x="522" y="183"/>
                    <a:pt x="548" y="183"/>
                  </a:cubicBezTo>
                  <a:close/>
                  <a:moveTo>
                    <a:pt x="541" y="1"/>
                  </a:moveTo>
                  <a:cubicBezTo>
                    <a:pt x="389" y="1"/>
                    <a:pt x="234" y="62"/>
                    <a:pt x="140" y="177"/>
                  </a:cubicBezTo>
                  <a:cubicBezTo>
                    <a:pt x="105" y="212"/>
                    <a:pt x="94" y="235"/>
                    <a:pt x="82" y="270"/>
                  </a:cubicBezTo>
                  <a:cubicBezTo>
                    <a:pt x="36" y="351"/>
                    <a:pt x="1" y="444"/>
                    <a:pt x="1" y="525"/>
                  </a:cubicBezTo>
                  <a:cubicBezTo>
                    <a:pt x="1" y="813"/>
                    <a:pt x="253" y="1026"/>
                    <a:pt x="538" y="1026"/>
                  </a:cubicBezTo>
                  <a:cubicBezTo>
                    <a:pt x="552" y="1026"/>
                    <a:pt x="567" y="1026"/>
                    <a:pt x="581" y="1025"/>
                  </a:cubicBezTo>
                  <a:cubicBezTo>
                    <a:pt x="872" y="990"/>
                    <a:pt x="1092" y="746"/>
                    <a:pt x="1046" y="456"/>
                  </a:cubicBezTo>
                  <a:cubicBezTo>
                    <a:pt x="1022" y="293"/>
                    <a:pt x="953" y="165"/>
                    <a:pt x="802" y="73"/>
                  </a:cubicBezTo>
                  <a:cubicBezTo>
                    <a:pt x="727" y="24"/>
                    <a:pt x="635" y="1"/>
                    <a:pt x="541" y="1"/>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5" name="Google Shape;2225;p57"/>
          <p:cNvGrpSpPr/>
          <p:nvPr/>
        </p:nvGrpSpPr>
        <p:grpSpPr>
          <a:xfrm>
            <a:off x="263001" y="789648"/>
            <a:ext cx="530190" cy="1089314"/>
            <a:chOff x="4245050" y="3078550"/>
            <a:chExt cx="162625" cy="334125"/>
          </a:xfrm>
        </p:grpSpPr>
        <p:sp>
          <p:nvSpPr>
            <p:cNvPr id="2226" name="Google Shape;2226;p57"/>
            <p:cNvSpPr/>
            <p:nvPr/>
          </p:nvSpPr>
          <p:spPr>
            <a:xfrm>
              <a:off x="4245050" y="3078550"/>
              <a:ext cx="162625" cy="334125"/>
            </a:xfrm>
            <a:custGeom>
              <a:avLst/>
              <a:gdLst/>
              <a:ahLst/>
              <a:cxnLst/>
              <a:rect l="l" t="t" r="r" b="b"/>
              <a:pathLst>
                <a:path w="6505" h="13365" extrusionOk="0">
                  <a:moveTo>
                    <a:pt x="1913" y="374"/>
                  </a:moveTo>
                  <a:cubicBezTo>
                    <a:pt x="2141" y="374"/>
                    <a:pt x="2365" y="404"/>
                    <a:pt x="2601" y="428"/>
                  </a:cubicBezTo>
                  <a:cubicBezTo>
                    <a:pt x="2624" y="637"/>
                    <a:pt x="2624" y="823"/>
                    <a:pt x="2612" y="1008"/>
                  </a:cubicBezTo>
                  <a:cubicBezTo>
                    <a:pt x="2459" y="946"/>
                    <a:pt x="2290" y="917"/>
                    <a:pt x="2118" y="917"/>
                  </a:cubicBezTo>
                  <a:cubicBezTo>
                    <a:pt x="1939" y="917"/>
                    <a:pt x="1757" y="949"/>
                    <a:pt x="1591" y="1008"/>
                  </a:cubicBezTo>
                  <a:cubicBezTo>
                    <a:pt x="1417" y="1066"/>
                    <a:pt x="1138" y="1206"/>
                    <a:pt x="975" y="1392"/>
                  </a:cubicBezTo>
                  <a:cubicBezTo>
                    <a:pt x="848" y="1229"/>
                    <a:pt x="732" y="1066"/>
                    <a:pt x="627" y="881"/>
                  </a:cubicBezTo>
                  <a:cubicBezTo>
                    <a:pt x="616" y="834"/>
                    <a:pt x="581" y="799"/>
                    <a:pt x="569" y="753"/>
                  </a:cubicBezTo>
                  <a:lnTo>
                    <a:pt x="592" y="753"/>
                  </a:lnTo>
                  <a:cubicBezTo>
                    <a:pt x="952" y="637"/>
                    <a:pt x="1242" y="428"/>
                    <a:pt x="1614" y="393"/>
                  </a:cubicBezTo>
                  <a:cubicBezTo>
                    <a:pt x="1715" y="379"/>
                    <a:pt x="1814" y="374"/>
                    <a:pt x="1913" y="374"/>
                  </a:cubicBezTo>
                  <a:close/>
                  <a:moveTo>
                    <a:pt x="2181" y="1206"/>
                  </a:moveTo>
                  <a:cubicBezTo>
                    <a:pt x="2319" y="1206"/>
                    <a:pt x="2456" y="1220"/>
                    <a:pt x="2589" y="1241"/>
                  </a:cubicBezTo>
                  <a:cubicBezTo>
                    <a:pt x="2554" y="1415"/>
                    <a:pt x="2519" y="1589"/>
                    <a:pt x="2438" y="1763"/>
                  </a:cubicBezTo>
                  <a:cubicBezTo>
                    <a:pt x="2346" y="1727"/>
                    <a:pt x="2236" y="1714"/>
                    <a:pt x="2130" y="1714"/>
                  </a:cubicBezTo>
                  <a:cubicBezTo>
                    <a:pt x="2063" y="1714"/>
                    <a:pt x="1997" y="1719"/>
                    <a:pt x="1939" y="1728"/>
                  </a:cubicBezTo>
                  <a:cubicBezTo>
                    <a:pt x="1823" y="1740"/>
                    <a:pt x="1614" y="1809"/>
                    <a:pt x="1509" y="1926"/>
                  </a:cubicBezTo>
                  <a:cubicBezTo>
                    <a:pt x="1486" y="1902"/>
                    <a:pt x="1440" y="1867"/>
                    <a:pt x="1417" y="1833"/>
                  </a:cubicBezTo>
                  <a:lnTo>
                    <a:pt x="1161" y="1589"/>
                  </a:lnTo>
                  <a:cubicBezTo>
                    <a:pt x="1196" y="1566"/>
                    <a:pt x="1208" y="1531"/>
                    <a:pt x="1242" y="1519"/>
                  </a:cubicBezTo>
                  <a:cubicBezTo>
                    <a:pt x="1359" y="1415"/>
                    <a:pt x="1498" y="1333"/>
                    <a:pt x="1660" y="1287"/>
                  </a:cubicBezTo>
                  <a:cubicBezTo>
                    <a:pt x="1829" y="1229"/>
                    <a:pt x="2005" y="1206"/>
                    <a:pt x="2181" y="1206"/>
                  </a:cubicBezTo>
                  <a:close/>
                  <a:moveTo>
                    <a:pt x="2149" y="1888"/>
                  </a:moveTo>
                  <a:cubicBezTo>
                    <a:pt x="2223" y="1888"/>
                    <a:pt x="2299" y="1897"/>
                    <a:pt x="2369" y="1914"/>
                  </a:cubicBezTo>
                  <a:cubicBezTo>
                    <a:pt x="2299" y="2088"/>
                    <a:pt x="2229" y="2251"/>
                    <a:pt x="2136" y="2402"/>
                  </a:cubicBezTo>
                  <a:cubicBezTo>
                    <a:pt x="1997" y="2309"/>
                    <a:pt x="1846" y="2169"/>
                    <a:pt x="1684" y="2053"/>
                  </a:cubicBezTo>
                  <a:cubicBezTo>
                    <a:pt x="1753" y="1995"/>
                    <a:pt x="1846" y="1937"/>
                    <a:pt x="1939" y="1914"/>
                  </a:cubicBezTo>
                  <a:cubicBezTo>
                    <a:pt x="2003" y="1897"/>
                    <a:pt x="2075" y="1888"/>
                    <a:pt x="2149" y="1888"/>
                  </a:cubicBezTo>
                  <a:close/>
                  <a:moveTo>
                    <a:pt x="2241" y="3133"/>
                  </a:moveTo>
                  <a:cubicBezTo>
                    <a:pt x="2415" y="3295"/>
                    <a:pt x="2578" y="3435"/>
                    <a:pt x="2728" y="3586"/>
                  </a:cubicBezTo>
                  <a:cubicBezTo>
                    <a:pt x="2573" y="3724"/>
                    <a:pt x="2353" y="3798"/>
                    <a:pt x="2136" y="3798"/>
                  </a:cubicBezTo>
                  <a:cubicBezTo>
                    <a:pt x="2061" y="3798"/>
                    <a:pt x="1987" y="3789"/>
                    <a:pt x="1916" y="3771"/>
                  </a:cubicBezTo>
                  <a:cubicBezTo>
                    <a:pt x="1962" y="3667"/>
                    <a:pt x="2020" y="3586"/>
                    <a:pt x="2067" y="3481"/>
                  </a:cubicBezTo>
                  <a:lnTo>
                    <a:pt x="2241" y="3133"/>
                  </a:lnTo>
                  <a:close/>
                  <a:moveTo>
                    <a:pt x="2879" y="3725"/>
                  </a:moveTo>
                  <a:cubicBezTo>
                    <a:pt x="3030" y="3887"/>
                    <a:pt x="3181" y="4062"/>
                    <a:pt x="3309" y="4236"/>
                  </a:cubicBezTo>
                  <a:cubicBezTo>
                    <a:pt x="3077" y="4630"/>
                    <a:pt x="2624" y="4781"/>
                    <a:pt x="2183" y="4816"/>
                  </a:cubicBezTo>
                  <a:cubicBezTo>
                    <a:pt x="2136" y="4819"/>
                    <a:pt x="2088" y="4820"/>
                    <a:pt x="2041" y="4820"/>
                  </a:cubicBezTo>
                  <a:cubicBezTo>
                    <a:pt x="1876" y="4820"/>
                    <a:pt x="1712" y="4803"/>
                    <a:pt x="1568" y="4758"/>
                  </a:cubicBezTo>
                  <a:lnTo>
                    <a:pt x="1486" y="4712"/>
                  </a:lnTo>
                  <a:cubicBezTo>
                    <a:pt x="1591" y="4480"/>
                    <a:pt x="1707" y="4224"/>
                    <a:pt x="1823" y="3969"/>
                  </a:cubicBezTo>
                  <a:cubicBezTo>
                    <a:pt x="1924" y="3998"/>
                    <a:pt x="2032" y="4013"/>
                    <a:pt x="2140" y="4013"/>
                  </a:cubicBezTo>
                  <a:cubicBezTo>
                    <a:pt x="2416" y="4013"/>
                    <a:pt x="2696" y="3917"/>
                    <a:pt x="2879" y="3725"/>
                  </a:cubicBezTo>
                  <a:close/>
                  <a:moveTo>
                    <a:pt x="3402" y="4398"/>
                  </a:moveTo>
                  <a:cubicBezTo>
                    <a:pt x="3541" y="4607"/>
                    <a:pt x="3646" y="4863"/>
                    <a:pt x="3727" y="5118"/>
                  </a:cubicBezTo>
                  <a:cubicBezTo>
                    <a:pt x="3528" y="5740"/>
                    <a:pt x="3010" y="5973"/>
                    <a:pt x="2447" y="5973"/>
                  </a:cubicBezTo>
                  <a:cubicBezTo>
                    <a:pt x="2023" y="5973"/>
                    <a:pt x="1574" y="5840"/>
                    <a:pt x="1219" y="5640"/>
                  </a:cubicBezTo>
                  <a:cubicBezTo>
                    <a:pt x="1254" y="5420"/>
                    <a:pt x="1312" y="5211"/>
                    <a:pt x="1382" y="5002"/>
                  </a:cubicBezTo>
                  <a:cubicBezTo>
                    <a:pt x="1572" y="5093"/>
                    <a:pt x="1850" y="5113"/>
                    <a:pt x="2070" y="5113"/>
                  </a:cubicBezTo>
                  <a:cubicBezTo>
                    <a:pt x="2159" y="5113"/>
                    <a:pt x="2239" y="5110"/>
                    <a:pt x="2299" y="5106"/>
                  </a:cubicBezTo>
                  <a:cubicBezTo>
                    <a:pt x="2775" y="5048"/>
                    <a:pt x="3181" y="4805"/>
                    <a:pt x="3402" y="4398"/>
                  </a:cubicBezTo>
                  <a:close/>
                  <a:moveTo>
                    <a:pt x="3808" y="5408"/>
                  </a:moveTo>
                  <a:cubicBezTo>
                    <a:pt x="3843" y="5629"/>
                    <a:pt x="3866" y="5873"/>
                    <a:pt x="3843" y="6140"/>
                  </a:cubicBezTo>
                  <a:cubicBezTo>
                    <a:pt x="3843" y="6174"/>
                    <a:pt x="3843" y="6221"/>
                    <a:pt x="3831" y="6267"/>
                  </a:cubicBezTo>
                  <a:cubicBezTo>
                    <a:pt x="3494" y="6713"/>
                    <a:pt x="3014" y="6956"/>
                    <a:pt x="2449" y="6956"/>
                  </a:cubicBezTo>
                  <a:cubicBezTo>
                    <a:pt x="2411" y="6956"/>
                    <a:pt x="2372" y="6954"/>
                    <a:pt x="2334" y="6952"/>
                  </a:cubicBezTo>
                  <a:cubicBezTo>
                    <a:pt x="1869" y="6917"/>
                    <a:pt x="1568" y="6709"/>
                    <a:pt x="1196" y="6546"/>
                  </a:cubicBezTo>
                  <a:cubicBezTo>
                    <a:pt x="1161" y="6349"/>
                    <a:pt x="1150" y="6151"/>
                    <a:pt x="1173" y="5942"/>
                  </a:cubicBezTo>
                  <a:lnTo>
                    <a:pt x="1173" y="5942"/>
                  </a:lnTo>
                  <a:cubicBezTo>
                    <a:pt x="1444" y="6163"/>
                    <a:pt x="1812" y="6265"/>
                    <a:pt x="2191" y="6265"/>
                  </a:cubicBezTo>
                  <a:cubicBezTo>
                    <a:pt x="2851" y="6265"/>
                    <a:pt x="3543" y="5954"/>
                    <a:pt x="3808" y="5408"/>
                  </a:cubicBezTo>
                  <a:close/>
                  <a:moveTo>
                    <a:pt x="3762" y="6627"/>
                  </a:moveTo>
                  <a:lnTo>
                    <a:pt x="3762" y="6627"/>
                  </a:lnTo>
                  <a:cubicBezTo>
                    <a:pt x="3692" y="6964"/>
                    <a:pt x="3576" y="7277"/>
                    <a:pt x="3437" y="7579"/>
                  </a:cubicBezTo>
                  <a:cubicBezTo>
                    <a:pt x="3251" y="7765"/>
                    <a:pt x="3019" y="7893"/>
                    <a:pt x="2763" y="7962"/>
                  </a:cubicBezTo>
                  <a:cubicBezTo>
                    <a:pt x="2654" y="8000"/>
                    <a:pt x="2552" y="8015"/>
                    <a:pt x="2455" y="8015"/>
                  </a:cubicBezTo>
                  <a:cubicBezTo>
                    <a:pt x="2317" y="8015"/>
                    <a:pt x="2190" y="7985"/>
                    <a:pt x="2067" y="7951"/>
                  </a:cubicBezTo>
                  <a:cubicBezTo>
                    <a:pt x="1904" y="7835"/>
                    <a:pt x="1776" y="7695"/>
                    <a:pt x="1637" y="7556"/>
                  </a:cubicBezTo>
                  <a:cubicBezTo>
                    <a:pt x="1509" y="7393"/>
                    <a:pt x="1417" y="7219"/>
                    <a:pt x="1324" y="7034"/>
                  </a:cubicBezTo>
                  <a:lnTo>
                    <a:pt x="1324" y="7034"/>
                  </a:lnTo>
                  <a:cubicBezTo>
                    <a:pt x="1601" y="7183"/>
                    <a:pt x="1976" y="7244"/>
                    <a:pt x="2260" y="7244"/>
                  </a:cubicBezTo>
                  <a:cubicBezTo>
                    <a:pt x="2285" y="7244"/>
                    <a:pt x="2310" y="7243"/>
                    <a:pt x="2334" y="7243"/>
                  </a:cubicBezTo>
                  <a:cubicBezTo>
                    <a:pt x="2879" y="7219"/>
                    <a:pt x="3390" y="6999"/>
                    <a:pt x="3762" y="6627"/>
                  </a:cubicBezTo>
                  <a:close/>
                  <a:moveTo>
                    <a:pt x="3239" y="8032"/>
                  </a:moveTo>
                  <a:lnTo>
                    <a:pt x="3239" y="8032"/>
                  </a:lnTo>
                  <a:cubicBezTo>
                    <a:pt x="3170" y="8183"/>
                    <a:pt x="3100" y="8345"/>
                    <a:pt x="3030" y="8485"/>
                  </a:cubicBezTo>
                  <a:cubicBezTo>
                    <a:pt x="2903" y="8438"/>
                    <a:pt x="2763" y="8369"/>
                    <a:pt x="2612" y="8299"/>
                  </a:cubicBezTo>
                  <a:cubicBezTo>
                    <a:pt x="2833" y="8253"/>
                    <a:pt x="3054" y="8171"/>
                    <a:pt x="3239" y="8032"/>
                  </a:cubicBezTo>
                  <a:close/>
                  <a:moveTo>
                    <a:pt x="3390" y="9158"/>
                  </a:moveTo>
                  <a:cubicBezTo>
                    <a:pt x="3471" y="9181"/>
                    <a:pt x="3541" y="9228"/>
                    <a:pt x="3634" y="9251"/>
                  </a:cubicBezTo>
                  <a:cubicBezTo>
                    <a:pt x="3762" y="9286"/>
                    <a:pt x="3889" y="9344"/>
                    <a:pt x="4029" y="9413"/>
                  </a:cubicBezTo>
                  <a:cubicBezTo>
                    <a:pt x="3855" y="9413"/>
                    <a:pt x="3657" y="9460"/>
                    <a:pt x="3483" y="9541"/>
                  </a:cubicBezTo>
                  <a:cubicBezTo>
                    <a:pt x="3402" y="9588"/>
                    <a:pt x="3309" y="9634"/>
                    <a:pt x="3228" y="9704"/>
                  </a:cubicBezTo>
                  <a:cubicBezTo>
                    <a:pt x="3251" y="9518"/>
                    <a:pt x="3309" y="9344"/>
                    <a:pt x="3390" y="9158"/>
                  </a:cubicBezTo>
                  <a:close/>
                  <a:moveTo>
                    <a:pt x="4372" y="9689"/>
                  </a:moveTo>
                  <a:cubicBezTo>
                    <a:pt x="4420" y="9689"/>
                    <a:pt x="4468" y="9690"/>
                    <a:pt x="4516" y="9692"/>
                  </a:cubicBezTo>
                  <a:cubicBezTo>
                    <a:pt x="4748" y="9831"/>
                    <a:pt x="4969" y="9994"/>
                    <a:pt x="5155" y="10203"/>
                  </a:cubicBezTo>
                  <a:cubicBezTo>
                    <a:pt x="5031" y="10194"/>
                    <a:pt x="4900" y="10189"/>
                    <a:pt x="4766" y="10189"/>
                  </a:cubicBezTo>
                  <a:cubicBezTo>
                    <a:pt x="4183" y="10189"/>
                    <a:pt x="3542" y="10292"/>
                    <a:pt x="3193" y="10679"/>
                  </a:cubicBezTo>
                  <a:cubicBezTo>
                    <a:pt x="3170" y="10505"/>
                    <a:pt x="3170" y="10342"/>
                    <a:pt x="3170" y="10180"/>
                  </a:cubicBezTo>
                  <a:cubicBezTo>
                    <a:pt x="3297" y="10052"/>
                    <a:pt x="3413" y="9889"/>
                    <a:pt x="3599" y="9820"/>
                  </a:cubicBezTo>
                  <a:cubicBezTo>
                    <a:pt x="3827" y="9721"/>
                    <a:pt x="4096" y="9689"/>
                    <a:pt x="4372" y="9689"/>
                  </a:cubicBezTo>
                  <a:close/>
                  <a:moveTo>
                    <a:pt x="5134" y="10398"/>
                  </a:moveTo>
                  <a:cubicBezTo>
                    <a:pt x="5199" y="10398"/>
                    <a:pt x="5264" y="10399"/>
                    <a:pt x="5329" y="10400"/>
                  </a:cubicBezTo>
                  <a:cubicBezTo>
                    <a:pt x="5491" y="10621"/>
                    <a:pt x="5584" y="10830"/>
                    <a:pt x="5689" y="11062"/>
                  </a:cubicBezTo>
                  <a:cubicBezTo>
                    <a:pt x="5468" y="11026"/>
                    <a:pt x="5235" y="11002"/>
                    <a:pt x="5002" y="11002"/>
                  </a:cubicBezTo>
                  <a:cubicBezTo>
                    <a:pt x="4636" y="11002"/>
                    <a:pt x="4271" y="11061"/>
                    <a:pt x="3959" y="11224"/>
                  </a:cubicBezTo>
                  <a:cubicBezTo>
                    <a:pt x="3773" y="11341"/>
                    <a:pt x="3576" y="11538"/>
                    <a:pt x="3437" y="11747"/>
                  </a:cubicBezTo>
                  <a:cubicBezTo>
                    <a:pt x="3402" y="11642"/>
                    <a:pt x="3367" y="11550"/>
                    <a:pt x="3344" y="11433"/>
                  </a:cubicBezTo>
                  <a:cubicBezTo>
                    <a:pt x="3297" y="11306"/>
                    <a:pt x="3274" y="11155"/>
                    <a:pt x="3239" y="11016"/>
                  </a:cubicBezTo>
                  <a:cubicBezTo>
                    <a:pt x="3460" y="10818"/>
                    <a:pt x="3680" y="10667"/>
                    <a:pt x="3982" y="10563"/>
                  </a:cubicBezTo>
                  <a:cubicBezTo>
                    <a:pt x="4351" y="10433"/>
                    <a:pt x="4738" y="10398"/>
                    <a:pt x="5134" y="10398"/>
                  </a:cubicBezTo>
                  <a:close/>
                  <a:moveTo>
                    <a:pt x="5274" y="11255"/>
                  </a:moveTo>
                  <a:cubicBezTo>
                    <a:pt x="5433" y="11255"/>
                    <a:pt x="5591" y="11265"/>
                    <a:pt x="5747" y="11283"/>
                  </a:cubicBezTo>
                  <a:cubicBezTo>
                    <a:pt x="5817" y="11468"/>
                    <a:pt x="5886" y="11666"/>
                    <a:pt x="5956" y="11851"/>
                  </a:cubicBezTo>
                  <a:cubicBezTo>
                    <a:pt x="5871" y="11844"/>
                    <a:pt x="5787" y="11841"/>
                    <a:pt x="5704" y="11841"/>
                  </a:cubicBezTo>
                  <a:cubicBezTo>
                    <a:pt x="5231" y="11841"/>
                    <a:pt x="4790" y="11956"/>
                    <a:pt x="4365" y="12223"/>
                  </a:cubicBezTo>
                  <a:cubicBezTo>
                    <a:pt x="4191" y="12339"/>
                    <a:pt x="3971" y="12513"/>
                    <a:pt x="3808" y="12734"/>
                  </a:cubicBezTo>
                  <a:cubicBezTo>
                    <a:pt x="3738" y="12478"/>
                    <a:pt x="3634" y="12258"/>
                    <a:pt x="3529" y="12026"/>
                  </a:cubicBezTo>
                  <a:cubicBezTo>
                    <a:pt x="3564" y="11979"/>
                    <a:pt x="3576" y="11933"/>
                    <a:pt x="3599" y="11898"/>
                  </a:cubicBezTo>
                  <a:cubicBezTo>
                    <a:pt x="3762" y="11677"/>
                    <a:pt x="3971" y="11550"/>
                    <a:pt x="4214" y="11445"/>
                  </a:cubicBezTo>
                  <a:cubicBezTo>
                    <a:pt x="4546" y="11308"/>
                    <a:pt x="4910" y="11255"/>
                    <a:pt x="5274" y="11255"/>
                  </a:cubicBezTo>
                  <a:close/>
                  <a:moveTo>
                    <a:pt x="261" y="1"/>
                  </a:moveTo>
                  <a:cubicBezTo>
                    <a:pt x="196" y="1"/>
                    <a:pt x="123" y="45"/>
                    <a:pt x="116" y="114"/>
                  </a:cubicBezTo>
                  <a:cubicBezTo>
                    <a:pt x="0" y="1217"/>
                    <a:pt x="848" y="1984"/>
                    <a:pt x="1649" y="2657"/>
                  </a:cubicBezTo>
                  <a:lnTo>
                    <a:pt x="1904" y="2866"/>
                  </a:lnTo>
                  <a:cubicBezTo>
                    <a:pt x="1579" y="3423"/>
                    <a:pt x="1219" y="3957"/>
                    <a:pt x="999" y="4526"/>
                  </a:cubicBezTo>
                  <a:cubicBezTo>
                    <a:pt x="639" y="5443"/>
                    <a:pt x="465" y="6569"/>
                    <a:pt x="987" y="7475"/>
                  </a:cubicBezTo>
                  <a:cubicBezTo>
                    <a:pt x="1417" y="8206"/>
                    <a:pt x="2136" y="8601"/>
                    <a:pt x="2879" y="8937"/>
                  </a:cubicBezTo>
                  <a:cubicBezTo>
                    <a:pt x="2728" y="9344"/>
                    <a:pt x="2624" y="9762"/>
                    <a:pt x="2624" y="10214"/>
                  </a:cubicBezTo>
                  <a:cubicBezTo>
                    <a:pt x="2647" y="11190"/>
                    <a:pt x="2937" y="12699"/>
                    <a:pt x="3750" y="13337"/>
                  </a:cubicBezTo>
                  <a:cubicBezTo>
                    <a:pt x="3774" y="13356"/>
                    <a:pt x="3803" y="13364"/>
                    <a:pt x="3833" y="13364"/>
                  </a:cubicBezTo>
                  <a:cubicBezTo>
                    <a:pt x="3933" y="13364"/>
                    <a:pt x="4041" y="13273"/>
                    <a:pt x="4005" y="13175"/>
                  </a:cubicBezTo>
                  <a:cubicBezTo>
                    <a:pt x="4005" y="13140"/>
                    <a:pt x="3994" y="13128"/>
                    <a:pt x="3982" y="13117"/>
                  </a:cubicBezTo>
                  <a:cubicBezTo>
                    <a:pt x="4017" y="13047"/>
                    <a:pt x="4052" y="12966"/>
                    <a:pt x="4110" y="12885"/>
                  </a:cubicBezTo>
                  <a:cubicBezTo>
                    <a:pt x="4261" y="12676"/>
                    <a:pt x="4447" y="12513"/>
                    <a:pt x="4644" y="12409"/>
                  </a:cubicBezTo>
                  <a:cubicBezTo>
                    <a:pt x="5047" y="12158"/>
                    <a:pt x="5502" y="12071"/>
                    <a:pt x="5970" y="12071"/>
                  </a:cubicBezTo>
                  <a:cubicBezTo>
                    <a:pt x="6000" y="12071"/>
                    <a:pt x="6030" y="12071"/>
                    <a:pt x="6060" y="12072"/>
                  </a:cubicBezTo>
                  <a:lnTo>
                    <a:pt x="6142" y="12293"/>
                  </a:lnTo>
                  <a:cubicBezTo>
                    <a:pt x="6171" y="12364"/>
                    <a:pt x="6228" y="12395"/>
                    <a:pt x="6288" y="12395"/>
                  </a:cubicBezTo>
                  <a:cubicBezTo>
                    <a:pt x="6393" y="12395"/>
                    <a:pt x="6505" y="12302"/>
                    <a:pt x="6490" y="12176"/>
                  </a:cubicBezTo>
                  <a:cubicBezTo>
                    <a:pt x="6374" y="11039"/>
                    <a:pt x="5840" y="9947"/>
                    <a:pt x="4865" y="9344"/>
                  </a:cubicBezTo>
                  <a:cubicBezTo>
                    <a:pt x="4458" y="9077"/>
                    <a:pt x="3994" y="8903"/>
                    <a:pt x="3541" y="8729"/>
                  </a:cubicBezTo>
                  <a:cubicBezTo>
                    <a:pt x="4005" y="7660"/>
                    <a:pt x="4551" y="6720"/>
                    <a:pt x="4389" y="5478"/>
                  </a:cubicBezTo>
                  <a:cubicBezTo>
                    <a:pt x="4238" y="4398"/>
                    <a:pt x="3599" y="3609"/>
                    <a:pt x="2775" y="2947"/>
                  </a:cubicBezTo>
                  <a:cubicBezTo>
                    <a:pt x="2670" y="2854"/>
                    <a:pt x="2554" y="2773"/>
                    <a:pt x="2461" y="2692"/>
                  </a:cubicBezTo>
                  <a:cubicBezTo>
                    <a:pt x="2821" y="1902"/>
                    <a:pt x="3077" y="997"/>
                    <a:pt x="2763" y="219"/>
                  </a:cubicBezTo>
                  <a:cubicBezTo>
                    <a:pt x="2746" y="175"/>
                    <a:pt x="2707" y="156"/>
                    <a:pt x="2668" y="156"/>
                  </a:cubicBezTo>
                  <a:cubicBezTo>
                    <a:pt x="2605" y="156"/>
                    <a:pt x="2540" y="205"/>
                    <a:pt x="2554" y="277"/>
                  </a:cubicBezTo>
                  <a:lnTo>
                    <a:pt x="2554" y="300"/>
                  </a:lnTo>
                  <a:cubicBezTo>
                    <a:pt x="2366" y="188"/>
                    <a:pt x="2142" y="139"/>
                    <a:pt x="1909" y="139"/>
                  </a:cubicBezTo>
                  <a:cubicBezTo>
                    <a:pt x="1398" y="139"/>
                    <a:pt x="846" y="376"/>
                    <a:pt x="534" y="695"/>
                  </a:cubicBezTo>
                  <a:lnTo>
                    <a:pt x="534" y="707"/>
                  </a:lnTo>
                  <a:cubicBezTo>
                    <a:pt x="465" y="486"/>
                    <a:pt x="441" y="277"/>
                    <a:pt x="360" y="68"/>
                  </a:cubicBezTo>
                  <a:cubicBezTo>
                    <a:pt x="346" y="21"/>
                    <a:pt x="306" y="1"/>
                    <a:pt x="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57"/>
            <p:cNvSpPr/>
            <p:nvPr/>
          </p:nvSpPr>
          <p:spPr>
            <a:xfrm>
              <a:off x="4273775" y="3159550"/>
              <a:ext cx="18700" cy="40200"/>
            </a:xfrm>
            <a:custGeom>
              <a:avLst/>
              <a:gdLst/>
              <a:ahLst/>
              <a:cxnLst/>
              <a:rect l="l" t="t" r="r" b="b"/>
              <a:pathLst>
                <a:path w="748" h="1608" extrusionOk="0">
                  <a:moveTo>
                    <a:pt x="660" y="1"/>
                  </a:moveTo>
                  <a:cubicBezTo>
                    <a:pt x="640" y="1"/>
                    <a:pt x="619" y="10"/>
                    <a:pt x="604" y="32"/>
                  </a:cubicBezTo>
                  <a:cubicBezTo>
                    <a:pt x="384" y="497"/>
                    <a:pt x="93" y="1054"/>
                    <a:pt x="1" y="1565"/>
                  </a:cubicBezTo>
                  <a:cubicBezTo>
                    <a:pt x="1" y="1582"/>
                    <a:pt x="14" y="1607"/>
                    <a:pt x="36" y="1607"/>
                  </a:cubicBezTo>
                  <a:cubicBezTo>
                    <a:pt x="43" y="1607"/>
                    <a:pt x="51" y="1605"/>
                    <a:pt x="59" y="1599"/>
                  </a:cubicBezTo>
                  <a:cubicBezTo>
                    <a:pt x="233" y="1483"/>
                    <a:pt x="268" y="1251"/>
                    <a:pt x="337" y="1077"/>
                  </a:cubicBezTo>
                  <a:cubicBezTo>
                    <a:pt x="465" y="752"/>
                    <a:pt x="616" y="427"/>
                    <a:pt x="732" y="90"/>
                  </a:cubicBezTo>
                  <a:cubicBezTo>
                    <a:pt x="748" y="43"/>
                    <a:pt x="704" y="1"/>
                    <a:pt x="6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57"/>
            <p:cNvSpPr/>
            <p:nvPr/>
          </p:nvSpPr>
          <p:spPr>
            <a:xfrm>
              <a:off x="4267675" y="3214625"/>
              <a:ext cx="5825" cy="3800"/>
            </a:xfrm>
            <a:custGeom>
              <a:avLst/>
              <a:gdLst/>
              <a:ahLst/>
              <a:cxnLst/>
              <a:rect l="l" t="t" r="r" b="b"/>
              <a:pathLst>
                <a:path w="233" h="152" extrusionOk="0">
                  <a:moveTo>
                    <a:pt x="117" y="0"/>
                  </a:moveTo>
                  <a:cubicBezTo>
                    <a:pt x="12" y="0"/>
                    <a:pt x="1" y="151"/>
                    <a:pt x="117" y="151"/>
                  </a:cubicBezTo>
                  <a:cubicBezTo>
                    <a:pt x="221" y="151"/>
                    <a:pt x="233" y="0"/>
                    <a:pt x="1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57"/>
            <p:cNvSpPr/>
            <p:nvPr/>
          </p:nvSpPr>
          <p:spPr>
            <a:xfrm>
              <a:off x="4266225" y="3236550"/>
              <a:ext cx="14825" cy="31025"/>
            </a:xfrm>
            <a:custGeom>
              <a:avLst/>
              <a:gdLst/>
              <a:ahLst/>
              <a:cxnLst/>
              <a:rect l="l" t="t" r="r" b="b"/>
              <a:pathLst>
                <a:path w="593" h="1241" extrusionOk="0">
                  <a:moveTo>
                    <a:pt x="64" y="0"/>
                  </a:moveTo>
                  <a:cubicBezTo>
                    <a:pt x="33" y="0"/>
                    <a:pt x="1" y="25"/>
                    <a:pt x="1" y="63"/>
                  </a:cubicBezTo>
                  <a:cubicBezTo>
                    <a:pt x="12" y="296"/>
                    <a:pt x="70" y="516"/>
                    <a:pt x="175" y="725"/>
                  </a:cubicBezTo>
                  <a:cubicBezTo>
                    <a:pt x="256" y="899"/>
                    <a:pt x="349" y="1131"/>
                    <a:pt x="523" y="1236"/>
                  </a:cubicBezTo>
                  <a:cubicBezTo>
                    <a:pt x="529" y="1239"/>
                    <a:pt x="535" y="1240"/>
                    <a:pt x="543" y="1240"/>
                  </a:cubicBezTo>
                  <a:cubicBezTo>
                    <a:pt x="566" y="1240"/>
                    <a:pt x="593" y="1225"/>
                    <a:pt x="593" y="1190"/>
                  </a:cubicBezTo>
                  <a:cubicBezTo>
                    <a:pt x="570" y="1015"/>
                    <a:pt x="419" y="864"/>
                    <a:pt x="326" y="702"/>
                  </a:cubicBezTo>
                  <a:cubicBezTo>
                    <a:pt x="221" y="493"/>
                    <a:pt x="140" y="284"/>
                    <a:pt x="117" y="52"/>
                  </a:cubicBezTo>
                  <a:cubicBezTo>
                    <a:pt x="112" y="16"/>
                    <a:pt x="88" y="0"/>
                    <a:pt x="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57"/>
            <p:cNvSpPr/>
            <p:nvPr/>
          </p:nvSpPr>
          <p:spPr>
            <a:xfrm>
              <a:off x="4284750" y="3272700"/>
              <a:ext cx="6750" cy="6075"/>
            </a:xfrm>
            <a:custGeom>
              <a:avLst/>
              <a:gdLst/>
              <a:ahLst/>
              <a:cxnLst/>
              <a:rect l="l" t="t" r="r" b="b"/>
              <a:pathLst>
                <a:path w="270" h="243" extrusionOk="0">
                  <a:moveTo>
                    <a:pt x="151" y="1"/>
                  </a:moveTo>
                  <a:cubicBezTo>
                    <a:pt x="76" y="1"/>
                    <a:pt x="1" y="126"/>
                    <a:pt x="96" y="173"/>
                  </a:cubicBezTo>
                  <a:cubicBezTo>
                    <a:pt x="130" y="185"/>
                    <a:pt x="154" y="196"/>
                    <a:pt x="165" y="231"/>
                  </a:cubicBezTo>
                  <a:cubicBezTo>
                    <a:pt x="177" y="239"/>
                    <a:pt x="191" y="243"/>
                    <a:pt x="205" y="243"/>
                  </a:cubicBezTo>
                  <a:cubicBezTo>
                    <a:pt x="234" y="243"/>
                    <a:pt x="262" y="227"/>
                    <a:pt x="270" y="196"/>
                  </a:cubicBezTo>
                  <a:cubicBezTo>
                    <a:pt x="270" y="127"/>
                    <a:pt x="247" y="80"/>
                    <a:pt x="200" y="22"/>
                  </a:cubicBezTo>
                  <a:cubicBezTo>
                    <a:pt x="185" y="7"/>
                    <a:pt x="168" y="1"/>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57"/>
            <p:cNvSpPr/>
            <p:nvPr/>
          </p:nvSpPr>
          <p:spPr>
            <a:xfrm>
              <a:off x="4346000" y="3306775"/>
              <a:ext cx="32575" cy="21350"/>
            </a:xfrm>
            <a:custGeom>
              <a:avLst/>
              <a:gdLst/>
              <a:ahLst/>
              <a:cxnLst/>
              <a:rect l="l" t="t" r="r" b="b"/>
              <a:pathLst>
                <a:path w="1303" h="854" extrusionOk="0">
                  <a:moveTo>
                    <a:pt x="143" y="0"/>
                  </a:moveTo>
                  <a:cubicBezTo>
                    <a:pt x="56" y="0"/>
                    <a:pt x="1" y="115"/>
                    <a:pt x="84" y="157"/>
                  </a:cubicBezTo>
                  <a:cubicBezTo>
                    <a:pt x="316" y="261"/>
                    <a:pt x="548" y="377"/>
                    <a:pt x="768" y="528"/>
                  </a:cubicBezTo>
                  <a:cubicBezTo>
                    <a:pt x="919" y="633"/>
                    <a:pt x="1059" y="842"/>
                    <a:pt x="1233" y="853"/>
                  </a:cubicBezTo>
                  <a:cubicBezTo>
                    <a:pt x="1244" y="853"/>
                    <a:pt x="1279" y="842"/>
                    <a:pt x="1279" y="818"/>
                  </a:cubicBezTo>
                  <a:cubicBezTo>
                    <a:pt x="1303" y="621"/>
                    <a:pt x="1105" y="482"/>
                    <a:pt x="954" y="401"/>
                  </a:cubicBezTo>
                  <a:cubicBezTo>
                    <a:pt x="710" y="238"/>
                    <a:pt x="432" y="122"/>
                    <a:pt x="176" y="6"/>
                  </a:cubicBezTo>
                  <a:cubicBezTo>
                    <a:pt x="165" y="2"/>
                    <a:pt x="154" y="0"/>
                    <a:pt x="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57"/>
            <p:cNvSpPr/>
            <p:nvPr/>
          </p:nvSpPr>
          <p:spPr>
            <a:xfrm>
              <a:off x="4380300" y="3334725"/>
              <a:ext cx="6200" cy="6075"/>
            </a:xfrm>
            <a:custGeom>
              <a:avLst/>
              <a:gdLst/>
              <a:ahLst/>
              <a:cxnLst/>
              <a:rect l="l" t="t" r="r" b="b"/>
              <a:pathLst>
                <a:path w="248" h="243" extrusionOk="0">
                  <a:moveTo>
                    <a:pt x="110" y="1"/>
                  </a:moveTo>
                  <a:cubicBezTo>
                    <a:pt x="56" y="1"/>
                    <a:pt x="1" y="39"/>
                    <a:pt x="23" y="107"/>
                  </a:cubicBezTo>
                  <a:cubicBezTo>
                    <a:pt x="35" y="153"/>
                    <a:pt x="47" y="188"/>
                    <a:pt x="81" y="223"/>
                  </a:cubicBezTo>
                  <a:cubicBezTo>
                    <a:pt x="98" y="237"/>
                    <a:pt x="117" y="243"/>
                    <a:pt x="135" y="243"/>
                  </a:cubicBezTo>
                  <a:cubicBezTo>
                    <a:pt x="193" y="243"/>
                    <a:pt x="247" y="183"/>
                    <a:pt x="221" y="130"/>
                  </a:cubicBezTo>
                  <a:lnTo>
                    <a:pt x="186" y="37"/>
                  </a:lnTo>
                  <a:cubicBezTo>
                    <a:pt x="169" y="12"/>
                    <a:pt x="140" y="1"/>
                    <a:pt x="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57"/>
            <p:cNvSpPr/>
            <p:nvPr/>
          </p:nvSpPr>
          <p:spPr>
            <a:xfrm>
              <a:off x="4385525" y="3344350"/>
              <a:ext cx="4375" cy="3225"/>
            </a:xfrm>
            <a:custGeom>
              <a:avLst/>
              <a:gdLst/>
              <a:ahLst/>
              <a:cxnLst/>
              <a:rect l="l" t="t" r="r" b="b"/>
              <a:pathLst>
                <a:path w="175" h="129" extrusionOk="0">
                  <a:moveTo>
                    <a:pt x="93" y="0"/>
                  </a:moveTo>
                  <a:cubicBezTo>
                    <a:pt x="0" y="0"/>
                    <a:pt x="12" y="128"/>
                    <a:pt x="105" y="128"/>
                  </a:cubicBezTo>
                  <a:cubicBezTo>
                    <a:pt x="174" y="117"/>
                    <a:pt x="174" y="0"/>
                    <a:pt x="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57"/>
            <p:cNvSpPr/>
            <p:nvPr/>
          </p:nvSpPr>
          <p:spPr>
            <a:xfrm>
              <a:off x="4390200" y="3354700"/>
              <a:ext cx="4350" cy="5300"/>
            </a:xfrm>
            <a:custGeom>
              <a:avLst/>
              <a:gdLst/>
              <a:ahLst/>
              <a:cxnLst/>
              <a:rect l="l" t="t" r="r" b="b"/>
              <a:pathLst>
                <a:path w="174" h="212" extrusionOk="0">
                  <a:moveTo>
                    <a:pt x="83" y="0"/>
                  </a:moveTo>
                  <a:cubicBezTo>
                    <a:pt x="45" y="0"/>
                    <a:pt x="1" y="47"/>
                    <a:pt x="45" y="74"/>
                  </a:cubicBezTo>
                  <a:cubicBezTo>
                    <a:pt x="92" y="109"/>
                    <a:pt x="103" y="155"/>
                    <a:pt x="127" y="190"/>
                  </a:cubicBezTo>
                  <a:cubicBezTo>
                    <a:pt x="136" y="205"/>
                    <a:pt x="146" y="211"/>
                    <a:pt x="154" y="211"/>
                  </a:cubicBezTo>
                  <a:cubicBezTo>
                    <a:pt x="165" y="211"/>
                    <a:pt x="173" y="199"/>
                    <a:pt x="173" y="178"/>
                  </a:cubicBezTo>
                  <a:cubicBezTo>
                    <a:pt x="173" y="144"/>
                    <a:pt x="150" y="86"/>
                    <a:pt x="115" y="16"/>
                  </a:cubicBezTo>
                  <a:cubicBezTo>
                    <a:pt x="107" y="5"/>
                    <a:pt x="95" y="0"/>
                    <a:pt x="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5" name="Google Shape;2235;p57"/>
          <p:cNvGrpSpPr/>
          <p:nvPr/>
        </p:nvGrpSpPr>
        <p:grpSpPr>
          <a:xfrm>
            <a:off x="7276750" y="728549"/>
            <a:ext cx="530198" cy="982695"/>
            <a:chOff x="1771400" y="2890425"/>
            <a:chExt cx="160525" cy="297525"/>
          </a:xfrm>
        </p:grpSpPr>
        <p:sp>
          <p:nvSpPr>
            <p:cNvPr id="2236" name="Google Shape;2236;p57"/>
            <p:cNvSpPr/>
            <p:nvPr/>
          </p:nvSpPr>
          <p:spPr>
            <a:xfrm>
              <a:off x="1777500" y="2967350"/>
              <a:ext cx="143100" cy="72275"/>
            </a:xfrm>
            <a:custGeom>
              <a:avLst/>
              <a:gdLst/>
              <a:ahLst/>
              <a:cxnLst/>
              <a:rect l="l" t="t" r="r" b="b"/>
              <a:pathLst>
                <a:path w="5724" h="2891" extrusionOk="0">
                  <a:moveTo>
                    <a:pt x="1231" y="81"/>
                  </a:moveTo>
                  <a:lnTo>
                    <a:pt x="1394" y="81"/>
                  </a:lnTo>
                  <a:cubicBezTo>
                    <a:pt x="1928" y="151"/>
                    <a:pt x="2450" y="128"/>
                    <a:pt x="2984" y="93"/>
                  </a:cubicBezTo>
                  <a:cubicBezTo>
                    <a:pt x="3379" y="58"/>
                    <a:pt x="3762" y="35"/>
                    <a:pt x="4145" y="0"/>
                  </a:cubicBezTo>
                  <a:lnTo>
                    <a:pt x="4284" y="0"/>
                  </a:lnTo>
                  <a:cubicBezTo>
                    <a:pt x="4307" y="163"/>
                    <a:pt x="4342" y="314"/>
                    <a:pt x="4354" y="464"/>
                  </a:cubicBezTo>
                  <a:cubicBezTo>
                    <a:pt x="4366" y="755"/>
                    <a:pt x="4516" y="917"/>
                    <a:pt x="4772" y="998"/>
                  </a:cubicBezTo>
                  <a:cubicBezTo>
                    <a:pt x="4923" y="1057"/>
                    <a:pt x="5062" y="1126"/>
                    <a:pt x="5190" y="1173"/>
                  </a:cubicBezTo>
                  <a:cubicBezTo>
                    <a:pt x="5317" y="1231"/>
                    <a:pt x="5422" y="1312"/>
                    <a:pt x="5480" y="1440"/>
                  </a:cubicBezTo>
                  <a:cubicBezTo>
                    <a:pt x="5596" y="1683"/>
                    <a:pt x="5689" y="1927"/>
                    <a:pt x="5724" y="2194"/>
                  </a:cubicBezTo>
                  <a:cubicBezTo>
                    <a:pt x="5399" y="2426"/>
                    <a:pt x="5027" y="2542"/>
                    <a:pt x="4644" y="2624"/>
                  </a:cubicBezTo>
                  <a:cubicBezTo>
                    <a:pt x="4424" y="2670"/>
                    <a:pt x="4203" y="2740"/>
                    <a:pt x="3982" y="2775"/>
                  </a:cubicBezTo>
                  <a:cubicBezTo>
                    <a:pt x="3832" y="2798"/>
                    <a:pt x="3669" y="2775"/>
                    <a:pt x="3495" y="2786"/>
                  </a:cubicBezTo>
                  <a:cubicBezTo>
                    <a:pt x="3309" y="2786"/>
                    <a:pt x="3100" y="2775"/>
                    <a:pt x="2926" y="2868"/>
                  </a:cubicBezTo>
                  <a:cubicBezTo>
                    <a:pt x="2868" y="2891"/>
                    <a:pt x="2787" y="2879"/>
                    <a:pt x="2717" y="2879"/>
                  </a:cubicBezTo>
                  <a:lnTo>
                    <a:pt x="1753" y="2879"/>
                  </a:lnTo>
                  <a:cubicBezTo>
                    <a:pt x="1533" y="2879"/>
                    <a:pt x="1336" y="2879"/>
                    <a:pt x="1115" y="2821"/>
                  </a:cubicBezTo>
                  <a:cubicBezTo>
                    <a:pt x="976" y="2775"/>
                    <a:pt x="813" y="2786"/>
                    <a:pt x="662" y="2810"/>
                  </a:cubicBezTo>
                  <a:cubicBezTo>
                    <a:pt x="453" y="2821"/>
                    <a:pt x="244" y="2786"/>
                    <a:pt x="24" y="2693"/>
                  </a:cubicBezTo>
                  <a:cubicBezTo>
                    <a:pt x="0" y="2484"/>
                    <a:pt x="0" y="2264"/>
                    <a:pt x="12" y="2067"/>
                  </a:cubicBezTo>
                  <a:cubicBezTo>
                    <a:pt x="12" y="1962"/>
                    <a:pt x="58" y="1858"/>
                    <a:pt x="128" y="1788"/>
                  </a:cubicBezTo>
                  <a:cubicBezTo>
                    <a:pt x="244" y="1660"/>
                    <a:pt x="360" y="1544"/>
                    <a:pt x="523" y="1474"/>
                  </a:cubicBezTo>
                  <a:cubicBezTo>
                    <a:pt x="778" y="1358"/>
                    <a:pt x="999" y="1161"/>
                    <a:pt x="1208" y="975"/>
                  </a:cubicBezTo>
                  <a:cubicBezTo>
                    <a:pt x="1277" y="917"/>
                    <a:pt x="1254" y="813"/>
                    <a:pt x="1243" y="720"/>
                  </a:cubicBezTo>
                  <a:cubicBezTo>
                    <a:pt x="1231" y="569"/>
                    <a:pt x="1219" y="406"/>
                    <a:pt x="1208" y="255"/>
                  </a:cubicBezTo>
                  <a:cubicBezTo>
                    <a:pt x="1219" y="197"/>
                    <a:pt x="1219" y="151"/>
                    <a:pt x="1231" y="81"/>
                  </a:cubicBezTo>
                  <a:close/>
                  <a:moveTo>
                    <a:pt x="3646" y="1312"/>
                  </a:moveTo>
                  <a:cubicBezTo>
                    <a:pt x="3855" y="1289"/>
                    <a:pt x="4180" y="1161"/>
                    <a:pt x="4319" y="1033"/>
                  </a:cubicBezTo>
                  <a:cubicBezTo>
                    <a:pt x="4342" y="1022"/>
                    <a:pt x="4342" y="987"/>
                    <a:pt x="4342" y="975"/>
                  </a:cubicBezTo>
                  <a:lnTo>
                    <a:pt x="4284" y="917"/>
                  </a:lnTo>
                  <a:cubicBezTo>
                    <a:pt x="4261" y="906"/>
                    <a:pt x="4238" y="917"/>
                    <a:pt x="4226" y="917"/>
                  </a:cubicBezTo>
                  <a:cubicBezTo>
                    <a:pt x="4029" y="987"/>
                    <a:pt x="3843" y="1068"/>
                    <a:pt x="3657" y="1149"/>
                  </a:cubicBezTo>
                  <a:cubicBezTo>
                    <a:pt x="3588" y="1196"/>
                    <a:pt x="3599" y="1254"/>
                    <a:pt x="3646" y="1312"/>
                  </a:cubicBezTo>
                  <a:close/>
                  <a:moveTo>
                    <a:pt x="5050" y="1324"/>
                  </a:moveTo>
                  <a:cubicBezTo>
                    <a:pt x="5004" y="1451"/>
                    <a:pt x="5050" y="1544"/>
                    <a:pt x="5132" y="1602"/>
                  </a:cubicBezTo>
                  <a:cubicBezTo>
                    <a:pt x="5167" y="1614"/>
                    <a:pt x="5213" y="1602"/>
                    <a:pt x="5236" y="1579"/>
                  </a:cubicBezTo>
                  <a:cubicBezTo>
                    <a:pt x="5248" y="1567"/>
                    <a:pt x="5271" y="1532"/>
                    <a:pt x="5248" y="1509"/>
                  </a:cubicBezTo>
                  <a:cubicBezTo>
                    <a:pt x="5213" y="1428"/>
                    <a:pt x="5155" y="1358"/>
                    <a:pt x="5050" y="1324"/>
                  </a:cubicBezTo>
                  <a:close/>
                </a:path>
              </a:pathLst>
            </a:custGeom>
            <a:solidFill>
              <a:srgbClr val="EDFF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57"/>
            <p:cNvSpPr/>
            <p:nvPr/>
          </p:nvSpPr>
          <p:spPr>
            <a:xfrm>
              <a:off x="1795500" y="3138275"/>
              <a:ext cx="128300" cy="40075"/>
            </a:xfrm>
            <a:custGeom>
              <a:avLst/>
              <a:gdLst/>
              <a:ahLst/>
              <a:cxnLst/>
              <a:rect l="l" t="t" r="r" b="b"/>
              <a:pathLst>
                <a:path w="5132" h="1603" extrusionOk="0">
                  <a:moveTo>
                    <a:pt x="0" y="233"/>
                  </a:moveTo>
                  <a:cubicBezTo>
                    <a:pt x="174" y="280"/>
                    <a:pt x="348" y="326"/>
                    <a:pt x="523" y="349"/>
                  </a:cubicBezTo>
                  <a:cubicBezTo>
                    <a:pt x="581" y="361"/>
                    <a:pt x="639" y="361"/>
                    <a:pt x="720" y="361"/>
                  </a:cubicBezTo>
                  <a:cubicBezTo>
                    <a:pt x="848" y="361"/>
                    <a:pt x="975" y="361"/>
                    <a:pt x="1103" y="419"/>
                  </a:cubicBezTo>
                  <a:cubicBezTo>
                    <a:pt x="1161" y="454"/>
                    <a:pt x="1254" y="454"/>
                    <a:pt x="1312" y="454"/>
                  </a:cubicBezTo>
                  <a:lnTo>
                    <a:pt x="3646" y="454"/>
                  </a:lnTo>
                  <a:cubicBezTo>
                    <a:pt x="3715" y="454"/>
                    <a:pt x="3796" y="442"/>
                    <a:pt x="3854" y="419"/>
                  </a:cubicBezTo>
                  <a:cubicBezTo>
                    <a:pt x="4261" y="303"/>
                    <a:pt x="4632" y="152"/>
                    <a:pt x="5027" y="1"/>
                  </a:cubicBezTo>
                  <a:lnTo>
                    <a:pt x="5097" y="1"/>
                  </a:lnTo>
                  <a:cubicBezTo>
                    <a:pt x="5108" y="47"/>
                    <a:pt x="5132" y="94"/>
                    <a:pt x="5132" y="129"/>
                  </a:cubicBezTo>
                  <a:cubicBezTo>
                    <a:pt x="5108" y="349"/>
                    <a:pt x="5085" y="581"/>
                    <a:pt x="5050" y="802"/>
                  </a:cubicBezTo>
                  <a:cubicBezTo>
                    <a:pt x="5027" y="988"/>
                    <a:pt x="4923" y="1139"/>
                    <a:pt x="4737" y="1220"/>
                  </a:cubicBezTo>
                  <a:cubicBezTo>
                    <a:pt x="4516" y="1324"/>
                    <a:pt x="4330" y="1452"/>
                    <a:pt x="4087" y="1452"/>
                  </a:cubicBezTo>
                  <a:cubicBezTo>
                    <a:pt x="3646" y="1603"/>
                    <a:pt x="3193" y="1603"/>
                    <a:pt x="2752" y="1603"/>
                  </a:cubicBezTo>
                  <a:lnTo>
                    <a:pt x="1591" y="1603"/>
                  </a:lnTo>
                  <a:cubicBezTo>
                    <a:pt x="1312" y="1603"/>
                    <a:pt x="1033" y="1568"/>
                    <a:pt x="755" y="1510"/>
                  </a:cubicBezTo>
                  <a:cubicBezTo>
                    <a:pt x="546" y="1464"/>
                    <a:pt x="395" y="1336"/>
                    <a:pt x="267" y="1173"/>
                  </a:cubicBezTo>
                  <a:cubicBezTo>
                    <a:pt x="232" y="1150"/>
                    <a:pt x="221" y="1104"/>
                    <a:pt x="209" y="1081"/>
                  </a:cubicBezTo>
                  <a:cubicBezTo>
                    <a:pt x="105" y="918"/>
                    <a:pt x="23" y="512"/>
                    <a:pt x="0" y="233"/>
                  </a:cubicBezTo>
                  <a:close/>
                  <a:moveTo>
                    <a:pt x="4841" y="523"/>
                  </a:moveTo>
                  <a:cubicBezTo>
                    <a:pt x="4679" y="651"/>
                    <a:pt x="4667" y="651"/>
                    <a:pt x="4667" y="744"/>
                  </a:cubicBezTo>
                  <a:cubicBezTo>
                    <a:pt x="4667" y="790"/>
                    <a:pt x="4667" y="848"/>
                    <a:pt x="4748" y="860"/>
                  </a:cubicBezTo>
                  <a:cubicBezTo>
                    <a:pt x="4806" y="755"/>
                    <a:pt x="4899" y="686"/>
                    <a:pt x="4841" y="523"/>
                  </a:cubicBezTo>
                  <a:close/>
                </a:path>
              </a:pathLst>
            </a:custGeom>
            <a:solidFill>
              <a:srgbClr val="EDFF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57"/>
            <p:cNvSpPr/>
            <p:nvPr/>
          </p:nvSpPr>
          <p:spPr>
            <a:xfrm>
              <a:off x="1822200" y="3073275"/>
              <a:ext cx="63000" cy="56325"/>
            </a:xfrm>
            <a:custGeom>
              <a:avLst/>
              <a:gdLst/>
              <a:ahLst/>
              <a:cxnLst/>
              <a:rect l="l" t="t" r="r" b="b"/>
              <a:pathLst>
                <a:path w="2520" h="2253" extrusionOk="0">
                  <a:moveTo>
                    <a:pt x="0" y="1335"/>
                  </a:moveTo>
                  <a:lnTo>
                    <a:pt x="0" y="894"/>
                  </a:lnTo>
                  <a:cubicBezTo>
                    <a:pt x="70" y="871"/>
                    <a:pt x="140" y="860"/>
                    <a:pt x="198" y="860"/>
                  </a:cubicBezTo>
                  <a:lnTo>
                    <a:pt x="441" y="860"/>
                  </a:lnTo>
                  <a:cubicBezTo>
                    <a:pt x="674" y="848"/>
                    <a:pt x="720" y="801"/>
                    <a:pt x="720" y="558"/>
                  </a:cubicBezTo>
                  <a:cubicBezTo>
                    <a:pt x="720" y="384"/>
                    <a:pt x="708" y="209"/>
                    <a:pt x="732" y="35"/>
                  </a:cubicBezTo>
                  <a:cubicBezTo>
                    <a:pt x="790" y="12"/>
                    <a:pt x="825" y="0"/>
                    <a:pt x="871" y="0"/>
                  </a:cubicBezTo>
                  <a:lnTo>
                    <a:pt x="1428" y="0"/>
                  </a:lnTo>
                  <a:cubicBezTo>
                    <a:pt x="1521" y="128"/>
                    <a:pt x="1475" y="267"/>
                    <a:pt x="1486" y="384"/>
                  </a:cubicBezTo>
                  <a:cubicBezTo>
                    <a:pt x="1498" y="627"/>
                    <a:pt x="1591" y="732"/>
                    <a:pt x="1835" y="755"/>
                  </a:cubicBezTo>
                  <a:cubicBezTo>
                    <a:pt x="1927" y="778"/>
                    <a:pt x="1997" y="755"/>
                    <a:pt x="2078" y="755"/>
                  </a:cubicBezTo>
                  <a:cubicBezTo>
                    <a:pt x="2183" y="755"/>
                    <a:pt x="2287" y="755"/>
                    <a:pt x="2369" y="778"/>
                  </a:cubicBezTo>
                  <a:cubicBezTo>
                    <a:pt x="2519" y="918"/>
                    <a:pt x="2519" y="1080"/>
                    <a:pt x="2473" y="1254"/>
                  </a:cubicBezTo>
                  <a:cubicBezTo>
                    <a:pt x="2415" y="1266"/>
                    <a:pt x="2357" y="1277"/>
                    <a:pt x="2299" y="1277"/>
                  </a:cubicBezTo>
                  <a:lnTo>
                    <a:pt x="1904" y="1277"/>
                  </a:lnTo>
                  <a:cubicBezTo>
                    <a:pt x="1614" y="1277"/>
                    <a:pt x="1591" y="1312"/>
                    <a:pt x="1591" y="1591"/>
                  </a:cubicBezTo>
                  <a:lnTo>
                    <a:pt x="1591" y="1893"/>
                  </a:lnTo>
                  <a:cubicBezTo>
                    <a:pt x="1591" y="1951"/>
                    <a:pt x="1591" y="2009"/>
                    <a:pt x="1579" y="2067"/>
                  </a:cubicBezTo>
                  <a:cubicBezTo>
                    <a:pt x="1405" y="2253"/>
                    <a:pt x="1173" y="2195"/>
                    <a:pt x="964" y="2183"/>
                  </a:cubicBezTo>
                  <a:cubicBezTo>
                    <a:pt x="906" y="2183"/>
                    <a:pt x="836" y="2125"/>
                    <a:pt x="848" y="2067"/>
                  </a:cubicBezTo>
                  <a:cubicBezTo>
                    <a:pt x="883" y="1858"/>
                    <a:pt x="743" y="1684"/>
                    <a:pt x="732" y="1498"/>
                  </a:cubicBezTo>
                  <a:cubicBezTo>
                    <a:pt x="720" y="1394"/>
                    <a:pt x="674" y="1359"/>
                    <a:pt x="569" y="1359"/>
                  </a:cubicBezTo>
                  <a:lnTo>
                    <a:pt x="302" y="1359"/>
                  </a:lnTo>
                  <a:cubicBezTo>
                    <a:pt x="198" y="1359"/>
                    <a:pt x="116" y="1335"/>
                    <a:pt x="0" y="1335"/>
                  </a:cubicBezTo>
                  <a:close/>
                </a:path>
              </a:pathLst>
            </a:custGeom>
            <a:solidFill>
              <a:srgbClr val="008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57"/>
            <p:cNvSpPr/>
            <p:nvPr/>
          </p:nvSpPr>
          <p:spPr>
            <a:xfrm>
              <a:off x="1771400" y="2890425"/>
              <a:ext cx="160525" cy="297525"/>
            </a:xfrm>
            <a:custGeom>
              <a:avLst/>
              <a:gdLst/>
              <a:ahLst/>
              <a:cxnLst/>
              <a:rect l="l" t="t" r="r" b="b"/>
              <a:pathLst>
                <a:path w="6421" h="11901" extrusionOk="0">
                  <a:moveTo>
                    <a:pt x="1196" y="3170"/>
                  </a:moveTo>
                  <a:cubicBezTo>
                    <a:pt x="953" y="2949"/>
                    <a:pt x="941" y="2659"/>
                    <a:pt x="987" y="2369"/>
                  </a:cubicBezTo>
                  <a:cubicBezTo>
                    <a:pt x="999" y="2206"/>
                    <a:pt x="1069" y="2079"/>
                    <a:pt x="1231" y="1997"/>
                  </a:cubicBezTo>
                  <a:cubicBezTo>
                    <a:pt x="1289" y="1963"/>
                    <a:pt x="1347" y="1916"/>
                    <a:pt x="1417" y="1881"/>
                  </a:cubicBezTo>
                  <a:cubicBezTo>
                    <a:pt x="1417" y="1800"/>
                    <a:pt x="1417" y="1730"/>
                    <a:pt x="1405" y="1672"/>
                  </a:cubicBezTo>
                  <a:cubicBezTo>
                    <a:pt x="1324" y="1359"/>
                    <a:pt x="1347" y="1045"/>
                    <a:pt x="1347" y="732"/>
                  </a:cubicBezTo>
                  <a:cubicBezTo>
                    <a:pt x="1347" y="674"/>
                    <a:pt x="1359" y="616"/>
                    <a:pt x="1371" y="558"/>
                  </a:cubicBezTo>
                  <a:cubicBezTo>
                    <a:pt x="1417" y="430"/>
                    <a:pt x="1487" y="337"/>
                    <a:pt x="1614" y="314"/>
                  </a:cubicBezTo>
                  <a:cubicBezTo>
                    <a:pt x="1928" y="233"/>
                    <a:pt x="2218" y="163"/>
                    <a:pt x="2520" y="94"/>
                  </a:cubicBezTo>
                  <a:cubicBezTo>
                    <a:pt x="2903" y="24"/>
                    <a:pt x="3274" y="1"/>
                    <a:pt x="3646" y="24"/>
                  </a:cubicBezTo>
                  <a:cubicBezTo>
                    <a:pt x="3704" y="24"/>
                    <a:pt x="3785" y="24"/>
                    <a:pt x="3843" y="35"/>
                  </a:cubicBezTo>
                  <a:cubicBezTo>
                    <a:pt x="4099" y="94"/>
                    <a:pt x="4226" y="233"/>
                    <a:pt x="4250" y="500"/>
                  </a:cubicBezTo>
                  <a:cubicBezTo>
                    <a:pt x="4261" y="837"/>
                    <a:pt x="4250" y="1150"/>
                    <a:pt x="4250" y="1487"/>
                  </a:cubicBezTo>
                  <a:lnTo>
                    <a:pt x="4250" y="1777"/>
                  </a:lnTo>
                  <a:cubicBezTo>
                    <a:pt x="4319" y="1788"/>
                    <a:pt x="4377" y="1788"/>
                    <a:pt x="4435" y="1800"/>
                  </a:cubicBezTo>
                  <a:cubicBezTo>
                    <a:pt x="4505" y="1823"/>
                    <a:pt x="4598" y="1835"/>
                    <a:pt x="4668" y="1858"/>
                  </a:cubicBezTo>
                  <a:cubicBezTo>
                    <a:pt x="4842" y="1916"/>
                    <a:pt x="4946" y="2055"/>
                    <a:pt x="4958" y="2230"/>
                  </a:cubicBezTo>
                  <a:cubicBezTo>
                    <a:pt x="4993" y="2473"/>
                    <a:pt x="5004" y="2717"/>
                    <a:pt x="4784" y="2903"/>
                  </a:cubicBezTo>
                  <a:cubicBezTo>
                    <a:pt x="4818" y="3112"/>
                    <a:pt x="4842" y="3298"/>
                    <a:pt x="4877" y="3483"/>
                  </a:cubicBezTo>
                  <a:cubicBezTo>
                    <a:pt x="4900" y="3658"/>
                    <a:pt x="4958" y="3797"/>
                    <a:pt x="5144" y="3855"/>
                  </a:cubicBezTo>
                  <a:cubicBezTo>
                    <a:pt x="5294" y="3890"/>
                    <a:pt x="5434" y="3971"/>
                    <a:pt x="5573" y="4029"/>
                  </a:cubicBezTo>
                  <a:cubicBezTo>
                    <a:pt x="5770" y="4110"/>
                    <a:pt x="5921" y="4273"/>
                    <a:pt x="6014" y="4470"/>
                  </a:cubicBezTo>
                  <a:cubicBezTo>
                    <a:pt x="6177" y="4818"/>
                    <a:pt x="6281" y="5190"/>
                    <a:pt x="6328" y="5561"/>
                  </a:cubicBezTo>
                  <a:cubicBezTo>
                    <a:pt x="6351" y="5863"/>
                    <a:pt x="6386" y="6177"/>
                    <a:pt x="6386" y="6479"/>
                  </a:cubicBezTo>
                  <a:cubicBezTo>
                    <a:pt x="6397" y="7605"/>
                    <a:pt x="6421" y="8731"/>
                    <a:pt x="6421" y="9857"/>
                  </a:cubicBezTo>
                  <a:cubicBezTo>
                    <a:pt x="6421" y="10101"/>
                    <a:pt x="6397" y="10356"/>
                    <a:pt x="6386" y="10600"/>
                  </a:cubicBezTo>
                  <a:cubicBezTo>
                    <a:pt x="6386" y="10681"/>
                    <a:pt x="6351" y="10762"/>
                    <a:pt x="6339" y="10844"/>
                  </a:cubicBezTo>
                  <a:cubicBezTo>
                    <a:pt x="6281" y="11122"/>
                    <a:pt x="6119" y="11308"/>
                    <a:pt x="5875" y="11459"/>
                  </a:cubicBezTo>
                  <a:cubicBezTo>
                    <a:pt x="5283" y="11784"/>
                    <a:pt x="4656" y="11900"/>
                    <a:pt x="3983" y="11865"/>
                  </a:cubicBezTo>
                  <a:cubicBezTo>
                    <a:pt x="3739" y="11842"/>
                    <a:pt x="3495" y="11830"/>
                    <a:pt x="3251" y="11830"/>
                  </a:cubicBezTo>
                  <a:lnTo>
                    <a:pt x="2671" y="11830"/>
                  </a:lnTo>
                  <a:cubicBezTo>
                    <a:pt x="2334" y="11830"/>
                    <a:pt x="2009" y="11807"/>
                    <a:pt x="1696" y="11749"/>
                  </a:cubicBezTo>
                  <a:cubicBezTo>
                    <a:pt x="1545" y="11714"/>
                    <a:pt x="1394" y="11691"/>
                    <a:pt x="1254" y="11610"/>
                  </a:cubicBezTo>
                  <a:cubicBezTo>
                    <a:pt x="1185" y="11575"/>
                    <a:pt x="1104" y="11494"/>
                    <a:pt x="1069" y="11424"/>
                  </a:cubicBezTo>
                  <a:cubicBezTo>
                    <a:pt x="987" y="11250"/>
                    <a:pt x="906" y="11076"/>
                    <a:pt x="848" y="10890"/>
                  </a:cubicBezTo>
                  <a:cubicBezTo>
                    <a:pt x="697" y="10426"/>
                    <a:pt x="604" y="9950"/>
                    <a:pt x="500" y="9451"/>
                  </a:cubicBezTo>
                  <a:cubicBezTo>
                    <a:pt x="419" y="8963"/>
                    <a:pt x="314" y="8464"/>
                    <a:pt x="210" y="7976"/>
                  </a:cubicBezTo>
                  <a:lnTo>
                    <a:pt x="175" y="7663"/>
                  </a:lnTo>
                  <a:cubicBezTo>
                    <a:pt x="140" y="7291"/>
                    <a:pt x="82" y="6908"/>
                    <a:pt x="12" y="6548"/>
                  </a:cubicBezTo>
                  <a:cubicBezTo>
                    <a:pt x="1" y="6479"/>
                    <a:pt x="1" y="6386"/>
                    <a:pt x="1" y="6304"/>
                  </a:cubicBezTo>
                  <a:lnTo>
                    <a:pt x="1" y="5109"/>
                  </a:lnTo>
                  <a:cubicBezTo>
                    <a:pt x="1" y="4865"/>
                    <a:pt x="94" y="4691"/>
                    <a:pt x="291" y="4551"/>
                  </a:cubicBezTo>
                  <a:cubicBezTo>
                    <a:pt x="488" y="4401"/>
                    <a:pt x="697" y="4273"/>
                    <a:pt x="895" y="4157"/>
                  </a:cubicBezTo>
                  <a:cubicBezTo>
                    <a:pt x="953" y="4122"/>
                    <a:pt x="1022" y="4087"/>
                    <a:pt x="1080" y="4041"/>
                  </a:cubicBezTo>
                  <a:cubicBezTo>
                    <a:pt x="1185" y="3971"/>
                    <a:pt x="1231" y="3878"/>
                    <a:pt x="1231" y="3750"/>
                  </a:cubicBezTo>
                  <a:cubicBezTo>
                    <a:pt x="1196" y="3541"/>
                    <a:pt x="1196" y="3356"/>
                    <a:pt x="1196" y="3170"/>
                  </a:cubicBezTo>
                  <a:close/>
                  <a:moveTo>
                    <a:pt x="6003" y="5515"/>
                  </a:moveTo>
                  <a:cubicBezTo>
                    <a:pt x="5840" y="5770"/>
                    <a:pt x="5643" y="5805"/>
                    <a:pt x="5457" y="5863"/>
                  </a:cubicBezTo>
                  <a:cubicBezTo>
                    <a:pt x="5341" y="5910"/>
                    <a:pt x="5225" y="5921"/>
                    <a:pt x="5109" y="5968"/>
                  </a:cubicBezTo>
                  <a:cubicBezTo>
                    <a:pt x="4842" y="6072"/>
                    <a:pt x="4540" y="6026"/>
                    <a:pt x="4273" y="6142"/>
                  </a:cubicBezTo>
                  <a:cubicBezTo>
                    <a:pt x="4215" y="6165"/>
                    <a:pt x="4157" y="6142"/>
                    <a:pt x="4087" y="6142"/>
                  </a:cubicBezTo>
                  <a:lnTo>
                    <a:pt x="3565" y="6142"/>
                  </a:lnTo>
                  <a:cubicBezTo>
                    <a:pt x="3507" y="6142"/>
                    <a:pt x="3437" y="6130"/>
                    <a:pt x="3391" y="6154"/>
                  </a:cubicBezTo>
                  <a:cubicBezTo>
                    <a:pt x="3228" y="6235"/>
                    <a:pt x="3077" y="6212"/>
                    <a:pt x="2915" y="6212"/>
                  </a:cubicBezTo>
                  <a:lnTo>
                    <a:pt x="1754" y="6212"/>
                  </a:lnTo>
                  <a:cubicBezTo>
                    <a:pt x="1649" y="6212"/>
                    <a:pt x="1545" y="6200"/>
                    <a:pt x="1452" y="6188"/>
                  </a:cubicBezTo>
                  <a:cubicBezTo>
                    <a:pt x="1312" y="6165"/>
                    <a:pt x="1185" y="6142"/>
                    <a:pt x="1057" y="6142"/>
                  </a:cubicBezTo>
                  <a:cubicBezTo>
                    <a:pt x="941" y="6130"/>
                    <a:pt x="813" y="6142"/>
                    <a:pt x="697" y="6130"/>
                  </a:cubicBezTo>
                  <a:cubicBezTo>
                    <a:pt x="558" y="6107"/>
                    <a:pt x="430" y="6084"/>
                    <a:pt x="268" y="6049"/>
                  </a:cubicBezTo>
                  <a:cubicBezTo>
                    <a:pt x="256" y="6200"/>
                    <a:pt x="244" y="6328"/>
                    <a:pt x="268" y="6479"/>
                  </a:cubicBezTo>
                  <a:cubicBezTo>
                    <a:pt x="361" y="6908"/>
                    <a:pt x="442" y="7326"/>
                    <a:pt x="488" y="7767"/>
                  </a:cubicBezTo>
                  <a:cubicBezTo>
                    <a:pt x="500" y="7883"/>
                    <a:pt x="523" y="7988"/>
                    <a:pt x="546" y="8104"/>
                  </a:cubicBezTo>
                  <a:cubicBezTo>
                    <a:pt x="662" y="8661"/>
                    <a:pt x="778" y="9218"/>
                    <a:pt x="895" y="9787"/>
                  </a:cubicBezTo>
                  <a:cubicBezTo>
                    <a:pt x="895" y="9799"/>
                    <a:pt x="918" y="9810"/>
                    <a:pt x="941" y="9845"/>
                  </a:cubicBezTo>
                  <a:cubicBezTo>
                    <a:pt x="987" y="9857"/>
                    <a:pt x="1022" y="9857"/>
                    <a:pt x="1080" y="9868"/>
                  </a:cubicBezTo>
                  <a:cubicBezTo>
                    <a:pt x="1347" y="9961"/>
                    <a:pt x="1603" y="10031"/>
                    <a:pt x="1881" y="10019"/>
                  </a:cubicBezTo>
                  <a:cubicBezTo>
                    <a:pt x="1951" y="10019"/>
                    <a:pt x="2032" y="10031"/>
                    <a:pt x="2079" y="10043"/>
                  </a:cubicBezTo>
                  <a:cubicBezTo>
                    <a:pt x="2160" y="10054"/>
                    <a:pt x="2241" y="10089"/>
                    <a:pt x="2323" y="10089"/>
                  </a:cubicBezTo>
                  <a:lnTo>
                    <a:pt x="4551" y="10089"/>
                  </a:lnTo>
                  <a:cubicBezTo>
                    <a:pt x="4621" y="10089"/>
                    <a:pt x="4691" y="10077"/>
                    <a:pt x="4749" y="10043"/>
                  </a:cubicBezTo>
                  <a:cubicBezTo>
                    <a:pt x="4946" y="9915"/>
                    <a:pt x="5178" y="9880"/>
                    <a:pt x="5376" y="9845"/>
                  </a:cubicBezTo>
                  <a:cubicBezTo>
                    <a:pt x="5596" y="9799"/>
                    <a:pt x="5759" y="9694"/>
                    <a:pt x="5898" y="9555"/>
                  </a:cubicBezTo>
                  <a:cubicBezTo>
                    <a:pt x="6026" y="9416"/>
                    <a:pt x="6119" y="9265"/>
                    <a:pt x="6096" y="9056"/>
                  </a:cubicBezTo>
                  <a:cubicBezTo>
                    <a:pt x="6072" y="9009"/>
                    <a:pt x="6096" y="8951"/>
                    <a:pt x="6096" y="8893"/>
                  </a:cubicBezTo>
                  <a:cubicBezTo>
                    <a:pt x="6072" y="7988"/>
                    <a:pt x="6072" y="7059"/>
                    <a:pt x="6061" y="6142"/>
                  </a:cubicBezTo>
                  <a:cubicBezTo>
                    <a:pt x="6061" y="5968"/>
                    <a:pt x="6037" y="5782"/>
                    <a:pt x="6003" y="5515"/>
                  </a:cubicBezTo>
                  <a:close/>
                  <a:moveTo>
                    <a:pt x="1475" y="3158"/>
                  </a:moveTo>
                  <a:cubicBezTo>
                    <a:pt x="1475" y="3205"/>
                    <a:pt x="1463" y="3274"/>
                    <a:pt x="1463" y="3309"/>
                  </a:cubicBezTo>
                  <a:cubicBezTo>
                    <a:pt x="1475" y="3472"/>
                    <a:pt x="1475" y="3623"/>
                    <a:pt x="1510" y="3774"/>
                  </a:cubicBezTo>
                  <a:cubicBezTo>
                    <a:pt x="1521" y="3878"/>
                    <a:pt x="1521" y="3983"/>
                    <a:pt x="1463" y="4041"/>
                  </a:cubicBezTo>
                  <a:cubicBezTo>
                    <a:pt x="1254" y="4226"/>
                    <a:pt x="1022" y="4412"/>
                    <a:pt x="778" y="4528"/>
                  </a:cubicBezTo>
                  <a:cubicBezTo>
                    <a:pt x="604" y="4609"/>
                    <a:pt x="488" y="4726"/>
                    <a:pt x="384" y="4853"/>
                  </a:cubicBezTo>
                  <a:cubicBezTo>
                    <a:pt x="326" y="4923"/>
                    <a:pt x="291" y="5039"/>
                    <a:pt x="268" y="5120"/>
                  </a:cubicBezTo>
                  <a:cubicBezTo>
                    <a:pt x="256" y="5341"/>
                    <a:pt x="244" y="5550"/>
                    <a:pt x="291" y="5747"/>
                  </a:cubicBezTo>
                  <a:cubicBezTo>
                    <a:pt x="488" y="5852"/>
                    <a:pt x="709" y="5875"/>
                    <a:pt x="929" y="5863"/>
                  </a:cubicBezTo>
                  <a:cubicBezTo>
                    <a:pt x="1080" y="5863"/>
                    <a:pt x="1243" y="5852"/>
                    <a:pt x="1371" y="5887"/>
                  </a:cubicBezTo>
                  <a:cubicBezTo>
                    <a:pt x="1591" y="5945"/>
                    <a:pt x="1800" y="5945"/>
                    <a:pt x="2009" y="5945"/>
                  </a:cubicBezTo>
                  <a:lnTo>
                    <a:pt x="2973" y="5945"/>
                  </a:lnTo>
                  <a:cubicBezTo>
                    <a:pt x="3042" y="5945"/>
                    <a:pt x="3135" y="5956"/>
                    <a:pt x="3193" y="5921"/>
                  </a:cubicBezTo>
                  <a:cubicBezTo>
                    <a:pt x="3379" y="5840"/>
                    <a:pt x="3565" y="5852"/>
                    <a:pt x="3750" y="5852"/>
                  </a:cubicBezTo>
                  <a:cubicBezTo>
                    <a:pt x="3913" y="5852"/>
                    <a:pt x="4087" y="5863"/>
                    <a:pt x="4250" y="5840"/>
                  </a:cubicBezTo>
                  <a:cubicBezTo>
                    <a:pt x="4470" y="5805"/>
                    <a:pt x="4679" y="5736"/>
                    <a:pt x="4900" y="5689"/>
                  </a:cubicBezTo>
                  <a:cubicBezTo>
                    <a:pt x="5283" y="5608"/>
                    <a:pt x="5654" y="5503"/>
                    <a:pt x="5991" y="5260"/>
                  </a:cubicBezTo>
                  <a:cubicBezTo>
                    <a:pt x="5956" y="4981"/>
                    <a:pt x="5875" y="4737"/>
                    <a:pt x="5747" y="4505"/>
                  </a:cubicBezTo>
                  <a:cubicBezTo>
                    <a:pt x="5689" y="4366"/>
                    <a:pt x="5585" y="4296"/>
                    <a:pt x="5457" y="4238"/>
                  </a:cubicBezTo>
                  <a:cubicBezTo>
                    <a:pt x="5306" y="4180"/>
                    <a:pt x="5178" y="4110"/>
                    <a:pt x="5027" y="4064"/>
                  </a:cubicBezTo>
                  <a:cubicBezTo>
                    <a:pt x="4772" y="3983"/>
                    <a:pt x="4621" y="3808"/>
                    <a:pt x="4610" y="3530"/>
                  </a:cubicBezTo>
                  <a:cubicBezTo>
                    <a:pt x="4610" y="3379"/>
                    <a:pt x="4563" y="3228"/>
                    <a:pt x="4540" y="3065"/>
                  </a:cubicBezTo>
                  <a:lnTo>
                    <a:pt x="4412" y="3065"/>
                  </a:lnTo>
                  <a:cubicBezTo>
                    <a:pt x="4017" y="3089"/>
                    <a:pt x="3634" y="3124"/>
                    <a:pt x="3251" y="3158"/>
                  </a:cubicBezTo>
                  <a:cubicBezTo>
                    <a:pt x="2706" y="3193"/>
                    <a:pt x="2183" y="3205"/>
                    <a:pt x="1649" y="3135"/>
                  </a:cubicBezTo>
                  <a:cubicBezTo>
                    <a:pt x="1580" y="3158"/>
                    <a:pt x="1533" y="3158"/>
                    <a:pt x="1475" y="3158"/>
                  </a:cubicBezTo>
                  <a:close/>
                  <a:moveTo>
                    <a:pt x="964" y="10147"/>
                  </a:moveTo>
                  <a:cubicBezTo>
                    <a:pt x="987" y="10437"/>
                    <a:pt x="1080" y="10832"/>
                    <a:pt x="1173" y="11018"/>
                  </a:cubicBezTo>
                  <a:cubicBezTo>
                    <a:pt x="1185" y="11064"/>
                    <a:pt x="1220" y="11087"/>
                    <a:pt x="1231" y="11122"/>
                  </a:cubicBezTo>
                  <a:cubicBezTo>
                    <a:pt x="1347" y="11296"/>
                    <a:pt x="1487" y="11424"/>
                    <a:pt x="1719" y="11459"/>
                  </a:cubicBezTo>
                  <a:cubicBezTo>
                    <a:pt x="1997" y="11494"/>
                    <a:pt x="2276" y="11540"/>
                    <a:pt x="2543" y="11540"/>
                  </a:cubicBezTo>
                  <a:lnTo>
                    <a:pt x="3704" y="11540"/>
                  </a:lnTo>
                  <a:cubicBezTo>
                    <a:pt x="4157" y="11540"/>
                    <a:pt x="4610" y="11540"/>
                    <a:pt x="5039" y="11401"/>
                  </a:cubicBezTo>
                  <a:cubicBezTo>
                    <a:pt x="5294" y="11401"/>
                    <a:pt x="5492" y="11262"/>
                    <a:pt x="5701" y="11169"/>
                  </a:cubicBezTo>
                  <a:cubicBezTo>
                    <a:pt x="5887" y="11076"/>
                    <a:pt x="5991" y="10936"/>
                    <a:pt x="6014" y="10739"/>
                  </a:cubicBezTo>
                  <a:cubicBezTo>
                    <a:pt x="6049" y="10530"/>
                    <a:pt x="6072" y="10298"/>
                    <a:pt x="6084" y="10077"/>
                  </a:cubicBezTo>
                  <a:cubicBezTo>
                    <a:pt x="6084" y="10031"/>
                    <a:pt x="6072" y="9985"/>
                    <a:pt x="6061" y="9950"/>
                  </a:cubicBezTo>
                  <a:lnTo>
                    <a:pt x="5991" y="9950"/>
                  </a:lnTo>
                  <a:cubicBezTo>
                    <a:pt x="5596" y="10089"/>
                    <a:pt x="5213" y="10252"/>
                    <a:pt x="4807" y="10368"/>
                  </a:cubicBezTo>
                  <a:cubicBezTo>
                    <a:pt x="4737" y="10379"/>
                    <a:pt x="4668" y="10391"/>
                    <a:pt x="4610" y="10391"/>
                  </a:cubicBezTo>
                  <a:lnTo>
                    <a:pt x="2276" y="10391"/>
                  </a:lnTo>
                  <a:cubicBezTo>
                    <a:pt x="2195" y="10391"/>
                    <a:pt x="2125" y="10391"/>
                    <a:pt x="2067" y="10368"/>
                  </a:cubicBezTo>
                  <a:cubicBezTo>
                    <a:pt x="1939" y="10310"/>
                    <a:pt x="1812" y="10310"/>
                    <a:pt x="1672" y="10310"/>
                  </a:cubicBezTo>
                  <a:cubicBezTo>
                    <a:pt x="1614" y="10310"/>
                    <a:pt x="1556" y="10310"/>
                    <a:pt x="1487" y="10298"/>
                  </a:cubicBezTo>
                  <a:cubicBezTo>
                    <a:pt x="1312" y="10217"/>
                    <a:pt x="1138" y="10194"/>
                    <a:pt x="964" y="10147"/>
                  </a:cubicBezTo>
                  <a:close/>
                  <a:moveTo>
                    <a:pt x="3959" y="1788"/>
                  </a:moveTo>
                  <a:lnTo>
                    <a:pt x="3959" y="604"/>
                  </a:lnTo>
                  <a:cubicBezTo>
                    <a:pt x="3959" y="372"/>
                    <a:pt x="3890" y="291"/>
                    <a:pt x="3634" y="279"/>
                  </a:cubicBezTo>
                  <a:lnTo>
                    <a:pt x="3518" y="279"/>
                  </a:lnTo>
                  <a:cubicBezTo>
                    <a:pt x="3065" y="279"/>
                    <a:pt x="2624" y="337"/>
                    <a:pt x="2183" y="430"/>
                  </a:cubicBezTo>
                  <a:lnTo>
                    <a:pt x="1661" y="558"/>
                  </a:lnTo>
                  <a:cubicBezTo>
                    <a:pt x="1545" y="906"/>
                    <a:pt x="1591" y="1545"/>
                    <a:pt x="1754" y="1951"/>
                  </a:cubicBezTo>
                  <a:cubicBezTo>
                    <a:pt x="1986" y="1974"/>
                    <a:pt x="3507" y="1893"/>
                    <a:pt x="3785" y="1847"/>
                  </a:cubicBezTo>
                  <a:cubicBezTo>
                    <a:pt x="3843" y="1835"/>
                    <a:pt x="3890" y="1800"/>
                    <a:pt x="3959" y="1788"/>
                  </a:cubicBezTo>
                  <a:close/>
                  <a:moveTo>
                    <a:pt x="1289" y="2822"/>
                  </a:moveTo>
                  <a:cubicBezTo>
                    <a:pt x="1568" y="2903"/>
                    <a:pt x="1835" y="2938"/>
                    <a:pt x="2125" y="2938"/>
                  </a:cubicBezTo>
                  <a:cubicBezTo>
                    <a:pt x="2764" y="2938"/>
                    <a:pt x="3425" y="2926"/>
                    <a:pt x="4064" y="2868"/>
                  </a:cubicBezTo>
                  <a:cubicBezTo>
                    <a:pt x="4261" y="2845"/>
                    <a:pt x="4424" y="2764"/>
                    <a:pt x="4598" y="2671"/>
                  </a:cubicBezTo>
                  <a:cubicBezTo>
                    <a:pt x="4644" y="2659"/>
                    <a:pt x="4679" y="2601"/>
                    <a:pt x="4679" y="2555"/>
                  </a:cubicBezTo>
                  <a:cubicBezTo>
                    <a:pt x="4702" y="2439"/>
                    <a:pt x="4679" y="2346"/>
                    <a:pt x="4679" y="2230"/>
                  </a:cubicBezTo>
                  <a:cubicBezTo>
                    <a:pt x="4679" y="2172"/>
                    <a:pt x="4621" y="2114"/>
                    <a:pt x="4563" y="2090"/>
                  </a:cubicBezTo>
                  <a:cubicBezTo>
                    <a:pt x="4493" y="2067"/>
                    <a:pt x="4435" y="2055"/>
                    <a:pt x="4366" y="2055"/>
                  </a:cubicBezTo>
                  <a:cubicBezTo>
                    <a:pt x="4203" y="2055"/>
                    <a:pt x="4064" y="2055"/>
                    <a:pt x="3901" y="2067"/>
                  </a:cubicBezTo>
                  <a:cubicBezTo>
                    <a:pt x="3669" y="2079"/>
                    <a:pt x="3437" y="2125"/>
                    <a:pt x="3205" y="2137"/>
                  </a:cubicBezTo>
                  <a:cubicBezTo>
                    <a:pt x="2787" y="2172"/>
                    <a:pt x="2357" y="2172"/>
                    <a:pt x="1951" y="2183"/>
                  </a:cubicBezTo>
                  <a:cubicBezTo>
                    <a:pt x="1858" y="2183"/>
                    <a:pt x="1754" y="2183"/>
                    <a:pt x="1649" y="2195"/>
                  </a:cubicBezTo>
                  <a:cubicBezTo>
                    <a:pt x="1289" y="2241"/>
                    <a:pt x="1185" y="2288"/>
                    <a:pt x="1243" y="2729"/>
                  </a:cubicBezTo>
                  <a:cubicBezTo>
                    <a:pt x="1243" y="2764"/>
                    <a:pt x="1278" y="2787"/>
                    <a:pt x="1289" y="2822"/>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57"/>
            <p:cNvSpPr/>
            <p:nvPr/>
          </p:nvSpPr>
          <p:spPr>
            <a:xfrm>
              <a:off x="1815525" y="3067475"/>
              <a:ext cx="76650" cy="69100"/>
            </a:xfrm>
            <a:custGeom>
              <a:avLst/>
              <a:gdLst/>
              <a:ahLst/>
              <a:cxnLst/>
              <a:rect l="l" t="t" r="r" b="b"/>
              <a:pathLst>
                <a:path w="3066" h="2764" extrusionOk="0">
                  <a:moveTo>
                    <a:pt x="708" y="1846"/>
                  </a:moveTo>
                  <a:lnTo>
                    <a:pt x="244" y="1846"/>
                  </a:lnTo>
                  <a:cubicBezTo>
                    <a:pt x="47" y="1846"/>
                    <a:pt x="0" y="1800"/>
                    <a:pt x="0" y="1614"/>
                  </a:cubicBezTo>
                  <a:lnTo>
                    <a:pt x="0" y="1033"/>
                  </a:lnTo>
                  <a:cubicBezTo>
                    <a:pt x="0" y="894"/>
                    <a:pt x="58" y="848"/>
                    <a:pt x="209" y="836"/>
                  </a:cubicBezTo>
                  <a:lnTo>
                    <a:pt x="476" y="836"/>
                  </a:lnTo>
                  <a:cubicBezTo>
                    <a:pt x="569" y="836"/>
                    <a:pt x="639" y="813"/>
                    <a:pt x="720" y="813"/>
                  </a:cubicBezTo>
                  <a:cubicBezTo>
                    <a:pt x="813" y="557"/>
                    <a:pt x="697" y="279"/>
                    <a:pt x="801" y="35"/>
                  </a:cubicBezTo>
                  <a:cubicBezTo>
                    <a:pt x="859" y="23"/>
                    <a:pt x="917" y="0"/>
                    <a:pt x="964" y="0"/>
                  </a:cubicBezTo>
                  <a:lnTo>
                    <a:pt x="1788" y="0"/>
                  </a:lnTo>
                  <a:cubicBezTo>
                    <a:pt x="1974" y="0"/>
                    <a:pt x="2020" y="47"/>
                    <a:pt x="2020" y="256"/>
                  </a:cubicBezTo>
                  <a:lnTo>
                    <a:pt x="2020" y="557"/>
                  </a:lnTo>
                  <a:cubicBezTo>
                    <a:pt x="2020" y="720"/>
                    <a:pt x="2067" y="743"/>
                    <a:pt x="2218" y="755"/>
                  </a:cubicBezTo>
                  <a:lnTo>
                    <a:pt x="2717" y="755"/>
                  </a:lnTo>
                  <a:cubicBezTo>
                    <a:pt x="2833" y="755"/>
                    <a:pt x="2903" y="801"/>
                    <a:pt x="2949" y="917"/>
                  </a:cubicBezTo>
                  <a:cubicBezTo>
                    <a:pt x="3065" y="1150"/>
                    <a:pt x="3030" y="1382"/>
                    <a:pt x="3007" y="1602"/>
                  </a:cubicBezTo>
                  <a:cubicBezTo>
                    <a:pt x="2984" y="1718"/>
                    <a:pt x="2879" y="1776"/>
                    <a:pt x="2752" y="1788"/>
                  </a:cubicBezTo>
                  <a:lnTo>
                    <a:pt x="2392" y="1788"/>
                  </a:lnTo>
                  <a:cubicBezTo>
                    <a:pt x="2311" y="1788"/>
                    <a:pt x="2229" y="1800"/>
                    <a:pt x="2148" y="1800"/>
                  </a:cubicBezTo>
                  <a:cubicBezTo>
                    <a:pt x="2055" y="2055"/>
                    <a:pt x="2160" y="2322"/>
                    <a:pt x="2078" y="2554"/>
                  </a:cubicBezTo>
                  <a:cubicBezTo>
                    <a:pt x="1765" y="2763"/>
                    <a:pt x="1428" y="2717"/>
                    <a:pt x="1092" y="2717"/>
                  </a:cubicBezTo>
                  <a:cubicBezTo>
                    <a:pt x="1033" y="2717"/>
                    <a:pt x="975" y="2670"/>
                    <a:pt x="941" y="2636"/>
                  </a:cubicBezTo>
                  <a:cubicBezTo>
                    <a:pt x="894" y="2554"/>
                    <a:pt x="848" y="2473"/>
                    <a:pt x="848" y="2380"/>
                  </a:cubicBezTo>
                  <a:cubicBezTo>
                    <a:pt x="848" y="2183"/>
                    <a:pt x="790" y="2032"/>
                    <a:pt x="708" y="1846"/>
                  </a:cubicBezTo>
                  <a:close/>
                  <a:moveTo>
                    <a:pt x="267" y="1567"/>
                  </a:moveTo>
                  <a:cubicBezTo>
                    <a:pt x="383" y="1567"/>
                    <a:pt x="465" y="1591"/>
                    <a:pt x="558" y="1591"/>
                  </a:cubicBezTo>
                  <a:lnTo>
                    <a:pt x="825" y="1591"/>
                  </a:lnTo>
                  <a:cubicBezTo>
                    <a:pt x="929" y="1602"/>
                    <a:pt x="987" y="1626"/>
                    <a:pt x="987" y="1730"/>
                  </a:cubicBezTo>
                  <a:cubicBezTo>
                    <a:pt x="999" y="1916"/>
                    <a:pt x="1115" y="2090"/>
                    <a:pt x="1103" y="2299"/>
                  </a:cubicBezTo>
                  <a:cubicBezTo>
                    <a:pt x="1092" y="2357"/>
                    <a:pt x="1161" y="2415"/>
                    <a:pt x="1219" y="2415"/>
                  </a:cubicBezTo>
                  <a:cubicBezTo>
                    <a:pt x="1428" y="2427"/>
                    <a:pt x="1660" y="2473"/>
                    <a:pt x="1835" y="2299"/>
                  </a:cubicBezTo>
                  <a:cubicBezTo>
                    <a:pt x="1835" y="2241"/>
                    <a:pt x="1846" y="2183"/>
                    <a:pt x="1846" y="2125"/>
                  </a:cubicBezTo>
                  <a:lnTo>
                    <a:pt x="1846" y="1823"/>
                  </a:lnTo>
                  <a:cubicBezTo>
                    <a:pt x="1846" y="1533"/>
                    <a:pt x="1869" y="1509"/>
                    <a:pt x="2160" y="1509"/>
                  </a:cubicBezTo>
                  <a:lnTo>
                    <a:pt x="2554" y="1509"/>
                  </a:lnTo>
                  <a:cubicBezTo>
                    <a:pt x="2612" y="1509"/>
                    <a:pt x="2670" y="1498"/>
                    <a:pt x="2728" y="1486"/>
                  </a:cubicBezTo>
                  <a:cubicBezTo>
                    <a:pt x="2775" y="1312"/>
                    <a:pt x="2775" y="1150"/>
                    <a:pt x="2624" y="1010"/>
                  </a:cubicBezTo>
                  <a:cubicBezTo>
                    <a:pt x="2543" y="1010"/>
                    <a:pt x="2438" y="1010"/>
                    <a:pt x="2334" y="987"/>
                  </a:cubicBezTo>
                  <a:lnTo>
                    <a:pt x="2090" y="987"/>
                  </a:lnTo>
                  <a:cubicBezTo>
                    <a:pt x="1846" y="964"/>
                    <a:pt x="1753" y="859"/>
                    <a:pt x="1742" y="616"/>
                  </a:cubicBezTo>
                  <a:cubicBezTo>
                    <a:pt x="1742" y="499"/>
                    <a:pt x="1776" y="360"/>
                    <a:pt x="1684" y="232"/>
                  </a:cubicBezTo>
                  <a:lnTo>
                    <a:pt x="1115" y="232"/>
                  </a:lnTo>
                  <a:cubicBezTo>
                    <a:pt x="1080" y="232"/>
                    <a:pt x="1045" y="244"/>
                    <a:pt x="987" y="267"/>
                  </a:cubicBezTo>
                  <a:cubicBezTo>
                    <a:pt x="964" y="441"/>
                    <a:pt x="975" y="616"/>
                    <a:pt x="975" y="790"/>
                  </a:cubicBezTo>
                  <a:cubicBezTo>
                    <a:pt x="975" y="1033"/>
                    <a:pt x="929" y="1080"/>
                    <a:pt x="697" y="1092"/>
                  </a:cubicBezTo>
                  <a:lnTo>
                    <a:pt x="453" y="1092"/>
                  </a:lnTo>
                  <a:cubicBezTo>
                    <a:pt x="383" y="1092"/>
                    <a:pt x="325" y="1103"/>
                    <a:pt x="244" y="1115"/>
                  </a:cubicBezTo>
                  <a:cubicBezTo>
                    <a:pt x="267" y="1266"/>
                    <a:pt x="267" y="1393"/>
                    <a:pt x="267" y="1567"/>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57"/>
            <p:cNvSpPr/>
            <p:nvPr/>
          </p:nvSpPr>
          <p:spPr>
            <a:xfrm>
              <a:off x="1906950" y="3055575"/>
              <a:ext cx="7275" cy="60675"/>
            </a:xfrm>
            <a:custGeom>
              <a:avLst/>
              <a:gdLst/>
              <a:ahLst/>
              <a:cxnLst/>
              <a:rect l="l" t="t" r="r" b="b"/>
              <a:pathLst>
                <a:path w="291" h="2427" extrusionOk="0">
                  <a:moveTo>
                    <a:pt x="209" y="0"/>
                  </a:moveTo>
                  <a:cubicBezTo>
                    <a:pt x="221" y="58"/>
                    <a:pt x="256" y="105"/>
                    <a:pt x="256" y="163"/>
                  </a:cubicBezTo>
                  <a:cubicBezTo>
                    <a:pt x="279" y="291"/>
                    <a:pt x="279" y="418"/>
                    <a:pt x="279" y="558"/>
                  </a:cubicBezTo>
                  <a:lnTo>
                    <a:pt x="279" y="1498"/>
                  </a:lnTo>
                  <a:cubicBezTo>
                    <a:pt x="290" y="1800"/>
                    <a:pt x="232" y="2078"/>
                    <a:pt x="151" y="2369"/>
                  </a:cubicBezTo>
                  <a:cubicBezTo>
                    <a:pt x="151" y="2380"/>
                    <a:pt x="116" y="2392"/>
                    <a:pt x="105" y="2427"/>
                  </a:cubicBezTo>
                  <a:cubicBezTo>
                    <a:pt x="70" y="2392"/>
                    <a:pt x="35" y="2380"/>
                    <a:pt x="35" y="2357"/>
                  </a:cubicBezTo>
                  <a:cubicBezTo>
                    <a:pt x="35" y="2241"/>
                    <a:pt x="0" y="2113"/>
                    <a:pt x="35" y="2020"/>
                  </a:cubicBezTo>
                  <a:cubicBezTo>
                    <a:pt x="70" y="1846"/>
                    <a:pt x="70" y="1672"/>
                    <a:pt x="70" y="1498"/>
                  </a:cubicBezTo>
                  <a:cubicBezTo>
                    <a:pt x="70" y="1057"/>
                    <a:pt x="70" y="627"/>
                    <a:pt x="93" y="174"/>
                  </a:cubicBezTo>
                  <a:cubicBezTo>
                    <a:pt x="105" y="128"/>
                    <a:pt x="93" y="47"/>
                    <a:pt x="209" y="0"/>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57"/>
            <p:cNvSpPr/>
            <p:nvPr/>
          </p:nvSpPr>
          <p:spPr>
            <a:xfrm>
              <a:off x="1867175" y="2989975"/>
              <a:ext cx="18600" cy="10175"/>
            </a:xfrm>
            <a:custGeom>
              <a:avLst/>
              <a:gdLst/>
              <a:ahLst/>
              <a:cxnLst/>
              <a:rect l="l" t="t" r="r" b="b"/>
              <a:pathLst>
                <a:path w="744" h="407" extrusionOk="0">
                  <a:moveTo>
                    <a:pt x="59" y="407"/>
                  </a:moveTo>
                  <a:cubicBezTo>
                    <a:pt x="12" y="349"/>
                    <a:pt x="1" y="291"/>
                    <a:pt x="70" y="244"/>
                  </a:cubicBezTo>
                  <a:cubicBezTo>
                    <a:pt x="256" y="152"/>
                    <a:pt x="442" y="93"/>
                    <a:pt x="639" y="12"/>
                  </a:cubicBezTo>
                  <a:cubicBezTo>
                    <a:pt x="651" y="12"/>
                    <a:pt x="674" y="1"/>
                    <a:pt x="686" y="12"/>
                  </a:cubicBezTo>
                  <a:cubicBezTo>
                    <a:pt x="720" y="24"/>
                    <a:pt x="732" y="35"/>
                    <a:pt x="744" y="70"/>
                  </a:cubicBezTo>
                  <a:cubicBezTo>
                    <a:pt x="744" y="82"/>
                    <a:pt x="744" y="117"/>
                    <a:pt x="732" y="128"/>
                  </a:cubicBezTo>
                  <a:cubicBezTo>
                    <a:pt x="593" y="256"/>
                    <a:pt x="268" y="395"/>
                    <a:pt x="59" y="407"/>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57"/>
            <p:cNvSpPr/>
            <p:nvPr/>
          </p:nvSpPr>
          <p:spPr>
            <a:xfrm>
              <a:off x="1902600" y="3000425"/>
              <a:ext cx="6700" cy="7000"/>
            </a:xfrm>
            <a:custGeom>
              <a:avLst/>
              <a:gdLst/>
              <a:ahLst/>
              <a:cxnLst/>
              <a:rect l="l" t="t" r="r" b="b"/>
              <a:pathLst>
                <a:path w="268" h="280" extrusionOk="0">
                  <a:moveTo>
                    <a:pt x="46" y="1"/>
                  </a:moveTo>
                  <a:cubicBezTo>
                    <a:pt x="163" y="35"/>
                    <a:pt x="221" y="105"/>
                    <a:pt x="244" y="175"/>
                  </a:cubicBezTo>
                  <a:cubicBezTo>
                    <a:pt x="267" y="186"/>
                    <a:pt x="244" y="244"/>
                    <a:pt x="232" y="244"/>
                  </a:cubicBezTo>
                  <a:cubicBezTo>
                    <a:pt x="209" y="268"/>
                    <a:pt x="163" y="279"/>
                    <a:pt x="128" y="268"/>
                  </a:cubicBezTo>
                  <a:cubicBezTo>
                    <a:pt x="35" y="221"/>
                    <a:pt x="0" y="128"/>
                    <a:pt x="46" y="1"/>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57"/>
            <p:cNvSpPr/>
            <p:nvPr/>
          </p:nvSpPr>
          <p:spPr>
            <a:xfrm>
              <a:off x="1912175" y="3151350"/>
              <a:ext cx="6100" cy="8425"/>
            </a:xfrm>
            <a:custGeom>
              <a:avLst/>
              <a:gdLst/>
              <a:ahLst/>
              <a:cxnLst/>
              <a:rect l="l" t="t" r="r" b="b"/>
              <a:pathLst>
                <a:path w="244" h="337" extrusionOk="0">
                  <a:moveTo>
                    <a:pt x="174" y="0"/>
                  </a:moveTo>
                  <a:cubicBezTo>
                    <a:pt x="244" y="163"/>
                    <a:pt x="139" y="244"/>
                    <a:pt x="81" y="337"/>
                  </a:cubicBezTo>
                  <a:cubicBezTo>
                    <a:pt x="0" y="325"/>
                    <a:pt x="0" y="267"/>
                    <a:pt x="0" y="221"/>
                  </a:cubicBezTo>
                  <a:cubicBezTo>
                    <a:pt x="0" y="116"/>
                    <a:pt x="0" y="116"/>
                    <a:pt x="174" y="0"/>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57"/>
            <p:cNvSpPr/>
            <p:nvPr/>
          </p:nvSpPr>
          <p:spPr>
            <a:xfrm>
              <a:off x="1841050" y="2912200"/>
              <a:ext cx="7575" cy="10750"/>
            </a:xfrm>
            <a:custGeom>
              <a:avLst/>
              <a:gdLst/>
              <a:ahLst/>
              <a:cxnLst/>
              <a:rect l="l" t="t" r="r" b="b"/>
              <a:pathLst>
                <a:path w="303" h="430" extrusionOk="0">
                  <a:moveTo>
                    <a:pt x="129" y="430"/>
                  </a:moveTo>
                  <a:cubicBezTo>
                    <a:pt x="24" y="383"/>
                    <a:pt x="1" y="291"/>
                    <a:pt x="1" y="221"/>
                  </a:cubicBezTo>
                  <a:cubicBezTo>
                    <a:pt x="1" y="174"/>
                    <a:pt x="12" y="116"/>
                    <a:pt x="36" y="82"/>
                  </a:cubicBezTo>
                  <a:cubicBezTo>
                    <a:pt x="71" y="24"/>
                    <a:pt x="129" y="0"/>
                    <a:pt x="198" y="24"/>
                  </a:cubicBezTo>
                  <a:cubicBezTo>
                    <a:pt x="256" y="35"/>
                    <a:pt x="303" y="105"/>
                    <a:pt x="291" y="163"/>
                  </a:cubicBezTo>
                  <a:cubicBezTo>
                    <a:pt x="245" y="256"/>
                    <a:pt x="210" y="349"/>
                    <a:pt x="129" y="430"/>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57"/>
            <p:cNvSpPr/>
            <p:nvPr/>
          </p:nvSpPr>
          <p:spPr>
            <a:xfrm>
              <a:off x="1860225" y="2923225"/>
              <a:ext cx="6975" cy="8725"/>
            </a:xfrm>
            <a:custGeom>
              <a:avLst/>
              <a:gdLst/>
              <a:ahLst/>
              <a:cxnLst/>
              <a:rect l="l" t="t" r="r" b="b"/>
              <a:pathLst>
                <a:path w="279" h="349" extrusionOk="0">
                  <a:moveTo>
                    <a:pt x="128" y="349"/>
                  </a:moveTo>
                  <a:cubicBezTo>
                    <a:pt x="23" y="291"/>
                    <a:pt x="0" y="233"/>
                    <a:pt x="12" y="163"/>
                  </a:cubicBezTo>
                  <a:cubicBezTo>
                    <a:pt x="23" y="82"/>
                    <a:pt x="81" y="47"/>
                    <a:pt x="139" y="12"/>
                  </a:cubicBezTo>
                  <a:cubicBezTo>
                    <a:pt x="174" y="0"/>
                    <a:pt x="221" y="0"/>
                    <a:pt x="232" y="24"/>
                  </a:cubicBezTo>
                  <a:cubicBezTo>
                    <a:pt x="255" y="59"/>
                    <a:pt x="279" y="105"/>
                    <a:pt x="279" y="128"/>
                  </a:cubicBezTo>
                  <a:cubicBezTo>
                    <a:pt x="279" y="140"/>
                    <a:pt x="279" y="175"/>
                    <a:pt x="255" y="186"/>
                  </a:cubicBezTo>
                  <a:cubicBezTo>
                    <a:pt x="221" y="233"/>
                    <a:pt x="174" y="291"/>
                    <a:pt x="128" y="349"/>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57"/>
            <p:cNvSpPr/>
            <p:nvPr/>
          </p:nvSpPr>
          <p:spPr>
            <a:xfrm>
              <a:off x="1853550" y="2905800"/>
              <a:ext cx="7275" cy="6425"/>
            </a:xfrm>
            <a:custGeom>
              <a:avLst/>
              <a:gdLst/>
              <a:ahLst/>
              <a:cxnLst/>
              <a:rect l="l" t="t" r="r" b="b"/>
              <a:pathLst>
                <a:path w="291" h="257" extrusionOk="0">
                  <a:moveTo>
                    <a:pt x="0" y="245"/>
                  </a:moveTo>
                  <a:cubicBezTo>
                    <a:pt x="23" y="175"/>
                    <a:pt x="35" y="117"/>
                    <a:pt x="47" y="71"/>
                  </a:cubicBezTo>
                  <a:cubicBezTo>
                    <a:pt x="93" y="13"/>
                    <a:pt x="151" y="1"/>
                    <a:pt x="209" y="24"/>
                  </a:cubicBezTo>
                  <a:cubicBezTo>
                    <a:pt x="267" y="59"/>
                    <a:pt x="290" y="117"/>
                    <a:pt x="279" y="187"/>
                  </a:cubicBezTo>
                  <a:cubicBezTo>
                    <a:pt x="279" y="222"/>
                    <a:pt x="255" y="245"/>
                    <a:pt x="221" y="245"/>
                  </a:cubicBezTo>
                  <a:cubicBezTo>
                    <a:pt x="163" y="256"/>
                    <a:pt x="105" y="256"/>
                    <a:pt x="0" y="245"/>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57"/>
            <p:cNvSpPr/>
            <p:nvPr/>
          </p:nvSpPr>
          <p:spPr>
            <a:xfrm>
              <a:off x="1832650" y="2923800"/>
              <a:ext cx="8425" cy="5550"/>
            </a:xfrm>
            <a:custGeom>
              <a:avLst/>
              <a:gdLst/>
              <a:ahLst/>
              <a:cxnLst/>
              <a:rect l="l" t="t" r="r" b="b"/>
              <a:pathLst>
                <a:path w="337" h="222" extrusionOk="0">
                  <a:moveTo>
                    <a:pt x="81" y="210"/>
                  </a:moveTo>
                  <a:cubicBezTo>
                    <a:pt x="70" y="210"/>
                    <a:pt x="23" y="210"/>
                    <a:pt x="23" y="198"/>
                  </a:cubicBezTo>
                  <a:cubicBezTo>
                    <a:pt x="12" y="163"/>
                    <a:pt x="0" y="117"/>
                    <a:pt x="0" y="94"/>
                  </a:cubicBezTo>
                  <a:cubicBezTo>
                    <a:pt x="0" y="82"/>
                    <a:pt x="12" y="59"/>
                    <a:pt x="47" y="47"/>
                  </a:cubicBezTo>
                  <a:cubicBezTo>
                    <a:pt x="128" y="24"/>
                    <a:pt x="221" y="1"/>
                    <a:pt x="302" y="59"/>
                  </a:cubicBezTo>
                  <a:cubicBezTo>
                    <a:pt x="314" y="82"/>
                    <a:pt x="337" y="105"/>
                    <a:pt x="337" y="117"/>
                  </a:cubicBezTo>
                  <a:cubicBezTo>
                    <a:pt x="279" y="221"/>
                    <a:pt x="174" y="210"/>
                    <a:pt x="81" y="210"/>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57"/>
            <p:cNvSpPr/>
            <p:nvPr/>
          </p:nvSpPr>
          <p:spPr>
            <a:xfrm>
              <a:off x="1850625" y="2926425"/>
              <a:ext cx="6425" cy="6700"/>
            </a:xfrm>
            <a:custGeom>
              <a:avLst/>
              <a:gdLst/>
              <a:ahLst/>
              <a:cxnLst/>
              <a:rect l="l" t="t" r="r" b="b"/>
              <a:pathLst>
                <a:path w="257" h="268" extrusionOk="0">
                  <a:moveTo>
                    <a:pt x="82" y="0"/>
                  </a:moveTo>
                  <a:cubicBezTo>
                    <a:pt x="198" y="0"/>
                    <a:pt x="256" y="70"/>
                    <a:pt x="233" y="163"/>
                  </a:cubicBezTo>
                  <a:cubicBezTo>
                    <a:pt x="222" y="186"/>
                    <a:pt x="198" y="232"/>
                    <a:pt x="164" y="244"/>
                  </a:cubicBezTo>
                  <a:cubicBezTo>
                    <a:pt x="94" y="267"/>
                    <a:pt x="1" y="174"/>
                    <a:pt x="1" y="105"/>
                  </a:cubicBezTo>
                  <a:cubicBezTo>
                    <a:pt x="24" y="58"/>
                    <a:pt x="59" y="35"/>
                    <a:pt x="82" y="0"/>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57"/>
            <p:cNvSpPr/>
            <p:nvPr/>
          </p:nvSpPr>
          <p:spPr>
            <a:xfrm>
              <a:off x="1821025" y="2917700"/>
              <a:ext cx="6125" cy="6700"/>
            </a:xfrm>
            <a:custGeom>
              <a:avLst/>
              <a:gdLst/>
              <a:ahLst/>
              <a:cxnLst/>
              <a:rect l="l" t="t" r="r" b="b"/>
              <a:pathLst>
                <a:path w="245" h="268" extrusionOk="0">
                  <a:moveTo>
                    <a:pt x="163" y="268"/>
                  </a:moveTo>
                  <a:cubicBezTo>
                    <a:pt x="1" y="105"/>
                    <a:pt x="1" y="105"/>
                    <a:pt x="105" y="1"/>
                  </a:cubicBezTo>
                  <a:cubicBezTo>
                    <a:pt x="245" y="105"/>
                    <a:pt x="245" y="105"/>
                    <a:pt x="163" y="268"/>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57"/>
            <p:cNvSpPr/>
            <p:nvPr/>
          </p:nvSpPr>
          <p:spPr>
            <a:xfrm>
              <a:off x="1841650" y="2900575"/>
              <a:ext cx="4375" cy="5550"/>
            </a:xfrm>
            <a:custGeom>
              <a:avLst/>
              <a:gdLst/>
              <a:ahLst/>
              <a:cxnLst/>
              <a:rect l="l" t="t" r="r" b="b"/>
              <a:pathLst>
                <a:path w="175" h="222" extrusionOk="0">
                  <a:moveTo>
                    <a:pt x="93" y="1"/>
                  </a:moveTo>
                  <a:cubicBezTo>
                    <a:pt x="163" y="47"/>
                    <a:pt x="174" y="117"/>
                    <a:pt x="151" y="175"/>
                  </a:cubicBezTo>
                  <a:cubicBezTo>
                    <a:pt x="128" y="198"/>
                    <a:pt x="105" y="222"/>
                    <a:pt x="70" y="222"/>
                  </a:cubicBezTo>
                  <a:cubicBezTo>
                    <a:pt x="47" y="222"/>
                    <a:pt x="12" y="198"/>
                    <a:pt x="12" y="163"/>
                  </a:cubicBezTo>
                  <a:cubicBezTo>
                    <a:pt x="0" y="105"/>
                    <a:pt x="0" y="36"/>
                    <a:pt x="93" y="1"/>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57"/>
            <p:cNvSpPr/>
            <p:nvPr/>
          </p:nvSpPr>
          <p:spPr>
            <a:xfrm>
              <a:off x="1830900" y="2908725"/>
              <a:ext cx="3500" cy="5825"/>
            </a:xfrm>
            <a:custGeom>
              <a:avLst/>
              <a:gdLst/>
              <a:ahLst/>
              <a:cxnLst/>
              <a:rect l="l" t="t" r="r" b="b"/>
              <a:pathLst>
                <a:path w="140" h="233" extrusionOk="0">
                  <a:moveTo>
                    <a:pt x="12" y="221"/>
                  </a:moveTo>
                  <a:cubicBezTo>
                    <a:pt x="12" y="163"/>
                    <a:pt x="1" y="105"/>
                    <a:pt x="12" y="58"/>
                  </a:cubicBezTo>
                  <a:cubicBezTo>
                    <a:pt x="12" y="23"/>
                    <a:pt x="70" y="12"/>
                    <a:pt x="93" y="0"/>
                  </a:cubicBezTo>
                  <a:cubicBezTo>
                    <a:pt x="117" y="23"/>
                    <a:pt x="140" y="70"/>
                    <a:pt x="140" y="105"/>
                  </a:cubicBezTo>
                  <a:cubicBezTo>
                    <a:pt x="128" y="139"/>
                    <a:pt x="93" y="186"/>
                    <a:pt x="70" y="232"/>
                  </a:cubicBezTo>
                  <a:cubicBezTo>
                    <a:pt x="35" y="221"/>
                    <a:pt x="24" y="221"/>
                    <a:pt x="12" y="221"/>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57"/>
            <p:cNvSpPr/>
            <p:nvPr/>
          </p:nvSpPr>
          <p:spPr>
            <a:xfrm>
              <a:off x="1823925" y="2930200"/>
              <a:ext cx="4400" cy="4650"/>
            </a:xfrm>
            <a:custGeom>
              <a:avLst/>
              <a:gdLst/>
              <a:ahLst/>
              <a:cxnLst/>
              <a:rect l="l" t="t" r="r" b="b"/>
              <a:pathLst>
                <a:path w="176" h="186" extrusionOk="0">
                  <a:moveTo>
                    <a:pt x="105" y="186"/>
                  </a:moveTo>
                  <a:cubicBezTo>
                    <a:pt x="59" y="128"/>
                    <a:pt x="13" y="93"/>
                    <a:pt x="1" y="58"/>
                  </a:cubicBezTo>
                  <a:cubicBezTo>
                    <a:pt x="1" y="35"/>
                    <a:pt x="59" y="0"/>
                    <a:pt x="82" y="0"/>
                  </a:cubicBezTo>
                  <a:cubicBezTo>
                    <a:pt x="117" y="0"/>
                    <a:pt x="163" y="35"/>
                    <a:pt x="163" y="70"/>
                  </a:cubicBezTo>
                  <a:cubicBezTo>
                    <a:pt x="175" y="81"/>
                    <a:pt x="129" y="116"/>
                    <a:pt x="105" y="186"/>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4" name="Google Shape;2254;p57"/>
          <p:cNvGrpSpPr/>
          <p:nvPr/>
        </p:nvGrpSpPr>
        <p:grpSpPr>
          <a:xfrm>
            <a:off x="1831581" y="4324350"/>
            <a:ext cx="756242" cy="737863"/>
            <a:chOff x="3730750" y="3570075"/>
            <a:chExt cx="221175" cy="215800"/>
          </a:xfrm>
        </p:grpSpPr>
        <p:sp>
          <p:nvSpPr>
            <p:cNvPr id="2255" name="Google Shape;2255;p57"/>
            <p:cNvSpPr/>
            <p:nvPr/>
          </p:nvSpPr>
          <p:spPr>
            <a:xfrm>
              <a:off x="3736850" y="3580225"/>
              <a:ext cx="209850" cy="198750"/>
            </a:xfrm>
            <a:custGeom>
              <a:avLst/>
              <a:gdLst/>
              <a:ahLst/>
              <a:cxnLst/>
              <a:rect l="l" t="t" r="r" b="b"/>
              <a:pathLst>
                <a:path w="8394" h="7950" extrusionOk="0">
                  <a:moveTo>
                    <a:pt x="1545" y="2790"/>
                  </a:moveTo>
                  <a:lnTo>
                    <a:pt x="1545" y="2790"/>
                  </a:lnTo>
                  <a:cubicBezTo>
                    <a:pt x="1486" y="2894"/>
                    <a:pt x="1405" y="3045"/>
                    <a:pt x="1324" y="3150"/>
                  </a:cubicBezTo>
                  <a:cubicBezTo>
                    <a:pt x="1382" y="3022"/>
                    <a:pt x="1452" y="2894"/>
                    <a:pt x="1545" y="2790"/>
                  </a:cubicBezTo>
                  <a:close/>
                  <a:moveTo>
                    <a:pt x="5843" y="0"/>
                  </a:moveTo>
                  <a:cubicBezTo>
                    <a:pt x="5539" y="0"/>
                    <a:pt x="5239" y="120"/>
                    <a:pt x="5027" y="387"/>
                  </a:cubicBezTo>
                  <a:cubicBezTo>
                    <a:pt x="4366" y="816"/>
                    <a:pt x="4110" y="1536"/>
                    <a:pt x="3704" y="2244"/>
                  </a:cubicBezTo>
                  <a:cubicBezTo>
                    <a:pt x="3437" y="2105"/>
                    <a:pt x="3170" y="1954"/>
                    <a:pt x="2891" y="1815"/>
                  </a:cubicBezTo>
                  <a:cubicBezTo>
                    <a:pt x="2482" y="1615"/>
                    <a:pt x="2046" y="1415"/>
                    <a:pt x="1614" y="1415"/>
                  </a:cubicBezTo>
                  <a:cubicBezTo>
                    <a:pt x="1545" y="1415"/>
                    <a:pt x="1475" y="1420"/>
                    <a:pt x="1405" y="1432"/>
                  </a:cubicBezTo>
                  <a:cubicBezTo>
                    <a:pt x="1405" y="1397"/>
                    <a:pt x="1382" y="1350"/>
                    <a:pt x="1324" y="1327"/>
                  </a:cubicBezTo>
                  <a:cubicBezTo>
                    <a:pt x="1303" y="1326"/>
                    <a:pt x="1283" y="1326"/>
                    <a:pt x="1264" y="1326"/>
                  </a:cubicBezTo>
                  <a:cubicBezTo>
                    <a:pt x="1051" y="1326"/>
                    <a:pt x="894" y="1382"/>
                    <a:pt x="767" y="1478"/>
                  </a:cubicBezTo>
                  <a:cubicBezTo>
                    <a:pt x="758" y="1475"/>
                    <a:pt x="749" y="1474"/>
                    <a:pt x="739" y="1474"/>
                  </a:cubicBezTo>
                  <a:cubicBezTo>
                    <a:pt x="705" y="1474"/>
                    <a:pt x="663" y="1489"/>
                    <a:pt x="627" y="1524"/>
                  </a:cubicBezTo>
                  <a:cubicBezTo>
                    <a:pt x="267" y="1884"/>
                    <a:pt x="0" y="2523"/>
                    <a:pt x="279" y="2952"/>
                  </a:cubicBezTo>
                  <a:cubicBezTo>
                    <a:pt x="326" y="3208"/>
                    <a:pt x="418" y="3440"/>
                    <a:pt x="593" y="3649"/>
                  </a:cubicBezTo>
                  <a:cubicBezTo>
                    <a:pt x="1034" y="4218"/>
                    <a:pt x="1730" y="4404"/>
                    <a:pt x="2380" y="4636"/>
                  </a:cubicBezTo>
                  <a:cubicBezTo>
                    <a:pt x="2322" y="4729"/>
                    <a:pt x="2253" y="4833"/>
                    <a:pt x="2195" y="4914"/>
                  </a:cubicBezTo>
                  <a:cubicBezTo>
                    <a:pt x="2020" y="5158"/>
                    <a:pt x="1858" y="5414"/>
                    <a:pt x="1788" y="5669"/>
                  </a:cubicBezTo>
                  <a:cubicBezTo>
                    <a:pt x="1428" y="6540"/>
                    <a:pt x="1382" y="7503"/>
                    <a:pt x="2496" y="7875"/>
                  </a:cubicBezTo>
                  <a:cubicBezTo>
                    <a:pt x="2645" y="7926"/>
                    <a:pt x="2786" y="7949"/>
                    <a:pt x="2920" y="7949"/>
                  </a:cubicBezTo>
                  <a:cubicBezTo>
                    <a:pt x="3942" y="7949"/>
                    <a:pt x="4531" y="6577"/>
                    <a:pt x="4911" y="5704"/>
                  </a:cubicBezTo>
                  <a:cubicBezTo>
                    <a:pt x="5178" y="5820"/>
                    <a:pt x="5468" y="5948"/>
                    <a:pt x="5747" y="6064"/>
                  </a:cubicBezTo>
                  <a:cubicBezTo>
                    <a:pt x="6178" y="6248"/>
                    <a:pt x="6670" y="6550"/>
                    <a:pt x="7136" y="6550"/>
                  </a:cubicBezTo>
                  <a:cubicBezTo>
                    <a:pt x="7372" y="6550"/>
                    <a:pt x="7602" y="6472"/>
                    <a:pt x="7814" y="6261"/>
                  </a:cubicBezTo>
                  <a:cubicBezTo>
                    <a:pt x="8231" y="5901"/>
                    <a:pt x="8394" y="5135"/>
                    <a:pt x="8057" y="4659"/>
                  </a:cubicBezTo>
                  <a:cubicBezTo>
                    <a:pt x="7616" y="4032"/>
                    <a:pt x="6664" y="3765"/>
                    <a:pt x="5979" y="3475"/>
                  </a:cubicBezTo>
                  <a:cubicBezTo>
                    <a:pt x="6072" y="3301"/>
                    <a:pt x="6165" y="3138"/>
                    <a:pt x="6269" y="2976"/>
                  </a:cubicBezTo>
                  <a:cubicBezTo>
                    <a:pt x="6606" y="2418"/>
                    <a:pt x="7036" y="1780"/>
                    <a:pt x="7024" y="1107"/>
                  </a:cubicBezTo>
                  <a:cubicBezTo>
                    <a:pt x="7016" y="436"/>
                    <a:pt x="6423" y="0"/>
                    <a:pt x="58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57"/>
            <p:cNvSpPr/>
            <p:nvPr/>
          </p:nvSpPr>
          <p:spPr>
            <a:xfrm>
              <a:off x="3744000" y="3576225"/>
              <a:ext cx="191500" cy="115425"/>
            </a:xfrm>
            <a:custGeom>
              <a:avLst/>
              <a:gdLst/>
              <a:ahLst/>
              <a:cxnLst/>
              <a:rect l="l" t="t" r="r" b="b"/>
              <a:pathLst>
                <a:path w="7660" h="4617" extrusionOk="0">
                  <a:moveTo>
                    <a:pt x="5252" y="0"/>
                  </a:moveTo>
                  <a:cubicBezTo>
                    <a:pt x="5160" y="0"/>
                    <a:pt x="5077" y="8"/>
                    <a:pt x="5008" y="24"/>
                  </a:cubicBezTo>
                  <a:cubicBezTo>
                    <a:pt x="4161" y="245"/>
                    <a:pt x="3557" y="1348"/>
                    <a:pt x="3464" y="2172"/>
                  </a:cubicBezTo>
                  <a:cubicBezTo>
                    <a:pt x="3406" y="2149"/>
                    <a:pt x="3360" y="2114"/>
                    <a:pt x="3302" y="2091"/>
                  </a:cubicBezTo>
                  <a:cubicBezTo>
                    <a:pt x="2719" y="1786"/>
                    <a:pt x="1781" y="1237"/>
                    <a:pt x="1048" y="1237"/>
                  </a:cubicBezTo>
                  <a:cubicBezTo>
                    <a:pt x="553" y="1237"/>
                    <a:pt x="152" y="1487"/>
                    <a:pt x="16" y="2230"/>
                  </a:cubicBezTo>
                  <a:cubicBezTo>
                    <a:pt x="1" y="2315"/>
                    <a:pt x="77" y="2379"/>
                    <a:pt x="151" y="2379"/>
                  </a:cubicBezTo>
                  <a:cubicBezTo>
                    <a:pt x="188" y="2379"/>
                    <a:pt x="225" y="2362"/>
                    <a:pt x="249" y="2323"/>
                  </a:cubicBezTo>
                  <a:cubicBezTo>
                    <a:pt x="507" y="1862"/>
                    <a:pt x="847" y="1704"/>
                    <a:pt x="1219" y="1704"/>
                  </a:cubicBezTo>
                  <a:cubicBezTo>
                    <a:pt x="1681" y="1704"/>
                    <a:pt x="2194" y="1948"/>
                    <a:pt x="2663" y="2160"/>
                  </a:cubicBezTo>
                  <a:cubicBezTo>
                    <a:pt x="3244" y="2416"/>
                    <a:pt x="3789" y="2729"/>
                    <a:pt x="4347" y="3031"/>
                  </a:cubicBezTo>
                  <a:cubicBezTo>
                    <a:pt x="4881" y="3333"/>
                    <a:pt x="5449" y="3565"/>
                    <a:pt x="5972" y="3890"/>
                  </a:cubicBezTo>
                  <a:cubicBezTo>
                    <a:pt x="6378" y="4134"/>
                    <a:pt x="7098" y="4424"/>
                    <a:pt x="7551" y="4610"/>
                  </a:cubicBezTo>
                  <a:cubicBezTo>
                    <a:pt x="7559" y="4614"/>
                    <a:pt x="7568" y="4616"/>
                    <a:pt x="7575" y="4616"/>
                  </a:cubicBezTo>
                  <a:cubicBezTo>
                    <a:pt x="7630" y="4616"/>
                    <a:pt x="7660" y="4517"/>
                    <a:pt x="7609" y="4436"/>
                  </a:cubicBezTo>
                  <a:cubicBezTo>
                    <a:pt x="7388" y="4180"/>
                    <a:pt x="6367" y="3716"/>
                    <a:pt x="5983" y="3461"/>
                  </a:cubicBezTo>
                  <a:cubicBezTo>
                    <a:pt x="5287" y="3031"/>
                    <a:pt x="4381" y="2636"/>
                    <a:pt x="3615" y="2242"/>
                  </a:cubicBezTo>
                  <a:cubicBezTo>
                    <a:pt x="3987" y="1812"/>
                    <a:pt x="4161" y="1232"/>
                    <a:pt x="4579" y="825"/>
                  </a:cubicBezTo>
                  <a:cubicBezTo>
                    <a:pt x="4823" y="581"/>
                    <a:pt x="5080" y="488"/>
                    <a:pt x="5341" y="488"/>
                  </a:cubicBezTo>
                  <a:cubicBezTo>
                    <a:pt x="5812" y="488"/>
                    <a:pt x="6293" y="793"/>
                    <a:pt x="6726" y="1069"/>
                  </a:cubicBezTo>
                  <a:cubicBezTo>
                    <a:pt x="6752" y="1088"/>
                    <a:pt x="6785" y="1097"/>
                    <a:pt x="6818" y="1097"/>
                  </a:cubicBezTo>
                  <a:cubicBezTo>
                    <a:pt x="6889" y="1097"/>
                    <a:pt x="6959" y="1055"/>
                    <a:pt x="6959" y="976"/>
                  </a:cubicBezTo>
                  <a:cubicBezTo>
                    <a:pt x="6959" y="369"/>
                    <a:pt x="5882" y="0"/>
                    <a:pt x="52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57"/>
            <p:cNvSpPr/>
            <p:nvPr/>
          </p:nvSpPr>
          <p:spPr>
            <a:xfrm>
              <a:off x="3770225" y="3707200"/>
              <a:ext cx="30800" cy="71800"/>
            </a:xfrm>
            <a:custGeom>
              <a:avLst/>
              <a:gdLst/>
              <a:ahLst/>
              <a:cxnLst/>
              <a:rect l="l" t="t" r="r" b="b"/>
              <a:pathLst>
                <a:path w="1232" h="2872" extrusionOk="0">
                  <a:moveTo>
                    <a:pt x="735" y="1"/>
                  </a:moveTo>
                  <a:cubicBezTo>
                    <a:pt x="733" y="1"/>
                    <a:pt x="732" y="3"/>
                    <a:pt x="732" y="10"/>
                  </a:cubicBezTo>
                  <a:cubicBezTo>
                    <a:pt x="732" y="29"/>
                    <a:pt x="731" y="49"/>
                    <a:pt x="730" y="68"/>
                  </a:cubicBezTo>
                  <a:lnTo>
                    <a:pt x="730" y="68"/>
                  </a:lnTo>
                  <a:cubicBezTo>
                    <a:pt x="731" y="68"/>
                    <a:pt x="731" y="68"/>
                    <a:pt x="732" y="68"/>
                  </a:cubicBezTo>
                  <a:cubicBezTo>
                    <a:pt x="761" y="58"/>
                    <a:pt x="742" y="1"/>
                    <a:pt x="735" y="1"/>
                  </a:cubicBezTo>
                  <a:close/>
                  <a:moveTo>
                    <a:pt x="730" y="68"/>
                  </a:moveTo>
                  <a:cubicBezTo>
                    <a:pt x="186" y="267"/>
                    <a:pt x="1" y="1287"/>
                    <a:pt x="47" y="1774"/>
                  </a:cubicBezTo>
                  <a:cubicBezTo>
                    <a:pt x="87" y="2206"/>
                    <a:pt x="422" y="2871"/>
                    <a:pt x="910" y="2871"/>
                  </a:cubicBezTo>
                  <a:cubicBezTo>
                    <a:pt x="986" y="2871"/>
                    <a:pt x="1066" y="2855"/>
                    <a:pt x="1150" y="2819"/>
                  </a:cubicBezTo>
                  <a:cubicBezTo>
                    <a:pt x="1220" y="2772"/>
                    <a:pt x="1231" y="2703"/>
                    <a:pt x="1196" y="2656"/>
                  </a:cubicBezTo>
                  <a:cubicBezTo>
                    <a:pt x="906" y="2308"/>
                    <a:pt x="535" y="2215"/>
                    <a:pt x="500" y="1716"/>
                  </a:cubicBezTo>
                  <a:cubicBezTo>
                    <a:pt x="465" y="1345"/>
                    <a:pt x="511" y="845"/>
                    <a:pt x="627" y="497"/>
                  </a:cubicBezTo>
                  <a:cubicBezTo>
                    <a:pt x="679" y="353"/>
                    <a:pt x="721" y="218"/>
                    <a:pt x="730" y="6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57"/>
            <p:cNvSpPr/>
            <p:nvPr/>
          </p:nvSpPr>
          <p:spPr>
            <a:xfrm>
              <a:off x="3799800" y="3650300"/>
              <a:ext cx="87325" cy="32400"/>
            </a:xfrm>
            <a:custGeom>
              <a:avLst/>
              <a:gdLst/>
              <a:ahLst/>
              <a:cxnLst/>
              <a:rect l="l" t="t" r="r" b="b"/>
              <a:pathLst>
                <a:path w="3493" h="1296" extrusionOk="0">
                  <a:moveTo>
                    <a:pt x="1209" y="0"/>
                  </a:moveTo>
                  <a:cubicBezTo>
                    <a:pt x="609" y="0"/>
                    <a:pt x="0" y="536"/>
                    <a:pt x="280" y="1171"/>
                  </a:cubicBezTo>
                  <a:cubicBezTo>
                    <a:pt x="294" y="1198"/>
                    <a:pt x="323" y="1217"/>
                    <a:pt x="349" y="1217"/>
                  </a:cubicBezTo>
                  <a:cubicBezTo>
                    <a:pt x="369" y="1217"/>
                    <a:pt x="387" y="1207"/>
                    <a:pt x="396" y="1183"/>
                  </a:cubicBezTo>
                  <a:cubicBezTo>
                    <a:pt x="603" y="647"/>
                    <a:pt x="817" y="355"/>
                    <a:pt x="1217" y="355"/>
                  </a:cubicBezTo>
                  <a:cubicBezTo>
                    <a:pt x="1312" y="355"/>
                    <a:pt x="1416" y="372"/>
                    <a:pt x="1534" y="405"/>
                  </a:cubicBezTo>
                  <a:cubicBezTo>
                    <a:pt x="1778" y="474"/>
                    <a:pt x="1998" y="579"/>
                    <a:pt x="2231" y="695"/>
                  </a:cubicBezTo>
                  <a:cubicBezTo>
                    <a:pt x="2602" y="892"/>
                    <a:pt x="2974" y="1148"/>
                    <a:pt x="3357" y="1287"/>
                  </a:cubicBezTo>
                  <a:cubicBezTo>
                    <a:pt x="3366" y="1293"/>
                    <a:pt x="3377" y="1296"/>
                    <a:pt x="3387" y="1296"/>
                  </a:cubicBezTo>
                  <a:cubicBezTo>
                    <a:pt x="3439" y="1296"/>
                    <a:pt x="3492" y="1231"/>
                    <a:pt x="3473" y="1183"/>
                  </a:cubicBezTo>
                  <a:cubicBezTo>
                    <a:pt x="3357" y="858"/>
                    <a:pt x="3032" y="753"/>
                    <a:pt x="2741" y="591"/>
                  </a:cubicBezTo>
                  <a:cubicBezTo>
                    <a:pt x="2300" y="347"/>
                    <a:pt x="1848" y="68"/>
                    <a:pt x="1348" y="10"/>
                  </a:cubicBezTo>
                  <a:cubicBezTo>
                    <a:pt x="1302" y="3"/>
                    <a:pt x="1256" y="0"/>
                    <a:pt x="12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57"/>
            <p:cNvSpPr/>
            <p:nvPr/>
          </p:nvSpPr>
          <p:spPr>
            <a:xfrm>
              <a:off x="3730750" y="3600250"/>
              <a:ext cx="221175" cy="153725"/>
            </a:xfrm>
            <a:custGeom>
              <a:avLst/>
              <a:gdLst/>
              <a:ahLst/>
              <a:cxnLst/>
              <a:rect l="l" t="t" r="r" b="b"/>
              <a:pathLst>
                <a:path w="8847" h="6149" extrusionOk="0">
                  <a:moveTo>
                    <a:pt x="1470" y="362"/>
                  </a:moveTo>
                  <a:cubicBezTo>
                    <a:pt x="1657" y="362"/>
                    <a:pt x="1865" y="425"/>
                    <a:pt x="2021" y="468"/>
                  </a:cubicBezTo>
                  <a:cubicBezTo>
                    <a:pt x="2323" y="549"/>
                    <a:pt x="2613" y="642"/>
                    <a:pt x="2903" y="782"/>
                  </a:cubicBezTo>
                  <a:cubicBezTo>
                    <a:pt x="3820" y="1176"/>
                    <a:pt x="4633" y="1768"/>
                    <a:pt x="5515" y="2198"/>
                  </a:cubicBezTo>
                  <a:cubicBezTo>
                    <a:pt x="6258" y="2558"/>
                    <a:pt x="7024" y="2894"/>
                    <a:pt x="7721" y="3336"/>
                  </a:cubicBezTo>
                  <a:cubicBezTo>
                    <a:pt x="8232" y="3637"/>
                    <a:pt x="8475" y="4044"/>
                    <a:pt x="8348" y="4636"/>
                  </a:cubicBezTo>
                  <a:cubicBezTo>
                    <a:pt x="8266" y="4949"/>
                    <a:pt x="8174" y="5309"/>
                    <a:pt x="7965" y="5541"/>
                  </a:cubicBezTo>
                  <a:cubicBezTo>
                    <a:pt x="7785" y="5736"/>
                    <a:pt x="7598" y="5806"/>
                    <a:pt x="7406" y="5806"/>
                  </a:cubicBezTo>
                  <a:cubicBezTo>
                    <a:pt x="7150" y="5806"/>
                    <a:pt x="6884" y="5684"/>
                    <a:pt x="6606" y="5565"/>
                  </a:cubicBezTo>
                  <a:cubicBezTo>
                    <a:pt x="6200" y="5390"/>
                    <a:pt x="4006" y="4404"/>
                    <a:pt x="3356" y="4032"/>
                  </a:cubicBezTo>
                  <a:cubicBezTo>
                    <a:pt x="2671" y="3637"/>
                    <a:pt x="1916" y="3336"/>
                    <a:pt x="1243" y="2918"/>
                  </a:cubicBezTo>
                  <a:cubicBezTo>
                    <a:pt x="639" y="2523"/>
                    <a:pt x="361" y="2117"/>
                    <a:pt x="570" y="1362"/>
                  </a:cubicBezTo>
                  <a:cubicBezTo>
                    <a:pt x="662" y="991"/>
                    <a:pt x="918" y="503"/>
                    <a:pt x="1289" y="387"/>
                  </a:cubicBezTo>
                  <a:cubicBezTo>
                    <a:pt x="1345" y="369"/>
                    <a:pt x="1406" y="362"/>
                    <a:pt x="1470" y="362"/>
                  </a:cubicBezTo>
                  <a:close/>
                  <a:moveTo>
                    <a:pt x="1615" y="1"/>
                  </a:moveTo>
                  <a:cubicBezTo>
                    <a:pt x="1366" y="1"/>
                    <a:pt x="1123" y="67"/>
                    <a:pt x="906" y="248"/>
                  </a:cubicBezTo>
                  <a:cubicBezTo>
                    <a:pt x="720" y="398"/>
                    <a:pt x="523" y="654"/>
                    <a:pt x="407" y="863"/>
                  </a:cubicBezTo>
                  <a:cubicBezTo>
                    <a:pt x="256" y="1130"/>
                    <a:pt x="175" y="1420"/>
                    <a:pt x="128" y="1710"/>
                  </a:cubicBezTo>
                  <a:cubicBezTo>
                    <a:pt x="1" y="2604"/>
                    <a:pt x="802" y="3092"/>
                    <a:pt x="1487" y="3452"/>
                  </a:cubicBezTo>
                  <a:cubicBezTo>
                    <a:pt x="2648" y="4055"/>
                    <a:pt x="5991" y="5669"/>
                    <a:pt x="6502" y="5878"/>
                  </a:cubicBezTo>
                  <a:cubicBezTo>
                    <a:pt x="6795" y="5988"/>
                    <a:pt x="7110" y="6149"/>
                    <a:pt x="7435" y="6149"/>
                  </a:cubicBezTo>
                  <a:cubicBezTo>
                    <a:pt x="7522" y="6149"/>
                    <a:pt x="7610" y="6137"/>
                    <a:pt x="7698" y="6110"/>
                  </a:cubicBezTo>
                  <a:cubicBezTo>
                    <a:pt x="8325" y="5901"/>
                    <a:pt x="8626" y="5042"/>
                    <a:pt x="8708" y="4450"/>
                  </a:cubicBezTo>
                  <a:cubicBezTo>
                    <a:pt x="8847" y="3521"/>
                    <a:pt x="8139" y="3219"/>
                    <a:pt x="7431" y="2836"/>
                  </a:cubicBezTo>
                  <a:cubicBezTo>
                    <a:pt x="6270" y="2233"/>
                    <a:pt x="5109" y="1675"/>
                    <a:pt x="3994" y="979"/>
                  </a:cubicBezTo>
                  <a:cubicBezTo>
                    <a:pt x="3518" y="689"/>
                    <a:pt x="3066" y="398"/>
                    <a:pt x="2543" y="213"/>
                  </a:cubicBezTo>
                  <a:cubicBezTo>
                    <a:pt x="2247" y="103"/>
                    <a:pt x="1925" y="1"/>
                    <a:pt x="1615" y="1"/>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57"/>
            <p:cNvSpPr/>
            <p:nvPr/>
          </p:nvSpPr>
          <p:spPr>
            <a:xfrm>
              <a:off x="3799550" y="3644675"/>
              <a:ext cx="91150" cy="70500"/>
            </a:xfrm>
            <a:custGeom>
              <a:avLst/>
              <a:gdLst/>
              <a:ahLst/>
              <a:cxnLst/>
              <a:rect l="l" t="t" r="r" b="b"/>
              <a:pathLst>
                <a:path w="3646" h="2820" extrusionOk="0">
                  <a:moveTo>
                    <a:pt x="888" y="218"/>
                  </a:moveTo>
                  <a:cubicBezTo>
                    <a:pt x="995" y="218"/>
                    <a:pt x="1114" y="256"/>
                    <a:pt x="1207" y="282"/>
                  </a:cubicBezTo>
                  <a:cubicBezTo>
                    <a:pt x="1382" y="316"/>
                    <a:pt x="1556" y="386"/>
                    <a:pt x="1730" y="456"/>
                  </a:cubicBezTo>
                  <a:cubicBezTo>
                    <a:pt x="1916" y="537"/>
                    <a:pt x="2078" y="641"/>
                    <a:pt x="2264" y="746"/>
                  </a:cubicBezTo>
                  <a:cubicBezTo>
                    <a:pt x="2717" y="1025"/>
                    <a:pt x="3541" y="1233"/>
                    <a:pt x="3390" y="1930"/>
                  </a:cubicBezTo>
                  <a:cubicBezTo>
                    <a:pt x="3344" y="2104"/>
                    <a:pt x="3285" y="2325"/>
                    <a:pt x="3169" y="2476"/>
                  </a:cubicBezTo>
                  <a:cubicBezTo>
                    <a:pt x="3066" y="2589"/>
                    <a:pt x="2959" y="2629"/>
                    <a:pt x="2847" y="2629"/>
                  </a:cubicBezTo>
                  <a:cubicBezTo>
                    <a:pt x="2695" y="2629"/>
                    <a:pt x="2536" y="2554"/>
                    <a:pt x="2368" y="2487"/>
                  </a:cubicBezTo>
                  <a:cubicBezTo>
                    <a:pt x="2125" y="2383"/>
                    <a:pt x="1138" y="1976"/>
                    <a:pt x="743" y="1733"/>
                  </a:cubicBezTo>
                  <a:cubicBezTo>
                    <a:pt x="383" y="1501"/>
                    <a:pt x="221" y="1268"/>
                    <a:pt x="337" y="816"/>
                  </a:cubicBezTo>
                  <a:cubicBezTo>
                    <a:pt x="395" y="618"/>
                    <a:pt x="546" y="305"/>
                    <a:pt x="778" y="235"/>
                  </a:cubicBezTo>
                  <a:cubicBezTo>
                    <a:pt x="812" y="223"/>
                    <a:pt x="849" y="218"/>
                    <a:pt x="888" y="218"/>
                  </a:cubicBezTo>
                  <a:close/>
                  <a:moveTo>
                    <a:pt x="946" y="1"/>
                  </a:moveTo>
                  <a:cubicBezTo>
                    <a:pt x="802" y="1"/>
                    <a:pt x="663" y="41"/>
                    <a:pt x="546" y="154"/>
                  </a:cubicBezTo>
                  <a:cubicBezTo>
                    <a:pt x="430" y="247"/>
                    <a:pt x="314" y="386"/>
                    <a:pt x="232" y="514"/>
                  </a:cubicBezTo>
                  <a:cubicBezTo>
                    <a:pt x="151" y="676"/>
                    <a:pt x="105" y="827"/>
                    <a:pt x="81" y="1001"/>
                  </a:cubicBezTo>
                  <a:cubicBezTo>
                    <a:pt x="0" y="1524"/>
                    <a:pt x="464" y="1814"/>
                    <a:pt x="871" y="2035"/>
                  </a:cubicBezTo>
                  <a:cubicBezTo>
                    <a:pt x="1556" y="2394"/>
                    <a:pt x="1997" y="2545"/>
                    <a:pt x="2299" y="2661"/>
                  </a:cubicBezTo>
                  <a:cubicBezTo>
                    <a:pt x="2459" y="2724"/>
                    <a:pt x="2646" y="2820"/>
                    <a:pt x="2834" y="2820"/>
                  </a:cubicBezTo>
                  <a:cubicBezTo>
                    <a:pt x="2892" y="2820"/>
                    <a:pt x="2950" y="2811"/>
                    <a:pt x="3007" y="2789"/>
                  </a:cubicBezTo>
                  <a:cubicBezTo>
                    <a:pt x="3367" y="2673"/>
                    <a:pt x="3553" y="2162"/>
                    <a:pt x="3599" y="1814"/>
                  </a:cubicBezTo>
                  <a:cubicBezTo>
                    <a:pt x="3645" y="1501"/>
                    <a:pt x="3471" y="1245"/>
                    <a:pt x="3227" y="1071"/>
                  </a:cubicBezTo>
                  <a:cubicBezTo>
                    <a:pt x="3123" y="990"/>
                    <a:pt x="2995" y="920"/>
                    <a:pt x="2868" y="850"/>
                  </a:cubicBezTo>
                  <a:cubicBezTo>
                    <a:pt x="2705" y="746"/>
                    <a:pt x="2531" y="653"/>
                    <a:pt x="2357" y="572"/>
                  </a:cubicBezTo>
                  <a:cubicBezTo>
                    <a:pt x="2067" y="421"/>
                    <a:pt x="1788" y="235"/>
                    <a:pt x="1498" y="131"/>
                  </a:cubicBezTo>
                  <a:cubicBezTo>
                    <a:pt x="1322" y="66"/>
                    <a:pt x="1129" y="1"/>
                    <a:pt x="946" y="1"/>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57"/>
            <p:cNvSpPr/>
            <p:nvPr/>
          </p:nvSpPr>
          <p:spPr>
            <a:xfrm>
              <a:off x="3763250" y="3690000"/>
              <a:ext cx="102475" cy="95875"/>
            </a:xfrm>
            <a:custGeom>
              <a:avLst/>
              <a:gdLst/>
              <a:ahLst/>
              <a:cxnLst/>
              <a:rect l="l" t="t" r="r" b="b"/>
              <a:pathLst>
                <a:path w="4099" h="3835" extrusionOk="0">
                  <a:moveTo>
                    <a:pt x="1139" y="1"/>
                  </a:moveTo>
                  <a:cubicBezTo>
                    <a:pt x="860" y="454"/>
                    <a:pt x="570" y="918"/>
                    <a:pt x="384" y="1417"/>
                  </a:cubicBezTo>
                  <a:cubicBezTo>
                    <a:pt x="175" y="1940"/>
                    <a:pt x="1" y="2555"/>
                    <a:pt x="407" y="3043"/>
                  </a:cubicBezTo>
                  <a:cubicBezTo>
                    <a:pt x="570" y="3228"/>
                    <a:pt x="814" y="3426"/>
                    <a:pt x="1034" y="3542"/>
                  </a:cubicBezTo>
                  <a:cubicBezTo>
                    <a:pt x="1290" y="3693"/>
                    <a:pt x="1580" y="3774"/>
                    <a:pt x="1870" y="3820"/>
                  </a:cubicBezTo>
                  <a:cubicBezTo>
                    <a:pt x="1936" y="3830"/>
                    <a:pt x="1999" y="3834"/>
                    <a:pt x="2060" y="3834"/>
                  </a:cubicBezTo>
                  <a:cubicBezTo>
                    <a:pt x="2844" y="3834"/>
                    <a:pt x="3278" y="3108"/>
                    <a:pt x="3611" y="2462"/>
                  </a:cubicBezTo>
                  <a:cubicBezTo>
                    <a:pt x="3751" y="2230"/>
                    <a:pt x="3902" y="1905"/>
                    <a:pt x="4099" y="1533"/>
                  </a:cubicBezTo>
                  <a:cubicBezTo>
                    <a:pt x="3983" y="1452"/>
                    <a:pt x="3890" y="1394"/>
                    <a:pt x="3809" y="1324"/>
                  </a:cubicBezTo>
                  <a:cubicBezTo>
                    <a:pt x="3577" y="1789"/>
                    <a:pt x="3356" y="2265"/>
                    <a:pt x="3077" y="2706"/>
                  </a:cubicBezTo>
                  <a:cubicBezTo>
                    <a:pt x="2776" y="3180"/>
                    <a:pt x="2461" y="3454"/>
                    <a:pt x="1974" y="3454"/>
                  </a:cubicBezTo>
                  <a:cubicBezTo>
                    <a:pt x="1841" y="3454"/>
                    <a:pt x="1695" y="3433"/>
                    <a:pt x="1533" y="3391"/>
                  </a:cubicBezTo>
                  <a:cubicBezTo>
                    <a:pt x="1162" y="3286"/>
                    <a:pt x="674" y="3043"/>
                    <a:pt x="558" y="2659"/>
                  </a:cubicBezTo>
                  <a:cubicBezTo>
                    <a:pt x="477" y="2439"/>
                    <a:pt x="581" y="2137"/>
                    <a:pt x="639" y="1940"/>
                  </a:cubicBezTo>
                  <a:cubicBezTo>
                    <a:pt x="709" y="1626"/>
                    <a:pt x="814" y="1336"/>
                    <a:pt x="953" y="1046"/>
                  </a:cubicBezTo>
                  <a:cubicBezTo>
                    <a:pt x="1081" y="756"/>
                    <a:pt x="1220" y="489"/>
                    <a:pt x="1371" y="210"/>
                  </a:cubicBezTo>
                  <a:lnTo>
                    <a:pt x="1348" y="210"/>
                  </a:lnTo>
                  <a:cubicBezTo>
                    <a:pt x="1243" y="152"/>
                    <a:pt x="1162" y="94"/>
                    <a:pt x="1139" y="1"/>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57"/>
            <p:cNvSpPr/>
            <p:nvPr/>
          </p:nvSpPr>
          <p:spPr>
            <a:xfrm>
              <a:off x="3825650" y="3570075"/>
              <a:ext cx="97850" cy="93250"/>
            </a:xfrm>
            <a:custGeom>
              <a:avLst/>
              <a:gdLst/>
              <a:ahLst/>
              <a:cxnLst/>
              <a:rect l="l" t="t" r="r" b="b"/>
              <a:pathLst>
                <a:path w="3914" h="3730" extrusionOk="0">
                  <a:moveTo>
                    <a:pt x="1906" y="0"/>
                  </a:moveTo>
                  <a:cubicBezTo>
                    <a:pt x="1135" y="0"/>
                    <a:pt x="842" y="662"/>
                    <a:pt x="500" y="1304"/>
                  </a:cubicBezTo>
                  <a:cubicBezTo>
                    <a:pt x="326" y="1629"/>
                    <a:pt x="163" y="1942"/>
                    <a:pt x="1" y="2267"/>
                  </a:cubicBezTo>
                  <a:cubicBezTo>
                    <a:pt x="94" y="2302"/>
                    <a:pt x="152" y="2348"/>
                    <a:pt x="221" y="2406"/>
                  </a:cubicBezTo>
                  <a:cubicBezTo>
                    <a:pt x="454" y="1930"/>
                    <a:pt x="686" y="1455"/>
                    <a:pt x="976" y="1002"/>
                  </a:cubicBezTo>
                  <a:cubicBezTo>
                    <a:pt x="1225" y="591"/>
                    <a:pt x="1544" y="353"/>
                    <a:pt x="1986" y="353"/>
                  </a:cubicBezTo>
                  <a:cubicBezTo>
                    <a:pt x="2081" y="353"/>
                    <a:pt x="2181" y="364"/>
                    <a:pt x="2288" y="386"/>
                  </a:cubicBezTo>
                  <a:cubicBezTo>
                    <a:pt x="2590" y="456"/>
                    <a:pt x="2950" y="561"/>
                    <a:pt x="3182" y="770"/>
                  </a:cubicBezTo>
                  <a:cubicBezTo>
                    <a:pt x="3635" y="1188"/>
                    <a:pt x="3414" y="1640"/>
                    <a:pt x="3217" y="2128"/>
                  </a:cubicBezTo>
                  <a:cubicBezTo>
                    <a:pt x="3124" y="2337"/>
                    <a:pt x="2845" y="2964"/>
                    <a:pt x="2543" y="3614"/>
                  </a:cubicBezTo>
                  <a:cubicBezTo>
                    <a:pt x="2555" y="3614"/>
                    <a:pt x="2590" y="3614"/>
                    <a:pt x="2601" y="3625"/>
                  </a:cubicBezTo>
                  <a:cubicBezTo>
                    <a:pt x="2611" y="3624"/>
                    <a:pt x="2620" y="3624"/>
                    <a:pt x="2630" y="3624"/>
                  </a:cubicBezTo>
                  <a:cubicBezTo>
                    <a:pt x="2711" y="3624"/>
                    <a:pt x="2780" y="3667"/>
                    <a:pt x="2822" y="3730"/>
                  </a:cubicBezTo>
                  <a:cubicBezTo>
                    <a:pt x="3170" y="2999"/>
                    <a:pt x="3449" y="2406"/>
                    <a:pt x="3519" y="2209"/>
                  </a:cubicBezTo>
                  <a:cubicBezTo>
                    <a:pt x="3693" y="1838"/>
                    <a:pt x="3913" y="1431"/>
                    <a:pt x="3762" y="1013"/>
                  </a:cubicBezTo>
                  <a:cubicBezTo>
                    <a:pt x="3565" y="386"/>
                    <a:pt x="2706" y="85"/>
                    <a:pt x="2114" y="15"/>
                  </a:cubicBezTo>
                  <a:cubicBezTo>
                    <a:pt x="2041" y="5"/>
                    <a:pt x="1972" y="0"/>
                    <a:pt x="1906" y="0"/>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57"/>
            <p:cNvSpPr/>
            <p:nvPr/>
          </p:nvSpPr>
          <p:spPr>
            <a:xfrm>
              <a:off x="3841625" y="3628975"/>
              <a:ext cx="41525" cy="26825"/>
            </a:xfrm>
            <a:custGeom>
              <a:avLst/>
              <a:gdLst/>
              <a:ahLst/>
              <a:cxnLst/>
              <a:rect l="l" t="t" r="r" b="b"/>
              <a:pathLst>
                <a:path w="1661" h="1073" extrusionOk="0">
                  <a:moveTo>
                    <a:pt x="554" y="1"/>
                  </a:moveTo>
                  <a:cubicBezTo>
                    <a:pt x="340" y="1"/>
                    <a:pt x="147" y="92"/>
                    <a:pt x="0" y="259"/>
                  </a:cubicBezTo>
                  <a:cubicBezTo>
                    <a:pt x="47" y="271"/>
                    <a:pt x="93" y="283"/>
                    <a:pt x="151" y="317"/>
                  </a:cubicBezTo>
                  <a:cubicBezTo>
                    <a:pt x="163" y="329"/>
                    <a:pt x="186" y="329"/>
                    <a:pt x="209" y="341"/>
                  </a:cubicBezTo>
                  <a:cubicBezTo>
                    <a:pt x="314" y="262"/>
                    <a:pt x="431" y="223"/>
                    <a:pt x="577" y="223"/>
                  </a:cubicBezTo>
                  <a:cubicBezTo>
                    <a:pt x="625" y="223"/>
                    <a:pt x="677" y="228"/>
                    <a:pt x="732" y="236"/>
                  </a:cubicBezTo>
                  <a:cubicBezTo>
                    <a:pt x="906" y="283"/>
                    <a:pt x="1127" y="341"/>
                    <a:pt x="1266" y="457"/>
                  </a:cubicBezTo>
                  <a:cubicBezTo>
                    <a:pt x="1428" y="608"/>
                    <a:pt x="1440" y="759"/>
                    <a:pt x="1417" y="921"/>
                  </a:cubicBezTo>
                  <a:cubicBezTo>
                    <a:pt x="1475" y="968"/>
                    <a:pt x="1533" y="1026"/>
                    <a:pt x="1568" y="1072"/>
                  </a:cubicBezTo>
                  <a:cubicBezTo>
                    <a:pt x="1626" y="921"/>
                    <a:pt x="1661" y="759"/>
                    <a:pt x="1602" y="608"/>
                  </a:cubicBezTo>
                  <a:cubicBezTo>
                    <a:pt x="1486" y="236"/>
                    <a:pt x="976" y="50"/>
                    <a:pt x="627" y="4"/>
                  </a:cubicBezTo>
                  <a:cubicBezTo>
                    <a:pt x="603" y="2"/>
                    <a:pt x="578" y="1"/>
                    <a:pt x="554" y="1"/>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4" name="Google Shape;2264;p57"/>
          <p:cNvGrpSpPr/>
          <p:nvPr/>
        </p:nvGrpSpPr>
        <p:grpSpPr>
          <a:xfrm>
            <a:off x="1536074" y="1339092"/>
            <a:ext cx="1163644" cy="761625"/>
            <a:chOff x="3818225" y="3887925"/>
            <a:chExt cx="255325" cy="167100"/>
          </a:xfrm>
        </p:grpSpPr>
        <p:sp>
          <p:nvSpPr>
            <p:cNvPr id="2265" name="Google Shape;2265;p57"/>
            <p:cNvSpPr/>
            <p:nvPr/>
          </p:nvSpPr>
          <p:spPr>
            <a:xfrm>
              <a:off x="3825250" y="3892800"/>
              <a:ext cx="248300" cy="156100"/>
            </a:xfrm>
            <a:custGeom>
              <a:avLst/>
              <a:gdLst/>
              <a:ahLst/>
              <a:cxnLst/>
              <a:rect l="l" t="t" r="r" b="b"/>
              <a:pathLst>
                <a:path w="9932" h="6244" extrusionOk="0">
                  <a:moveTo>
                    <a:pt x="145" y="1"/>
                  </a:moveTo>
                  <a:cubicBezTo>
                    <a:pt x="63" y="1"/>
                    <a:pt x="0" y="113"/>
                    <a:pt x="75" y="166"/>
                  </a:cubicBezTo>
                  <a:cubicBezTo>
                    <a:pt x="772" y="573"/>
                    <a:pt x="1445" y="1025"/>
                    <a:pt x="2153" y="1385"/>
                  </a:cubicBezTo>
                  <a:cubicBezTo>
                    <a:pt x="3035" y="1850"/>
                    <a:pt x="4022" y="2035"/>
                    <a:pt x="4904" y="2500"/>
                  </a:cubicBezTo>
                  <a:cubicBezTo>
                    <a:pt x="5822" y="2999"/>
                    <a:pt x="6634" y="3719"/>
                    <a:pt x="7458" y="4346"/>
                  </a:cubicBezTo>
                  <a:cubicBezTo>
                    <a:pt x="7783" y="4578"/>
                    <a:pt x="8132" y="4798"/>
                    <a:pt x="8422" y="5065"/>
                  </a:cubicBezTo>
                  <a:cubicBezTo>
                    <a:pt x="8782" y="5437"/>
                    <a:pt x="8852" y="5692"/>
                    <a:pt x="8944" y="6168"/>
                  </a:cubicBezTo>
                  <a:cubicBezTo>
                    <a:pt x="8951" y="6220"/>
                    <a:pt x="8986" y="6243"/>
                    <a:pt x="9024" y="6243"/>
                  </a:cubicBezTo>
                  <a:cubicBezTo>
                    <a:pt x="9055" y="6243"/>
                    <a:pt x="9086" y="6229"/>
                    <a:pt x="9107" y="6203"/>
                  </a:cubicBezTo>
                  <a:cubicBezTo>
                    <a:pt x="9931" y="5147"/>
                    <a:pt x="7598" y="3812"/>
                    <a:pt x="7017" y="3370"/>
                  </a:cubicBezTo>
                  <a:cubicBezTo>
                    <a:pt x="6112" y="2720"/>
                    <a:pt x="5067" y="2128"/>
                    <a:pt x="3999" y="1780"/>
                  </a:cubicBezTo>
                  <a:lnTo>
                    <a:pt x="3476" y="1606"/>
                  </a:lnTo>
                  <a:cubicBezTo>
                    <a:pt x="3382" y="1615"/>
                    <a:pt x="3288" y="1620"/>
                    <a:pt x="3197" y="1620"/>
                  </a:cubicBezTo>
                  <a:cubicBezTo>
                    <a:pt x="2732" y="1620"/>
                    <a:pt x="2347" y="1485"/>
                    <a:pt x="2327" y="1107"/>
                  </a:cubicBezTo>
                  <a:cubicBezTo>
                    <a:pt x="2095" y="991"/>
                    <a:pt x="1863" y="874"/>
                    <a:pt x="1642" y="735"/>
                  </a:cubicBezTo>
                  <a:cubicBezTo>
                    <a:pt x="1166" y="445"/>
                    <a:pt x="713" y="155"/>
                    <a:pt x="168" y="4"/>
                  </a:cubicBezTo>
                  <a:cubicBezTo>
                    <a:pt x="160" y="2"/>
                    <a:pt x="153" y="1"/>
                    <a:pt x="1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57"/>
            <p:cNvSpPr/>
            <p:nvPr/>
          </p:nvSpPr>
          <p:spPr>
            <a:xfrm>
              <a:off x="3818225" y="3887925"/>
              <a:ext cx="241100" cy="167100"/>
            </a:xfrm>
            <a:custGeom>
              <a:avLst/>
              <a:gdLst/>
              <a:ahLst/>
              <a:cxnLst/>
              <a:rect l="l" t="t" r="r" b="b"/>
              <a:pathLst>
                <a:path w="9644" h="6684" extrusionOk="0">
                  <a:moveTo>
                    <a:pt x="533" y="263"/>
                  </a:moveTo>
                  <a:cubicBezTo>
                    <a:pt x="629" y="263"/>
                    <a:pt x="750" y="316"/>
                    <a:pt x="867" y="385"/>
                  </a:cubicBezTo>
                  <a:cubicBezTo>
                    <a:pt x="820" y="466"/>
                    <a:pt x="785" y="559"/>
                    <a:pt x="727" y="617"/>
                  </a:cubicBezTo>
                  <a:cubicBezTo>
                    <a:pt x="693" y="652"/>
                    <a:pt x="646" y="710"/>
                    <a:pt x="588" y="756"/>
                  </a:cubicBezTo>
                  <a:cubicBezTo>
                    <a:pt x="414" y="617"/>
                    <a:pt x="286" y="477"/>
                    <a:pt x="379" y="350"/>
                  </a:cubicBezTo>
                  <a:cubicBezTo>
                    <a:pt x="412" y="288"/>
                    <a:pt x="467" y="263"/>
                    <a:pt x="533" y="263"/>
                  </a:cubicBezTo>
                  <a:close/>
                  <a:moveTo>
                    <a:pt x="1099" y="524"/>
                  </a:moveTo>
                  <a:cubicBezTo>
                    <a:pt x="1250" y="640"/>
                    <a:pt x="1401" y="768"/>
                    <a:pt x="1505" y="826"/>
                  </a:cubicBezTo>
                  <a:cubicBezTo>
                    <a:pt x="1865" y="1046"/>
                    <a:pt x="2213" y="1255"/>
                    <a:pt x="2597" y="1464"/>
                  </a:cubicBezTo>
                  <a:cubicBezTo>
                    <a:pt x="3363" y="1894"/>
                    <a:pt x="4094" y="1987"/>
                    <a:pt x="4907" y="2277"/>
                  </a:cubicBezTo>
                  <a:cubicBezTo>
                    <a:pt x="5812" y="2602"/>
                    <a:pt x="6637" y="3229"/>
                    <a:pt x="7438" y="3786"/>
                  </a:cubicBezTo>
                  <a:cubicBezTo>
                    <a:pt x="7774" y="4018"/>
                    <a:pt x="8239" y="4308"/>
                    <a:pt x="8633" y="4633"/>
                  </a:cubicBezTo>
                  <a:cubicBezTo>
                    <a:pt x="8587" y="4680"/>
                    <a:pt x="8540" y="4726"/>
                    <a:pt x="8494" y="4796"/>
                  </a:cubicBezTo>
                  <a:cubicBezTo>
                    <a:pt x="8366" y="4982"/>
                    <a:pt x="8227" y="5179"/>
                    <a:pt x="8088" y="5376"/>
                  </a:cubicBezTo>
                  <a:cubicBezTo>
                    <a:pt x="7995" y="5539"/>
                    <a:pt x="7902" y="5713"/>
                    <a:pt x="7821" y="5887"/>
                  </a:cubicBezTo>
                  <a:cubicBezTo>
                    <a:pt x="7774" y="5980"/>
                    <a:pt x="7728" y="6050"/>
                    <a:pt x="7705" y="6119"/>
                  </a:cubicBezTo>
                  <a:cubicBezTo>
                    <a:pt x="7217" y="5899"/>
                    <a:pt x="6753" y="5585"/>
                    <a:pt x="6404" y="5365"/>
                  </a:cubicBezTo>
                  <a:cubicBezTo>
                    <a:pt x="5580" y="4877"/>
                    <a:pt x="4663" y="4343"/>
                    <a:pt x="4001" y="3670"/>
                  </a:cubicBezTo>
                  <a:cubicBezTo>
                    <a:pt x="3409" y="3055"/>
                    <a:pt x="3014" y="2416"/>
                    <a:pt x="2318" y="1894"/>
                  </a:cubicBezTo>
                  <a:cubicBezTo>
                    <a:pt x="1981" y="1650"/>
                    <a:pt x="1633" y="1418"/>
                    <a:pt x="1285" y="1174"/>
                  </a:cubicBezTo>
                  <a:cubicBezTo>
                    <a:pt x="1203" y="1093"/>
                    <a:pt x="1029" y="1011"/>
                    <a:pt x="855" y="907"/>
                  </a:cubicBezTo>
                  <a:cubicBezTo>
                    <a:pt x="890" y="884"/>
                    <a:pt x="925" y="837"/>
                    <a:pt x="948" y="791"/>
                  </a:cubicBezTo>
                  <a:cubicBezTo>
                    <a:pt x="994" y="733"/>
                    <a:pt x="1064" y="628"/>
                    <a:pt x="1099" y="524"/>
                  </a:cubicBezTo>
                  <a:close/>
                  <a:moveTo>
                    <a:pt x="8773" y="4784"/>
                  </a:moveTo>
                  <a:cubicBezTo>
                    <a:pt x="8773" y="4796"/>
                    <a:pt x="9028" y="5075"/>
                    <a:pt x="9051" y="5109"/>
                  </a:cubicBezTo>
                  <a:cubicBezTo>
                    <a:pt x="9144" y="5202"/>
                    <a:pt x="9202" y="5318"/>
                    <a:pt x="9260" y="5458"/>
                  </a:cubicBezTo>
                  <a:cubicBezTo>
                    <a:pt x="9295" y="5562"/>
                    <a:pt x="9342" y="5702"/>
                    <a:pt x="9342" y="5818"/>
                  </a:cubicBezTo>
                  <a:cubicBezTo>
                    <a:pt x="9342" y="5922"/>
                    <a:pt x="9342" y="6038"/>
                    <a:pt x="9295" y="6119"/>
                  </a:cubicBezTo>
                  <a:cubicBezTo>
                    <a:pt x="9283" y="6131"/>
                    <a:pt x="9272" y="6166"/>
                    <a:pt x="9260" y="6178"/>
                  </a:cubicBezTo>
                  <a:cubicBezTo>
                    <a:pt x="9125" y="6323"/>
                    <a:pt x="8901" y="6355"/>
                    <a:pt x="8702" y="6355"/>
                  </a:cubicBezTo>
                  <a:cubicBezTo>
                    <a:pt x="8662" y="6355"/>
                    <a:pt x="8624" y="6354"/>
                    <a:pt x="8587" y="6352"/>
                  </a:cubicBezTo>
                  <a:cubicBezTo>
                    <a:pt x="8517" y="6352"/>
                    <a:pt x="7821" y="6224"/>
                    <a:pt x="7844" y="6166"/>
                  </a:cubicBezTo>
                  <a:cubicBezTo>
                    <a:pt x="7960" y="5876"/>
                    <a:pt x="8181" y="5597"/>
                    <a:pt x="8355" y="5365"/>
                  </a:cubicBezTo>
                  <a:cubicBezTo>
                    <a:pt x="8482" y="5191"/>
                    <a:pt x="8680" y="4993"/>
                    <a:pt x="8773" y="4784"/>
                  </a:cubicBezTo>
                  <a:close/>
                  <a:moveTo>
                    <a:pt x="526" y="0"/>
                  </a:moveTo>
                  <a:cubicBezTo>
                    <a:pt x="215" y="0"/>
                    <a:pt x="0" y="381"/>
                    <a:pt x="147" y="652"/>
                  </a:cubicBezTo>
                  <a:cubicBezTo>
                    <a:pt x="275" y="895"/>
                    <a:pt x="542" y="1058"/>
                    <a:pt x="762" y="1186"/>
                  </a:cubicBezTo>
                  <a:cubicBezTo>
                    <a:pt x="983" y="1313"/>
                    <a:pt x="1227" y="1418"/>
                    <a:pt x="1447" y="1545"/>
                  </a:cubicBezTo>
                  <a:cubicBezTo>
                    <a:pt x="2074" y="1940"/>
                    <a:pt x="2724" y="2323"/>
                    <a:pt x="3131" y="2939"/>
                  </a:cubicBezTo>
                  <a:cubicBezTo>
                    <a:pt x="3432" y="3403"/>
                    <a:pt x="3699" y="3798"/>
                    <a:pt x="4117" y="4158"/>
                  </a:cubicBezTo>
                  <a:cubicBezTo>
                    <a:pt x="5139" y="5028"/>
                    <a:pt x="6451" y="5806"/>
                    <a:pt x="7647" y="6386"/>
                  </a:cubicBezTo>
                  <a:cubicBezTo>
                    <a:pt x="7925" y="6514"/>
                    <a:pt x="8215" y="6630"/>
                    <a:pt x="8517" y="6677"/>
                  </a:cubicBezTo>
                  <a:cubicBezTo>
                    <a:pt x="8568" y="6681"/>
                    <a:pt x="8619" y="6684"/>
                    <a:pt x="8670" y="6684"/>
                  </a:cubicBezTo>
                  <a:cubicBezTo>
                    <a:pt x="8759" y="6684"/>
                    <a:pt x="8847" y="6676"/>
                    <a:pt x="8935" y="6653"/>
                  </a:cubicBezTo>
                  <a:cubicBezTo>
                    <a:pt x="9342" y="6572"/>
                    <a:pt x="9632" y="6236"/>
                    <a:pt x="9643" y="5818"/>
                  </a:cubicBezTo>
                  <a:cubicBezTo>
                    <a:pt x="9643" y="5725"/>
                    <a:pt x="9643" y="5643"/>
                    <a:pt x="9632" y="5551"/>
                  </a:cubicBezTo>
                  <a:cubicBezTo>
                    <a:pt x="9609" y="5411"/>
                    <a:pt x="9527" y="5284"/>
                    <a:pt x="9458" y="5168"/>
                  </a:cubicBezTo>
                  <a:cubicBezTo>
                    <a:pt x="9295" y="4912"/>
                    <a:pt x="9086" y="4715"/>
                    <a:pt x="8866" y="4529"/>
                  </a:cubicBezTo>
                  <a:cubicBezTo>
                    <a:pt x="7844" y="3670"/>
                    <a:pt x="6602" y="2788"/>
                    <a:pt x="5394" y="2207"/>
                  </a:cubicBezTo>
                  <a:cubicBezTo>
                    <a:pt x="4884" y="1952"/>
                    <a:pt x="4419" y="1894"/>
                    <a:pt x="3874" y="1801"/>
                  </a:cubicBezTo>
                  <a:cubicBezTo>
                    <a:pt x="3131" y="1662"/>
                    <a:pt x="2527" y="1232"/>
                    <a:pt x="1912" y="826"/>
                  </a:cubicBezTo>
                  <a:cubicBezTo>
                    <a:pt x="1714" y="675"/>
                    <a:pt x="1517" y="501"/>
                    <a:pt x="1320" y="361"/>
                  </a:cubicBezTo>
                  <a:cubicBezTo>
                    <a:pt x="1099" y="199"/>
                    <a:pt x="820" y="13"/>
                    <a:pt x="553" y="1"/>
                  </a:cubicBezTo>
                  <a:cubicBezTo>
                    <a:pt x="544" y="1"/>
                    <a:pt x="535" y="0"/>
                    <a:pt x="526" y="0"/>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57"/>
            <p:cNvSpPr/>
            <p:nvPr/>
          </p:nvSpPr>
          <p:spPr>
            <a:xfrm>
              <a:off x="3945825" y="3969575"/>
              <a:ext cx="62425" cy="46250"/>
            </a:xfrm>
            <a:custGeom>
              <a:avLst/>
              <a:gdLst/>
              <a:ahLst/>
              <a:cxnLst/>
              <a:rect l="l" t="t" r="r" b="b"/>
              <a:pathLst>
                <a:path w="2497" h="1850" extrusionOk="0">
                  <a:moveTo>
                    <a:pt x="607" y="291"/>
                  </a:moveTo>
                  <a:cubicBezTo>
                    <a:pt x="646" y="291"/>
                    <a:pt x="688" y="297"/>
                    <a:pt x="732" y="311"/>
                  </a:cubicBezTo>
                  <a:cubicBezTo>
                    <a:pt x="917" y="369"/>
                    <a:pt x="1091" y="543"/>
                    <a:pt x="1266" y="648"/>
                  </a:cubicBezTo>
                  <a:cubicBezTo>
                    <a:pt x="1602" y="845"/>
                    <a:pt x="2148" y="1100"/>
                    <a:pt x="2241" y="1275"/>
                  </a:cubicBezTo>
                  <a:cubicBezTo>
                    <a:pt x="2290" y="1383"/>
                    <a:pt x="2189" y="1599"/>
                    <a:pt x="1980" y="1599"/>
                  </a:cubicBezTo>
                  <a:cubicBezTo>
                    <a:pt x="1943" y="1599"/>
                    <a:pt x="1902" y="1592"/>
                    <a:pt x="1858" y="1576"/>
                  </a:cubicBezTo>
                  <a:cubicBezTo>
                    <a:pt x="1672" y="1518"/>
                    <a:pt x="1382" y="1298"/>
                    <a:pt x="1219" y="1182"/>
                  </a:cubicBezTo>
                  <a:cubicBezTo>
                    <a:pt x="882" y="984"/>
                    <a:pt x="290" y="764"/>
                    <a:pt x="244" y="578"/>
                  </a:cubicBezTo>
                  <a:cubicBezTo>
                    <a:pt x="224" y="489"/>
                    <a:pt x="381" y="291"/>
                    <a:pt x="607" y="291"/>
                  </a:cubicBezTo>
                  <a:close/>
                  <a:moveTo>
                    <a:pt x="530" y="0"/>
                  </a:moveTo>
                  <a:cubicBezTo>
                    <a:pt x="481" y="0"/>
                    <a:pt x="430" y="13"/>
                    <a:pt x="372" y="44"/>
                  </a:cubicBezTo>
                  <a:cubicBezTo>
                    <a:pt x="279" y="102"/>
                    <a:pt x="186" y="183"/>
                    <a:pt x="128" y="299"/>
                  </a:cubicBezTo>
                  <a:cubicBezTo>
                    <a:pt x="81" y="369"/>
                    <a:pt x="0" y="543"/>
                    <a:pt x="47" y="636"/>
                  </a:cubicBezTo>
                  <a:cubicBezTo>
                    <a:pt x="35" y="636"/>
                    <a:pt x="35" y="636"/>
                    <a:pt x="47" y="648"/>
                  </a:cubicBezTo>
                  <a:cubicBezTo>
                    <a:pt x="70" y="706"/>
                    <a:pt x="151" y="752"/>
                    <a:pt x="174" y="799"/>
                  </a:cubicBezTo>
                  <a:cubicBezTo>
                    <a:pt x="232" y="857"/>
                    <a:pt x="290" y="915"/>
                    <a:pt x="348" y="950"/>
                  </a:cubicBezTo>
                  <a:cubicBezTo>
                    <a:pt x="465" y="1054"/>
                    <a:pt x="604" y="1147"/>
                    <a:pt x="743" y="1228"/>
                  </a:cubicBezTo>
                  <a:cubicBezTo>
                    <a:pt x="1022" y="1402"/>
                    <a:pt x="1312" y="1553"/>
                    <a:pt x="1579" y="1693"/>
                  </a:cubicBezTo>
                  <a:cubicBezTo>
                    <a:pt x="1614" y="1704"/>
                    <a:pt x="1625" y="1727"/>
                    <a:pt x="1649" y="1739"/>
                  </a:cubicBezTo>
                  <a:cubicBezTo>
                    <a:pt x="1760" y="1794"/>
                    <a:pt x="1849" y="1850"/>
                    <a:pt x="1950" y="1850"/>
                  </a:cubicBezTo>
                  <a:cubicBezTo>
                    <a:pt x="1997" y="1850"/>
                    <a:pt x="2046" y="1838"/>
                    <a:pt x="2101" y="1809"/>
                  </a:cubicBezTo>
                  <a:cubicBezTo>
                    <a:pt x="2206" y="1751"/>
                    <a:pt x="2287" y="1669"/>
                    <a:pt x="2345" y="1553"/>
                  </a:cubicBezTo>
                  <a:cubicBezTo>
                    <a:pt x="2403" y="1449"/>
                    <a:pt x="2496" y="1298"/>
                    <a:pt x="2438" y="1205"/>
                  </a:cubicBezTo>
                  <a:cubicBezTo>
                    <a:pt x="2403" y="1147"/>
                    <a:pt x="2345" y="1100"/>
                    <a:pt x="2310" y="1054"/>
                  </a:cubicBezTo>
                  <a:cubicBezTo>
                    <a:pt x="2252" y="996"/>
                    <a:pt x="2194" y="938"/>
                    <a:pt x="2136" y="892"/>
                  </a:cubicBezTo>
                  <a:cubicBezTo>
                    <a:pt x="2020" y="799"/>
                    <a:pt x="1881" y="706"/>
                    <a:pt x="1742" y="625"/>
                  </a:cubicBezTo>
                  <a:cubicBezTo>
                    <a:pt x="1463" y="450"/>
                    <a:pt x="1184" y="311"/>
                    <a:pt x="894" y="160"/>
                  </a:cubicBezTo>
                  <a:cubicBezTo>
                    <a:pt x="871" y="137"/>
                    <a:pt x="836" y="125"/>
                    <a:pt x="824" y="114"/>
                  </a:cubicBezTo>
                  <a:cubicBezTo>
                    <a:pt x="716" y="52"/>
                    <a:pt x="628" y="0"/>
                    <a:pt x="530" y="0"/>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8" name="Google Shape;2268;p57"/>
          <p:cNvGrpSpPr/>
          <p:nvPr/>
        </p:nvGrpSpPr>
        <p:grpSpPr>
          <a:xfrm>
            <a:off x="5410200" y="2796624"/>
            <a:ext cx="604557" cy="719524"/>
            <a:chOff x="4133275" y="3874025"/>
            <a:chExt cx="136475" cy="162450"/>
          </a:xfrm>
        </p:grpSpPr>
        <p:sp>
          <p:nvSpPr>
            <p:cNvPr id="2269" name="Google Shape;2269;p57"/>
            <p:cNvSpPr/>
            <p:nvPr/>
          </p:nvSpPr>
          <p:spPr>
            <a:xfrm>
              <a:off x="4169000" y="3882575"/>
              <a:ext cx="97775" cy="35875"/>
            </a:xfrm>
            <a:custGeom>
              <a:avLst/>
              <a:gdLst/>
              <a:ahLst/>
              <a:cxnLst/>
              <a:rect l="l" t="t" r="r" b="b"/>
              <a:pathLst>
                <a:path w="3911" h="1435" extrusionOk="0">
                  <a:moveTo>
                    <a:pt x="710" y="1"/>
                  </a:moveTo>
                  <a:cubicBezTo>
                    <a:pt x="653" y="1"/>
                    <a:pt x="594" y="14"/>
                    <a:pt x="535" y="41"/>
                  </a:cubicBezTo>
                  <a:cubicBezTo>
                    <a:pt x="407" y="76"/>
                    <a:pt x="291" y="215"/>
                    <a:pt x="291" y="355"/>
                  </a:cubicBezTo>
                  <a:lnTo>
                    <a:pt x="291" y="366"/>
                  </a:lnTo>
                  <a:cubicBezTo>
                    <a:pt x="70" y="587"/>
                    <a:pt x="1" y="935"/>
                    <a:pt x="186" y="1237"/>
                  </a:cubicBezTo>
                  <a:cubicBezTo>
                    <a:pt x="205" y="1270"/>
                    <a:pt x="230" y="1284"/>
                    <a:pt x="254" y="1284"/>
                  </a:cubicBezTo>
                  <a:cubicBezTo>
                    <a:pt x="290" y="1284"/>
                    <a:pt x="324" y="1255"/>
                    <a:pt x="337" y="1214"/>
                  </a:cubicBezTo>
                  <a:cubicBezTo>
                    <a:pt x="349" y="1063"/>
                    <a:pt x="419" y="773"/>
                    <a:pt x="535" y="691"/>
                  </a:cubicBezTo>
                  <a:cubicBezTo>
                    <a:pt x="646" y="599"/>
                    <a:pt x="739" y="563"/>
                    <a:pt x="820" y="563"/>
                  </a:cubicBezTo>
                  <a:cubicBezTo>
                    <a:pt x="1035" y="563"/>
                    <a:pt x="1167" y="818"/>
                    <a:pt x="1336" y="970"/>
                  </a:cubicBezTo>
                  <a:cubicBezTo>
                    <a:pt x="1521" y="1144"/>
                    <a:pt x="1742" y="1295"/>
                    <a:pt x="1986" y="1388"/>
                  </a:cubicBezTo>
                  <a:cubicBezTo>
                    <a:pt x="2108" y="1420"/>
                    <a:pt x="2226" y="1435"/>
                    <a:pt x="2342" y="1435"/>
                  </a:cubicBezTo>
                  <a:cubicBezTo>
                    <a:pt x="2479" y="1435"/>
                    <a:pt x="2614" y="1414"/>
                    <a:pt x="2752" y="1376"/>
                  </a:cubicBezTo>
                  <a:cubicBezTo>
                    <a:pt x="2924" y="1332"/>
                    <a:pt x="3044" y="1315"/>
                    <a:pt x="3149" y="1315"/>
                  </a:cubicBezTo>
                  <a:cubicBezTo>
                    <a:pt x="3321" y="1315"/>
                    <a:pt x="3452" y="1361"/>
                    <a:pt x="3704" y="1411"/>
                  </a:cubicBezTo>
                  <a:cubicBezTo>
                    <a:pt x="3714" y="1413"/>
                    <a:pt x="3723" y="1414"/>
                    <a:pt x="3732" y="1414"/>
                  </a:cubicBezTo>
                  <a:cubicBezTo>
                    <a:pt x="3843" y="1414"/>
                    <a:pt x="3910" y="1288"/>
                    <a:pt x="3878" y="1202"/>
                  </a:cubicBezTo>
                  <a:cubicBezTo>
                    <a:pt x="3832" y="1109"/>
                    <a:pt x="3785" y="1040"/>
                    <a:pt x="3727" y="982"/>
                  </a:cubicBezTo>
                  <a:cubicBezTo>
                    <a:pt x="3739" y="970"/>
                    <a:pt x="3739" y="935"/>
                    <a:pt x="3727" y="924"/>
                  </a:cubicBezTo>
                  <a:cubicBezTo>
                    <a:pt x="3639" y="747"/>
                    <a:pt x="3419" y="712"/>
                    <a:pt x="3234" y="712"/>
                  </a:cubicBezTo>
                  <a:cubicBezTo>
                    <a:pt x="3200" y="712"/>
                    <a:pt x="3166" y="713"/>
                    <a:pt x="3135" y="715"/>
                  </a:cubicBezTo>
                  <a:cubicBezTo>
                    <a:pt x="2891" y="738"/>
                    <a:pt x="2671" y="819"/>
                    <a:pt x="2439" y="912"/>
                  </a:cubicBezTo>
                  <a:cubicBezTo>
                    <a:pt x="2427" y="912"/>
                    <a:pt x="2404" y="924"/>
                    <a:pt x="2392" y="935"/>
                  </a:cubicBezTo>
                  <a:cubicBezTo>
                    <a:pt x="2365" y="938"/>
                    <a:pt x="2338" y="939"/>
                    <a:pt x="2312" y="939"/>
                  </a:cubicBezTo>
                  <a:cubicBezTo>
                    <a:pt x="2226" y="939"/>
                    <a:pt x="2144" y="924"/>
                    <a:pt x="2055" y="889"/>
                  </a:cubicBezTo>
                  <a:cubicBezTo>
                    <a:pt x="1742" y="761"/>
                    <a:pt x="1533" y="448"/>
                    <a:pt x="1266" y="250"/>
                  </a:cubicBezTo>
                  <a:cubicBezTo>
                    <a:pt x="1173" y="192"/>
                    <a:pt x="1092" y="157"/>
                    <a:pt x="1011" y="134"/>
                  </a:cubicBezTo>
                  <a:cubicBezTo>
                    <a:pt x="926" y="50"/>
                    <a:pt x="822" y="1"/>
                    <a:pt x="7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57"/>
            <p:cNvSpPr/>
            <p:nvPr/>
          </p:nvSpPr>
          <p:spPr>
            <a:xfrm>
              <a:off x="4133275" y="3874025"/>
              <a:ext cx="136475" cy="162450"/>
            </a:xfrm>
            <a:custGeom>
              <a:avLst/>
              <a:gdLst/>
              <a:ahLst/>
              <a:cxnLst/>
              <a:rect l="l" t="t" r="r" b="b"/>
              <a:pathLst>
                <a:path w="5459" h="6498" extrusionOk="0">
                  <a:moveTo>
                    <a:pt x="2165" y="375"/>
                  </a:moveTo>
                  <a:cubicBezTo>
                    <a:pt x="2296" y="375"/>
                    <a:pt x="2442" y="461"/>
                    <a:pt x="2579" y="627"/>
                  </a:cubicBezTo>
                  <a:cubicBezTo>
                    <a:pt x="2823" y="929"/>
                    <a:pt x="3043" y="1138"/>
                    <a:pt x="3334" y="1266"/>
                  </a:cubicBezTo>
                  <a:cubicBezTo>
                    <a:pt x="3403" y="1295"/>
                    <a:pt x="3474" y="1307"/>
                    <a:pt x="3545" y="1307"/>
                  </a:cubicBezTo>
                  <a:cubicBezTo>
                    <a:pt x="3859" y="1307"/>
                    <a:pt x="4191" y="1072"/>
                    <a:pt x="4570" y="1072"/>
                  </a:cubicBezTo>
                  <a:cubicBezTo>
                    <a:pt x="4676" y="1072"/>
                    <a:pt x="4786" y="1090"/>
                    <a:pt x="4901" y="1138"/>
                  </a:cubicBezTo>
                  <a:cubicBezTo>
                    <a:pt x="5191" y="1254"/>
                    <a:pt x="5226" y="1579"/>
                    <a:pt x="4924" y="2194"/>
                  </a:cubicBezTo>
                  <a:cubicBezTo>
                    <a:pt x="4587" y="2856"/>
                    <a:pt x="3856" y="3367"/>
                    <a:pt x="3566" y="4063"/>
                  </a:cubicBezTo>
                  <a:cubicBezTo>
                    <a:pt x="3310" y="4655"/>
                    <a:pt x="3403" y="5573"/>
                    <a:pt x="3055" y="6130"/>
                  </a:cubicBezTo>
                  <a:cubicBezTo>
                    <a:pt x="2788" y="5561"/>
                    <a:pt x="2869" y="4981"/>
                    <a:pt x="2776" y="4388"/>
                  </a:cubicBezTo>
                  <a:cubicBezTo>
                    <a:pt x="2741" y="4168"/>
                    <a:pt x="2695" y="3762"/>
                    <a:pt x="2405" y="3750"/>
                  </a:cubicBezTo>
                  <a:cubicBezTo>
                    <a:pt x="2399" y="3749"/>
                    <a:pt x="2392" y="3749"/>
                    <a:pt x="2386" y="3749"/>
                  </a:cubicBezTo>
                  <a:cubicBezTo>
                    <a:pt x="2079" y="3749"/>
                    <a:pt x="1775" y="4299"/>
                    <a:pt x="1615" y="4481"/>
                  </a:cubicBezTo>
                  <a:cubicBezTo>
                    <a:pt x="1430" y="4690"/>
                    <a:pt x="1093" y="5143"/>
                    <a:pt x="814" y="5224"/>
                  </a:cubicBezTo>
                  <a:cubicBezTo>
                    <a:pt x="743" y="5243"/>
                    <a:pt x="686" y="5252"/>
                    <a:pt x="641" y="5252"/>
                  </a:cubicBezTo>
                  <a:cubicBezTo>
                    <a:pt x="384" y="5252"/>
                    <a:pt x="546" y="4966"/>
                    <a:pt x="675" y="4748"/>
                  </a:cubicBezTo>
                  <a:cubicBezTo>
                    <a:pt x="1023" y="4156"/>
                    <a:pt x="1940" y="3495"/>
                    <a:pt x="2022" y="2786"/>
                  </a:cubicBezTo>
                  <a:cubicBezTo>
                    <a:pt x="2068" y="2473"/>
                    <a:pt x="1906" y="2090"/>
                    <a:pt x="1859" y="1776"/>
                  </a:cubicBezTo>
                  <a:cubicBezTo>
                    <a:pt x="1848" y="1602"/>
                    <a:pt x="1778" y="987"/>
                    <a:pt x="1790" y="882"/>
                  </a:cubicBezTo>
                  <a:cubicBezTo>
                    <a:pt x="1837" y="539"/>
                    <a:pt x="1985" y="375"/>
                    <a:pt x="2165" y="375"/>
                  </a:cubicBezTo>
                  <a:close/>
                  <a:moveTo>
                    <a:pt x="2150" y="0"/>
                  </a:moveTo>
                  <a:cubicBezTo>
                    <a:pt x="2146" y="0"/>
                    <a:pt x="2142" y="0"/>
                    <a:pt x="2138" y="0"/>
                  </a:cubicBezTo>
                  <a:cubicBezTo>
                    <a:pt x="1441" y="35"/>
                    <a:pt x="1441" y="743"/>
                    <a:pt x="1488" y="1266"/>
                  </a:cubicBezTo>
                  <a:cubicBezTo>
                    <a:pt x="1511" y="1684"/>
                    <a:pt x="1697" y="2159"/>
                    <a:pt x="1673" y="2589"/>
                  </a:cubicBezTo>
                  <a:cubicBezTo>
                    <a:pt x="1662" y="2972"/>
                    <a:pt x="1453" y="3169"/>
                    <a:pt x="1256" y="3413"/>
                  </a:cubicBezTo>
                  <a:cubicBezTo>
                    <a:pt x="919" y="3820"/>
                    <a:pt x="559" y="4226"/>
                    <a:pt x="304" y="4690"/>
                  </a:cubicBezTo>
                  <a:cubicBezTo>
                    <a:pt x="0" y="5259"/>
                    <a:pt x="202" y="5600"/>
                    <a:pt x="572" y="5600"/>
                  </a:cubicBezTo>
                  <a:cubicBezTo>
                    <a:pt x="769" y="5600"/>
                    <a:pt x="1014" y="5503"/>
                    <a:pt x="1256" y="5294"/>
                  </a:cubicBezTo>
                  <a:cubicBezTo>
                    <a:pt x="1523" y="5062"/>
                    <a:pt x="1778" y="4772"/>
                    <a:pt x="2022" y="4505"/>
                  </a:cubicBezTo>
                  <a:cubicBezTo>
                    <a:pt x="2176" y="4326"/>
                    <a:pt x="2285" y="4197"/>
                    <a:pt x="2367" y="4197"/>
                  </a:cubicBezTo>
                  <a:cubicBezTo>
                    <a:pt x="2445" y="4197"/>
                    <a:pt x="2499" y="4315"/>
                    <a:pt x="2544" y="4621"/>
                  </a:cubicBezTo>
                  <a:cubicBezTo>
                    <a:pt x="2625" y="5259"/>
                    <a:pt x="2544" y="5874"/>
                    <a:pt x="2904" y="6443"/>
                  </a:cubicBezTo>
                  <a:cubicBezTo>
                    <a:pt x="2928" y="6480"/>
                    <a:pt x="2972" y="6497"/>
                    <a:pt x="3016" y="6497"/>
                  </a:cubicBezTo>
                  <a:cubicBezTo>
                    <a:pt x="3056" y="6497"/>
                    <a:pt x="3097" y="6483"/>
                    <a:pt x="3125" y="6455"/>
                  </a:cubicBezTo>
                  <a:cubicBezTo>
                    <a:pt x="3635" y="5932"/>
                    <a:pt x="3531" y="5166"/>
                    <a:pt x="3705" y="4516"/>
                  </a:cubicBezTo>
                  <a:cubicBezTo>
                    <a:pt x="3972" y="3483"/>
                    <a:pt x="5075" y="2972"/>
                    <a:pt x="5342" y="1927"/>
                  </a:cubicBezTo>
                  <a:cubicBezTo>
                    <a:pt x="5458" y="1498"/>
                    <a:pt x="5388" y="1057"/>
                    <a:pt x="4936" y="882"/>
                  </a:cubicBezTo>
                  <a:cubicBezTo>
                    <a:pt x="4832" y="840"/>
                    <a:pt x="4732" y="823"/>
                    <a:pt x="4629" y="823"/>
                  </a:cubicBezTo>
                  <a:cubicBezTo>
                    <a:pt x="4534" y="823"/>
                    <a:pt x="4437" y="837"/>
                    <a:pt x="4332" y="859"/>
                  </a:cubicBezTo>
                  <a:cubicBezTo>
                    <a:pt x="4111" y="905"/>
                    <a:pt x="3889" y="981"/>
                    <a:pt x="3691" y="981"/>
                  </a:cubicBezTo>
                  <a:cubicBezTo>
                    <a:pt x="3640" y="981"/>
                    <a:pt x="3590" y="976"/>
                    <a:pt x="3543" y="964"/>
                  </a:cubicBezTo>
                  <a:cubicBezTo>
                    <a:pt x="3012" y="814"/>
                    <a:pt x="2722" y="0"/>
                    <a:pt x="2150" y="0"/>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1" name="Google Shape;2271;p57"/>
          <p:cNvGrpSpPr/>
          <p:nvPr/>
        </p:nvGrpSpPr>
        <p:grpSpPr>
          <a:xfrm>
            <a:off x="6260882" y="3849687"/>
            <a:ext cx="604538" cy="850261"/>
            <a:chOff x="4318475" y="3492650"/>
            <a:chExt cx="175600" cy="246975"/>
          </a:xfrm>
        </p:grpSpPr>
        <p:sp>
          <p:nvSpPr>
            <p:cNvPr id="2272" name="Google Shape;2272;p57"/>
            <p:cNvSpPr/>
            <p:nvPr/>
          </p:nvSpPr>
          <p:spPr>
            <a:xfrm>
              <a:off x="4351150" y="3594475"/>
              <a:ext cx="128425" cy="109800"/>
            </a:xfrm>
            <a:custGeom>
              <a:avLst/>
              <a:gdLst/>
              <a:ahLst/>
              <a:cxnLst/>
              <a:rect l="l" t="t" r="r" b="b"/>
              <a:pathLst>
                <a:path w="5137" h="4392" extrusionOk="0">
                  <a:moveTo>
                    <a:pt x="4057" y="0"/>
                  </a:moveTo>
                  <a:cubicBezTo>
                    <a:pt x="4012" y="0"/>
                    <a:pt x="3965" y="21"/>
                    <a:pt x="3929" y="72"/>
                  </a:cubicBezTo>
                  <a:cubicBezTo>
                    <a:pt x="3639" y="502"/>
                    <a:pt x="2919" y="896"/>
                    <a:pt x="2443" y="1140"/>
                  </a:cubicBezTo>
                  <a:cubicBezTo>
                    <a:pt x="2026" y="1373"/>
                    <a:pt x="1409" y="1589"/>
                    <a:pt x="849" y="1589"/>
                  </a:cubicBezTo>
                  <a:cubicBezTo>
                    <a:pt x="599" y="1589"/>
                    <a:pt x="360" y="1546"/>
                    <a:pt x="156" y="1442"/>
                  </a:cubicBezTo>
                  <a:cubicBezTo>
                    <a:pt x="147" y="1438"/>
                    <a:pt x="138" y="1436"/>
                    <a:pt x="129" y="1436"/>
                  </a:cubicBezTo>
                  <a:cubicBezTo>
                    <a:pt x="65" y="1436"/>
                    <a:pt x="1" y="1531"/>
                    <a:pt x="52" y="1581"/>
                  </a:cubicBezTo>
                  <a:lnTo>
                    <a:pt x="98" y="1616"/>
                  </a:lnTo>
                  <a:cubicBezTo>
                    <a:pt x="63" y="2092"/>
                    <a:pt x="203" y="2533"/>
                    <a:pt x="342" y="2986"/>
                  </a:cubicBezTo>
                  <a:cubicBezTo>
                    <a:pt x="446" y="3300"/>
                    <a:pt x="528" y="3868"/>
                    <a:pt x="783" y="4124"/>
                  </a:cubicBezTo>
                  <a:cubicBezTo>
                    <a:pt x="959" y="4324"/>
                    <a:pt x="1267" y="4391"/>
                    <a:pt x="1603" y="4391"/>
                  </a:cubicBezTo>
                  <a:cubicBezTo>
                    <a:pt x="2086" y="4391"/>
                    <a:pt x="2630" y="4252"/>
                    <a:pt x="2931" y="4170"/>
                  </a:cubicBezTo>
                  <a:cubicBezTo>
                    <a:pt x="3604" y="3984"/>
                    <a:pt x="4730" y="3578"/>
                    <a:pt x="5032" y="2847"/>
                  </a:cubicBezTo>
                  <a:cubicBezTo>
                    <a:pt x="5137" y="2591"/>
                    <a:pt x="5078" y="2406"/>
                    <a:pt x="4974" y="2139"/>
                  </a:cubicBezTo>
                  <a:cubicBezTo>
                    <a:pt x="4742" y="1593"/>
                    <a:pt x="4440" y="1013"/>
                    <a:pt x="4150" y="479"/>
                  </a:cubicBezTo>
                  <a:cubicBezTo>
                    <a:pt x="4138" y="455"/>
                    <a:pt x="4138" y="444"/>
                    <a:pt x="4115" y="432"/>
                  </a:cubicBezTo>
                  <a:cubicBezTo>
                    <a:pt x="4161" y="374"/>
                    <a:pt x="4185" y="304"/>
                    <a:pt x="4219" y="223"/>
                  </a:cubicBezTo>
                  <a:cubicBezTo>
                    <a:pt x="4251" y="103"/>
                    <a:pt x="4157" y="0"/>
                    <a:pt x="40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57"/>
            <p:cNvSpPr/>
            <p:nvPr/>
          </p:nvSpPr>
          <p:spPr>
            <a:xfrm>
              <a:off x="4326900" y="3499675"/>
              <a:ext cx="84175" cy="46125"/>
            </a:xfrm>
            <a:custGeom>
              <a:avLst/>
              <a:gdLst/>
              <a:ahLst/>
              <a:cxnLst/>
              <a:rect l="l" t="t" r="r" b="b"/>
              <a:pathLst>
                <a:path w="3367" h="1845" extrusionOk="0">
                  <a:moveTo>
                    <a:pt x="2211" y="0"/>
                  </a:moveTo>
                  <a:cubicBezTo>
                    <a:pt x="1518" y="0"/>
                    <a:pt x="204" y="547"/>
                    <a:pt x="23" y="857"/>
                  </a:cubicBezTo>
                  <a:cubicBezTo>
                    <a:pt x="0" y="892"/>
                    <a:pt x="35" y="974"/>
                    <a:pt x="128" y="985"/>
                  </a:cubicBezTo>
                  <a:cubicBezTo>
                    <a:pt x="133" y="986"/>
                    <a:pt x="139" y="986"/>
                    <a:pt x="146" y="986"/>
                  </a:cubicBezTo>
                  <a:cubicBezTo>
                    <a:pt x="459" y="986"/>
                    <a:pt x="1741" y="301"/>
                    <a:pt x="2242" y="301"/>
                  </a:cubicBezTo>
                  <a:cubicBezTo>
                    <a:pt x="2347" y="301"/>
                    <a:pt x="2418" y="331"/>
                    <a:pt x="2438" y="405"/>
                  </a:cubicBezTo>
                  <a:cubicBezTo>
                    <a:pt x="2438" y="439"/>
                    <a:pt x="2461" y="451"/>
                    <a:pt x="2473" y="451"/>
                  </a:cubicBezTo>
                  <a:cubicBezTo>
                    <a:pt x="2489" y="464"/>
                    <a:pt x="2508" y="470"/>
                    <a:pt x="2527" y="470"/>
                  </a:cubicBezTo>
                  <a:cubicBezTo>
                    <a:pt x="2576" y="470"/>
                    <a:pt x="2627" y="432"/>
                    <a:pt x="2635" y="381"/>
                  </a:cubicBezTo>
                  <a:lnTo>
                    <a:pt x="2635" y="347"/>
                  </a:lnTo>
                  <a:cubicBezTo>
                    <a:pt x="2751" y="648"/>
                    <a:pt x="2844" y="997"/>
                    <a:pt x="2926" y="1322"/>
                  </a:cubicBezTo>
                  <a:cubicBezTo>
                    <a:pt x="2972" y="1508"/>
                    <a:pt x="2995" y="1693"/>
                    <a:pt x="3146" y="1833"/>
                  </a:cubicBezTo>
                  <a:cubicBezTo>
                    <a:pt x="3154" y="1840"/>
                    <a:pt x="3168" y="1844"/>
                    <a:pt x="3184" y="1844"/>
                  </a:cubicBezTo>
                  <a:cubicBezTo>
                    <a:pt x="3216" y="1844"/>
                    <a:pt x="3255" y="1829"/>
                    <a:pt x="3262" y="1798"/>
                  </a:cubicBezTo>
                  <a:cubicBezTo>
                    <a:pt x="3367" y="1566"/>
                    <a:pt x="3251" y="1310"/>
                    <a:pt x="3169" y="1078"/>
                  </a:cubicBezTo>
                  <a:cubicBezTo>
                    <a:pt x="3077" y="788"/>
                    <a:pt x="2937" y="509"/>
                    <a:pt x="2786" y="242"/>
                  </a:cubicBezTo>
                  <a:cubicBezTo>
                    <a:pt x="2763" y="207"/>
                    <a:pt x="2734" y="193"/>
                    <a:pt x="2706" y="193"/>
                  </a:cubicBezTo>
                  <a:cubicBezTo>
                    <a:pt x="2679" y="193"/>
                    <a:pt x="2653" y="207"/>
                    <a:pt x="2635" y="231"/>
                  </a:cubicBezTo>
                  <a:cubicBezTo>
                    <a:pt x="2617" y="66"/>
                    <a:pt x="2452" y="0"/>
                    <a:pt x="22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57"/>
            <p:cNvSpPr/>
            <p:nvPr/>
          </p:nvSpPr>
          <p:spPr>
            <a:xfrm>
              <a:off x="4404350" y="3558450"/>
              <a:ext cx="83650" cy="134250"/>
            </a:xfrm>
            <a:custGeom>
              <a:avLst/>
              <a:gdLst/>
              <a:ahLst/>
              <a:cxnLst/>
              <a:rect l="l" t="t" r="r" b="b"/>
              <a:pathLst>
                <a:path w="3346" h="5370" extrusionOk="0">
                  <a:moveTo>
                    <a:pt x="88" y="1"/>
                  </a:moveTo>
                  <a:cubicBezTo>
                    <a:pt x="41" y="1"/>
                    <a:pt x="1" y="55"/>
                    <a:pt x="37" y="108"/>
                  </a:cubicBezTo>
                  <a:cubicBezTo>
                    <a:pt x="246" y="457"/>
                    <a:pt x="536" y="596"/>
                    <a:pt x="872" y="793"/>
                  </a:cubicBezTo>
                  <a:cubicBezTo>
                    <a:pt x="1813" y="1351"/>
                    <a:pt x="1975" y="2233"/>
                    <a:pt x="2254" y="3220"/>
                  </a:cubicBezTo>
                  <a:cubicBezTo>
                    <a:pt x="2335" y="3556"/>
                    <a:pt x="2440" y="3905"/>
                    <a:pt x="2567" y="4230"/>
                  </a:cubicBezTo>
                  <a:cubicBezTo>
                    <a:pt x="2730" y="4613"/>
                    <a:pt x="2858" y="5077"/>
                    <a:pt x="3171" y="5356"/>
                  </a:cubicBezTo>
                  <a:cubicBezTo>
                    <a:pt x="3183" y="5365"/>
                    <a:pt x="3199" y="5369"/>
                    <a:pt x="3216" y="5369"/>
                  </a:cubicBezTo>
                  <a:cubicBezTo>
                    <a:pt x="3265" y="5369"/>
                    <a:pt x="3322" y="5335"/>
                    <a:pt x="3322" y="5275"/>
                  </a:cubicBezTo>
                  <a:cubicBezTo>
                    <a:pt x="3345" y="5054"/>
                    <a:pt x="3299" y="4880"/>
                    <a:pt x="3206" y="4659"/>
                  </a:cubicBezTo>
                  <a:cubicBezTo>
                    <a:pt x="2997" y="4102"/>
                    <a:pt x="2846" y="3847"/>
                    <a:pt x="2637" y="3150"/>
                  </a:cubicBezTo>
                  <a:cubicBezTo>
                    <a:pt x="2498" y="2639"/>
                    <a:pt x="2382" y="2117"/>
                    <a:pt x="2161" y="1641"/>
                  </a:cubicBezTo>
                  <a:cubicBezTo>
                    <a:pt x="2033" y="1339"/>
                    <a:pt x="1894" y="1060"/>
                    <a:pt x="1639" y="840"/>
                  </a:cubicBezTo>
                  <a:cubicBezTo>
                    <a:pt x="1186" y="468"/>
                    <a:pt x="582" y="387"/>
                    <a:pt x="129" y="16"/>
                  </a:cubicBezTo>
                  <a:cubicBezTo>
                    <a:pt x="116" y="5"/>
                    <a:pt x="102" y="1"/>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57"/>
            <p:cNvSpPr/>
            <p:nvPr/>
          </p:nvSpPr>
          <p:spPr>
            <a:xfrm>
              <a:off x="4318475" y="3492650"/>
              <a:ext cx="175600" cy="246975"/>
            </a:xfrm>
            <a:custGeom>
              <a:avLst/>
              <a:gdLst/>
              <a:ahLst/>
              <a:cxnLst/>
              <a:rect l="l" t="t" r="r" b="b"/>
              <a:pathLst>
                <a:path w="7024" h="9879" extrusionOk="0">
                  <a:moveTo>
                    <a:pt x="2616" y="277"/>
                  </a:moveTo>
                  <a:cubicBezTo>
                    <a:pt x="2726" y="277"/>
                    <a:pt x="2878" y="311"/>
                    <a:pt x="2868" y="430"/>
                  </a:cubicBezTo>
                  <a:cubicBezTo>
                    <a:pt x="2845" y="581"/>
                    <a:pt x="2578" y="720"/>
                    <a:pt x="2438" y="779"/>
                  </a:cubicBezTo>
                  <a:cubicBezTo>
                    <a:pt x="1997" y="987"/>
                    <a:pt x="1510" y="1173"/>
                    <a:pt x="1045" y="1313"/>
                  </a:cubicBezTo>
                  <a:cubicBezTo>
                    <a:pt x="958" y="1337"/>
                    <a:pt x="806" y="1389"/>
                    <a:pt x="676" y="1389"/>
                  </a:cubicBezTo>
                  <a:cubicBezTo>
                    <a:pt x="564" y="1389"/>
                    <a:pt x="469" y="1350"/>
                    <a:pt x="453" y="1220"/>
                  </a:cubicBezTo>
                  <a:cubicBezTo>
                    <a:pt x="418" y="1034"/>
                    <a:pt x="894" y="802"/>
                    <a:pt x="1034" y="744"/>
                  </a:cubicBezTo>
                  <a:cubicBezTo>
                    <a:pt x="1510" y="546"/>
                    <a:pt x="1986" y="337"/>
                    <a:pt x="2566" y="279"/>
                  </a:cubicBezTo>
                  <a:cubicBezTo>
                    <a:pt x="2581" y="278"/>
                    <a:pt x="2598" y="277"/>
                    <a:pt x="2616" y="277"/>
                  </a:cubicBezTo>
                  <a:close/>
                  <a:moveTo>
                    <a:pt x="3088" y="697"/>
                  </a:moveTo>
                  <a:cubicBezTo>
                    <a:pt x="3147" y="825"/>
                    <a:pt x="3205" y="964"/>
                    <a:pt x="3251" y="1080"/>
                  </a:cubicBezTo>
                  <a:cubicBezTo>
                    <a:pt x="3332" y="1313"/>
                    <a:pt x="3379" y="1591"/>
                    <a:pt x="3483" y="1835"/>
                  </a:cubicBezTo>
                  <a:cubicBezTo>
                    <a:pt x="3379" y="1951"/>
                    <a:pt x="3274" y="2032"/>
                    <a:pt x="3181" y="2137"/>
                  </a:cubicBezTo>
                  <a:cubicBezTo>
                    <a:pt x="3135" y="1951"/>
                    <a:pt x="3042" y="1754"/>
                    <a:pt x="2984" y="1603"/>
                  </a:cubicBezTo>
                  <a:lnTo>
                    <a:pt x="2775" y="941"/>
                  </a:lnTo>
                  <a:cubicBezTo>
                    <a:pt x="2891" y="871"/>
                    <a:pt x="3007" y="802"/>
                    <a:pt x="3088" y="697"/>
                  </a:cubicBezTo>
                  <a:close/>
                  <a:moveTo>
                    <a:pt x="2659" y="1011"/>
                  </a:moveTo>
                  <a:cubicBezTo>
                    <a:pt x="2787" y="1394"/>
                    <a:pt x="2914" y="1835"/>
                    <a:pt x="3100" y="2206"/>
                  </a:cubicBezTo>
                  <a:cubicBezTo>
                    <a:pt x="3019" y="2288"/>
                    <a:pt x="2949" y="2334"/>
                    <a:pt x="2845" y="2381"/>
                  </a:cubicBezTo>
                  <a:cubicBezTo>
                    <a:pt x="2845" y="2206"/>
                    <a:pt x="2775" y="2044"/>
                    <a:pt x="2717" y="1881"/>
                  </a:cubicBezTo>
                  <a:cubicBezTo>
                    <a:pt x="2612" y="1626"/>
                    <a:pt x="2508" y="1371"/>
                    <a:pt x="2392" y="1138"/>
                  </a:cubicBezTo>
                  <a:lnTo>
                    <a:pt x="2380" y="1138"/>
                  </a:lnTo>
                  <a:cubicBezTo>
                    <a:pt x="2438" y="1104"/>
                    <a:pt x="2496" y="1080"/>
                    <a:pt x="2566" y="1046"/>
                  </a:cubicBezTo>
                  <a:lnTo>
                    <a:pt x="2659" y="1011"/>
                  </a:lnTo>
                  <a:close/>
                  <a:moveTo>
                    <a:pt x="674" y="1707"/>
                  </a:moveTo>
                  <a:cubicBezTo>
                    <a:pt x="674" y="1881"/>
                    <a:pt x="813" y="2044"/>
                    <a:pt x="871" y="2206"/>
                  </a:cubicBezTo>
                  <a:cubicBezTo>
                    <a:pt x="941" y="2392"/>
                    <a:pt x="987" y="2648"/>
                    <a:pt x="1068" y="2833"/>
                  </a:cubicBezTo>
                  <a:cubicBezTo>
                    <a:pt x="999" y="2822"/>
                    <a:pt x="929" y="2787"/>
                    <a:pt x="871" y="2764"/>
                  </a:cubicBezTo>
                  <a:cubicBezTo>
                    <a:pt x="848" y="2740"/>
                    <a:pt x="825" y="2740"/>
                    <a:pt x="813" y="2729"/>
                  </a:cubicBezTo>
                  <a:cubicBezTo>
                    <a:pt x="732" y="2543"/>
                    <a:pt x="662" y="2357"/>
                    <a:pt x="604" y="2183"/>
                  </a:cubicBezTo>
                  <a:cubicBezTo>
                    <a:pt x="558" y="2032"/>
                    <a:pt x="534" y="1858"/>
                    <a:pt x="488" y="1707"/>
                  </a:cubicBezTo>
                  <a:close/>
                  <a:moveTo>
                    <a:pt x="2311" y="1150"/>
                  </a:moveTo>
                  <a:cubicBezTo>
                    <a:pt x="2345" y="1533"/>
                    <a:pt x="2496" y="2090"/>
                    <a:pt x="2729" y="2427"/>
                  </a:cubicBezTo>
                  <a:cubicBezTo>
                    <a:pt x="2624" y="2485"/>
                    <a:pt x="2508" y="2543"/>
                    <a:pt x="2392" y="2590"/>
                  </a:cubicBezTo>
                  <a:cubicBezTo>
                    <a:pt x="2229" y="2648"/>
                    <a:pt x="1986" y="2729"/>
                    <a:pt x="1742" y="2787"/>
                  </a:cubicBezTo>
                  <a:lnTo>
                    <a:pt x="1695" y="2706"/>
                  </a:lnTo>
                  <a:cubicBezTo>
                    <a:pt x="1672" y="2613"/>
                    <a:pt x="1637" y="2532"/>
                    <a:pt x="1614" y="2450"/>
                  </a:cubicBezTo>
                  <a:cubicBezTo>
                    <a:pt x="1606" y="2439"/>
                    <a:pt x="1592" y="2433"/>
                    <a:pt x="1578" y="2433"/>
                  </a:cubicBezTo>
                  <a:cubicBezTo>
                    <a:pt x="1548" y="2433"/>
                    <a:pt x="1517" y="2454"/>
                    <a:pt x="1533" y="2485"/>
                  </a:cubicBezTo>
                  <a:cubicBezTo>
                    <a:pt x="1568" y="2578"/>
                    <a:pt x="1579" y="2671"/>
                    <a:pt x="1614" y="2775"/>
                  </a:cubicBezTo>
                  <a:cubicBezTo>
                    <a:pt x="1614" y="2787"/>
                    <a:pt x="1626" y="2810"/>
                    <a:pt x="1626" y="2822"/>
                  </a:cubicBezTo>
                  <a:cubicBezTo>
                    <a:pt x="1498" y="2833"/>
                    <a:pt x="1382" y="2845"/>
                    <a:pt x="1266" y="2845"/>
                  </a:cubicBezTo>
                  <a:cubicBezTo>
                    <a:pt x="1243" y="2613"/>
                    <a:pt x="1103" y="2381"/>
                    <a:pt x="1010" y="2183"/>
                  </a:cubicBezTo>
                  <a:cubicBezTo>
                    <a:pt x="987" y="2044"/>
                    <a:pt x="976" y="1800"/>
                    <a:pt x="871" y="1672"/>
                  </a:cubicBezTo>
                  <a:cubicBezTo>
                    <a:pt x="952" y="1661"/>
                    <a:pt x="1034" y="1626"/>
                    <a:pt x="1092" y="1614"/>
                  </a:cubicBezTo>
                  <a:lnTo>
                    <a:pt x="1219" y="1568"/>
                  </a:lnTo>
                  <a:cubicBezTo>
                    <a:pt x="1266" y="1684"/>
                    <a:pt x="1301" y="1823"/>
                    <a:pt x="1347" y="1939"/>
                  </a:cubicBezTo>
                  <a:cubicBezTo>
                    <a:pt x="1394" y="2067"/>
                    <a:pt x="1405" y="2241"/>
                    <a:pt x="1510" y="2357"/>
                  </a:cubicBezTo>
                  <a:cubicBezTo>
                    <a:pt x="1514" y="2362"/>
                    <a:pt x="1525" y="2365"/>
                    <a:pt x="1536" y="2365"/>
                  </a:cubicBezTo>
                  <a:cubicBezTo>
                    <a:pt x="1552" y="2365"/>
                    <a:pt x="1568" y="2359"/>
                    <a:pt x="1568" y="2346"/>
                  </a:cubicBezTo>
                  <a:cubicBezTo>
                    <a:pt x="1614" y="2195"/>
                    <a:pt x="1533" y="2021"/>
                    <a:pt x="1510" y="1881"/>
                  </a:cubicBezTo>
                  <a:cubicBezTo>
                    <a:pt x="1475" y="1742"/>
                    <a:pt x="1440" y="1626"/>
                    <a:pt x="1394" y="1510"/>
                  </a:cubicBezTo>
                  <a:cubicBezTo>
                    <a:pt x="1707" y="1417"/>
                    <a:pt x="2020" y="1278"/>
                    <a:pt x="2311" y="1150"/>
                  </a:cubicBezTo>
                  <a:close/>
                  <a:moveTo>
                    <a:pt x="3402" y="2392"/>
                  </a:moveTo>
                  <a:cubicBezTo>
                    <a:pt x="3448" y="2613"/>
                    <a:pt x="3611" y="2775"/>
                    <a:pt x="3831" y="2915"/>
                  </a:cubicBezTo>
                  <a:cubicBezTo>
                    <a:pt x="4377" y="3286"/>
                    <a:pt x="4841" y="3205"/>
                    <a:pt x="5201" y="3867"/>
                  </a:cubicBezTo>
                  <a:cubicBezTo>
                    <a:pt x="5201" y="3878"/>
                    <a:pt x="5225" y="3890"/>
                    <a:pt x="5225" y="3890"/>
                  </a:cubicBezTo>
                  <a:cubicBezTo>
                    <a:pt x="4717" y="4876"/>
                    <a:pt x="3328" y="5422"/>
                    <a:pt x="2140" y="5422"/>
                  </a:cubicBezTo>
                  <a:cubicBezTo>
                    <a:pt x="1860" y="5422"/>
                    <a:pt x="1591" y="5391"/>
                    <a:pt x="1347" y="5329"/>
                  </a:cubicBezTo>
                  <a:cubicBezTo>
                    <a:pt x="1347" y="4552"/>
                    <a:pt x="1823" y="3832"/>
                    <a:pt x="1417" y="3135"/>
                  </a:cubicBezTo>
                  <a:cubicBezTo>
                    <a:pt x="1811" y="3124"/>
                    <a:pt x="2253" y="2996"/>
                    <a:pt x="2520" y="2891"/>
                  </a:cubicBezTo>
                  <a:cubicBezTo>
                    <a:pt x="2798" y="2787"/>
                    <a:pt x="3147" y="2624"/>
                    <a:pt x="3402" y="2392"/>
                  </a:cubicBezTo>
                  <a:close/>
                  <a:moveTo>
                    <a:pt x="5329" y="4064"/>
                  </a:moveTo>
                  <a:cubicBezTo>
                    <a:pt x="5747" y="4877"/>
                    <a:pt x="5991" y="5782"/>
                    <a:pt x="6293" y="6641"/>
                  </a:cubicBezTo>
                  <a:cubicBezTo>
                    <a:pt x="5635" y="7768"/>
                    <a:pt x="4424" y="8307"/>
                    <a:pt x="3193" y="8307"/>
                  </a:cubicBezTo>
                  <a:cubicBezTo>
                    <a:pt x="2838" y="8307"/>
                    <a:pt x="2482" y="8262"/>
                    <a:pt x="2137" y="8174"/>
                  </a:cubicBezTo>
                  <a:cubicBezTo>
                    <a:pt x="1800" y="7349"/>
                    <a:pt x="1510" y="6479"/>
                    <a:pt x="1382" y="5608"/>
                  </a:cubicBezTo>
                  <a:lnTo>
                    <a:pt x="1382" y="5608"/>
                  </a:lnTo>
                  <a:cubicBezTo>
                    <a:pt x="1625" y="5675"/>
                    <a:pt x="1891" y="5707"/>
                    <a:pt x="2168" y="5707"/>
                  </a:cubicBezTo>
                  <a:cubicBezTo>
                    <a:pt x="3386" y="5707"/>
                    <a:pt x="4809" y="5086"/>
                    <a:pt x="5329" y="4064"/>
                  </a:cubicBezTo>
                  <a:close/>
                  <a:moveTo>
                    <a:pt x="6385" y="6908"/>
                  </a:moveTo>
                  <a:cubicBezTo>
                    <a:pt x="6490" y="7198"/>
                    <a:pt x="6606" y="7477"/>
                    <a:pt x="6734" y="7756"/>
                  </a:cubicBezTo>
                  <a:cubicBezTo>
                    <a:pt x="6745" y="7779"/>
                    <a:pt x="6757" y="7790"/>
                    <a:pt x="6792" y="7814"/>
                  </a:cubicBezTo>
                  <a:cubicBezTo>
                    <a:pt x="6170" y="8958"/>
                    <a:pt x="4708" y="9487"/>
                    <a:pt x="3515" y="9487"/>
                  </a:cubicBezTo>
                  <a:cubicBezTo>
                    <a:pt x="3172" y="9487"/>
                    <a:pt x="2850" y="9443"/>
                    <a:pt x="2578" y="9358"/>
                  </a:cubicBezTo>
                  <a:cubicBezTo>
                    <a:pt x="2462" y="9091"/>
                    <a:pt x="2345" y="8812"/>
                    <a:pt x="2253" y="8522"/>
                  </a:cubicBezTo>
                  <a:lnTo>
                    <a:pt x="2253" y="8522"/>
                  </a:lnTo>
                  <a:cubicBezTo>
                    <a:pt x="2490" y="8608"/>
                    <a:pt x="2758" y="8642"/>
                    <a:pt x="3033" y="8642"/>
                  </a:cubicBezTo>
                  <a:cubicBezTo>
                    <a:pt x="3578" y="8642"/>
                    <a:pt x="4154" y="8506"/>
                    <a:pt x="4586" y="8359"/>
                  </a:cubicBezTo>
                  <a:cubicBezTo>
                    <a:pt x="5341" y="8092"/>
                    <a:pt x="6002" y="7616"/>
                    <a:pt x="6385" y="6908"/>
                  </a:cubicBezTo>
                  <a:close/>
                  <a:moveTo>
                    <a:pt x="2661" y="1"/>
                  </a:moveTo>
                  <a:cubicBezTo>
                    <a:pt x="2126" y="1"/>
                    <a:pt x="1341" y="324"/>
                    <a:pt x="1127" y="407"/>
                  </a:cubicBezTo>
                  <a:cubicBezTo>
                    <a:pt x="813" y="546"/>
                    <a:pt x="465" y="674"/>
                    <a:pt x="233" y="953"/>
                  </a:cubicBezTo>
                  <a:cubicBezTo>
                    <a:pt x="93" y="1092"/>
                    <a:pt x="0" y="1313"/>
                    <a:pt x="117" y="1487"/>
                  </a:cubicBezTo>
                  <a:cubicBezTo>
                    <a:pt x="128" y="1742"/>
                    <a:pt x="302" y="2021"/>
                    <a:pt x="384" y="2253"/>
                  </a:cubicBezTo>
                  <a:cubicBezTo>
                    <a:pt x="465" y="2439"/>
                    <a:pt x="500" y="2636"/>
                    <a:pt x="581" y="2810"/>
                  </a:cubicBezTo>
                  <a:cubicBezTo>
                    <a:pt x="592" y="2845"/>
                    <a:pt x="604" y="2880"/>
                    <a:pt x="639" y="2903"/>
                  </a:cubicBezTo>
                  <a:cubicBezTo>
                    <a:pt x="662" y="2961"/>
                    <a:pt x="697" y="2984"/>
                    <a:pt x="720" y="3007"/>
                  </a:cubicBezTo>
                  <a:cubicBezTo>
                    <a:pt x="871" y="3100"/>
                    <a:pt x="1045" y="3124"/>
                    <a:pt x="1231" y="3135"/>
                  </a:cubicBezTo>
                  <a:cubicBezTo>
                    <a:pt x="1289" y="3483"/>
                    <a:pt x="1359" y="3762"/>
                    <a:pt x="1243" y="4134"/>
                  </a:cubicBezTo>
                  <a:cubicBezTo>
                    <a:pt x="1161" y="4389"/>
                    <a:pt x="1045" y="4621"/>
                    <a:pt x="1010" y="4877"/>
                  </a:cubicBezTo>
                  <a:cubicBezTo>
                    <a:pt x="952" y="5295"/>
                    <a:pt x="1057" y="5736"/>
                    <a:pt x="1161" y="6142"/>
                  </a:cubicBezTo>
                  <a:cubicBezTo>
                    <a:pt x="1417" y="7314"/>
                    <a:pt x="1858" y="8464"/>
                    <a:pt x="2276" y="9578"/>
                  </a:cubicBezTo>
                  <a:cubicBezTo>
                    <a:pt x="2334" y="9741"/>
                    <a:pt x="3181" y="9845"/>
                    <a:pt x="3506" y="9869"/>
                  </a:cubicBezTo>
                  <a:cubicBezTo>
                    <a:pt x="3576" y="9875"/>
                    <a:pt x="3649" y="9879"/>
                    <a:pt x="3724" y="9879"/>
                  </a:cubicBezTo>
                  <a:cubicBezTo>
                    <a:pt x="4928" y="9879"/>
                    <a:pt x="6706" y="9012"/>
                    <a:pt x="7012" y="7744"/>
                  </a:cubicBezTo>
                  <a:cubicBezTo>
                    <a:pt x="7024" y="7709"/>
                    <a:pt x="7024" y="7686"/>
                    <a:pt x="7024" y="7651"/>
                  </a:cubicBezTo>
                  <a:lnTo>
                    <a:pt x="7024" y="7640"/>
                  </a:lnTo>
                  <a:cubicBezTo>
                    <a:pt x="7024" y="7605"/>
                    <a:pt x="7024" y="7582"/>
                    <a:pt x="6989" y="7558"/>
                  </a:cubicBezTo>
                  <a:cubicBezTo>
                    <a:pt x="6420" y="6328"/>
                    <a:pt x="6177" y="4969"/>
                    <a:pt x="5538" y="3750"/>
                  </a:cubicBezTo>
                  <a:cubicBezTo>
                    <a:pt x="5364" y="3402"/>
                    <a:pt x="5190" y="3135"/>
                    <a:pt x="4830" y="2961"/>
                  </a:cubicBezTo>
                  <a:cubicBezTo>
                    <a:pt x="4656" y="2880"/>
                    <a:pt x="4470" y="2845"/>
                    <a:pt x="4273" y="2775"/>
                  </a:cubicBezTo>
                  <a:cubicBezTo>
                    <a:pt x="3959" y="2648"/>
                    <a:pt x="3750" y="2427"/>
                    <a:pt x="3553" y="2172"/>
                  </a:cubicBezTo>
                  <a:cubicBezTo>
                    <a:pt x="3611" y="2090"/>
                    <a:pt x="3657" y="2009"/>
                    <a:pt x="3669" y="1905"/>
                  </a:cubicBezTo>
                  <a:cubicBezTo>
                    <a:pt x="3681" y="1893"/>
                    <a:pt x="3692" y="1858"/>
                    <a:pt x="3715" y="1835"/>
                  </a:cubicBezTo>
                  <a:cubicBezTo>
                    <a:pt x="3715" y="1510"/>
                    <a:pt x="3564" y="1162"/>
                    <a:pt x="3460" y="860"/>
                  </a:cubicBezTo>
                  <a:cubicBezTo>
                    <a:pt x="3390" y="639"/>
                    <a:pt x="3321" y="372"/>
                    <a:pt x="3135" y="198"/>
                  </a:cubicBezTo>
                  <a:cubicBezTo>
                    <a:pt x="3055" y="54"/>
                    <a:pt x="2878" y="1"/>
                    <a:pt x="2661" y="1"/>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6" name="Google Shape;2276;p57"/>
          <p:cNvGrpSpPr/>
          <p:nvPr/>
        </p:nvGrpSpPr>
        <p:grpSpPr>
          <a:xfrm>
            <a:off x="7675657" y="1899154"/>
            <a:ext cx="1231498" cy="1051342"/>
            <a:chOff x="4860625" y="3006950"/>
            <a:chExt cx="340475" cy="290675"/>
          </a:xfrm>
        </p:grpSpPr>
        <p:sp>
          <p:nvSpPr>
            <p:cNvPr id="2277" name="Google Shape;2277;p57"/>
            <p:cNvSpPr/>
            <p:nvPr/>
          </p:nvSpPr>
          <p:spPr>
            <a:xfrm>
              <a:off x="4988625" y="3013750"/>
              <a:ext cx="42400" cy="123100"/>
            </a:xfrm>
            <a:custGeom>
              <a:avLst/>
              <a:gdLst/>
              <a:ahLst/>
              <a:cxnLst/>
              <a:rect l="l" t="t" r="r" b="b"/>
              <a:pathLst>
                <a:path w="1696" h="4924" extrusionOk="0">
                  <a:moveTo>
                    <a:pt x="1165" y="0"/>
                  </a:moveTo>
                  <a:cubicBezTo>
                    <a:pt x="1118" y="0"/>
                    <a:pt x="1074" y="26"/>
                    <a:pt x="1068" y="83"/>
                  </a:cubicBezTo>
                  <a:cubicBezTo>
                    <a:pt x="1010" y="895"/>
                    <a:pt x="1184" y="1708"/>
                    <a:pt x="1219" y="2521"/>
                  </a:cubicBezTo>
                  <a:cubicBezTo>
                    <a:pt x="1231" y="3008"/>
                    <a:pt x="1219" y="3484"/>
                    <a:pt x="952" y="3925"/>
                  </a:cubicBezTo>
                  <a:cubicBezTo>
                    <a:pt x="720" y="4320"/>
                    <a:pt x="360" y="4518"/>
                    <a:pt x="35" y="4819"/>
                  </a:cubicBezTo>
                  <a:cubicBezTo>
                    <a:pt x="0" y="4866"/>
                    <a:pt x="35" y="4924"/>
                    <a:pt x="81" y="4924"/>
                  </a:cubicBezTo>
                  <a:cubicBezTo>
                    <a:pt x="824" y="4877"/>
                    <a:pt x="1393" y="4169"/>
                    <a:pt x="1521" y="3473"/>
                  </a:cubicBezTo>
                  <a:cubicBezTo>
                    <a:pt x="1695" y="2370"/>
                    <a:pt x="1405" y="1151"/>
                    <a:pt x="1277" y="83"/>
                  </a:cubicBezTo>
                  <a:cubicBezTo>
                    <a:pt x="1265" y="29"/>
                    <a:pt x="1214" y="0"/>
                    <a:pt x="11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57"/>
            <p:cNvSpPr/>
            <p:nvPr/>
          </p:nvSpPr>
          <p:spPr>
            <a:xfrm>
              <a:off x="4875125" y="3078750"/>
              <a:ext cx="122525" cy="170175"/>
            </a:xfrm>
            <a:custGeom>
              <a:avLst/>
              <a:gdLst/>
              <a:ahLst/>
              <a:cxnLst/>
              <a:rect l="l" t="t" r="r" b="b"/>
              <a:pathLst>
                <a:path w="4901" h="6807" extrusionOk="0">
                  <a:moveTo>
                    <a:pt x="3746" y="0"/>
                  </a:moveTo>
                  <a:cubicBezTo>
                    <a:pt x="3092" y="0"/>
                    <a:pt x="2631" y="612"/>
                    <a:pt x="2288" y="1105"/>
                  </a:cubicBezTo>
                  <a:cubicBezTo>
                    <a:pt x="1162" y="2707"/>
                    <a:pt x="36" y="4750"/>
                    <a:pt x="1" y="6747"/>
                  </a:cubicBezTo>
                  <a:cubicBezTo>
                    <a:pt x="1" y="6784"/>
                    <a:pt x="34" y="6806"/>
                    <a:pt x="66" y="6806"/>
                  </a:cubicBezTo>
                  <a:cubicBezTo>
                    <a:pt x="85" y="6806"/>
                    <a:pt x="104" y="6799"/>
                    <a:pt x="117" y="6782"/>
                  </a:cubicBezTo>
                  <a:cubicBezTo>
                    <a:pt x="558" y="6283"/>
                    <a:pt x="616" y="5563"/>
                    <a:pt x="802" y="4948"/>
                  </a:cubicBezTo>
                  <a:cubicBezTo>
                    <a:pt x="1023" y="4263"/>
                    <a:pt x="1336" y="3612"/>
                    <a:pt x="1673" y="2986"/>
                  </a:cubicBezTo>
                  <a:cubicBezTo>
                    <a:pt x="1975" y="2428"/>
                    <a:pt x="2311" y="1871"/>
                    <a:pt x="2694" y="1337"/>
                  </a:cubicBezTo>
                  <a:cubicBezTo>
                    <a:pt x="2868" y="1093"/>
                    <a:pt x="3066" y="745"/>
                    <a:pt x="3344" y="594"/>
                  </a:cubicBezTo>
                  <a:cubicBezTo>
                    <a:pt x="3517" y="503"/>
                    <a:pt x="3671" y="464"/>
                    <a:pt x="3810" y="464"/>
                  </a:cubicBezTo>
                  <a:cubicBezTo>
                    <a:pt x="4205" y="464"/>
                    <a:pt x="4476" y="782"/>
                    <a:pt x="4691" y="1151"/>
                  </a:cubicBezTo>
                  <a:cubicBezTo>
                    <a:pt x="4715" y="1184"/>
                    <a:pt x="4754" y="1200"/>
                    <a:pt x="4792" y="1200"/>
                  </a:cubicBezTo>
                  <a:cubicBezTo>
                    <a:pt x="4847" y="1200"/>
                    <a:pt x="4900" y="1167"/>
                    <a:pt x="4900" y="1105"/>
                  </a:cubicBezTo>
                  <a:cubicBezTo>
                    <a:pt x="4900" y="594"/>
                    <a:pt x="4412" y="95"/>
                    <a:pt x="3913" y="14"/>
                  </a:cubicBezTo>
                  <a:cubicBezTo>
                    <a:pt x="3856" y="5"/>
                    <a:pt x="3800" y="0"/>
                    <a:pt x="37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57"/>
            <p:cNvSpPr/>
            <p:nvPr/>
          </p:nvSpPr>
          <p:spPr>
            <a:xfrm>
              <a:off x="5044625" y="3077275"/>
              <a:ext cx="57500" cy="55550"/>
            </a:xfrm>
            <a:custGeom>
              <a:avLst/>
              <a:gdLst/>
              <a:ahLst/>
              <a:cxnLst/>
              <a:rect l="l" t="t" r="r" b="b"/>
              <a:pathLst>
                <a:path w="2300" h="2222" extrusionOk="0">
                  <a:moveTo>
                    <a:pt x="1588" y="1"/>
                  </a:moveTo>
                  <a:cubicBezTo>
                    <a:pt x="1250" y="1"/>
                    <a:pt x="927" y="202"/>
                    <a:pt x="674" y="456"/>
                  </a:cubicBezTo>
                  <a:cubicBezTo>
                    <a:pt x="326" y="816"/>
                    <a:pt x="1" y="1570"/>
                    <a:pt x="152" y="2081"/>
                  </a:cubicBezTo>
                  <a:cubicBezTo>
                    <a:pt x="160" y="2124"/>
                    <a:pt x="201" y="2148"/>
                    <a:pt x="245" y="2148"/>
                  </a:cubicBezTo>
                  <a:cubicBezTo>
                    <a:pt x="260" y="2148"/>
                    <a:pt x="276" y="2145"/>
                    <a:pt x="291" y="2139"/>
                  </a:cubicBezTo>
                  <a:cubicBezTo>
                    <a:pt x="337" y="2116"/>
                    <a:pt x="372" y="2093"/>
                    <a:pt x="407" y="2069"/>
                  </a:cubicBezTo>
                  <a:cubicBezTo>
                    <a:pt x="430" y="2104"/>
                    <a:pt x="454" y="2162"/>
                    <a:pt x="500" y="2197"/>
                  </a:cubicBezTo>
                  <a:cubicBezTo>
                    <a:pt x="516" y="2214"/>
                    <a:pt x="539" y="2221"/>
                    <a:pt x="562" y="2221"/>
                  </a:cubicBezTo>
                  <a:cubicBezTo>
                    <a:pt x="603" y="2221"/>
                    <a:pt x="647" y="2196"/>
                    <a:pt x="662" y="2151"/>
                  </a:cubicBezTo>
                  <a:cubicBezTo>
                    <a:pt x="721" y="1710"/>
                    <a:pt x="755" y="1384"/>
                    <a:pt x="1046" y="1013"/>
                  </a:cubicBezTo>
                  <a:cubicBezTo>
                    <a:pt x="1371" y="641"/>
                    <a:pt x="1731" y="549"/>
                    <a:pt x="2183" y="421"/>
                  </a:cubicBezTo>
                  <a:cubicBezTo>
                    <a:pt x="2288" y="386"/>
                    <a:pt x="2299" y="224"/>
                    <a:pt x="2195" y="189"/>
                  </a:cubicBezTo>
                  <a:cubicBezTo>
                    <a:pt x="2148" y="177"/>
                    <a:pt x="2114" y="177"/>
                    <a:pt x="2067" y="165"/>
                  </a:cubicBezTo>
                  <a:cubicBezTo>
                    <a:pt x="2067" y="154"/>
                    <a:pt x="2056" y="119"/>
                    <a:pt x="2021" y="119"/>
                  </a:cubicBezTo>
                  <a:cubicBezTo>
                    <a:pt x="1876" y="37"/>
                    <a:pt x="1731" y="1"/>
                    <a:pt x="15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57"/>
            <p:cNvSpPr/>
            <p:nvPr/>
          </p:nvSpPr>
          <p:spPr>
            <a:xfrm>
              <a:off x="5039700" y="3146975"/>
              <a:ext cx="16575" cy="111375"/>
            </a:xfrm>
            <a:custGeom>
              <a:avLst/>
              <a:gdLst/>
              <a:ahLst/>
              <a:cxnLst/>
              <a:rect l="l" t="t" r="r" b="b"/>
              <a:pathLst>
                <a:path w="663" h="4455" extrusionOk="0">
                  <a:moveTo>
                    <a:pt x="483" y="1"/>
                  </a:moveTo>
                  <a:cubicBezTo>
                    <a:pt x="455" y="1"/>
                    <a:pt x="427" y="14"/>
                    <a:pt x="407" y="48"/>
                  </a:cubicBezTo>
                  <a:cubicBezTo>
                    <a:pt x="0" y="674"/>
                    <a:pt x="82" y="1568"/>
                    <a:pt x="105" y="2277"/>
                  </a:cubicBezTo>
                  <a:cubicBezTo>
                    <a:pt x="105" y="2973"/>
                    <a:pt x="116" y="3774"/>
                    <a:pt x="430" y="4413"/>
                  </a:cubicBezTo>
                  <a:cubicBezTo>
                    <a:pt x="449" y="4442"/>
                    <a:pt x="479" y="4455"/>
                    <a:pt x="508" y="4455"/>
                  </a:cubicBezTo>
                  <a:cubicBezTo>
                    <a:pt x="548" y="4455"/>
                    <a:pt x="586" y="4430"/>
                    <a:pt x="592" y="4389"/>
                  </a:cubicBezTo>
                  <a:cubicBezTo>
                    <a:pt x="662" y="3774"/>
                    <a:pt x="511" y="3147"/>
                    <a:pt x="488" y="2544"/>
                  </a:cubicBezTo>
                  <a:cubicBezTo>
                    <a:pt x="465" y="1719"/>
                    <a:pt x="581" y="918"/>
                    <a:pt x="581" y="106"/>
                  </a:cubicBezTo>
                  <a:cubicBezTo>
                    <a:pt x="581" y="46"/>
                    <a:pt x="533" y="1"/>
                    <a:pt x="4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57"/>
            <p:cNvSpPr/>
            <p:nvPr/>
          </p:nvSpPr>
          <p:spPr>
            <a:xfrm>
              <a:off x="4860625" y="3006950"/>
              <a:ext cx="340475" cy="290675"/>
            </a:xfrm>
            <a:custGeom>
              <a:avLst/>
              <a:gdLst/>
              <a:ahLst/>
              <a:cxnLst/>
              <a:rect l="l" t="t" r="r" b="b"/>
              <a:pathLst>
                <a:path w="13619" h="11627" extrusionOk="0">
                  <a:moveTo>
                    <a:pt x="6776" y="1"/>
                  </a:moveTo>
                  <a:cubicBezTo>
                    <a:pt x="6731" y="1"/>
                    <a:pt x="6687" y="30"/>
                    <a:pt x="6687" y="88"/>
                  </a:cubicBezTo>
                  <a:cubicBezTo>
                    <a:pt x="6641" y="796"/>
                    <a:pt x="6757" y="1527"/>
                    <a:pt x="6745" y="2236"/>
                  </a:cubicBezTo>
                  <a:cubicBezTo>
                    <a:pt x="6722" y="2793"/>
                    <a:pt x="6699" y="3350"/>
                    <a:pt x="6862" y="3896"/>
                  </a:cubicBezTo>
                  <a:cubicBezTo>
                    <a:pt x="7059" y="4546"/>
                    <a:pt x="7581" y="5022"/>
                    <a:pt x="8197" y="5324"/>
                  </a:cubicBezTo>
                  <a:cubicBezTo>
                    <a:pt x="8255" y="5800"/>
                    <a:pt x="8638" y="6148"/>
                    <a:pt x="9102" y="6264"/>
                  </a:cubicBezTo>
                  <a:cubicBezTo>
                    <a:pt x="9196" y="6287"/>
                    <a:pt x="9313" y="6301"/>
                    <a:pt x="9438" y="6301"/>
                  </a:cubicBezTo>
                  <a:cubicBezTo>
                    <a:pt x="9803" y="6301"/>
                    <a:pt x="10229" y="6181"/>
                    <a:pt x="10298" y="5834"/>
                  </a:cubicBezTo>
                  <a:cubicBezTo>
                    <a:pt x="10309" y="5788"/>
                    <a:pt x="10286" y="5730"/>
                    <a:pt x="10228" y="5730"/>
                  </a:cubicBezTo>
                  <a:cubicBezTo>
                    <a:pt x="9920" y="5771"/>
                    <a:pt x="9702" y="5985"/>
                    <a:pt x="9382" y="5985"/>
                  </a:cubicBezTo>
                  <a:cubicBezTo>
                    <a:pt x="9341" y="5985"/>
                    <a:pt x="9298" y="5982"/>
                    <a:pt x="9253" y="5974"/>
                  </a:cubicBezTo>
                  <a:cubicBezTo>
                    <a:pt x="8905" y="5927"/>
                    <a:pt x="8673" y="5718"/>
                    <a:pt x="8487" y="5440"/>
                  </a:cubicBezTo>
                  <a:lnTo>
                    <a:pt x="8487" y="5440"/>
                  </a:lnTo>
                  <a:cubicBezTo>
                    <a:pt x="8673" y="5533"/>
                    <a:pt x="8870" y="5591"/>
                    <a:pt x="9079" y="5649"/>
                  </a:cubicBezTo>
                  <a:cubicBezTo>
                    <a:pt x="9087" y="5650"/>
                    <a:pt x="9094" y="5651"/>
                    <a:pt x="9101" y="5651"/>
                  </a:cubicBezTo>
                  <a:cubicBezTo>
                    <a:pt x="9202" y="5651"/>
                    <a:pt x="9247" y="5505"/>
                    <a:pt x="9160" y="5451"/>
                  </a:cubicBezTo>
                  <a:cubicBezTo>
                    <a:pt x="8684" y="5149"/>
                    <a:pt x="8081" y="5022"/>
                    <a:pt x="7651" y="4627"/>
                  </a:cubicBezTo>
                  <a:cubicBezTo>
                    <a:pt x="7628" y="4615"/>
                    <a:pt x="7616" y="4581"/>
                    <a:pt x="7593" y="4569"/>
                  </a:cubicBezTo>
                  <a:cubicBezTo>
                    <a:pt x="7665" y="3785"/>
                    <a:pt x="8080" y="2847"/>
                    <a:pt x="8827" y="2847"/>
                  </a:cubicBezTo>
                  <a:cubicBezTo>
                    <a:pt x="9042" y="2847"/>
                    <a:pt x="9285" y="2924"/>
                    <a:pt x="9555" y="3106"/>
                  </a:cubicBezTo>
                  <a:cubicBezTo>
                    <a:pt x="10205" y="3559"/>
                    <a:pt x="10658" y="4256"/>
                    <a:pt x="11018" y="4929"/>
                  </a:cubicBezTo>
                  <a:cubicBezTo>
                    <a:pt x="11424" y="5672"/>
                    <a:pt x="11865" y="6403"/>
                    <a:pt x="12248" y="7158"/>
                  </a:cubicBezTo>
                  <a:cubicBezTo>
                    <a:pt x="12643" y="7901"/>
                    <a:pt x="13618" y="9387"/>
                    <a:pt x="12817" y="10118"/>
                  </a:cubicBezTo>
                  <a:cubicBezTo>
                    <a:pt x="12237" y="10652"/>
                    <a:pt x="11296" y="10780"/>
                    <a:pt x="10542" y="10896"/>
                  </a:cubicBezTo>
                  <a:cubicBezTo>
                    <a:pt x="10186" y="10952"/>
                    <a:pt x="9854" y="10996"/>
                    <a:pt x="9545" y="10996"/>
                  </a:cubicBezTo>
                  <a:cubicBezTo>
                    <a:pt x="8897" y="10996"/>
                    <a:pt x="8351" y="10802"/>
                    <a:pt x="7895" y="10118"/>
                  </a:cubicBezTo>
                  <a:cubicBezTo>
                    <a:pt x="7047" y="8830"/>
                    <a:pt x="7465" y="7181"/>
                    <a:pt x="7546" y="5718"/>
                  </a:cubicBezTo>
                  <a:lnTo>
                    <a:pt x="7546" y="5718"/>
                  </a:lnTo>
                  <a:cubicBezTo>
                    <a:pt x="7755" y="5846"/>
                    <a:pt x="7953" y="5997"/>
                    <a:pt x="8127" y="6159"/>
                  </a:cubicBezTo>
                  <a:cubicBezTo>
                    <a:pt x="8324" y="6334"/>
                    <a:pt x="8498" y="6508"/>
                    <a:pt x="8649" y="6693"/>
                  </a:cubicBezTo>
                  <a:cubicBezTo>
                    <a:pt x="8742" y="6775"/>
                    <a:pt x="8812" y="6879"/>
                    <a:pt x="8882" y="6984"/>
                  </a:cubicBezTo>
                  <a:cubicBezTo>
                    <a:pt x="8916" y="7030"/>
                    <a:pt x="9102" y="7216"/>
                    <a:pt x="9102" y="7274"/>
                  </a:cubicBezTo>
                  <a:cubicBezTo>
                    <a:pt x="9044" y="7634"/>
                    <a:pt x="8986" y="7982"/>
                    <a:pt x="8916" y="8342"/>
                  </a:cubicBezTo>
                  <a:cubicBezTo>
                    <a:pt x="8858" y="8621"/>
                    <a:pt x="8696" y="8899"/>
                    <a:pt x="8673" y="9166"/>
                  </a:cubicBezTo>
                  <a:cubicBezTo>
                    <a:pt x="8673" y="9213"/>
                    <a:pt x="8707" y="9247"/>
                    <a:pt x="8754" y="9247"/>
                  </a:cubicBezTo>
                  <a:cubicBezTo>
                    <a:pt x="9079" y="9189"/>
                    <a:pt x="9091" y="8667"/>
                    <a:pt x="9137" y="8412"/>
                  </a:cubicBezTo>
                  <a:cubicBezTo>
                    <a:pt x="9172" y="8156"/>
                    <a:pt x="9276" y="7866"/>
                    <a:pt x="9311" y="7587"/>
                  </a:cubicBezTo>
                  <a:cubicBezTo>
                    <a:pt x="9717" y="8272"/>
                    <a:pt x="9834" y="9015"/>
                    <a:pt x="10159" y="9723"/>
                  </a:cubicBezTo>
                  <a:cubicBezTo>
                    <a:pt x="10174" y="9754"/>
                    <a:pt x="10208" y="9769"/>
                    <a:pt x="10241" y="9769"/>
                  </a:cubicBezTo>
                  <a:cubicBezTo>
                    <a:pt x="10284" y="9769"/>
                    <a:pt x="10326" y="9746"/>
                    <a:pt x="10333" y="9700"/>
                  </a:cubicBezTo>
                  <a:cubicBezTo>
                    <a:pt x="10426" y="9131"/>
                    <a:pt x="10217" y="8493"/>
                    <a:pt x="9926" y="7924"/>
                  </a:cubicBezTo>
                  <a:lnTo>
                    <a:pt x="9926" y="7924"/>
                  </a:lnTo>
                  <a:cubicBezTo>
                    <a:pt x="10182" y="8040"/>
                    <a:pt x="10426" y="8121"/>
                    <a:pt x="10704" y="8156"/>
                  </a:cubicBezTo>
                  <a:cubicBezTo>
                    <a:pt x="10772" y="8166"/>
                    <a:pt x="10859" y="8176"/>
                    <a:pt x="10947" y="8176"/>
                  </a:cubicBezTo>
                  <a:cubicBezTo>
                    <a:pt x="11159" y="8176"/>
                    <a:pt x="11384" y="8122"/>
                    <a:pt x="11401" y="7901"/>
                  </a:cubicBezTo>
                  <a:cubicBezTo>
                    <a:pt x="11401" y="7854"/>
                    <a:pt x="11366" y="7820"/>
                    <a:pt x="11343" y="7808"/>
                  </a:cubicBezTo>
                  <a:cubicBezTo>
                    <a:pt x="11310" y="7801"/>
                    <a:pt x="11281" y="7798"/>
                    <a:pt x="11253" y="7798"/>
                  </a:cubicBezTo>
                  <a:cubicBezTo>
                    <a:pt x="11192" y="7798"/>
                    <a:pt x="11136" y="7812"/>
                    <a:pt x="11064" y="7820"/>
                  </a:cubicBezTo>
                  <a:cubicBezTo>
                    <a:pt x="11016" y="7826"/>
                    <a:pt x="10969" y="7829"/>
                    <a:pt x="10922" y="7829"/>
                  </a:cubicBezTo>
                  <a:cubicBezTo>
                    <a:pt x="10807" y="7829"/>
                    <a:pt x="10695" y="7813"/>
                    <a:pt x="10588" y="7796"/>
                  </a:cubicBezTo>
                  <a:cubicBezTo>
                    <a:pt x="10263" y="7750"/>
                    <a:pt x="9973" y="7634"/>
                    <a:pt x="9694" y="7506"/>
                  </a:cubicBezTo>
                  <a:cubicBezTo>
                    <a:pt x="9613" y="7355"/>
                    <a:pt x="9520" y="7227"/>
                    <a:pt x="9439" y="7111"/>
                  </a:cubicBezTo>
                  <a:lnTo>
                    <a:pt x="9439" y="7111"/>
                  </a:lnTo>
                  <a:cubicBezTo>
                    <a:pt x="9468" y="7113"/>
                    <a:pt x="9496" y="7114"/>
                    <a:pt x="9524" y="7114"/>
                  </a:cubicBezTo>
                  <a:cubicBezTo>
                    <a:pt x="9655" y="7114"/>
                    <a:pt x="9781" y="7094"/>
                    <a:pt x="9915" y="7065"/>
                  </a:cubicBezTo>
                  <a:cubicBezTo>
                    <a:pt x="10159" y="7007"/>
                    <a:pt x="10646" y="6914"/>
                    <a:pt x="10727" y="6647"/>
                  </a:cubicBezTo>
                  <a:cubicBezTo>
                    <a:pt x="10739" y="6601"/>
                    <a:pt x="10716" y="6566"/>
                    <a:pt x="10669" y="6566"/>
                  </a:cubicBezTo>
                  <a:cubicBezTo>
                    <a:pt x="10638" y="6553"/>
                    <a:pt x="10605" y="6547"/>
                    <a:pt x="10571" y="6547"/>
                  </a:cubicBezTo>
                  <a:cubicBezTo>
                    <a:pt x="10389" y="6547"/>
                    <a:pt x="10176" y="6704"/>
                    <a:pt x="10019" y="6763"/>
                  </a:cubicBezTo>
                  <a:cubicBezTo>
                    <a:pt x="9805" y="6844"/>
                    <a:pt x="9611" y="6876"/>
                    <a:pt x="9406" y="6876"/>
                  </a:cubicBezTo>
                  <a:cubicBezTo>
                    <a:pt x="9345" y="6876"/>
                    <a:pt x="9282" y="6873"/>
                    <a:pt x="9218" y="6868"/>
                  </a:cubicBezTo>
                  <a:cubicBezTo>
                    <a:pt x="8858" y="6415"/>
                    <a:pt x="8452" y="5962"/>
                    <a:pt x="7976" y="5637"/>
                  </a:cubicBezTo>
                  <a:cubicBezTo>
                    <a:pt x="7566" y="5356"/>
                    <a:pt x="7088" y="5225"/>
                    <a:pt x="6609" y="5225"/>
                  </a:cubicBezTo>
                  <a:cubicBezTo>
                    <a:pt x="5880" y="5225"/>
                    <a:pt x="5148" y="5527"/>
                    <a:pt x="4644" y="6067"/>
                  </a:cubicBezTo>
                  <a:cubicBezTo>
                    <a:pt x="4458" y="6136"/>
                    <a:pt x="4296" y="6252"/>
                    <a:pt x="4157" y="6368"/>
                  </a:cubicBezTo>
                  <a:lnTo>
                    <a:pt x="4145" y="6392"/>
                  </a:lnTo>
                  <a:cubicBezTo>
                    <a:pt x="3948" y="6543"/>
                    <a:pt x="3773" y="6740"/>
                    <a:pt x="3576" y="6926"/>
                  </a:cubicBezTo>
                  <a:cubicBezTo>
                    <a:pt x="3356" y="7123"/>
                    <a:pt x="3100" y="7285"/>
                    <a:pt x="2822" y="7413"/>
                  </a:cubicBezTo>
                  <a:cubicBezTo>
                    <a:pt x="2531" y="7564"/>
                    <a:pt x="2229" y="7576"/>
                    <a:pt x="1951" y="7727"/>
                  </a:cubicBezTo>
                  <a:cubicBezTo>
                    <a:pt x="1904" y="7750"/>
                    <a:pt x="1893" y="7820"/>
                    <a:pt x="1951" y="7854"/>
                  </a:cubicBezTo>
                  <a:cubicBezTo>
                    <a:pt x="2052" y="7899"/>
                    <a:pt x="2158" y="7918"/>
                    <a:pt x="2266" y="7918"/>
                  </a:cubicBezTo>
                  <a:cubicBezTo>
                    <a:pt x="2639" y="7918"/>
                    <a:pt x="3030" y="7687"/>
                    <a:pt x="3309" y="7471"/>
                  </a:cubicBezTo>
                  <a:cubicBezTo>
                    <a:pt x="3483" y="7344"/>
                    <a:pt x="3646" y="7181"/>
                    <a:pt x="3797" y="7018"/>
                  </a:cubicBezTo>
                  <a:lnTo>
                    <a:pt x="3797" y="7018"/>
                  </a:lnTo>
                  <a:cubicBezTo>
                    <a:pt x="3541" y="7506"/>
                    <a:pt x="3332" y="7982"/>
                    <a:pt x="3181" y="8504"/>
                  </a:cubicBezTo>
                  <a:cubicBezTo>
                    <a:pt x="2996" y="9166"/>
                    <a:pt x="2752" y="10060"/>
                    <a:pt x="3007" y="10722"/>
                  </a:cubicBezTo>
                  <a:cubicBezTo>
                    <a:pt x="3025" y="10757"/>
                    <a:pt x="3057" y="10774"/>
                    <a:pt x="3087" y="10774"/>
                  </a:cubicBezTo>
                  <a:cubicBezTo>
                    <a:pt x="3118" y="10774"/>
                    <a:pt x="3147" y="10757"/>
                    <a:pt x="3158" y="10722"/>
                  </a:cubicBezTo>
                  <a:cubicBezTo>
                    <a:pt x="3251" y="10443"/>
                    <a:pt x="3239" y="10199"/>
                    <a:pt x="3251" y="9909"/>
                  </a:cubicBezTo>
                  <a:cubicBezTo>
                    <a:pt x="3298" y="9422"/>
                    <a:pt x="3402" y="8934"/>
                    <a:pt x="3518" y="8458"/>
                  </a:cubicBezTo>
                  <a:cubicBezTo>
                    <a:pt x="3681" y="7773"/>
                    <a:pt x="4029" y="7181"/>
                    <a:pt x="4261" y="6531"/>
                  </a:cubicBezTo>
                  <a:cubicBezTo>
                    <a:pt x="4296" y="6484"/>
                    <a:pt x="4342" y="6461"/>
                    <a:pt x="4389" y="6415"/>
                  </a:cubicBezTo>
                  <a:lnTo>
                    <a:pt x="4389" y="6415"/>
                  </a:lnTo>
                  <a:cubicBezTo>
                    <a:pt x="4006" y="7053"/>
                    <a:pt x="3832" y="8179"/>
                    <a:pt x="4331" y="8760"/>
                  </a:cubicBezTo>
                  <a:cubicBezTo>
                    <a:pt x="4338" y="8770"/>
                    <a:pt x="4347" y="8775"/>
                    <a:pt x="4356" y="8775"/>
                  </a:cubicBezTo>
                  <a:cubicBezTo>
                    <a:pt x="4378" y="8775"/>
                    <a:pt x="4400" y="8753"/>
                    <a:pt x="4400" y="8737"/>
                  </a:cubicBezTo>
                  <a:cubicBezTo>
                    <a:pt x="4412" y="7912"/>
                    <a:pt x="4145" y="7169"/>
                    <a:pt x="4691" y="6415"/>
                  </a:cubicBezTo>
                  <a:cubicBezTo>
                    <a:pt x="4923" y="6078"/>
                    <a:pt x="5259" y="5834"/>
                    <a:pt x="5631" y="5672"/>
                  </a:cubicBezTo>
                  <a:cubicBezTo>
                    <a:pt x="5735" y="6415"/>
                    <a:pt x="5956" y="7135"/>
                    <a:pt x="6026" y="7889"/>
                  </a:cubicBezTo>
                  <a:cubicBezTo>
                    <a:pt x="6130" y="9015"/>
                    <a:pt x="5492" y="9665"/>
                    <a:pt x="4633" y="10257"/>
                  </a:cubicBezTo>
                  <a:cubicBezTo>
                    <a:pt x="3773" y="10873"/>
                    <a:pt x="2589" y="11360"/>
                    <a:pt x="1533" y="11360"/>
                  </a:cubicBezTo>
                  <a:cubicBezTo>
                    <a:pt x="627" y="11360"/>
                    <a:pt x="558" y="10606"/>
                    <a:pt x="662" y="9886"/>
                  </a:cubicBezTo>
                  <a:cubicBezTo>
                    <a:pt x="836" y="8644"/>
                    <a:pt x="1312" y="7390"/>
                    <a:pt x="1742" y="6229"/>
                  </a:cubicBezTo>
                  <a:cubicBezTo>
                    <a:pt x="2113" y="5242"/>
                    <a:pt x="2659" y="4163"/>
                    <a:pt x="3414" y="3420"/>
                  </a:cubicBezTo>
                  <a:cubicBezTo>
                    <a:pt x="3588" y="3246"/>
                    <a:pt x="3913" y="2932"/>
                    <a:pt x="4168" y="2920"/>
                  </a:cubicBezTo>
                  <a:cubicBezTo>
                    <a:pt x="4191" y="2919"/>
                    <a:pt x="4213" y="2918"/>
                    <a:pt x="4234" y="2918"/>
                  </a:cubicBezTo>
                  <a:cubicBezTo>
                    <a:pt x="4649" y="2918"/>
                    <a:pt x="4920" y="3228"/>
                    <a:pt x="5097" y="3571"/>
                  </a:cubicBezTo>
                  <a:cubicBezTo>
                    <a:pt x="5271" y="3907"/>
                    <a:pt x="5329" y="4279"/>
                    <a:pt x="5457" y="4627"/>
                  </a:cubicBezTo>
                  <a:cubicBezTo>
                    <a:pt x="5155" y="4894"/>
                    <a:pt x="4818" y="4848"/>
                    <a:pt x="4458" y="5068"/>
                  </a:cubicBezTo>
                  <a:cubicBezTo>
                    <a:pt x="4412" y="5091"/>
                    <a:pt x="4400" y="5161"/>
                    <a:pt x="4458" y="5196"/>
                  </a:cubicBezTo>
                  <a:cubicBezTo>
                    <a:pt x="4601" y="5276"/>
                    <a:pt x="4751" y="5309"/>
                    <a:pt x="4897" y="5309"/>
                  </a:cubicBezTo>
                  <a:cubicBezTo>
                    <a:pt x="4941" y="5309"/>
                    <a:pt x="4985" y="5306"/>
                    <a:pt x="5027" y="5300"/>
                  </a:cubicBezTo>
                  <a:lnTo>
                    <a:pt x="5027" y="5300"/>
                  </a:lnTo>
                  <a:cubicBezTo>
                    <a:pt x="4934" y="5393"/>
                    <a:pt x="4865" y="5498"/>
                    <a:pt x="4749" y="5567"/>
                  </a:cubicBezTo>
                  <a:cubicBezTo>
                    <a:pt x="4575" y="5672"/>
                    <a:pt x="4377" y="5730"/>
                    <a:pt x="4168" y="5730"/>
                  </a:cubicBezTo>
                  <a:cubicBezTo>
                    <a:pt x="4141" y="5733"/>
                    <a:pt x="4114" y="5734"/>
                    <a:pt x="4087" y="5734"/>
                  </a:cubicBezTo>
                  <a:cubicBezTo>
                    <a:pt x="3802" y="5734"/>
                    <a:pt x="3549" y="5589"/>
                    <a:pt x="3280" y="5589"/>
                  </a:cubicBezTo>
                  <a:cubicBezTo>
                    <a:pt x="3263" y="5589"/>
                    <a:pt x="3245" y="5589"/>
                    <a:pt x="3228" y="5591"/>
                  </a:cubicBezTo>
                  <a:cubicBezTo>
                    <a:pt x="3181" y="5591"/>
                    <a:pt x="3135" y="5625"/>
                    <a:pt x="3158" y="5672"/>
                  </a:cubicBezTo>
                  <a:cubicBezTo>
                    <a:pt x="3256" y="5934"/>
                    <a:pt x="3598" y="6052"/>
                    <a:pt x="3978" y="6052"/>
                  </a:cubicBezTo>
                  <a:cubicBezTo>
                    <a:pt x="4589" y="6052"/>
                    <a:pt x="5298" y="5748"/>
                    <a:pt x="5248" y="5254"/>
                  </a:cubicBezTo>
                  <a:cubicBezTo>
                    <a:pt x="5248" y="5242"/>
                    <a:pt x="5248" y="5242"/>
                    <a:pt x="5225" y="5219"/>
                  </a:cubicBezTo>
                  <a:cubicBezTo>
                    <a:pt x="5677" y="5057"/>
                    <a:pt x="6037" y="4557"/>
                    <a:pt x="6200" y="4105"/>
                  </a:cubicBezTo>
                  <a:cubicBezTo>
                    <a:pt x="6595" y="2920"/>
                    <a:pt x="6293" y="1597"/>
                    <a:pt x="6246" y="390"/>
                  </a:cubicBezTo>
                  <a:cubicBezTo>
                    <a:pt x="6246" y="326"/>
                    <a:pt x="6200" y="294"/>
                    <a:pt x="6153" y="294"/>
                  </a:cubicBezTo>
                  <a:cubicBezTo>
                    <a:pt x="6107" y="294"/>
                    <a:pt x="6061" y="326"/>
                    <a:pt x="6061" y="390"/>
                  </a:cubicBezTo>
                  <a:cubicBezTo>
                    <a:pt x="5979" y="1249"/>
                    <a:pt x="6119" y="2119"/>
                    <a:pt x="6037" y="2990"/>
                  </a:cubicBezTo>
                  <a:cubicBezTo>
                    <a:pt x="6002" y="3443"/>
                    <a:pt x="5956" y="3965"/>
                    <a:pt x="5689" y="4372"/>
                  </a:cubicBezTo>
                  <a:lnTo>
                    <a:pt x="5677" y="4383"/>
                  </a:lnTo>
                  <a:cubicBezTo>
                    <a:pt x="5619" y="3745"/>
                    <a:pt x="5283" y="3002"/>
                    <a:pt x="4783" y="2700"/>
                  </a:cubicBezTo>
                  <a:cubicBezTo>
                    <a:pt x="4629" y="2607"/>
                    <a:pt x="4475" y="2568"/>
                    <a:pt x="4324" y="2568"/>
                  </a:cubicBezTo>
                  <a:cubicBezTo>
                    <a:pt x="3905" y="2568"/>
                    <a:pt x="3509" y="2869"/>
                    <a:pt x="3193" y="3176"/>
                  </a:cubicBezTo>
                  <a:cubicBezTo>
                    <a:pt x="1881" y="4499"/>
                    <a:pt x="1336" y="6426"/>
                    <a:pt x="778" y="8156"/>
                  </a:cubicBezTo>
                  <a:cubicBezTo>
                    <a:pt x="500" y="8980"/>
                    <a:pt x="0" y="10490"/>
                    <a:pt x="662" y="11279"/>
                  </a:cubicBezTo>
                  <a:cubicBezTo>
                    <a:pt x="888" y="11549"/>
                    <a:pt x="1248" y="11626"/>
                    <a:pt x="1610" y="11626"/>
                  </a:cubicBezTo>
                  <a:cubicBezTo>
                    <a:pt x="1825" y="11626"/>
                    <a:pt x="2040" y="11599"/>
                    <a:pt x="2229" y="11569"/>
                  </a:cubicBezTo>
                  <a:cubicBezTo>
                    <a:pt x="3251" y="11395"/>
                    <a:pt x="4226" y="11012"/>
                    <a:pt x="5074" y="10408"/>
                  </a:cubicBezTo>
                  <a:cubicBezTo>
                    <a:pt x="5805" y="9874"/>
                    <a:pt x="6444" y="9317"/>
                    <a:pt x="6502" y="8342"/>
                  </a:cubicBezTo>
                  <a:cubicBezTo>
                    <a:pt x="6548" y="7402"/>
                    <a:pt x="6188" y="6461"/>
                    <a:pt x="6037" y="5533"/>
                  </a:cubicBezTo>
                  <a:cubicBezTo>
                    <a:pt x="6237" y="5482"/>
                    <a:pt x="6471" y="5449"/>
                    <a:pt x="6706" y="5449"/>
                  </a:cubicBezTo>
                  <a:cubicBezTo>
                    <a:pt x="6907" y="5449"/>
                    <a:pt x="7109" y="5474"/>
                    <a:pt x="7291" y="5533"/>
                  </a:cubicBezTo>
                  <a:cubicBezTo>
                    <a:pt x="7245" y="7378"/>
                    <a:pt x="6502" y="9909"/>
                    <a:pt x="8417" y="11117"/>
                  </a:cubicBezTo>
                  <a:cubicBezTo>
                    <a:pt x="8752" y="11324"/>
                    <a:pt x="9149" y="11400"/>
                    <a:pt x="9564" y="11400"/>
                  </a:cubicBezTo>
                  <a:cubicBezTo>
                    <a:pt x="10286" y="11400"/>
                    <a:pt x="11063" y="11170"/>
                    <a:pt x="11668" y="11000"/>
                  </a:cubicBezTo>
                  <a:cubicBezTo>
                    <a:pt x="12388" y="10815"/>
                    <a:pt x="13409" y="10420"/>
                    <a:pt x="13490" y="9561"/>
                  </a:cubicBezTo>
                  <a:cubicBezTo>
                    <a:pt x="13456" y="9236"/>
                    <a:pt x="13305" y="8783"/>
                    <a:pt x="13165" y="8435"/>
                  </a:cubicBezTo>
                  <a:cubicBezTo>
                    <a:pt x="12933" y="7761"/>
                    <a:pt x="12608" y="7111"/>
                    <a:pt x="12283" y="6508"/>
                  </a:cubicBezTo>
                  <a:cubicBezTo>
                    <a:pt x="11749" y="5474"/>
                    <a:pt x="11215" y="4372"/>
                    <a:pt x="10414" y="3501"/>
                  </a:cubicBezTo>
                  <a:cubicBezTo>
                    <a:pt x="10006" y="3064"/>
                    <a:pt x="9482" y="2574"/>
                    <a:pt x="8866" y="2574"/>
                  </a:cubicBezTo>
                  <a:cubicBezTo>
                    <a:pt x="8729" y="2574"/>
                    <a:pt x="8587" y="2598"/>
                    <a:pt x="8440" y="2653"/>
                  </a:cubicBezTo>
                  <a:cubicBezTo>
                    <a:pt x="7814" y="2886"/>
                    <a:pt x="7419" y="3640"/>
                    <a:pt x="7361" y="4325"/>
                  </a:cubicBezTo>
                  <a:cubicBezTo>
                    <a:pt x="7152" y="3988"/>
                    <a:pt x="7047" y="3571"/>
                    <a:pt x="7001" y="3176"/>
                  </a:cubicBezTo>
                  <a:cubicBezTo>
                    <a:pt x="6885" y="2154"/>
                    <a:pt x="6954" y="1121"/>
                    <a:pt x="6873" y="88"/>
                  </a:cubicBezTo>
                  <a:cubicBezTo>
                    <a:pt x="6867" y="30"/>
                    <a:pt x="6821" y="1"/>
                    <a:pt x="6776" y="1"/>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2" name="Google Shape;2282;p57"/>
          <p:cNvGrpSpPr/>
          <p:nvPr/>
        </p:nvGrpSpPr>
        <p:grpSpPr>
          <a:xfrm>
            <a:off x="7905594" y="3610838"/>
            <a:ext cx="664638" cy="719523"/>
            <a:chOff x="4353600" y="3865225"/>
            <a:chExt cx="154700" cy="167475"/>
          </a:xfrm>
        </p:grpSpPr>
        <p:sp>
          <p:nvSpPr>
            <p:cNvPr id="2283" name="Google Shape;2283;p57"/>
            <p:cNvSpPr/>
            <p:nvPr/>
          </p:nvSpPr>
          <p:spPr>
            <a:xfrm>
              <a:off x="4391025" y="3893000"/>
              <a:ext cx="28475" cy="90100"/>
            </a:xfrm>
            <a:custGeom>
              <a:avLst/>
              <a:gdLst/>
              <a:ahLst/>
              <a:cxnLst/>
              <a:rect l="l" t="t" r="r" b="b"/>
              <a:pathLst>
                <a:path w="1139" h="3604" extrusionOk="0">
                  <a:moveTo>
                    <a:pt x="528" y="0"/>
                  </a:moveTo>
                  <a:cubicBezTo>
                    <a:pt x="269" y="0"/>
                    <a:pt x="61" y="107"/>
                    <a:pt x="47" y="460"/>
                  </a:cubicBezTo>
                  <a:cubicBezTo>
                    <a:pt x="1" y="1482"/>
                    <a:pt x="105" y="2550"/>
                    <a:pt x="140" y="3560"/>
                  </a:cubicBezTo>
                  <a:cubicBezTo>
                    <a:pt x="140" y="3588"/>
                    <a:pt x="170" y="3603"/>
                    <a:pt x="198" y="3603"/>
                  </a:cubicBezTo>
                  <a:cubicBezTo>
                    <a:pt x="217" y="3603"/>
                    <a:pt x="235" y="3597"/>
                    <a:pt x="245" y="3583"/>
                  </a:cubicBezTo>
                  <a:cubicBezTo>
                    <a:pt x="488" y="3061"/>
                    <a:pt x="361" y="2213"/>
                    <a:pt x="372" y="1633"/>
                  </a:cubicBezTo>
                  <a:cubicBezTo>
                    <a:pt x="372" y="1342"/>
                    <a:pt x="291" y="901"/>
                    <a:pt x="349" y="623"/>
                  </a:cubicBezTo>
                  <a:cubicBezTo>
                    <a:pt x="453" y="240"/>
                    <a:pt x="767" y="263"/>
                    <a:pt x="1104" y="182"/>
                  </a:cubicBezTo>
                  <a:cubicBezTo>
                    <a:pt x="1127" y="182"/>
                    <a:pt x="1138" y="123"/>
                    <a:pt x="1104" y="112"/>
                  </a:cubicBezTo>
                  <a:cubicBezTo>
                    <a:pt x="920" y="54"/>
                    <a:pt x="711" y="0"/>
                    <a:pt x="5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57"/>
            <p:cNvSpPr/>
            <p:nvPr/>
          </p:nvSpPr>
          <p:spPr>
            <a:xfrm>
              <a:off x="4438925" y="3891000"/>
              <a:ext cx="33975" cy="49525"/>
            </a:xfrm>
            <a:custGeom>
              <a:avLst/>
              <a:gdLst/>
              <a:ahLst/>
              <a:cxnLst/>
              <a:rect l="l" t="t" r="r" b="b"/>
              <a:pathLst>
                <a:path w="1359" h="1981" extrusionOk="0">
                  <a:moveTo>
                    <a:pt x="775" y="1"/>
                  </a:moveTo>
                  <a:cubicBezTo>
                    <a:pt x="541" y="1"/>
                    <a:pt x="308" y="71"/>
                    <a:pt x="174" y="262"/>
                  </a:cubicBezTo>
                  <a:cubicBezTo>
                    <a:pt x="58" y="424"/>
                    <a:pt x="47" y="633"/>
                    <a:pt x="47" y="819"/>
                  </a:cubicBezTo>
                  <a:cubicBezTo>
                    <a:pt x="23" y="1167"/>
                    <a:pt x="0" y="1585"/>
                    <a:pt x="116" y="1922"/>
                  </a:cubicBezTo>
                  <a:cubicBezTo>
                    <a:pt x="129" y="1959"/>
                    <a:pt x="165" y="1980"/>
                    <a:pt x="202" y="1980"/>
                  </a:cubicBezTo>
                  <a:cubicBezTo>
                    <a:pt x="232" y="1980"/>
                    <a:pt x="263" y="1965"/>
                    <a:pt x="279" y="1933"/>
                  </a:cubicBezTo>
                  <a:cubicBezTo>
                    <a:pt x="383" y="1562"/>
                    <a:pt x="349" y="1155"/>
                    <a:pt x="383" y="761"/>
                  </a:cubicBezTo>
                  <a:cubicBezTo>
                    <a:pt x="413" y="440"/>
                    <a:pt x="561" y="380"/>
                    <a:pt x="762" y="380"/>
                  </a:cubicBezTo>
                  <a:cubicBezTo>
                    <a:pt x="881" y="380"/>
                    <a:pt x="1019" y="401"/>
                    <a:pt x="1161" y="401"/>
                  </a:cubicBezTo>
                  <a:cubicBezTo>
                    <a:pt x="1335" y="378"/>
                    <a:pt x="1359" y="134"/>
                    <a:pt x="1208" y="76"/>
                  </a:cubicBezTo>
                  <a:cubicBezTo>
                    <a:pt x="1080" y="30"/>
                    <a:pt x="927" y="1"/>
                    <a:pt x="7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57"/>
            <p:cNvSpPr/>
            <p:nvPr/>
          </p:nvSpPr>
          <p:spPr>
            <a:xfrm>
              <a:off x="4357950" y="3868875"/>
              <a:ext cx="149500" cy="157275"/>
            </a:xfrm>
            <a:custGeom>
              <a:avLst/>
              <a:gdLst/>
              <a:ahLst/>
              <a:cxnLst/>
              <a:rect l="l" t="t" r="r" b="b"/>
              <a:pathLst>
                <a:path w="5980" h="6291" extrusionOk="0">
                  <a:moveTo>
                    <a:pt x="5361" y="1"/>
                  </a:moveTo>
                  <a:cubicBezTo>
                    <a:pt x="4969" y="1"/>
                    <a:pt x="4569" y="94"/>
                    <a:pt x="4180" y="102"/>
                  </a:cubicBezTo>
                  <a:cubicBezTo>
                    <a:pt x="3878" y="113"/>
                    <a:pt x="3570" y="119"/>
                    <a:pt x="3261" y="119"/>
                  </a:cubicBezTo>
                  <a:cubicBezTo>
                    <a:pt x="2952" y="119"/>
                    <a:pt x="2641" y="113"/>
                    <a:pt x="2334" y="102"/>
                  </a:cubicBezTo>
                  <a:cubicBezTo>
                    <a:pt x="1902" y="92"/>
                    <a:pt x="1477" y="75"/>
                    <a:pt x="1048" y="75"/>
                  </a:cubicBezTo>
                  <a:cubicBezTo>
                    <a:pt x="947" y="75"/>
                    <a:pt x="845" y="76"/>
                    <a:pt x="743" y="78"/>
                  </a:cubicBezTo>
                  <a:cubicBezTo>
                    <a:pt x="694" y="78"/>
                    <a:pt x="646" y="77"/>
                    <a:pt x="600" y="77"/>
                  </a:cubicBezTo>
                  <a:cubicBezTo>
                    <a:pt x="449" y="77"/>
                    <a:pt x="316" y="91"/>
                    <a:pt x="209" y="206"/>
                  </a:cubicBezTo>
                  <a:cubicBezTo>
                    <a:pt x="0" y="392"/>
                    <a:pt x="58" y="752"/>
                    <a:pt x="70" y="1007"/>
                  </a:cubicBezTo>
                  <a:cubicBezTo>
                    <a:pt x="105" y="1553"/>
                    <a:pt x="105" y="2110"/>
                    <a:pt x="105" y="2656"/>
                  </a:cubicBezTo>
                  <a:cubicBezTo>
                    <a:pt x="105" y="3828"/>
                    <a:pt x="0" y="5036"/>
                    <a:pt x="116" y="6208"/>
                  </a:cubicBezTo>
                  <a:cubicBezTo>
                    <a:pt x="123" y="6260"/>
                    <a:pt x="166" y="6290"/>
                    <a:pt x="207" y="6290"/>
                  </a:cubicBezTo>
                  <a:cubicBezTo>
                    <a:pt x="238" y="6290"/>
                    <a:pt x="269" y="6272"/>
                    <a:pt x="279" y="6231"/>
                  </a:cubicBezTo>
                  <a:cubicBezTo>
                    <a:pt x="476" y="5384"/>
                    <a:pt x="511" y="4490"/>
                    <a:pt x="523" y="3619"/>
                  </a:cubicBezTo>
                  <a:cubicBezTo>
                    <a:pt x="534" y="3120"/>
                    <a:pt x="534" y="2609"/>
                    <a:pt x="534" y="2122"/>
                  </a:cubicBezTo>
                  <a:cubicBezTo>
                    <a:pt x="534" y="1715"/>
                    <a:pt x="430" y="1239"/>
                    <a:pt x="488" y="833"/>
                  </a:cubicBezTo>
                  <a:cubicBezTo>
                    <a:pt x="534" y="520"/>
                    <a:pt x="604" y="508"/>
                    <a:pt x="941" y="450"/>
                  </a:cubicBezTo>
                  <a:cubicBezTo>
                    <a:pt x="1014" y="438"/>
                    <a:pt x="1090" y="434"/>
                    <a:pt x="1167" y="434"/>
                  </a:cubicBezTo>
                  <a:cubicBezTo>
                    <a:pt x="1321" y="434"/>
                    <a:pt x="1479" y="450"/>
                    <a:pt x="1626" y="450"/>
                  </a:cubicBezTo>
                  <a:cubicBezTo>
                    <a:pt x="2009" y="450"/>
                    <a:pt x="2398" y="470"/>
                    <a:pt x="2780" y="470"/>
                  </a:cubicBezTo>
                  <a:cubicBezTo>
                    <a:pt x="2907" y="470"/>
                    <a:pt x="3033" y="467"/>
                    <a:pt x="3158" y="462"/>
                  </a:cubicBezTo>
                  <a:cubicBezTo>
                    <a:pt x="4087" y="450"/>
                    <a:pt x="4946" y="392"/>
                    <a:pt x="5863" y="264"/>
                  </a:cubicBezTo>
                  <a:cubicBezTo>
                    <a:pt x="5979" y="264"/>
                    <a:pt x="5979" y="90"/>
                    <a:pt x="5863" y="67"/>
                  </a:cubicBezTo>
                  <a:cubicBezTo>
                    <a:pt x="5698" y="18"/>
                    <a:pt x="5531" y="1"/>
                    <a:pt x="53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57"/>
            <p:cNvSpPr/>
            <p:nvPr/>
          </p:nvSpPr>
          <p:spPr>
            <a:xfrm>
              <a:off x="4391025" y="3890250"/>
              <a:ext cx="81300" cy="112750"/>
            </a:xfrm>
            <a:custGeom>
              <a:avLst/>
              <a:gdLst/>
              <a:ahLst/>
              <a:cxnLst/>
              <a:rect l="l" t="t" r="r" b="b"/>
              <a:pathLst>
                <a:path w="3252" h="4510" extrusionOk="0">
                  <a:moveTo>
                    <a:pt x="1046" y="222"/>
                  </a:moveTo>
                  <a:cubicBezTo>
                    <a:pt x="999" y="396"/>
                    <a:pt x="1034" y="675"/>
                    <a:pt x="1034" y="860"/>
                  </a:cubicBezTo>
                  <a:cubicBezTo>
                    <a:pt x="1034" y="1209"/>
                    <a:pt x="1011" y="1661"/>
                    <a:pt x="1057" y="2010"/>
                  </a:cubicBezTo>
                  <a:cubicBezTo>
                    <a:pt x="1057" y="2032"/>
                    <a:pt x="1114" y="2039"/>
                    <a:pt x="1190" y="2039"/>
                  </a:cubicBezTo>
                  <a:cubicBezTo>
                    <a:pt x="1312" y="2039"/>
                    <a:pt x="1485" y="2021"/>
                    <a:pt x="1556" y="2021"/>
                  </a:cubicBezTo>
                  <a:cubicBezTo>
                    <a:pt x="1645" y="2021"/>
                    <a:pt x="1754" y="2034"/>
                    <a:pt x="1860" y="2034"/>
                  </a:cubicBezTo>
                  <a:cubicBezTo>
                    <a:pt x="1976" y="2034"/>
                    <a:pt x="2087" y="2019"/>
                    <a:pt x="2160" y="1952"/>
                  </a:cubicBezTo>
                  <a:cubicBezTo>
                    <a:pt x="2195" y="1928"/>
                    <a:pt x="2172" y="1290"/>
                    <a:pt x="2172" y="1023"/>
                  </a:cubicBezTo>
                  <a:cubicBezTo>
                    <a:pt x="2172" y="768"/>
                    <a:pt x="2148" y="512"/>
                    <a:pt x="2148" y="245"/>
                  </a:cubicBezTo>
                  <a:cubicBezTo>
                    <a:pt x="2311" y="245"/>
                    <a:pt x="2439" y="268"/>
                    <a:pt x="2578" y="268"/>
                  </a:cubicBezTo>
                  <a:cubicBezTo>
                    <a:pt x="2638" y="268"/>
                    <a:pt x="2701" y="270"/>
                    <a:pt x="2762" y="270"/>
                  </a:cubicBezTo>
                  <a:cubicBezTo>
                    <a:pt x="2855" y="270"/>
                    <a:pt x="2947" y="266"/>
                    <a:pt x="3031" y="245"/>
                  </a:cubicBezTo>
                  <a:lnTo>
                    <a:pt x="3031" y="245"/>
                  </a:lnTo>
                  <a:cubicBezTo>
                    <a:pt x="2961" y="849"/>
                    <a:pt x="3031" y="1452"/>
                    <a:pt x="3031" y="2045"/>
                  </a:cubicBezTo>
                  <a:cubicBezTo>
                    <a:pt x="3042" y="2788"/>
                    <a:pt x="3031" y="3542"/>
                    <a:pt x="3019" y="4285"/>
                  </a:cubicBezTo>
                  <a:cubicBezTo>
                    <a:pt x="2996" y="4281"/>
                    <a:pt x="2970" y="4280"/>
                    <a:pt x="2943" y="4280"/>
                  </a:cubicBezTo>
                  <a:cubicBezTo>
                    <a:pt x="2889" y="4280"/>
                    <a:pt x="2830" y="4285"/>
                    <a:pt x="2775" y="4285"/>
                  </a:cubicBezTo>
                  <a:cubicBezTo>
                    <a:pt x="2659" y="4285"/>
                    <a:pt x="2392" y="4285"/>
                    <a:pt x="2218" y="4297"/>
                  </a:cubicBezTo>
                  <a:cubicBezTo>
                    <a:pt x="2276" y="4099"/>
                    <a:pt x="2230" y="3832"/>
                    <a:pt x="2230" y="3635"/>
                  </a:cubicBezTo>
                  <a:cubicBezTo>
                    <a:pt x="2230" y="3310"/>
                    <a:pt x="2288" y="2846"/>
                    <a:pt x="2195" y="2544"/>
                  </a:cubicBezTo>
                  <a:cubicBezTo>
                    <a:pt x="2172" y="2509"/>
                    <a:pt x="1835" y="2509"/>
                    <a:pt x="1684" y="2509"/>
                  </a:cubicBezTo>
                  <a:cubicBezTo>
                    <a:pt x="1606" y="2509"/>
                    <a:pt x="1511" y="2501"/>
                    <a:pt x="1417" y="2501"/>
                  </a:cubicBezTo>
                  <a:cubicBezTo>
                    <a:pt x="1286" y="2501"/>
                    <a:pt x="1156" y="2516"/>
                    <a:pt x="1069" y="2590"/>
                  </a:cubicBezTo>
                  <a:cubicBezTo>
                    <a:pt x="1046" y="2602"/>
                    <a:pt x="1057" y="3240"/>
                    <a:pt x="1057" y="3519"/>
                  </a:cubicBezTo>
                  <a:cubicBezTo>
                    <a:pt x="1057" y="3763"/>
                    <a:pt x="1092" y="4018"/>
                    <a:pt x="1092" y="4285"/>
                  </a:cubicBezTo>
                  <a:cubicBezTo>
                    <a:pt x="929" y="4285"/>
                    <a:pt x="802" y="4273"/>
                    <a:pt x="651" y="4273"/>
                  </a:cubicBezTo>
                  <a:cubicBezTo>
                    <a:pt x="571" y="4273"/>
                    <a:pt x="484" y="4266"/>
                    <a:pt x="396" y="4266"/>
                  </a:cubicBezTo>
                  <a:cubicBezTo>
                    <a:pt x="330" y="4266"/>
                    <a:pt x="263" y="4270"/>
                    <a:pt x="198" y="4285"/>
                  </a:cubicBezTo>
                  <a:cubicBezTo>
                    <a:pt x="279" y="3693"/>
                    <a:pt x="198" y="3078"/>
                    <a:pt x="198" y="2486"/>
                  </a:cubicBezTo>
                  <a:cubicBezTo>
                    <a:pt x="186" y="1731"/>
                    <a:pt x="198" y="976"/>
                    <a:pt x="221" y="233"/>
                  </a:cubicBezTo>
                  <a:cubicBezTo>
                    <a:pt x="245" y="237"/>
                    <a:pt x="269" y="239"/>
                    <a:pt x="295" y="239"/>
                  </a:cubicBezTo>
                  <a:cubicBezTo>
                    <a:pt x="346" y="239"/>
                    <a:pt x="403" y="233"/>
                    <a:pt x="465" y="233"/>
                  </a:cubicBezTo>
                  <a:cubicBezTo>
                    <a:pt x="570" y="233"/>
                    <a:pt x="837" y="222"/>
                    <a:pt x="1046" y="222"/>
                  </a:cubicBezTo>
                  <a:close/>
                  <a:moveTo>
                    <a:pt x="2375" y="0"/>
                  </a:moveTo>
                  <a:cubicBezTo>
                    <a:pt x="2226" y="0"/>
                    <a:pt x="2063" y="5"/>
                    <a:pt x="1963" y="36"/>
                  </a:cubicBezTo>
                  <a:cubicBezTo>
                    <a:pt x="1928" y="48"/>
                    <a:pt x="1928" y="721"/>
                    <a:pt x="1928" y="988"/>
                  </a:cubicBezTo>
                  <a:cubicBezTo>
                    <a:pt x="1928" y="1220"/>
                    <a:pt x="1881" y="1487"/>
                    <a:pt x="1939" y="1719"/>
                  </a:cubicBezTo>
                  <a:cubicBezTo>
                    <a:pt x="1876" y="1719"/>
                    <a:pt x="1765" y="1717"/>
                    <a:pt x="1641" y="1717"/>
                  </a:cubicBezTo>
                  <a:cubicBezTo>
                    <a:pt x="1516" y="1717"/>
                    <a:pt x="1376" y="1719"/>
                    <a:pt x="1255" y="1731"/>
                  </a:cubicBezTo>
                  <a:cubicBezTo>
                    <a:pt x="1301" y="1441"/>
                    <a:pt x="1289" y="1139"/>
                    <a:pt x="1289" y="860"/>
                  </a:cubicBezTo>
                  <a:cubicBezTo>
                    <a:pt x="1289" y="663"/>
                    <a:pt x="1301" y="25"/>
                    <a:pt x="1208" y="1"/>
                  </a:cubicBezTo>
                  <a:cubicBezTo>
                    <a:pt x="1057" y="1"/>
                    <a:pt x="593" y="1"/>
                    <a:pt x="465" y="25"/>
                  </a:cubicBezTo>
                  <a:cubicBezTo>
                    <a:pt x="361" y="25"/>
                    <a:pt x="1" y="36"/>
                    <a:pt x="1" y="106"/>
                  </a:cubicBezTo>
                  <a:cubicBezTo>
                    <a:pt x="12" y="872"/>
                    <a:pt x="12" y="1719"/>
                    <a:pt x="12" y="2486"/>
                  </a:cubicBezTo>
                  <a:cubicBezTo>
                    <a:pt x="1" y="3113"/>
                    <a:pt x="12" y="4448"/>
                    <a:pt x="47" y="4459"/>
                  </a:cubicBezTo>
                  <a:cubicBezTo>
                    <a:pt x="152" y="4501"/>
                    <a:pt x="281" y="4509"/>
                    <a:pt x="408" y="4509"/>
                  </a:cubicBezTo>
                  <a:cubicBezTo>
                    <a:pt x="493" y="4509"/>
                    <a:pt x="577" y="4506"/>
                    <a:pt x="651" y="4506"/>
                  </a:cubicBezTo>
                  <a:cubicBezTo>
                    <a:pt x="709" y="4506"/>
                    <a:pt x="780" y="4507"/>
                    <a:pt x="855" y="4507"/>
                  </a:cubicBezTo>
                  <a:cubicBezTo>
                    <a:pt x="1004" y="4507"/>
                    <a:pt x="1169" y="4502"/>
                    <a:pt x="1278" y="4471"/>
                  </a:cubicBezTo>
                  <a:cubicBezTo>
                    <a:pt x="1301" y="4459"/>
                    <a:pt x="1301" y="3798"/>
                    <a:pt x="1301" y="3519"/>
                  </a:cubicBezTo>
                  <a:cubicBezTo>
                    <a:pt x="1301" y="3287"/>
                    <a:pt x="1347" y="3020"/>
                    <a:pt x="1289" y="2788"/>
                  </a:cubicBezTo>
                  <a:cubicBezTo>
                    <a:pt x="1353" y="2788"/>
                    <a:pt x="1478" y="2793"/>
                    <a:pt x="1613" y="2793"/>
                  </a:cubicBezTo>
                  <a:cubicBezTo>
                    <a:pt x="1748" y="2793"/>
                    <a:pt x="1893" y="2788"/>
                    <a:pt x="1998" y="2764"/>
                  </a:cubicBezTo>
                  <a:lnTo>
                    <a:pt x="1998" y="2764"/>
                  </a:lnTo>
                  <a:cubicBezTo>
                    <a:pt x="1939" y="3043"/>
                    <a:pt x="1998" y="3356"/>
                    <a:pt x="1998" y="3635"/>
                  </a:cubicBezTo>
                  <a:cubicBezTo>
                    <a:pt x="1998" y="3867"/>
                    <a:pt x="1974" y="4471"/>
                    <a:pt x="2044" y="4471"/>
                  </a:cubicBezTo>
                  <a:lnTo>
                    <a:pt x="2752" y="4471"/>
                  </a:lnTo>
                  <a:cubicBezTo>
                    <a:pt x="2790" y="4471"/>
                    <a:pt x="2865" y="4474"/>
                    <a:pt x="2945" y="4474"/>
                  </a:cubicBezTo>
                  <a:cubicBezTo>
                    <a:pt x="3085" y="4474"/>
                    <a:pt x="3240" y="4465"/>
                    <a:pt x="3240" y="4413"/>
                  </a:cubicBezTo>
                  <a:lnTo>
                    <a:pt x="3240" y="2033"/>
                  </a:lnTo>
                  <a:cubicBezTo>
                    <a:pt x="3251" y="1418"/>
                    <a:pt x="3240" y="83"/>
                    <a:pt x="3205" y="59"/>
                  </a:cubicBezTo>
                  <a:cubicBezTo>
                    <a:pt x="3074" y="7"/>
                    <a:pt x="2898" y="1"/>
                    <a:pt x="2735" y="1"/>
                  </a:cubicBezTo>
                  <a:cubicBezTo>
                    <a:pt x="2680" y="1"/>
                    <a:pt x="2627" y="1"/>
                    <a:pt x="2578" y="1"/>
                  </a:cubicBezTo>
                  <a:cubicBezTo>
                    <a:pt x="2520" y="1"/>
                    <a:pt x="2449" y="0"/>
                    <a:pt x="2375" y="0"/>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57"/>
            <p:cNvSpPr/>
            <p:nvPr/>
          </p:nvSpPr>
          <p:spPr>
            <a:xfrm>
              <a:off x="4353600" y="3865225"/>
              <a:ext cx="154700" cy="167475"/>
            </a:xfrm>
            <a:custGeom>
              <a:avLst/>
              <a:gdLst/>
              <a:ahLst/>
              <a:cxnLst/>
              <a:rect l="l" t="t" r="r" b="b"/>
              <a:pathLst>
                <a:path w="6188" h="6699" extrusionOk="0">
                  <a:moveTo>
                    <a:pt x="2856" y="248"/>
                  </a:moveTo>
                  <a:cubicBezTo>
                    <a:pt x="3529" y="248"/>
                    <a:pt x="4208" y="263"/>
                    <a:pt x="4885" y="263"/>
                  </a:cubicBezTo>
                  <a:cubicBezTo>
                    <a:pt x="5223" y="263"/>
                    <a:pt x="5561" y="259"/>
                    <a:pt x="5898" y="248"/>
                  </a:cubicBezTo>
                  <a:lnTo>
                    <a:pt x="5898" y="248"/>
                  </a:lnTo>
                  <a:cubicBezTo>
                    <a:pt x="5723" y="1200"/>
                    <a:pt x="5828" y="2244"/>
                    <a:pt x="5828" y="3196"/>
                  </a:cubicBezTo>
                  <a:cubicBezTo>
                    <a:pt x="5828" y="4276"/>
                    <a:pt x="5816" y="5344"/>
                    <a:pt x="5828" y="6424"/>
                  </a:cubicBezTo>
                  <a:cubicBezTo>
                    <a:pt x="5569" y="6385"/>
                    <a:pt x="5297" y="6372"/>
                    <a:pt x="5020" y="6372"/>
                  </a:cubicBezTo>
                  <a:cubicBezTo>
                    <a:pt x="4466" y="6372"/>
                    <a:pt x="3893" y="6424"/>
                    <a:pt x="3367" y="6424"/>
                  </a:cubicBezTo>
                  <a:cubicBezTo>
                    <a:pt x="2701" y="6424"/>
                    <a:pt x="2020" y="6408"/>
                    <a:pt x="1344" y="6408"/>
                  </a:cubicBezTo>
                  <a:cubicBezTo>
                    <a:pt x="1006" y="6408"/>
                    <a:pt x="670" y="6412"/>
                    <a:pt x="337" y="6424"/>
                  </a:cubicBezTo>
                  <a:cubicBezTo>
                    <a:pt x="511" y="5472"/>
                    <a:pt x="395" y="4427"/>
                    <a:pt x="395" y="3475"/>
                  </a:cubicBezTo>
                  <a:cubicBezTo>
                    <a:pt x="395" y="2395"/>
                    <a:pt x="406" y="1327"/>
                    <a:pt x="395" y="248"/>
                  </a:cubicBezTo>
                  <a:lnTo>
                    <a:pt x="395" y="248"/>
                  </a:lnTo>
                  <a:cubicBezTo>
                    <a:pt x="654" y="286"/>
                    <a:pt x="928" y="299"/>
                    <a:pt x="1206" y="299"/>
                  </a:cubicBezTo>
                  <a:cubicBezTo>
                    <a:pt x="1762" y="299"/>
                    <a:pt x="2337" y="248"/>
                    <a:pt x="2856" y="248"/>
                  </a:cubicBezTo>
                  <a:close/>
                  <a:moveTo>
                    <a:pt x="5023" y="0"/>
                  </a:moveTo>
                  <a:cubicBezTo>
                    <a:pt x="4289" y="0"/>
                    <a:pt x="3533" y="16"/>
                    <a:pt x="2844" y="16"/>
                  </a:cubicBezTo>
                  <a:cubicBezTo>
                    <a:pt x="2032" y="16"/>
                    <a:pt x="186" y="39"/>
                    <a:pt x="139" y="50"/>
                  </a:cubicBezTo>
                  <a:cubicBezTo>
                    <a:pt x="105" y="62"/>
                    <a:pt x="81" y="155"/>
                    <a:pt x="81" y="166"/>
                  </a:cubicBezTo>
                  <a:cubicBezTo>
                    <a:pt x="58" y="1269"/>
                    <a:pt x="70" y="2372"/>
                    <a:pt x="70" y="3487"/>
                  </a:cubicBezTo>
                  <a:cubicBezTo>
                    <a:pt x="70" y="4462"/>
                    <a:pt x="0" y="6633"/>
                    <a:pt x="81" y="6633"/>
                  </a:cubicBezTo>
                  <a:cubicBezTo>
                    <a:pt x="598" y="6656"/>
                    <a:pt x="1155" y="6662"/>
                    <a:pt x="1714" y="6662"/>
                  </a:cubicBezTo>
                  <a:cubicBezTo>
                    <a:pt x="2273" y="6662"/>
                    <a:pt x="2833" y="6656"/>
                    <a:pt x="3355" y="6656"/>
                  </a:cubicBezTo>
                  <a:cubicBezTo>
                    <a:pt x="3848" y="6656"/>
                    <a:pt x="4438" y="6699"/>
                    <a:pt x="5008" y="6699"/>
                  </a:cubicBezTo>
                  <a:cubicBezTo>
                    <a:pt x="5378" y="6699"/>
                    <a:pt x="5740" y="6681"/>
                    <a:pt x="6060" y="6621"/>
                  </a:cubicBezTo>
                  <a:cubicBezTo>
                    <a:pt x="6062" y="6622"/>
                    <a:pt x="6064" y="6622"/>
                    <a:pt x="6066" y="6622"/>
                  </a:cubicBezTo>
                  <a:cubicBezTo>
                    <a:pt x="6107" y="6622"/>
                    <a:pt x="6107" y="6505"/>
                    <a:pt x="6107" y="6505"/>
                  </a:cubicBezTo>
                  <a:cubicBezTo>
                    <a:pt x="6153" y="5402"/>
                    <a:pt x="6118" y="4299"/>
                    <a:pt x="6118" y="3196"/>
                  </a:cubicBezTo>
                  <a:cubicBezTo>
                    <a:pt x="6118" y="2221"/>
                    <a:pt x="6188" y="39"/>
                    <a:pt x="6095" y="16"/>
                  </a:cubicBezTo>
                  <a:cubicBezTo>
                    <a:pt x="5751" y="4"/>
                    <a:pt x="5389" y="0"/>
                    <a:pt x="5023" y="0"/>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92"/>
        <p:cNvGrpSpPr/>
        <p:nvPr/>
      </p:nvGrpSpPr>
      <p:grpSpPr>
        <a:xfrm>
          <a:off x="0" y="0"/>
          <a:ext cx="0" cy="0"/>
          <a:chOff x="0" y="0"/>
          <a:chExt cx="0" cy="0"/>
        </a:xfrm>
      </p:grpSpPr>
      <p:sp>
        <p:nvSpPr>
          <p:cNvPr id="1693" name="Google Shape;1693;p34"/>
          <p:cNvSpPr txBox="1">
            <a:spLocks noGrp="1"/>
          </p:cNvSpPr>
          <p:nvPr>
            <p:ph type="ctrTitle" idx="2"/>
          </p:nvPr>
        </p:nvSpPr>
        <p:spPr>
          <a:xfrm>
            <a:off x="2377500" y="422850"/>
            <a:ext cx="4389000" cy="640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dirty="0"/>
              <a:t>Table of Contents</a:t>
            </a:r>
            <a:endParaRPr sz="4000" dirty="0"/>
          </a:p>
        </p:txBody>
      </p:sp>
      <p:grpSp>
        <p:nvGrpSpPr>
          <p:cNvPr id="1694" name="Google Shape;1694;p34"/>
          <p:cNvGrpSpPr/>
          <p:nvPr/>
        </p:nvGrpSpPr>
        <p:grpSpPr>
          <a:xfrm>
            <a:off x="5507515" y="3071732"/>
            <a:ext cx="689289" cy="603816"/>
            <a:chOff x="2768600" y="1372700"/>
            <a:chExt cx="794203" cy="627015"/>
          </a:xfrm>
        </p:grpSpPr>
        <p:sp>
          <p:nvSpPr>
            <p:cNvPr id="1695" name="Google Shape;1695;p34"/>
            <p:cNvSpPr/>
            <p:nvPr/>
          </p:nvSpPr>
          <p:spPr>
            <a:xfrm>
              <a:off x="2768600" y="1372700"/>
              <a:ext cx="794203" cy="627015"/>
            </a:xfrm>
            <a:custGeom>
              <a:avLst/>
              <a:gdLst/>
              <a:ahLst/>
              <a:cxnLst/>
              <a:rect l="l" t="t" r="r" b="b"/>
              <a:pathLst>
                <a:path w="89842" h="64112" extrusionOk="0">
                  <a:moveTo>
                    <a:pt x="19416" y="8720"/>
                  </a:moveTo>
                  <a:lnTo>
                    <a:pt x="19416" y="8720"/>
                  </a:lnTo>
                  <a:cubicBezTo>
                    <a:pt x="16514" y="10641"/>
                    <a:pt x="13775" y="12848"/>
                    <a:pt x="11241" y="15301"/>
                  </a:cubicBezTo>
                  <a:cubicBezTo>
                    <a:pt x="13571" y="12603"/>
                    <a:pt x="16310" y="10396"/>
                    <a:pt x="19416" y="8720"/>
                  </a:cubicBezTo>
                  <a:close/>
                  <a:moveTo>
                    <a:pt x="56621" y="1552"/>
                  </a:moveTo>
                  <a:cubicBezTo>
                    <a:pt x="56955" y="1552"/>
                    <a:pt x="57294" y="1650"/>
                    <a:pt x="57633" y="1690"/>
                  </a:cubicBezTo>
                  <a:cubicBezTo>
                    <a:pt x="60086" y="2058"/>
                    <a:pt x="62415" y="2712"/>
                    <a:pt x="64786" y="3284"/>
                  </a:cubicBezTo>
                  <a:cubicBezTo>
                    <a:pt x="69568" y="4428"/>
                    <a:pt x="73656" y="6758"/>
                    <a:pt x="77375" y="9783"/>
                  </a:cubicBezTo>
                  <a:cubicBezTo>
                    <a:pt x="80359" y="12194"/>
                    <a:pt x="82648" y="15178"/>
                    <a:pt x="84692" y="18448"/>
                  </a:cubicBezTo>
                  <a:cubicBezTo>
                    <a:pt x="86245" y="20941"/>
                    <a:pt x="87389" y="23639"/>
                    <a:pt x="88084" y="26459"/>
                  </a:cubicBezTo>
                  <a:lnTo>
                    <a:pt x="88084" y="26786"/>
                  </a:lnTo>
                  <a:cubicBezTo>
                    <a:pt x="88084" y="28789"/>
                    <a:pt x="87921" y="30792"/>
                    <a:pt x="87716" y="32795"/>
                  </a:cubicBezTo>
                  <a:cubicBezTo>
                    <a:pt x="87676" y="32999"/>
                    <a:pt x="87676" y="33204"/>
                    <a:pt x="87594" y="33408"/>
                  </a:cubicBezTo>
                  <a:cubicBezTo>
                    <a:pt x="87716" y="33694"/>
                    <a:pt x="87716" y="34062"/>
                    <a:pt x="87512" y="34307"/>
                  </a:cubicBezTo>
                  <a:cubicBezTo>
                    <a:pt x="87267" y="34716"/>
                    <a:pt x="87022" y="35166"/>
                    <a:pt x="86735" y="35697"/>
                  </a:cubicBezTo>
                  <a:lnTo>
                    <a:pt x="86735" y="34062"/>
                  </a:lnTo>
                  <a:cubicBezTo>
                    <a:pt x="88697" y="24171"/>
                    <a:pt x="82239" y="14851"/>
                    <a:pt x="73778" y="9865"/>
                  </a:cubicBezTo>
                  <a:cubicBezTo>
                    <a:pt x="68383" y="6717"/>
                    <a:pt x="62538" y="4510"/>
                    <a:pt x="56407" y="3325"/>
                  </a:cubicBezTo>
                  <a:lnTo>
                    <a:pt x="56407" y="3284"/>
                  </a:lnTo>
                  <a:cubicBezTo>
                    <a:pt x="56284" y="3284"/>
                    <a:pt x="56203" y="3243"/>
                    <a:pt x="56121" y="3243"/>
                  </a:cubicBezTo>
                  <a:cubicBezTo>
                    <a:pt x="55549" y="3120"/>
                    <a:pt x="54976" y="2998"/>
                    <a:pt x="54404" y="2916"/>
                  </a:cubicBezTo>
                  <a:cubicBezTo>
                    <a:pt x="54200" y="2793"/>
                    <a:pt x="53995" y="2712"/>
                    <a:pt x="53750" y="2671"/>
                  </a:cubicBezTo>
                  <a:cubicBezTo>
                    <a:pt x="52360" y="2507"/>
                    <a:pt x="51012" y="2344"/>
                    <a:pt x="49622" y="2139"/>
                  </a:cubicBezTo>
                  <a:cubicBezTo>
                    <a:pt x="50583" y="1984"/>
                    <a:pt x="51528" y="1811"/>
                    <a:pt x="52466" y="1811"/>
                  </a:cubicBezTo>
                  <a:cubicBezTo>
                    <a:pt x="53005" y="1811"/>
                    <a:pt x="53541" y="1868"/>
                    <a:pt x="54077" y="2017"/>
                  </a:cubicBezTo>
                  <a:cubicBezTo>
                    <a:pt x="54380" y="2118"/>
                    <a:pt x="54776" y="2250"/>
                    <a:pt x="55102" y="2250"/>
                  </a:cubicBezTo>
                  <a:cubicBezTo>
                    <a:pt x="55304" y="2250"/>
                    <a:pt x="55480" y="2199"/>
                    <a:pt x="55589" y="2058"/>
                  </a:cubicBezTo>
                  <a:cubicBezTo>
                    <a:pt x="55924" y="1660"/>
                    <a:pt x="56270" y="1552"/>
                    <a:pt x="56621" y="1552"/>
                  </a:cubicBezTo>
                  <a:close/>
                  <a:moveTo>
                    <a:pt x="86531" y="35043"/>
                  </a:moveTo>
                  <a:lnTo>
                    <a:pt x="86531" y="35043"/>
                  </a:lnTo>
                  <a:cubicBezTo>
                    <a:pt x="86490" y="35533"/>
                    <a:pt x="86408" y="35983"/>
                    <a:pt x="86327" y="36474"/>
                  </a:cubicBezTo>
                  <a:lnTo>
                    <a:pt x="85714" y="37495"/>
                  </a:lnTo>
                  <a:cubicBezTo>
                    <a:pt x="85836" y="37250"/>
                    <a:pt x="85918" y="37005"/>
                    <a:pt x="86041" y="36719"/>
                  </a:cubicBezTo>
                  <a:cubicBezTo>
                    <a:pt x="86245" y="36147"/>
                    <a:pt x="86368" y="35615"/>
                    <a:pt x="86531" y="35043"/>
                  </a:cubicBezTo>
                  <a:close/>
                  <a:moveTo>
                    <a:pt x="1668" y="41255"/>
                  </a:moveTo>
                  <a:cubicBezTo>
                    <a:pt x="1671" y="41269"/>
                    <a:pt x="1674" y="41283"/>
                    <a:pt x="1677" y="41297"/>
                  </a:cubicBezTo>
                  <a:lnTo>
                    <a:pt x="1677" y="41256"/>
                  </a:lnTo>
                  <a:cubicBezTo>
                    <a:pt x="1674" y="41256"/>
                    <a:pt x="1671" y="41255"/>
                    <a:pt x="1668" y="41255"/>
                  </a:cubicBezTo>
                  <a:close/>
                  <a:moveTo>
                    <a:pt x="1677" y="41297"/>
                  </a:moveTo>
                  <a:lnTo>
                    <a:pt x="1677" y="42605"/>
                  </a:lnTo>
                  <a:lnTo>
                    <a:pt x="1758" y="42605"/>
                  </a:lnTo>
                  <a:lnTo>
                    <a:pt x="1677" y="41297"/>
                  </a:lnTo>
                  <a:close/>
                  <a:moveTo>
                    <a:pt x="82280" y="44076"/>
                  </a:moveTo>
                  <a:lnTo>
                    <a:pt x="82280" y="44076"/>
                  </a:lnTo>
                  <a:cubicBezTo>
                    <a:pt x="82239" y="44240"/>
                    <a:pt x="82198" y="44403"/>
                    <a:pt x="82158" y="44567"/>
                  </a:cubicBezTo>
                  <a:cubicBezTo>
                    <a:pt x="82035" y="44730"/>
                    <a:pt x="81871" y="44853"/>
                    <a:pt x="81749" y="44975"/>
                  </a:cubicBezTo>
                  <a:lnTo>
                    <a:pt x="81095" y="45507"/>
                  </a:lnTo>
                  <a:cubicBezTo>
                    <a:pt x="81422" y="45098"/>
                    <a:pt x="81749" y="44689"/>
                    <a:pt x="82035" y="44281"/>
                  </a:cubicBezTo>
                  <a:lnTo>
                    <a:pt x="82280" y="44076"/>
                  </a:lnTo>
                  <a:close/>
                  <a:moveTo>
                    <a:pt x="43009" y="3180"/>
                  </a:moveTo>
                  <a:cubicBezTo>
                    <a:pt x="49664" y="3180"/>
                    <a:pt x="56292" y="4208"/>
                    <a:pt x="62661" y="6227"/>
                  </a:cubicBezTo>
                  <a:cubicBezTo>
                    <a:pt x="74351" y="9906"/>
                    <a:pt x="87185" y="18816"/>
                    <a:pt x="85795" y="32631"/>
                  </a:cubicBezTo>
                  <a:cubicBezTo>
                    <a:pt x="85346" y="37005"/>
                    <a:pt x="83220" y="41051"/>
                    <a:pt x="80441" y="44526"/>
                  </a:cubicBezTo>
                  <a:cubicBezTo>
                    <a:pt x="78765" y="46038"/>
                    <a:pt x="76967" y="47428"/>
                    <a:pt x="75086" y="48695"/>
                  </a:cubicBezTo>
                  <a:cubicBezTo>
                    <a:pt x="74473" y="48981"/>
                    <a:pt x="74065" y="49512"/>
                    <a:pt x="73860" y="50125"/>
                  </a:cubicBezTo>
                  <a:cubicBezTo>
                    <a:pt x="75086" y="49676"/>
                    <a:pt x="76231" y="48981"/>
                    <a:pt x="77212" y="48082"/>
                  </a:cubicBezTo>
                  <a:lnTo>
                    <a:pt x="77212" y="48082"/>
                  </a:lnTo>
                  <a:cubicBezTo>
                    <a:pt x="76517" y="48777"/>
                    <a:pt x="75822" y="49390"/>
                    <a:pt x="75168" y="50003"/>
                  </a:cubicBezTo>
                  <a:cubicBezTo>
                    <a:pt x="74596" y="50493"/>
                    <a:pt x="73983" y="50984"/>
                    <a:pt x="73411" y="51433"/>
                  </a:cubicBezTo>
                  <a:cubicBezTo>
                    <a:pt x="72675" y="51924"/>
                    <a:pt x="71980" y="52374"/>
                    <a:pt x="71244" y="52823"/>
                  </a:cubicBezTo>
                  <a:cubicBezTo>
                    <a:pt x="70999" y="52946"/>
                    <a:pt x="70631" y="53068"/>
                    <a:pt x="70631" y="53436"/>
                  </a:cubicBezTo>
                  <a:cubicBezTo>
                    <a:pt x="66871" y="55930"/>
                    <a:pt x="62865" y="57932"/>
                    <a:pt x="58614" y="59445"/>
                  </a:cubicBezTo>
                  <a:lnTo>
                    <a:pt x="58614" y="59486"/>
                  </a:lnTo>
                  <a:cubicBezTo>
                    <a:pt x="53053" y="61522"/>
                    <a:pt x="47116" y="62725"/>
                    <a:pt x="41212" y="62725"/>
                  </a:cubicBezTo>
                  <a:cubicBezTo>
                    <a:pt x="36095" y="62725"/>
                    <a:pt x="31003" y="61821"/>
                    <a:pt x="26201" y="59772"/>
                  </a:cubicBezTo>
                  <a:cubicBezTo>
                    <a:pt x="24893" y="59200"/>
                    <a:pt x="23585" y="58546"/>
                    <a:pt x="22359" y="57810"/>
                  </a:cubicBezTo>
                  <a:cubicBezTo>
                    <a:pt x="20806" y="57278"/>
                    <a:pt x="19293" y="56543"/>
                    <a:pt x="17904" y="55643"/>
                  </a:cubicBezTo>
                  <a:lnTo>
                    <a:pt x="17863" y="55643"/>
                  </a:lnTo>
                  <a:cubicBezTo>
                    <a:pt x="17985" y="55930"/>
                    <a:pt x="18026" y="56297"/>
                    <a:pt x="17945" y="56624"/>
                  </a:cubicBezTo>
                  <a:cubicBezTo>
                    <a:pt x="18435" y="56992"/>
                    <a:pt x="18926" y="57319"/>
                    <a:pt x="19457" y="57646"/>
                  </a:cubicBezTo>
                  <a:cubicBezTo>
                    <a:pt x="18231" y="57238"/>
                    <a:pt x="17086" y="56747"/>
                    <a:pt x="15942" y="56175"/>
                  </a:cubicBezTo>
                  <a:cubicBezTo>
                    <a:pt x="13489" y="54949"/>
                    <a:pt x="11323" y="53273"/>
                    <a:pt x="9484" y="51311"/>
                  </a:cubicBezTo>
                  <a:cubicBezTo>
                    <a:pt x="8380" y="50125"/>
                    <a:pt x="7440" y="48818"/>
                    <a:pt x="6663" y="47428"/>
                  </a:cubicBezTo>
                  <a:cubicBezTo>
                    <a:pt x="6541" y="47019"/>
                    <a:pt x="6377" y="46692"/>
                    <a:pt x="6091" y="46406"/>
                  </a:cubicBezTo>
                  <a:cubicBezTo>
                    <a:pt x="5887" y="45956"/>
                    <a:pt x="5682" y="45466"/>
                    <a:pt x="5478" y="45016"/>
                  </a:cubicBezTo>
                  <a:cubicBezTo>
                    <a:pt x="5274" y="43381"/>
                    <a:pt x="4701" y="41746"/>
                    <a:pt x="5233" y="40152"/>
                  </a:cubicBezTo>
                  <a:cubicBezTo>
                    <a:pt x="5151" y="39825"/>
                    <a:pt x="5069" y="39457"/>
                    <a:pt x="4988" y="39130"/>
                  </a:cubicBezTo>
                  <a:cubicBezTo>
                    <a:pt x="4988" y="39090"/>
                    <a:pt x="4988" y="39049"/>
                    <a:pt x="4988" y="39008"/>
                  </a:cubicBezTo>
                  <a:cubicBezTo>
                    <a:pt x="4783" y="37986"/>
                    <a:pt x="4742" y="36923"/>
                    <a:pt x="4783" y="35860"/>
                  </a:cubicBezTo>
                  <a:lnTo>
                    <a:pt x="4783" y="35615"/>
                  </a:lnTo>
                  <a:cubicBezTo>
                    <a:pt x="4824" y="35288"/>
                    <a:pt x="4865" y="35002"/>
                    <a:pt x="4906" y="34675"/>
                  </a:cubicBezTo>
                  <a:lnTo>
                    <a:pt x="4906" y="34553"/>
                  </a:lnTo>
                  <a:cubicBezTo>
                    <a:pt x="4947" y="34185"/>
                    <a:pt x="5028" y="33817"/>
                    <a:pt x="5110" y="33490"/>
                  </a:cubicBezTo>
                  <a:cubicBezTo>
                    <a:pt x="5274" y="32754"/>
                    <a:pt x="5519" y="32018"/>
                    <a:pt x="5764" y="31323"/>
                  </a:cubicBezTo>
                  <a:cubicBezTo>
                    <a:pt x="6050" y="29525"/>
                    <a:pt x="6541" y="27727"/>
                    <a:pt x="7276" y="26051"/>
                  </a:cubicBezTo>
                  <a:cubicBezTo>
                    <a:pt x="8012" y="24334"/>
                    <a:pt x="8952" y="22658"/>
                    <a:pt x="10097" y="21146"/>
                  </a:cubicBezTo>
                  <a:lnTo>
                    <a:pt x="10179" y="21023"/>
                  </a:lnTo>
                  <a:cubicBezTo>
                    <a:pt x="10342" y="20778"/>
                    <a:pt x="10546" y="20533"/>
                    <a:pt x="10751" y="20287"/>
                  </a:cubicBezTo>
                  <a:lnTo>
                    <a:pt x="10914" y="20042"/>
                  </a:lnTo>
                  <a:cubicBezTo>
                    <a:pt x="11119" y="19838"/>
                    <a:pt x="11282" y="19634"/>
                    <a:pt x="11446" y="19388"/>
                  </a:cubicBezTo>
                  <a:cubicBezTo>
                    <a:pt x="11527" y="19307"/>
                    <a:pt x="11609" y="19266"/>
                    <a:pt x="11650" y="19184"/>
                  </a:cubicBezTo>
                  <a:cubicBezTo>
                    <a:pt x="11895" y="18898"/>
                    <a:pt x="12181" y="18612"/>
                    <a:pt x="12386" y="18366"/>
                  </a:cubicBezTo>
                  <a:cubicBezTo>
                    <a:pt x="14470" y="16077"/>
                    <a:pt x="16882" y="14156"/>
                    <a:pt x="19539" y="12644"/>
                  </a:cubicBezTo>
                  <a:cubicBezTo>
                    <a:pt x="22155" y="10478"/>
                    <a:pt x="25016" y="8598"/>
                    <a:pt x="28040" y="6963"/>
                  </a:cubicBezTo>
                  <a:cubicBezTo>
                    <a:pt x="30779" y="5450"/>
                    <a:pt x="33681" y="4306"/>
                    <a:pt x="36706" y="3488"/>
                  </a:cubicBezTo>
                  <a:cubicBezTo>
                    <a:pt x="38805" y="3282"/>
                    <a:pt x="40908" y="3180"/>
                    <a:pt x="43009" y="3180"/>
                  </a:cubicBezTo>
                  <a:close/>
                  <a:moveTo>
                    <a:pt x="50575" y="0"/>
                  </a:moveTo>
                  <a:cubicBezTo>
                    <a:pt x="48864" y="0"/>
                    <a:pt x="47142" y="76"/>
                    <a:pt x="45412" y="218"/>
                  </a:cubicBezTo>
                  <a:cubicBezTo>
                    <a:pt x="43736" y="259"/>
                    <a:pt x="42060" y="504"/>
                    <a:pt x="40384" y="913"/>
                  </a:cubicBezTo>
                  <a:lnTo>
                    <a:pt x="39485" y="995"/>
                  </a:lnTo>
                  <a:cubicBezTo>
                    <a:pt x="38463" y="1077"/>
                    <a:pt x="37482" y="1322"/>
                    <a:pt x="36542" y="1731"/>
                  </a:cubicBezTo>
                  <a:cubicBezTo>
                    <a:pt x="36174" y="1731"/>
                    <a:pt x="35806" y="1853"/>
                    <a:pt x="35520" y="2058"/>
                  </a:cubicBezTo>
                  <a:lnTo>
                    <a:pt x="34866" y="2058"/>
                  </a:lnTo>
                  <a:cubicBezTo>
                    <a:pt x="34172" y="2180"/>
                    <a:pt x="33477" y="2385"/>
                    <a:pt x="32823" y="2630"/>
                  </a:cubicBezTo>
                  <a:lnTo>
                    <a:pt x="32659" y="2712"/>
                  </a:lnTo>
                  <a:cubicBezTo>
                    <a:pt x="32496" y="2753"/>
                    <a:pt x="32332" y="2793"/>
                    <a:pt x="32169" y="2834"/>
                  </a:cubicBezTo>
                  <a:cubicBezTo>
                    <a:pt x="32290" y="2899"/>
                    <a:pt x="32404" y="2922"/>
                    <a:pt x="32514" y="2922"/>
                  </a:cubicBezTo>
                  <a:cubicBezTo>
                    <a:pt x="32793" y="2922"/>
                    <a:pt x="33042" y="2772"/>
                    <a:pt x="33285" y="2772"/>
                  </a:cubicBezTo>
                  <a:cubicBezTo>
                    <a:pt x="33431" y="2772"/>
                    <a:pt x="33574" y="2826"/>
                    <a:pt x="33722" y="2998"/>
                  </a:cubicBezTo>
                  <a:cubicBezTo>
                    <a:pt x="32986" y="3120"/>
                    <a:pt x="32250" y="3243"/>
                    <a:pt x="31515" y="3407"/>
                  </a:cubicBezTo>
                  <a:cubicBezTo>
                    <a:pt x="31405" y="3385"/>
                    <a:pt x="31293" y="3374"/>
                    <a:pt x="31179" y="3374"/>
                  </a:cubicBezTo>
                  <a:cubicBezTo>
                    <a:pt x="30868" y="3374"/>
                    <a:pt x="30547" y="3450"/>
                    <a:pt x="30248" y="3570"/>
                  </a:cubicBezTo>
                  <a:cubicBezTo>
                    <a:pt x="30207" y="3568"/>
                    <a:pt x="30168" y="3567"/>
                    <a:pt x="30128" y="3567"/>
                  </a:cubicBezTo>
                  <a:cubicBezTo>
                    <a:pt x="29324" y="3567"/>
                    <a:pt x="28656" y="3951"/>
                    <a:pt x="27877" y="4224"/>
                  </a:cubicBezTo>
                  <a:lnTo>
                    <a:pt x="27305" y="4469"/>
                  </a:lnTo>
                  <a:cubicBezTo>
                    <a:pt x="26692" y="4674"/>
                    <a:pt x="26038" y="4837"/>
                    <a:pt x="25425" y="5082"/>
                  </a:cubicBezTo>
                  <a:cubicBezTo>
                    <a:pt x="18272" y="7494"/>
                    <a:pt x="12018" y="11704"/>
                    <a:pt x="8094" y="18244"/>
                  </a:cubicBezTo>
                  <a:cubicBezTo>
                    <a:pt x="7890" y="18612"/>
                    <a:pt x="7644" y="18980"/>
                    <a:pt x="7481" y="19347"/>
                  </a:cubicBezTo>
                  <a:cubicBezTo>
                    <a:pt x="6336" y="20696"/>
                    <a:pt x="5233" y="22127"/>
                    <a:pt x="4211" y="23598"/>
                  </a:cubicBezTo>
                  <a:cubicBezTo>
                    <a:pt x="4047" y="23803"/>
                    <a:pt x="3761" y="24211"/>
                    <a:pt x="3884" y="24252"/>
                  </a:cubicBezTo>
                  <a:cubicBezTo>
                    <a:pt x="5560" y="24498"/>
                    <a:pt x="4129" y="25315"/>
                    <a:pt x="4047" y="25560"/>
                  </a:cubicBezTo>
                  <a:cubicBezTo>
                    <a:pt x="3843" y="25969"/>
                    <a:pt x="3680" y="26419"/>
                    <a:pt x="3516" y="26827"/>
                  </a:cubicBezTo>
                  <a:cubicBezTo>
                    <a:pt x="3475" y="26950"/>
                    <a:pt x="3393" y="27073"/>
                    <a:pt x="3353" y="27195"/>
                  </a:cubicBezTo>
                  <a:cubicBezTo>
                    <a:pt x="3230" y="27481"/>
                    <a:pt x="3107" y="27808"/>
                    <a:pt x="3026" y="28094"/>
                  </a:cubicBezTo>
                  <a:lnTo>
                    <a:pt x="2862" y="28503"/>
                  </a:lnTo>
                  <a:cubicBezTo>
                    <a:pt x="2739" y="28830"/>
                    <a:pt x="2658" y="29116"/>
                    <a:pt x="2535" y="29443"/>
                  </a:cubicBezTo>
                  <a:lnTo>
                    <a:pt x="2412" y="29811"/>
                  </a:lnTo>
                  <a:cubicBezTo>
                    <a:pt x="2290" y="30220"/>
                    <a:pt x="2126" y="30669"/>
                    <a:pt x="2004" y="31119"/>
                  </a:cubicBezTo>
                  <a:cubicBezTo>
                    <a:pt x="1677" y="32223"/>
                    <a:pt x="1431" y="33367"/>
                    <a:pt x="1186" y="34512"/>
                  </a:cubicBezTo>
                  <a:cubicBezTo>
                    <a:pt x="737" y="36801"/>
                    <a:pt x="1" y="39090"/>
                    <a:pt x="491" y="41665"/>
                  </a:cubicBezTo>
                  <a:cubicBezTo>
                    <a:pt x="543" y="41067"/>
                    <a:pt x="680" y="40890"/>
                    <a:pt x="855" y="40890"/>
                  </a:cubicBezTo>
                  <a:cubicBezTo>
                    <a:pt x="1095" y="40890"/>
                    <a:pt x="1408" y="41224"/>
                    <a:pt x="1668" y="41255"/>
                  </a:cubicBezTo>
                  <a:lnTo>
                    <a:pt x="1668" y="41255"/>
                  </a:lnTo>
                  <a:cubicBezTo>
                    <a:pt x="1226" y="39225"/>
                    <a:pt x="1150" y="37196"/>
                    <a:pt x="1881" y="35206"/>
                  </a:cubicBezTo>
                  <a:lnTo>
                    <a:pt x="1840" y="35206"/>
                  </a:lnTo>
                  <a:cubicBezTo>
                    <a:pt x="1922" y="34961"/>
                    <a:pt x="2004" y="34757"/>
                    <a:pt x="2126" y="34512"/>
                  </a:cubicBezTo>
                  <a:cubicBezTo>
                    <a:pt x="2331" y="35656"/>
                    <a:pt x="2412" y="36801"/>
                    <a:pt x="2331" y="37945"/>
                  </a:cubicBezTo>
                  <a:cubicBezTo>
                    <a:pt x="2249" y="39212"/>
                    <a:pt x="2535" y="40438"/>
                    <a:pt x="3230" y="41501"/>
                  </a:cubicBezTo>
                  <a:cubicBezTo>
                    <a:pt x="3843" y="44975"/>
                    <a:pt x="5601" y="48327"/>
                    <a:pt x="7603" y="51025"/>
                  </a:cubicBezTo>
                  <a:cubicBezTo>
                    <a:pt x="11200" y="55766"/>
                    <a:pt x="17536" y="59322"/>
                    <a:pt x="23422" y="60221"/>
                  </a:cubicBezTo>
                  <a:cubicBezTo>
                    <a:pt x="23446" y="60233"/>
                    <a:pt x="23470" y="60238"/>
                    <a:pt x="23494" y="60238"/>
                  </a:cubicBezTo>
                  <a:cubicBezTo>
                    <a:pt x="23551" y="60238"/>
                    <a:pt x="23609" y="60209"/>
                    <a:pt x="23667" y="60180"/>
                  </a:cubicBezTo>
                  <a:cubicBezTo>
                    <a:pt x="24689" y="60671"/>
                    <a:pt x="25711" y="61161"/>
                    <a:pt x="26732" y="61570"/>
                  </a:cubicBezTo>
                  <a:cubicBezTo>
                    <a:pt x="31145" y="63348"/>
                    <a:pt x="35815" y="64112"/>
                    <a:pt x="40520" y="64112"/>
                  </a:cubicBezTo>
                  <a:cubicBezTo>
                    <a:pt x="47497" y="64112"/>
                    <a:pt x="54548" y="62433"/>
                    <a:pt x="60944" y="59894"/>
                  </a:cubicBezTo>
                  <a:cubicBezTo>
                    <a:pt x="67157" y="57442"/>
                    <a:pt x="72838" y="53845"/>
                    <a:pt x="77702" y="49226"/>
                  </a:cubicBezTo>
                  <a:cubicBezTo>
                    <a:pt x="78438" y="48654"/>
                    <a:pt x="79174" y="48082"/>
                    <a:pt x="79950" y="47510"/>
                  </a:cubicBezTo>
                  <a:lnTo>
                    <a:pt x="79950" y="47510"/>
                  </a:lnTo>
                  <a:lnTo>
                    <a:pt x="78561" y="49063"/>
                  </a:lnTo>
                  <a:cubicBezTo>
                    <a:pt x="79787" y="48164"/>
                    <a:pt x="80890" y="47142"/>
                    <a:pt x="81912" y="45997"/>
                  </a:cubicBezTo>
                  <a:lnTo>
                    <a:pt x="82198" y="45752"/>
                  </a:lnTo>
                  <a:lnTo>
                    <a:pt x="82198" y="45752"/>
                  </a:lnTo>
                  <a:cubicBezTo>
                    <a:pt x="82444" y="46447"/>
                    <a:pt x="81749" y="46733"/>
                    <a:pt x="82117" y="47510"/>
                  </a:cubicBezTo>
                  <a:cubicBezTo>
                    <a:pt x="84692" y="43749"/>
                    <a:pt x="86695" y="39825"/>
                    <a:pt x="89024" y="36065"/>
                  </a:cubicBezTo>
                  <a:lnTo>
                    <a:pt x="89065" y="36187"/>
                  </a:lnTo>
                  <a:cubicBezTo>
                    <a:pt x="89065" y="36433"/>
                    <a:pt x="89024" y="36678"/>
                    <a:pt x="88984" y="36964"/>
                  </a:cubicBezTo>
                  <a:cubicBezTo>
                    <a:pt x="89024" y="37741"/>
                    <a:pt x="88943" y="38558"/>
                    <a:pt x="88738" y="39294"/>
                  </a:cubicBezTo>
                  <a:cubicBezTo>
                    <a:pt x="88534" y="39907"/>
                    <a:pt x="88330" y="40520"/>
                    <a:pt x="88207" y="41133"/>
                  </a:cubicBezTo>
                  <a:lnTo>
                    <a:pt x="88616" y="41215"/>
                  </a:lnTo>
                  <a:cubicBezTo>
                    <a:pt x="88738" y="40929"/>
                    <a:pt x="88861" y="40684"/>
                    <a:pt x="88943" y="40397"/>
                  </a:cubicBezTo>
                  <a:lnTo>
                    <a:pt x="88943" y="40397"/>
                  </a:lnTo>
                  <a:cubicBezTo>
                    <a:pt x="88738" y="41297"/>
                    <a:pt x="88493" y="42196"/>
                    <a:pt x="88248" y="43136"/>
                  </a:cubicBezTo>
                  <a:cubicBezTo>
                    <a:pt x="89270" y="41992"/>
                    <a:pt x="89842" y="40479"/>
                    <a:pt x="89801" y="38967"/>
                  </a:cubicBezTo>
                  <a:cubicBezTo>
                    <a:pt x="89597" y="35288"/>
                    <a:pt x="89638" y="31610"/>
                    <a:pt x="89392" y="27972"/>
                  </a:cubicBezTo>
                  <a:cubicBezTo>
                    <a:pt x="89311" y="26623"/>
                    <a:pt x="89065" y="25315"/>
                    <a:pt x="88657" y="24007"/>
                  </a:cubicBezTo>
                  <a:cubicBezTo>
                    <a:pt x="88411" y="23271"/>
                    <a:pt x="88166" y="22576"/>
                    <a:pt x="87880" y="21882"/>
                  </a:cubicBezTo>
                  <a:cubicBezTo>
                    <a:pt x="86981" y="19756"/>
                    <a:pt x="85836" y="17753"/>
                    <a:pt x="84487" y="15873"/>
                  </a:cubicBezTo>
                  <a:cubicBezTo>
                    <a:pt x="80809" y="10559"/>
                    <a:pt x="75740" y="6390"/>
                    <a:pt x="69855" y="3856"/>
                  </a:cubicBezTo>
                  <a:cubicBezTo>
                    <a:pt x="63652" y="1128"/>
                    <a:pt x="57191" y="0"/>
                    <a:pt x="505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696" name="Google Shape;1696;p34"/>
            <p:cNvSpPr/>
            <p:nvPr/>
          </p:nvSpPr>
          <p:spPr>
            <a:xfrm>
              <a:off x="2798950" y="1395650"/>
              <a:ext cx="733500" cy="581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7" name="Google Shape;1697;p34"/>
          <p:cNvGrpSpPr/>
          <p:nvPr/>
        </p:nvGrpSpPr>
        <p:grpSpPr>
          <a:xfrm>
            <a:off x="2947195" y="3072117"/>
            <a:ext cx="689289" cy="603816"/>
            <a:chOff x="2768600" y="1372700"/>
            <a:chExt cx="794203" cy="627015"/>
          </a:xfrm>
        </p:grpSpPr>
        <p:sp>
          <p:nvSpPr>
            <p:cNvPr id="1698" name="Google Shape;1698;p34"/>
            <p:cNvSpPr/>
            <p:nvPr/>
          </p:nvSpPr>
          <p:spPr>
            <a:xfrm>
              <a:off x="2768600" y="1372700"/>
              <a:ext cx="794203" cy="627015"/>
            </a:xfrm>
            <a:custGeom>
              <a:avLst/>
              <a:gdLst/>
              <a:ahLst/>
              <a:cxnLst/>
              <a:rect l="l" t="t" r="r" b="b"/>
              <a:pathLst>
                <a:path w="89842" h="64112" extrusionOk="0">
                  <a:moveTo>
                    <a:pt x="19416" y="8720"/>
                  </a:moveTo>
                  <a:lnTo>
                    <a:pt x="19416" y="8720"/>
                  </a:lnTo>
                  <a:cubicBezTo>
                    <a:pt x="16514" y="10641"/>
                    <a:pt x="13775" y="12848"/>
                    <a:pt x="11241" y="15301"/>
                  </a:cubicBezTo>
                  <a:cubicBezTo>
                    <a:pt x="13571" y="12603"/>
                    <a:pt x="16310" y="10396"/>
                    <a:pt x="19416" y="8720"/>
                  </a:cubicBezTo>
                  <a:close/>
                  <a:moveTo>
                    <a:pt x="56621" y="1552"/>
                  </a:moveTo>
                  <a:cubicBezTo>
                    <a:pt x="56955" y="1552"/>
                    <a:pt x="57294" y="1650"/>
                    <a:pt x="57633" y="1690"/>
                  </a:cubicBezTo>
                  <a:cubicBezTo>
                    <a:pt x="60086" y="2058"/>
                    <a:pt x="62415" y="2712"/>
                    <a:pt x="64786" y="3284"/>
                  </a:cubicBezTo>
                  <a:cubicBezTo>
                    <a:pt x="69568" y="4428"/>
                    <a:pt x="73656" y="6758"/>
                    <a:pt x="77375" y="9783"/>
                  </a:cubicBezTo>
                  <a:cubicBezTo>
                    <a:pt x="80359" y="12194"/>
                    <a:pt x="82648" y="15178"/>
                    <a:pt x="84692" y="18448"/>
                  </a:cubicBezTo>
                  <a:cubicBezTo>
                    <a:pt x="86245" y="20941"/>
                    <a:pt x="87389" y="23639"/>
                    <a:pt x="88084" y="26459"/>
                  </a:cubicBezTo>
                  <a:lnTo>
                    <a:pt x="88084" y="26786"/>
                  </a:lnTo>
                  <a:cubicBezTo>
                    <a:pt x="88084" y="28789"/>
                    <a:pt x="87921" y="30792"/>
                    <a:pt x="87716" y="32795"/>
                  </a:cubicBezTo>
                  <a:cubicBezTo>
                    <a:pt x="87676" y="32999"/>
                    <a:pt x="87676" y="33204"/>
                    <a:pt x="87594" y="33408"/>
                  </a:cubicBezTo>
                  <a:cubicBezTo>
                    <a:pt x="87716" y="33694"/>
                    <a:pt x="87716" y="34062"/>
                    <a:pt x="87512" y="34307"/>
                  </a:cubicBezTo>
                  <a:cubicBezTo>
                    <a:pt x="87267" y="34716"/>
                    <a:pt x="87022" y="35166"/>
                    <a:pt x="86735" y="35697"/>
                  </a:cubicBezTo>
                  <a:lnTo>
                    <a:pt x="86735" y="34062"/>
                  </a:lnTo>
                  <a:cubicBezTo>
                    <a:pt x="88697" y="24171"/>
                    <a:pt x="82239" y="14851"/>
                    <a:pt x="73778" y="9865"/>
                  </a:cubicBezTo>
                  <a:cubicBezTo>
                    <a:pt x="68383" y="6717"/>
                    <a:pt x="62538" y="4510"/>
                    <a:pt x="56407" y="3325"/>
                  </a:cubicBezTo>
                  <a:lnTo>
                    <a:pt x="56407" y="3284"/>
                  </a:lnTo>
                  <a:cubicBezTo>
                    <a:pt x="56284" y="3284"/>
                    <a:pt x="56203" y="3243"/>
                    <a:pt x="56121" y="3243"/>
                  </a:cubicBezTo>
                  <a:cubicBezTo>
                    <a:pt x="55549" y="3120"/>
                    <a:pt x="54976" y="2998"/>
                    <a:pt x="54404" y="2916"/>
                  </a:cubicBezTo>
                  <a:cubicBezTo>
                    <a:pt x="54200" y="2793"/>
                    <a:pt x="53995" y="2712"/>
                    <a:pt x="53750" y="2671"/>
                  </a:cubicBezTo>
                  <a:cubicBezTo>
                    <a:pt x="52360" y="2507"/>
                    <a:pt x="51012" y="2344"/>
                    <a:pt x="49622" y="2139"/>
                  </a:cubicBezTo>
                  <a:cubicBezTo>
                    <a:pt x="50583" y="1984"/>
                    <a:pt x="51528" y="1811"/>
                    <a:pt x="52466" y="1811"/>
                  </a:cubicBezTo>
                  <a:cubicBezTo>
                    <a:pt x="53005" y="1811"/>
                    <a:pt x="53541" y="1868"/>
                    <a:pt x="54077" y="2017"/>
                  </a:cubicBezTo>
                  <a:cubicBezTo>
                    <a:pt x="54380" y="2118"/>
                    <a:pt x="54776" y="2250"/>
                    <a:pt x="55102" y="2250"/>
                  </a:cubicBezTo>
                  <a:cubicBezTo>
                    <a:pt x="55304" y="2250"/>
                    <a:pt x="55480" y="2199"/>
                    <a:pt x="55589" y="2058"/>
                  </a:cubicBezTo>
                  <a:cubicBezTo>
                    <a:pt x="55924" y="1660"/>
                    <a:pt x="56270" y="1552"/>
                    <a:pt x="56621" y="1552"/>
                  </a:cubicBezTo>
                  <a:close/>
                  <a:moveTo>
                    <a:pt x="86531" y="35043"/>
                  </a:moveTo>
                  <a:lnTo>
                    <a:pt x="86531" y="35043"/>
                  </a:lnTo>
                  <a:cubicBezTo>
                    <a:pt x="86490" y="35533"/>
                    <a:pt x="86408" y="35983"/>
                    <a:pt x="86327" y="36474"/>
                  </a:cubicBezTo>
                  <a:lnTo>
                    <a:pt x="85714" y="37495"/>
                  </a:lnTo>
                  <a:cubicBezTo>
                    <a:pt x="85836" y="37250"/>
                    <a:pt x="85918" y="37005"/>
                    <a:pt x="86041" y="36719"/>
                  </a:cubicBezTo>
                  <a:cubicBezTo>
                    <a:pt x="86245" y="36147"/>
                    <a:pt x="86368" y="35615"/>
                    <a:pt x="86531" y="35043"/>
                  </a:cubicBezTo>
                  <a:close/>
                  <a:moveTo>
                    <a:pt x="1668" y="41255"/>
                  </a:moveTo>
                  <a:cubicBezTo>
                    <a:pt x="1671" y="41269"/>
                    <a:pt x="1674" y="41283"/>
                    <a:pt x="1677" y="41297"/>
                  </a:cubicBezTo>
                  <a:lnTo>
                    <a:pt x="1677" y="41256"/>
                  </a:lnTo>
                  <a:cubicBezTo>
                    <a:pt x="1674" y="41256"/>
                    <a:pt x="1671" y="41255"/>
                    <a:pt x="1668" y="41255"/>
                  </a:cubicBezTo>
                  <a:close/>
                  <a:moveTo>
                    <a:pt x="1677" y="41297"/>
                  </a:moveTo>
                  <a:lnTo>
                    <a:pt x="1677" y="42605"/>
                  </a:lnTo>
                  <a:lnTo>
                    <a:pt x="1758" y="42605"/>
                  </a:lnTo>
                  <a:lnTo>
                    <a:pt x="1677" y="41297"/>
                  </a:lnTo>
                  <a:close/>
                  <a:moveTo>
                    <a:pt x="82280" y="44076"/>
                  </a:moveTo>
                  <a:lnTo>
                    <a:pt x="82280" y="44076"/>
                  </a:lnTo>
                  <a:cubicBezTo>
                    <a:pt x="82239" y="44240"/>
                    <a:pt x="82198" y="44403"/>
                    <a:pt x="82158" y="44567"/>
                  </a:cubicBezTo>
                  <a:cubicBezTo>
                    <a:pt x="82035" y="44730"/>
                    <a:pt x="81871" y="44853"/>
                    <a:pt x="81749" y="44975"/>
                  </a:cubicBezTo>
                  <a:lnTo>
                    <a:pt x="81095" y="45507"/>
                  </a:lnTo>
                  <a:cubicBezTo>
                    <a:pt x="81422" y="45098"/>
                    <a:pt x="81749" y="44689"/>
                    <a:pt x="82035" y="44281"/>
                  </a:cubicBezTo>
                  <a:lnTo>
                    <a:pt x="82280" y="44076"/>
                  </a:lnTo>
                  <a:close/>
                  <a:moveTo>
                    <a:pt x="43009" y="3180"/>
                  </a:moveTo>
                  <a:cubicBezTo>
                    <a:pt x="49664" y="3180"/>
                    <a:pt x="56292" y="4208"/>
                    <a:pt x="62661" y="6227"/>
                  </a:cubicBezTo>
                  <a:cubicBezTo>
                    <a:pt x="74351" y="9906"/>
                    <a:pt x="87185" y="18816"/>
                    <a:pt x="85795" y="32631"/>
                  </a:cubicBezTo>
                  <a:cubicBezTo>
                    <a:pt x="85346" y="37005"/>
                    <a:pt x="83220" y="41051"/>
                    <a:pt x="80441" y="44526"/>
                  </a:cubicBezTo>
                  <a:cubicBezTo>
                    <a:pt x="78765" y="46038"/>
                    <a:pt x="76967" y="47428"/>
                    <a:pt x="75086" y="48695"/>
                  </a:cubicBezTo>
                  <a:cubicBezTo>
                    <a:pt x="74473" y="48981"/>
                    <a:pt x="74065" y="49512"/>
                    <a:pt x="73860" y="50125"/>
                  </a:cubicBezTo>
                  <a:cubicBezTo>
                    <a:pt x="75086" y="49676"/>
                    <a:pt x="76231" y="48981"/>
                    <a:pt x="77212" y="48082"/>
                  </a:cubicBezTo>
                  <a:lnTo>
                    <a:pt x="77212" y="48082"/>
                  </a:lnTo>
                  <a:cubicBezTo>
                    <a:pt x="76517" y="48777"/>
                    <a:pt x="75822" y="49390"/>
                    <a:pt x="75168" y="50003"/>
                  </a:cubicBezTo>
                  <a:cubicBezTo>
                    <a:pt x="74596" y="50493"/>
                    <a:pt x="73983" y="50984"/>
                    <a:pt x="73411" y="51433"/>
                  </a:cubicBezTo>
                  <a:cubicBezTo>
                    <a:pt x="72675" y="51924"/>
                    <a:pt x="71980" y="52374"/>
                    <a:pt x="71244" y="52823"/>
                  </a:cubicBezTo>
                  <a:cubicBezTo>
                    <a:pt x="70999" y="52946"/>
                    <a:pt x="70631" y="53068"/>
                    <a:pt x="70631" y="53436"/>
                  </a:cubicBezTo>
                  <a:cubicBezTo>
                    <a:pt x="66871" y="55930"/>
                    <a:pt x="62865" y="57932"/>
                    <a:pt x="58614" y="59445"/>
                  </a:cubicBezTo>
                  <a:lnTo>
                    <a:pt x="58614" y="59486"/>
                  </a:lnTo>
                  <a:cubicBezTo>
                    <a:pt x="53053" y="61522"/>
                    <a:pt x="47116" y="62725"/>
                    <a:pt x="41212" y="62725"/>
                  </a:cubicBezTo>
                  <a:cubicBezTo>
                    <a:pt x="36095" y="62725"/>
                    <a:pt x="31003" y="61821"/>
                    <a:pt x="26201" y="59772"/>
                  </a:cubicBezTo>
                  <a:cubicBezTo>
                    <a:pt x="24893" y="59200"/>
                    <a:pt x="23585" y="58546"/>
                    <a:pt x="22359" y="57810"/>
                  </a:cubicBezTo>
                  <a:cubicBezTo>
                    <a:pt x="20806" y="57278"/>
                    <a:pt x="19293" y="56543"/>
                    <a:pt x="17904" y="55643"/>
                  </a:cubicBezTo>
                  <a:lnTo>
                    <a:pt x="17863" y="55643"/>
                  </a:lnTo>
                  <a:cubicBezTo>
                    <a:pt x="17985" y="55930"/>
                    <a:pt x="18026" y="56297"/>
                    <a:pt x="17945" y="56624"/>
                  </a:cubicBezTo>
                  <a:cubicBezTo>
                    <a:pt x="18435" y="56992"/>
                    <a:pt x="18926" y="57319"/>
                    <a:pt x="19457" y="57646"/>
                  </a:cubicBezTo>
                  <a:cubicBezTo>
                    <a:pt x="18231" y="57238"/>
                    <a:pt x="17086" y="56747"/>
                    <a:pt x="15942" y="56175"/>
                  </a:cubicBezTo>
                  <a:cubicBezTo>
                    <a:pt x="13489" y="54949"/>
                    <a:pt x="11323" y="53273"/>
                    <a:pt x="9484" y="51311"/>
                  </a:cubicBezTo>
                  <a:cubicBezTo>
                    <a:pt x="8380" y="50125"/>
                    <a:pt x="7440" y="48818"/>
                    <a:pt x="6663" y="47428"/>
                  </a:cubicBezTo>
                  <a:cubicBezTo>
                    <a:pt x="6541" y="47019"/>
                    <a:pt x="6377" y="46692"/>
                    <a:pt x="6091" y="46406"/>
                  </a:cubicBezTo>
                  <a:cubicBezTo>
                    <a:pt x="5887" y="45956"/>
                    <a:pt x="5682" y="45466"/>
                    <a:pt x="5478" y="45016"/>
                  </a:cubicBezTo>
                  <a:cubicBezTo>
                    <a:pt x="5274" y="43381"/>
                    <a:pt x="4701" y="41746"/>
                    <a:pt x="5233" y="40152"/>
                  </a:cubicBezTo>
                  <a:cubicBezTo>
                    <a:pt x="5151" y="39825"/>
                    <a:pt x="5069" y="39457"/>
                    <a:pt x="4988" y="39130"/>
                  </a:cubicBezTo>
                  <a:cubicBezTo>
                    <a:pt x="4988" y="39090"/>
                    <a:pt x="4988" y="39049"/>
                    <a:pt x="4988" y="39008"/>
                  </a:cubicBezTo>
                  <a:cubicBezTo>
                    <a:pt x="4783" y="37986"/>
                    <a:pt x="4742" y="36923"/>
                    <a:pt x="4783" y="35860"/>
                  </a:cubicBezTo>
                  <a:lnTo>
                    <a:pt x="4783" y="35615"/>
                  </a:lnTo>
                  <a:cubicBezTo>
                    <a:pt x="4824" y="35288"/>
                    <a:pt x="4865" y="35002"/>
                    <a:pt x="4906" y="34675"/>
                  </a:cubicBezTo>
                  <a:lnTo>
                    <a:pt x="4906" y="34553"/>
                  </a:lnTo>
                  <a:cubicBezTo>
                    <a:pt x="4947" y="34185"/>
                    <a:pt x="5028" y="33817"/>
                    <a:pt x="5110" y="33490"/>
                  </a:cubicBezTo>
                  <a:cubicBezTo>
                    <a:pt x="5274" y="32754"/>
                    <a:pt x="5519" y="32018"/>
                    <a:pt x="5764" y="31323"/>
                  </a:cubicBezTo>
                  <a:cubicBezTo>
                    <a:pt x="6050" y="29525"/>
                    <a:pt x="6541" y="27727"/>
                    <a:pt x="7276" y="26051"/>
                  </a:cubicBezTo>
                  <a:cubicBezTo>
                    <a:pt x="8012" y="24334"/>
                    <a:pt x="8952" y="22658"/>
                    <a:pt x="10097" y="21146"/>
                  </a:cubicBezTo>
                  <a:lnTo>
                    <a:pt x="10179" y="21023"/>
                  </a:lnTo>
                  <a:cubicBezTo>
                    <a:pt x="10342" y="20778"/>
                    <a:pt x="10546" y="20533"/>
                    <a:pt x="10751" y="20287"/>
                  </a:cubicBezTo>
                  <a:lnTo>
                    <a:pt x="10914" y="20042"/>
                  </a:lnTo>
                  <a:cubicBezTo>
                    <a:pt x="11119" y="19838"/>
                    <a:pt x="11282" y="19634"/>
                    <a:pt x="11446" y="19388"/>
                  </a:cubicBezTo>
                  <a:cubicBezTo>
                    <a:pt x="11527" y="19307"/>
                    <a:pt x="11609" y="19266"/>
                    <a:pt x="11650" y="19184"/>
                  </a:cubicBezTo>
                  <a:cubicBezTo>
                    <a:pt x="11895" y="18898"/>
                    <a:pt x="12181" y="18612"/>
                    <a:pt x="12386" y="18366"/>
                  </a:cubicBezTo>
                  <a:cubicBezTo>
                    <a:pt x="14470" y="16077"/>
                    <a:pt x="16882" y="14156"/>
                    <a:pt x="19539" y="12644"/>
                  </a:cubicBezTo>
                  <a:cubicBezTo>
                    <a:pt x="22155" y="10478"/>
                    <a:pt x="25016" y="8598"/>
                    <a:pt x="28040" y="6963"/>
                  </a:cubicBezTo>
                  <a:cubicBezTo>
                    <a:pt x="30779" y="5450"/>
                    <a:pt x="33681" y="4306"/>
                    <a:pt x="36706" y="3488"/>
                  </a:cubicBezTo>
                  <a:cubicBezTo>
                    <a:pt x="38805" y="3282"/>
                    <a:pt x="40908" y="3180"/>
                    <a:pt x="43009" y="3180"/>
                  </a:cubicBezTo>
                  <a:close/>
                  <a:moveTo>
                    <a:pt x="50575" y="0"/>
                  </a:moveTo>
                  <a:cubicBezTo>
                    <a:pt x="48864" y="0"/>
                    <a:pt x="47142" y="76"/>
                    <a:pt x="45412" y="218"/>
                  </a:cubicBezTo>
                  <a:cubicBezTo>
                    <a:pt x="43736" y="259"/>
                    <a:pt x="42060" y="504"/>
                    <a:pt x="40384" y="913"/>
                  </a:cubicBezTo>
                  <a:lnTo>
                    <a:pt x="39485" y="995"/>
                  </a:lnTo>
                  <a:cubicBezTo>
                    <a:pt x="38463" y="1077"/>
                    <a:pt x="37482" y="1322"/>
                    <a:pt x="36542" y="1731"/>
                  </a:cubicBezTo>
                  <a:cubicBezTo>
                    <a:pt x="36174" y="1731"/>
                    <a:pt x="35806" y="1853"/>
                    <a:pt x="35520" y="2058"/>
                  </a:cubicBezTo>
                  <a:lnTo>
                    <a:pt x="34866" y="2058"/>
                  </a:lnTo>
                  <a:cubicBezTo>
                    <a:pt x="34172" y="2180"/>
                    <a:pt x="33477" y="2385"/>
                    <a:pt x="32823" y="2630"/>
                  </a:cubicBezTo>
                  <a:lnTo>
                    <a:pt x="32659" y="2712"/>
                  </a:lnTo>
                  <a:cubicBezTo>
                    <a:pt x="32496" y="2753"/>
                    <a:pt x="32332" y="2793"/>
                    <a:pt x="32169" y="2834"/>
                  </a:cubicBezTo>
                  <a:cubicBezTo>
                    <a:pt x="32290" y="2899"/>
                    <a:pt x="32404" y="2922"/>
                    <a:pt x="32514" y="2922"/>
                  </a:cubicBezTo>
                  <a:cubicBezTo>
                    <a:pt x="32793" y="2922"/>
                    <a:pt x="33042" y="2772"/>
                    <a:pt x="33285" y="2772"/>
                  </a:cubicBezTo>
                  <a:cubicBezTo>
                    <a:pt x="33431" y="2772"/>
                    <a:pt x="33574" y="2826"/>
                    <a:pt x="33722" y="2998"/>
                  </a:cubicBezTo>
                  <a:cubicBezTo>
                    <a:pt x="32986" y="3120"/>
                    <a:pt x="32250" y="3243"/>
                    <a:pt x="31515" y="3407"/>
                  </a:cubicBezTo>
                  <a:cubicBezTo>
                    <a:pt x="31405" y="3385"/>
                    <a:pt x="31293" y="3374"/>
                    <a:pt x="31179" y="3374"/>
                  </a:cubicBezTo>
                  <a:cubicBezTo>
                    <a:pt x="30868" y="3374"/>
                    <a:pt x="30547" y="3450"/>
                    <a:pt x="30248" y="3570"/>
                  </a:cubicBezTo>
                  <a:cubicBezTo>
                    <a:pt x="30207" y="3568"/>
                    <a:pt x="30168" y="3567"/>
                    <a:pt x="30128" y="3567"/>
                  </a:cubicBezTo>
                  <a:cubicBezTo>
                    <a:pt x="29324" y="3567"/>
                    <a:pt x="28656" y="3951"/>
                    <a:pt x="27877" y="4224"/>
                  </a:cubicBezTo>
                  <a:lnTo>
                    <a:pt x="27305" y="4469"/>
                  </a:lnTo>
                  <a:cubicBezTo>
                    <a:pt x="26692" y="4674"/>
                    <a:pt x="26038" y="4837"/>
                    <a:pt x="25425" y="5082"/>
                  </a:cubicBezTo>
                  <a:cubicBezTo>
                    <a:pt x="18272" y="7494"/>
                    <a:pt x="12018" y="11704"/>
                    <a:pt x="8094" y="18244"/>
                  </a:cubicBezTo>
                  <a:cubicBezTo>
                    <a:pt x="7890" y="18612"/>
                    <a:pt x="7644" y="18980"/>
                    <a:pt x="7481" y="19347"/>
                  </a:cubicBezTo>
                  <a:cubicBezTo>
                    <a:pt x="6336" y="20696"/>
                    <a:pt x="5233" y="22127"/>
                    <a:pt x="4211" y="23598"/>
                  </a:cubicBezTo>
                  <a:cubicBezTo>
                    <a:pt x="4047" y="23803"/>
                    <a:pt x="3761" y="24211"/>
                    <a:pt x="3884" y="24252"/>
                  </a:cubicBezTo>
                  <a:cubicBezTo>
                    <a:pt x="5560" y="24498"/>
                    <a:pt x="4129" y="25315"/>
                    <a:pt x="4047" y="25560"/>
                  </a:cubicBezTo>
                  <a:cubicBezTo>
                    <a:pt x="3843" y="25969"/>
                    <a:pt x="3680" y="26419"/>
                    <a:pt x="3516" y="26827"/>
                  </a:cubicBezTo>
                  <a:cubicBezTo>
                    <a:pt x="3475" y="26950"/>
                    <a:pt x="3393" y="27073"/>
                    <a:pt x="3353" y="27195"/>
                  </a:cubicBezTo>
                  <a:cubicBezTo>
                    <a:pt x="3230" y="27481"/>
                    <a:pt x="3107" y="27808"/>
                    <a:pt x="3026" y="28094"/>
                  </a:cubicBezTo>
                  <a:lnTo>
                    <a:pt x="2862" y="28503"/>
                  </a:lnTo>
                  <a:cubicBezTo>
                    <a:pt x="2739" y="28830"/>
                    <a:pt x="2658" y="29116"/>
                    <a:pt x="2535" y="29443"/>
                  </a:cubicBezTo>
                  <a:lnTo>
                    <a:pt x="2412" y="29811"/>
                  </a:lnTo>
                  <a:cubicBezTo>
                    <a:pt x="2290" y="30220"/>
                    <a:pt x="2126" y="30669"/>
                    <a:pt x="2004" y="31119"/>
                  </a:cubicBezTo>
                  <a:cubicBezTo>
                    <a:pt x="1677" y="32223"/>
                    <a:pt x="1431" y="33367"/>
                    <a:pt x="1186" y="34512"/>
                  </a:cubicBezTo>
                  <a:cubicBezTo>
                    <a:pt x="737" y="36801"/>
                    <a:pt x="1" y="39090"/>
                    <a:pt x="491" y="41665"/>
                  </a:cubicBezTo>
                  <a:cubicBezTo>
                    <a:pt x="543" y="41067"/>
                    <a:pt x="680" y="40890"/>
                    <a:pt x="855" y="40890"/>
                  </a:cubicBezTo>
                  <a:cubicBezTo>
                    <a:pt x="1095" y="40890"/>
                    <a:pt x="1408" y="41224"/>
                    <a:pt x="1668" y="41255"/>
                  </a:cubicBezTo>
                  <a:lnTo>
                    <a:pt x="1668" y="41255"/>
                  </a:lnTo>
                  <a:cubicBezTo>
                    <a:pt x="1226" y="39225"/>
                    <a:pt x="1150" y="37196"/>
                    <a:pt x="1881" y="35206"/>
                  </a:cubicBezTo>
                  <a:lnTo>
                    <a:pt x="1840" y="35206"/>
                  </a:lnTo>
                  <a:cubicBezTo>
                    <a:pt x="1922" y="34961"/>
                    <a:pt x="2004" y="34757"/>
                    <a:pt x="2126" y="34512"/>
                  </a:cubicBezTo>
                  <a:cubicBezTo>
                    <a:pt x="2331" y="35656"/>
                    <a:pt x="2412" y="36801"/>
                    <a:pt x="2331" y="37945"/>
                  </a:cubicBezTo>
                  <a:cubicBezTo>
                    <a:pt x="2249" y="39212"/>
                    <a:pt x="2535" y="40438"/>
                    <a:pt x="3230" y="41501"/>
                  </a:cubicBezTo>
                  <a:cubicBezTo>
                    <a:pt x="3843" y="44975"/>
                    <a:pt x="5601" y="48327"/>
                    <a:pt x="7603" y="51025"/>
                  </a:cubicBezTo>
                  <a:cubicBezTo>
                    <a:pt x="11200" y="55766"/>
                    <a:pt x="17536" y="59322"/>
                    <a:pt x="23422" y="60221"/>
                  </a:cubicBezTo>
                  <a:cubicBezTo>
                    <a:pt x="23446" y="60233"/>
                    <a:pt x="23470" y="60238"/>
                    <a:pt x="23494" y="60238"/>
                  </a:cubicBezTo>
                  <a:cubicBezTo>
                    <a:pt x="23551" y="60238"/>
                    <a:pt x="23609" y="60209"/>
                    <a:pt x="23667" y="60180"/>
                  </a:cubicBezTo>
                  <a:cubicBezTo>
                    <a:pt x="24689" y="60671"/>
                    <a:pt x="25711" y="61161"/>
                    <a:pt x="26732" y="61570"/>
                  </a:cubicBezTo>
                  <a:cubicBezTo>
                    <a:pt x="31145" y="63348"/>
                    <a:pt x="35815" y="64112"/>
                    <a:pt x="40520" y="64112"/>
                  </a:cubicBezTo>
                  <a:cubicBezTo>
                    <a:pt x="47497" y="64112"/>
                    <a:pt x="54548" y="62433"/>
                    <a:pt x="60944" y="59894"/>
                  </a:cubicBezTo>
                  <a:cubicBezTo>
                    <a:pt x="67157" y="57442"/>
                    <a:pt x="72838" y="53845"/>
                    <a:pt x="77702" y="49226"/>
                  </a:cubicBezTo>
                  <a:cubicBezTo>
                    <a:pt x="78438" y="48654"/>
                    <a:pt x="79174" y="48082"/>
                    <a:pt x="79950" y="47510"/>
                  </a:cubicBezTo>
                  <a:lnTo>
                    <a:pt x="79950" y="47510"/>
                  </a:lnTo>
                  <a:lnTo>
                    <a:pt x="78561" y="49063"/>
                  </a:lnTo>
                  <a:cubicBezTo>
                    <a:pt x="79787" y="48164"/>
                    <a:pt x="80890" y="47142"/>
                    <a:pt x="81912" y="45997"/>
                  </a:cubicBezTo>
                  <a:lnTo>
                    <a:pt x="82198" y="45752"/>
                  </a:lnTo>
                  <a:lnTo>
                    <a:pt x="82198" y="45752"/>
                  </a:lnTo>
                  <a:cubicBezTo>
                    <a:pt x="82444" y="46447"/>
                    <a:pt x="81749" y="46733"/>
                    <a:pt x="82117" y="47510"/>
                  </a:cubicBezTo>
                  <a:cubicBezTo>
                    <a:pt x="84692" y="43749"/>
                    <a:pt x="86695" y="39825"/>
                    <a:pt x="89024" y="36065"/>
                  </a:cubicBezTo>
                  <a:lnTo>
                    <a:pt x="89065" y="36187"/>
                  </a:lnTo>
                  <a:cubicBezTo>
                    <a:pt x="89065" y="36433"/>
                    <a:pt x="89024" y="36678"/>
                    <a:pt x="88984" y="36964"/>
                  </a:cubicBezTo>
                  <a:cubicBezTo>
                    <a:pt x="89024" y="37741"/>
                    <a:pt x="88943" y="38558"/>
                    <a:pt x="88738" y="39294"/>
                  </a:cubicBezTo>
                  <a:cubicBezTo>
                    <a:pt x="88534" y="39907"/>
                    <a:pt x="88330" y="40520"/>
                    <a:pt x="88207" y="41133"/>
                  </a:cubicBezTo>
                  <a:lnTo>
                    <a:pt x="88616" y="41215"/>
                  </a:lnTo>
                  <a:cubicBezTo>
                    <a:pt x="88738" y="40929"/>
                    <a:pt x="88861" y="40684"/>
                    <a:pt x="88943" y="40397"/>
                  </a:cubicBezTo>
                  <a:lnTo>
                    <a:pt x="88943" y="40397"/>
                  </a:lnTo>
                  <a:cubicBezTo>
                    <a:pt x="88738" y="41297"/>
                    <a:pt x="88493" y="42196"/>
                    <a:pt x="88248" y="43136"/>
                  </a:cubicBezTo>
                  <a:cubicBezTo>
                    <a:pt x="89270" y="41992"/>
                    <a:pt x="89842" y="40479"/>
                    <a:pt x="89801" y="38967"/>
                  </a:cubicBezTo>
                  <a:cubicBezTo>
                    <a:pt x="89597" y="35288"/>
                    <a:pt x="89638" y="31610"/>
                    <a:pt x="89392" y="27972"/>
                  </a:cubicBezTo>
                  <a:cubicBezTo>
                    <a:pt x="89311" y="26623"/>
                    <a:pt x="89065" y="25315"/>
                    <a:pt x="88657" y="24007"/>
                  </a:cubicBezTo>
                  <a:cubicBezTo>
                    <a:pt x="88411" y="23271"/>
                    <a:pt x="88166" y="22576"/>
                    <a:pt x="87880" y="21882"/>
                  </a:cubicBezTo>
                  <a:cubicBezTo>
                    <a:pt x="86981" y="19756"/>
                    <a:pt x="85836" y="17753"/>
                    <a:pt x="84487" y="15873"/>
                  </a:cubicBezTo>
                  <a:cubicBezTo>
                    <a:pt x="80809" y="10559"/>
                    <a:pt x="75740" y="6390"/>
                    <a:pt x="69855" y="3856"/>
                  </a:cubicBezTo>
                  <a:cubicBezTo>
                    <a:pt x="63652" y="1128"/>
                    <a:pt x="57191" y="0"/>
                    <a:pt x="505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699" name="Google Shape;1699;p34"/>
            <p:cNvSpPr/>
            <p:nvPr/>
          </p:nvSpPr>
          <p:spPr>
            <a:xfrm>
              <a:off x="2798950" y="1395650"/>
              <a:ext cx="733500" cy="581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0" name="Google Shape;1700;p34"/>
          <p:cNvGrpSpPr/>
          <p:nvPr/>
        </p:nvGrpSpPr>
        <p:grpSpPr>
          <a:xfrm>
            <a:off x="6787675" y="1329244"/>
            <a:ext cx="689289" cy="603816"/>
            <a:chOff x="2768600" y="1372700"/>
            <a:chExt cx="794203" cy="627015"/>
          </a:xfrm>
        </p:grpSpPr>
        <p:sp>
          <p:nvSpPr>
            <p:cNvPr id="1701" name="Google Shape;1701;p34"/>
            <p:cNvSpPr/>
            <p:nvPr/>
          </p:nvSpPr>
          <p:spPr>
            <a:xfrm>
              <a:off x="2768600" y="1372700"/>
              <a:ext cx="794203" cy="627015"/>
            </a:xfrm>
            <a:custGeom>
              <a:avLst/>
              <a:gdLst/>
              <a:ahLst/>
              <a:cxnLst/>
              <a:rect l="l" t="t" r="r" b="b"/>
              <a:pathLst>
                <a:path w="89842" h="64112" extrusionOk="0">
                  <a:moveTo>
                    <a:pt x="19416" y="8720"/>
                  </a:moveTo>
                  <a:lnTo>
                    <a:pt x="19416" y="8720"/>
                  </a:lnTo>
                  <a:cubicBezTo>
                    <a:pt x="16514" y="10641"/>
                    <a:pt x="13775" y="12848"/>
                    <a:pt x="11241" y="15301"/>
                  </a:cubicBezTo>
                  <a:cubicBezTo>
                    <a:pt x="13571" y="12603"/>
                    <a:pt x="16310" y="10396"/>
                    <a:pt x="19416" y="8720"/>
                  </a:cubicBezTo>
                  <a:close/>
                  <a:moveTo>
                    <a:pt x="56621" y="1552"/>
                  </a:moveTo>
                  <a:cubicBezTo>
                    <a:pt x="56955" y="1552"/>
                    <a:pt x="57294" y="1650"/>
                    <a:pt x="57633" y="1690"/>
                  </a:cubicBezTo>
                  <a:cubicBezTo>
                    <a:pt x="60086" y="2058"/>
                    <a:pt x="62415" y="2712"/>
                    <a:pt x="64786" y="3284"/>
                  </a:cubicBezTo>
                  <a:cubicBezTo>
                    <a:pt x="69568" y="4428"/>
                    <a:pt x="73656" y="6758"/>
                    <a:pt x="77375" y="9783"/>
                  </a:cubicBezTo>
                  <a:cubicBezTo>
                    <a:pt x="80359" y="12194"/>
                    <a:pt x="82648" y="15178"/>
                    <a:pt x="84692" y="18448"/>
                  </a:cubicBezTo>
                  <a:cubicBezTo>
                    <a:pt x="86245" y="20941"/>
                    <a:pt x="87389" y="23639"/>
                    <a:pt x="88084" y="26459"/>
                  </a:cubicBezTo>
                  <a:lnTo>
                    <a:pt x="88084" y="26786"/>
                  </a:lnTo>
                  <a:cubicBezTo>
                    <a:pt x="88084" y="28789"/>
                    <a:pt x="87921" y="30792"/>
                    <a:pt x="87716" y="32795"/>
                  </a:cubicBezTo>
                  <a:cubicBezTo>
                    <a:pt x="87676" y="32999"/>
                    <a:pt x="87676" y="33204"/>
                    <a:pt x="87594" y="33408"/>
                  </a:cubicBezTo>
                  <a:cubicBezTo>
                    <a:pt x="87716" y="33694"/>
                    <a:pt x="87716" y="34062"/>
                    <a:pt x="87512" y="34307"/>
                  </a:cubicBezTo>
                  <a:cubicBezTo>
                    <a:pt x="87267" y="34716"/>
                    <a:pt x="87022" y="35166"/>
                    <a:pt x="86735" y="35697"/>
                  </a:cubicBezTo>
                  <a:lnTo>
                    <a:pt x="86735" y="34062"/>
                  </a:lnTo>
                  <a:cubicBezTo>
                    <a:pt x="88697" y="24171"/>
                    <a:pt x="82239" y="14851"/>
                    <a:pt x="73778" y="9865"/>
                  </a:cubicBezTo>
                  <a:cubicBezTo>
                    <a:pt x="68383" y="6717"/>
                    <a:pt x="62538" y="4510"/>
                    <a:pt x="56407" y="3325"/>
                  </a:cubicBezTo>
                  <a:lnTo>
                    <a:pt x="56407" y="3284"/>
                  </a:lnTo>
                  <a:cubicBezTo>
                    <a:pt x="56284" y="3284"/>
                    <a:pt x="56203" y="3243"/>
                    <a:pt x="56121" y="3243"/>
                  </a:cubicBezTo>
                  <a:cubicBezTo>
                    <a:pt x="55549" y="3120"/>
                    <a:pt x="54976" y="2998"/>
                    <a:pt x="54404" y="2916"/>
                  </a:cubicBezTo>
                  <a:cubicBezTo>
                    <a:pt x="54200" y="2793"/>
                    <a:pt x="53995" y="2712"/>
                    <a:pt x="53750" y="2671"/>
                  </a:cubicBezTo>
                  <a:cubicBezTo>
                    <a:pt x="52360" y="2507"/>
                    <a:pt x="51012" y="2344"/>
                    <a:pt x="49622" y="2139"/>
                  </a:cubicBezTo>
                  <a:cubicBezTo>
                    <a:pt x="50583" y="1984"/>
                    <a:pt x="51528" y="1811"/>
                    <a:pt x="52466" y="1811"/>
                  </a:cubicBezTo>
                  <a:cubicBezTo>
                    <a:pt x="53005" y="1811"/>
                    <a:pt x="53541" y="1868"/>
                    <a:pt x="54077" y="2017"/>
                  </a:cubicBezTo>
                  <a:cubicBezTo>
                    <a:pt x="54380" y="2118"/>
                    <a:pt x="54776" y="2250"/>
                    <a:pt x="55102" y="2250"/>
                  </a:cubicBezTo>
                  <a:cubicBezTo>
                    <a:pt x="55304" y="2250"/>
                    <a:pt x="55480" y="2199"/>
                    <a:pt x="55589" y="2058"/>
                  </a:cubicBezTo>
                  <a:cubicBezTo>
                    <a:pt x="55924" y="1660"/>
                    <a:pt x="56270" y="1552"/>
                    <a:pt x="56621" y="1552"/>
                  </a:cubicBezTo>
                  <a:close/>
                  <a:moveTo>
                    <a:pt x="86531" y="35043"/>
                  </a:moveTo>
                  <a:lnTo>
                    <a:pt x="86531" y="35043"/>
                  </a:lnTo>
                  <a:cubicBezTo>
                    <a:pt x="86490" y="35533"/>
                    <a:pt x="86408" y="35983"/>
                    <a:pt x="86327" y="36474"/>
                  </a:cubicBezTo>
                  <a:lnTo>
                    <a:pt x="85714" y="37495"/>
                  </a:lnTo>
                  <a:cubicBezTo>
                    <a:pt x="85836" y="37250"/>
                    <a:pt x="85918" y="37005"/>
                    <a:pt x="86041" y="36719"/>
                  </a:cubicBezTo>
                  <a:cubicBezTo>
                    <a:pt x="86245" y="36147"/>
                    <a:pt x="86368" y="35615"/>
                    <a:pt x="86531" y="35043"/>
                  </a:cubicBezTo>
                  <a:close/>
                  <a:moveTo>
                    <a:pt x="1668" y="41255"/>
                  </a:moveTo>
                  <a:cubicBezTo>
                    <a:pt x="1671" y="41269"/>
                    <a:pt x="1674" y="41283"/>
                    <a:pt x="1677" y="41297"/>
                  </a:cubicBezTo>
                  <a:lnTo>
                    <a:pt x="1677" y="41256"/>
                  </a:lnTo>
                  <a:cubicBezTo>
                    <a:pt x="1674" y="41256"/>
                    <a:pt x="1671" y="41255"/>
                    <a:pt x="1668" y="41255"/>
                  </a:cubicBezTo>
                  <a:close/>
                  <a:moveTo>
                    <a:pt x="1677" y="41297"/>
                  </a:moveTo>
                  <a:lnTo>
                    <a:pt x="1677" y="42605"/>
                  </a:lnTo>
                  <a:lnTo>
                    <a:pt x="1758" y="42605"/>
                  </a:lnTo>
                  <a:lnTo>
                    <a:pt x="1677" y="41297"/>
                  </a:lnTo>
                  <a:close/>
                  <a:moveTo>
                    <a:pt x="82280" y="44076"/>
                  </a:moveTo>
                  <a:lnTo>
                    <a:pt x="82280" y="44076"/>
                  </a:lnTo>
                  <a:cubicBezTo>
                    <a:pt x="82239" y="44240"/>
                    <a:pt x="82198" y="44403"/>
                    <a:pt x="82158" y="44567"/>
                  </a:cubicBezTo>
                  <a:cubicBezTo>
                    <a:pt x="82035" y="44730"/>
                    <a:pt x="81871" y="44853"/>
                    <a:pt x="81749" y="44975"/>
                  </a:cubicBezTo>
                  <a:lnTo>
                    <a:pt x="81095" y="45507"/>
                  </a:lnTo>
                  <a:cubicBezTo>
                    <a:pt x="81422" y="45098"/>
                    <a:pt x="81749" y="44689"/>
                    <a:pt x="82035" y="44281"/>
                  </a:cubicBezTo>
                  <a:lnTo>
                    <a:pt x="82280" y="44076"/>
                  </a:lnTo>
                  <a:close/>
                  <a:moveTo>
                    <a:pt x="43009" y="3180"/>
                  </a:moveTo>
                  <a:cubicBezTo>
                    <a:pt x="49664" y="3180"/>
                    <a:pt x="56292" y="4208"/>
                    <a:pt x="62661" y="6227"/>
                  </a:cubicBezTo>
                  <a:cubicBezTo>
                    <a:pt x="74351" y="9906"/>
                    <a:pt x="87185" y="18816"/>
                    <a:pt x="85795" y="32631"/>
                  </a:cubicBezTo>
                  <a:cubicBezTo>
                    <a:pt x="85346" y="37005"/>
                    <a:pt x="83220" y="41051"/>
                    <a:pt x="80441" y="44526"/>
                  </a:cubicBezTo>
                  <a:cubicBezTo>
                    <a:pt x="78765" y="46038"/>
                    <a:pt x="76967" y="47428"/>
                    <a:pt x="75086" y="48695"/>
                  </a:cubicBezTo>
                  <a:cubicBezTo>
                    <a:pt x="74473" y="48981"/>
                    <a:pt x="74065" y="49512"/>
                    <a:pt x="73860" y="50125"/>
                  </a:cubicBezTo>
                  <a:cubicBezTo>
                    <a:pt x="75086" y="49676"/>
                    <a:pt x="76231" y="48981"/>
                    <a:pt x="77212" y="48082"/>
                  </a:cubicBezTo>
                  <a:lnTo>
                    <a:pt x="77212" y="48082"/>
                  </a:lnTo>
                  <a:cubicBezTo>
                    <a:pt x="76517" y="48777"/>
                    <a:pt x="75822" y="49390"/>
                    <a:pt x="75168" y="50003"/>
                  </a:cubicBezTo>
                  <a:cubicBezTo>
                    <a:pt x="74596" y="50493"/>
                    <a:pt x="73983" y="50984"/>
                    <a:pt x="73411" y="51433"/>
                  </a:cubicBezTo>
                  <a:cubicBezTo>
                    <a:pt x="72675" y="51924"/>
                    <a:pt x="71980" y="52374"/>
                    <a:pt x="71244" y="52823"/>
                  </a:cubicBezTo>
                  <a:cubicBezTo>
                    <a:pt x="70999" y="52946"/>
                    <a:pt x="70631" y="53068"/>
                    <a:pt x="70631" y="53436"/>
                  </a:cubicBezTo>
                  <a:cubicBezTo>
                    <a:pt x="66871" y="55930"/>
                    <a:pt x="62865" y="57932"/>
                    <a:pt x="58614" y="59445"/>
                  </a:cubicBezTo>
                  <a:lnTo>
                    <a:pt x="58614" y="59486"/>
                  </a:lnTo>
                  <a:cubicBezTo>
                    <a:pt x="53053" y="61522"/>
                    <a:pt x="47116" y="62725"/>
                    <a:pt x="41212" y="62725"/>
                  </a:cubicBezTo>
                  <a:cubicBezTo>
                    <a:pt x="36095" y="62725"/>
                    <a:pt x="31003" y="61821"/>
                    <a:pt x="26201" y="59772"/>
                  </a:cubicBezTo>
                  <a:cubicBezTo>
                    <a:pt x="24893" y="59200"/>
                    <a:pt x="23585" y="58546"/>
                    <a:pt x="22359" y="57810"/>
                  </a:cubicBezTo>
                  <a:cubicBezTo>
                    <a:pt x="20806" y="57278"/>
                    <a:pt x="19293" y="56543"/>
                    <a:pt x="17904" y="55643"/>
                  </a:cubicBezTo>
                  <a:lnTo>
                    <a:pt x="17863" y="55643"/>
                  </a:lnTo>
                  <a:cubicBezTo>
                    <a:pt x="17985" y="55930"/>
                    <a:pt x="18026" y="56297"/>
                    <a:pt x="17945" y="56624"/>
                  </a:cubicBezTo>
                  <a:cubicBezTo>
                    <a:pt x="18435" y="56992"/>
                    <a:pt x="18926" y="57319"/>
                    <a:pt x="19457" y="57646"/>
                  </a:cubicBezTo>
                  <a:cubicBezTo>
                    <a:pt x="18231" y="57238"/>
                    <a:pt x="17086" y="56747"/>
                    <a:pt x="15942" y="56175"/>
                  </a:cubicBezTo>
                  <a:cubicBezTo>
                    <a:pt x="13489" y="54949"/>
                    <a:pt x="11323" y="53273"/>
                    <a:pt x="9484" y="51311"/>
                  </a:cubicBezTo>
                  <a:cubicBezTo>
                    <a:pt x="8380" y="50125"/>
                    <a:pt x="7440" y="48818"/>
                    <a:pt x="6663" y="47428"/>
                  </a:cubicBezTo>
                  <a:cubicBezTo>
                    <a:pt x="6541" y="47019"/>
                    <a:pt x="6377" y="46692"/>
                    <a:pt x="6091" y="46406"/>
                  </a:cubicBezTo>
                  <a:cubicBezTo>
                    <a:pt x="5887" y="45956"/>
                    <a:pt x="5682" y="45466"/>
                    <a:pt x="5478" y="45016"/>
                  </a:cubicBezTo>
                  <a:cubicBezTo>
                    <a:pt x="5274" y="43381"/>
                    <a:pt x="4701" y="41746"/>
                    <a:pt x="5233" y="40152"/>
                  </a:cubicBezTo>
                  <a:cubicBezTo>
                    <a:pt x="5151" y="39825"/>
                    <a:pt x="5069" y="39457"/>
                    <a:pt x="4988" y="39130"/>
                  </a:cubicBezTo>
                  <a:cubicBezTo>
                    <a:pt x="4988" y="39090"/>
                    <a:pt x="4988" y="39049"/>
                    <a:pt x="4988" y="39008"/>
                  </a:cubicBezTo>
                  <a:cubicBezTo>
                    <a:pt x="4783" y="37986"/>
                    <a:pt x="4742" y="36923"/>
                    <a:pt x="4783" y="35860"/>
                  </a:cubicBezTo>
                  <a:lnTo>
                    <a:pt x="4783" y="35615"/>
                  </a:lnTo>
                  <a:cubicBezTo>
                    <a:pt x="4824" y="35288"/>
                    <a:pt x="4865" y="35002"/>
                    <a:pt x="4906" y="34675"/>
                  </a:cubicBezTo>
                  <a:lnTo>
                    <a:pt x="4906" y="34553"/>
                  </a:lnTo>
                  <a:cubicBezTo>
                    <a:pt x="4947" y="34185"/>
                    <a:pt x="5028" y="33817"/>
                    <a:pt x="5110" y="33490"/>
                  </a:cubicBezTo>
                  <a:cubicBezTo>
                    <a:pt x="5274" y="32754"/>
                    <a:pt x="5519" y="32018"/>
                    <a:pt x="5764" y="31323"/>
                  </a:cubicBezTo>
                  <a:cubicBezTo>
                    <a:pt x="6050" y="29525"/>
                    <a:pt x="6541" y="27727"/>
                    <a:pt x="7276" y="26051"/>
                  </a:cubicBezTo>
                  <a:cubicBezTo>
                    <a:pt x="8012" y="24334"/>
                    <a:pt x="8952" y="22658"/>
                    <a:pt x="10097" y="21146"/>
                  </a:cubicBezTo>
                  <a:lnTo>
                    <a:pt x="10179" y="21023"/>
                  </a:lnTo>
                  <a:cubicBezTo>
                    <a:pt x="10342" y="20778"/>
                    <a:pt x="10546" y="20533"/>
                    <a:pt x="10751" y="20287"/>
                  </a:cubicBezTo>
                  <a:lnTo>
                    <a:pt x="10914" y="20042"/>
                  </a:lnTo>
                  <a:cubicBezTo>
                    <a:pt x="11119" y="19838"/>
                    <a:pt x="11282" y="19634"/>
                    <a:pt x="11446" y="19388"/>
                  </a:cubicBezTo>
                  <a:cubicBezTo>
                    <a:pt x="11527" y="19307"/>
                    <a:pt x="11609" y="19266"/>
                    <a:pt x="11650" y="19184"/>
                  </a:cubicBezTo>
                  <a:cubicBezTo>
                    <a:pt x="11895" y="18898"/>
                    <a:pt x="12181" y="18612"/>
                    <a:pt x="12386" y="18366"/>
                  </a:cubicBezTo>
                  <a:cubicBezTo>
                    <a:pt x="14470" y="16077"/>
                    <a:pt x="16882" y="14156"/>
                    <a:pt x="19539" y="12644"/>
                  </a:cubicBezTo>
                  <a:cubicBezTo>
                    <a:pt x="22155" y="10478"/>
                    <a:pt x="25016" y="8598"/>
                    <a:pt x="28040" y="6963"/>
                  </a:cubicBezTo>
                  <a:cubicBezTo>
                    <a:pt x="30779" y="5450"/>
                    <a:pt x="33681" y="4306"/>
                    <a:pt x="36706" y="3488"/>
                  </a:cubicBezTo>
                  <a:cubicBezTo>
                    <a:pt x="38805" y="3282"/>
                    <a:pt x="40908" y="3180"/>
                    <a:pt x="43009" y="3180"/>
                  </a:cubicBezTo>
                  <a:close/>
                  <a:moveTo>
                    <a:pt x="50575" y="0"/>
                  </a:moveTo>
                  <a:cubicBezTo>
                    <a:pt x="48864" y="0"/>
                    <a:pt x="47142" y="76"/>
                    <a:pt x="45412" y="218"/>
                  </a:cubicBezTo>
                  <a:cubicBezTo>
                    <a:pt x="43736" y="259"/>
                    <a:pt x="42060" y="504"/>
                    <a:pt x="40384" y="913"/>
                  </a:cubicBezTo>
                  <a:lnTo>
                    <a:pt x="39485" y="995"/>
                  </a:lnTo>
                  <a:cubicBezTo>
                    <a:pt x="38463" y="1077"/>
                    <a:pt x="37482" y="1322"/>
                    <a:pt x="36542" y="1731"/>
                  </a:cubicBezTo>
                  <a:cubicBezTo>
                    <a:pt x="36174" y="1731"/>
                    <a:pt x="35806" y="1853"/>
                    <a:pt x="35520" y="2058"/>
                  </a:cubicBezTo>
                  <a:lnTo>
                    <a:pt x="34866" y="2058"/>
                  </a:lnTo>
                  <a:cubicBezTo>
                    <a:pt x="34172" y="2180"/>
                    <a:pt x="33477" y="2385"/>
                    <a:pt x="32823" y="2630"/>
                  </a:cubicBezTo>
                  <a:lnTo>
                    <a:pt x="32659" y="2712"/>
                  </a:lnTo>
                  <a:cubicBezTo>
                    <a:pt x="32496" y="2753"/>
                    <a:pt x="32332" y="2793"/>
                    <a:pt x="32169" y="2834"/>
                  </a:cubicBezTo>
                  <a:cubicBezTo>
                    <a:pt x="32290" y="2899"/>
                    <a:pt x="32404" y="2922"/>
                    <a:pt x="32514" y="2922"/>
                  </a:cubicBezTo>
                  <a:cubicBezTo>
                    <a:pt x="32793" y="2922"/>
                    <a:pt x="33042" y="2772"/>
                    <a:pt x="33285" y="2772"/>
                  </a:cubicBezTo>
                  <a:cubicBezTo>
                    <a:pt x="33431" y="2772"/>
                    <a:pt x="33574" y="2826"/>
                    <a:pt x="33722" y="2998"/>
                  </a:cubicBezTo>
                  <a:cubicBezTo>
                    <a:pt x="32986" y="3120"/>
                    <a:pt x="32250" y="3243"/>
                    <a:pt x="31515" y="3407"/>
                  </a:cubicBezTo>
                  <a:cubicBezTo>
                    <a:pt x="31405" y="3385"/>
                    <a:pt x="31293" y="3374"/>
                    <a:pt x="31179" y="3374"/>
                  </a:cubicBezTo>
                  <a:cubicBezTo>
                    <a:pt x="30868" y="3374"/>
                    <a:pt x="30547" y="3450"/>
                    <a:pt x="30248" y="3570"/>
                  </a:cubicBezTo>
                  <a:cubicBezTo>
                    <a:pt x="30207" y="3568"/>
                    <a:pt x="30168" y="3567"/>
                    <a:pt x="30128" y="3567"/>
                  </a:cubicBezTo>
                  <a:cubicBezTo>
                    <a:pt x="29324" y="3567"/>
                    <a:pt x="28656" y="3951"/>
                    <a:pt x="27877" y="4224"/>
                  </a:cubicBezTo>
                  <a:lnTo>
                    <a:pt x="27305" y="4469"/>
                  </a:lnTo>
                  <a:cubicBezTo>
                    <a:pt x="26692" y="4674"/>
                    <a:pt x="26038" y="4837"/>
                    <a:pt x="25425" y="5082"/>
                  </a:cubicBezTo>
                  <a:cubicBezTo>
                    <a:pt x="18272" y="7494"/>
                    <a:pt x="12018" y="11704"/>
                    <a:pt x="8094" y="18244"/>
                  </a:cubicBezTo>
                  <a:cubicBezTo>
                    <a:pt x="7890" y="18612"/>
                    <a:pt x="7644" y="18980"/>
                    <a:pt x="7481" y="19347"/>
                  </a:cubicBezTo>
                  <a:cubicBezTo>
                    <a:pt x="6336" y="20696"/>
                    <a:pt x="5233" y="22127"/>
                    <a:pt x="4211" y="23598"/>
                  </a:cubicBezTo>
                  <a:cubicBezTo>
                    <a:pt x="4047" y="23803"/>
                    <a:pt x="3761" y="24211"/>
                    <a:pt x="3884" y="24252"/>
                  </a:cubicBezTo>
                  <a:cubicBezTo>
                    <a:pt x="5560" y="24498"/>
                    <a:pt x="4129" y="25315"/>
                    <a:pt x="4047" y="25560"/>
                  </a:cubicBezTo>
                  <a:cubicBezTo>
                    <a:pt x="3843" y="25969"/>
                    <a:pt x="3680" y="26419"/>
                    <a:pt x="3516" y="26827"/>
                  </a:cubicBezTo>
                  <a:cubicBezTo>
                    <a:pt x="3475" y="26950"/>
                    <a:pt x="3393" y="27073"/>
                    <a:pt x="3353" y="27195"/>
                  </a:cubicBezTo>
                  <a:cubicBezTo>
                    <a:pt x="3230" y="27481"/>
                    <a:pt x="3107" y="27808"/>
                    <a:pt x="3026" y="28094"/>
                  </a:cubicBezTo>
                  <a:lnTo>
                    <a:pt x="2862" y="28503"/>
                  </a:lnTo>
                  <a:cubicBezTo>
                    <a:pt x="2739" y="28830"/>
                    <a:pt x="2658" y="29116"/>
                    <a:pt x="2535" y="29443"/>
                  </a:cubicBezTo>
                  <a:lnTo>
                    <a:pt x="2412" y="29811"/>
                  </a:lnTo>
                  <a:cubicBezTo>
                    <a:pt x="2290" y="30220"/>
                    <a:pt x="2126" y="30669"/>
                    <a:pt x="2004" y="31119"/>
                  </a:cubicBezTo>
                  <a:cubicBezTo>
                    <a:pt x="1677" y="32223"/>
                    <a:pt x="1431" y="33367"/>
                    <a:pt x="1186" y="34512"/>
                  </a:cubicBezTo>
                  <a:cubicBezTo>
                    <a:pt x="737" y="36801"/>
                    <a:pt x="1" y="39090"/>
                    <a:pt x="491" y="41665"/>
                  </a:cubicBezTo>
                  <a:cubicBezTo>
                    <a:pt x="543" y="41067"/>
                    <a:pt x="680" y="40890"/>
                    <a:pt x="855" y="40890"/>
                  </a:cubicBezTo>
                  <a:cubicBezTo>
                    <a:pt x="1095" y="40890"/>
                    <a:pt x="1408" y="41224"/>
                    <a:pt x="1668" y="41255"/>
                  </a:cubicBezTo>
                  <a:lnTo>
                    <a:pt x="1668" y="41255"/>
                  </a:lnTo>
                  <a:cubicBezTo>
                    <a:pt x="1226" y="39225"/>
                    <a:pt x="1150" y="37196"/>
                    <a:pt x="1881" y="35206"/>
                  </a:cubicBezTo>
                  <a:lnTo>
                    <a:pt x="1840" y="35206"/>
                  </a:lnTo>
                  <a:cubicBezTo>
                    <a:pt x="1922" y="34961"/>
                    <a:pt x="2004" y="34757"/>
                    <a:pt x="2126" y="34512"/>
                  </a:cubicBezTo>
                  <a:cubicBezTo>
                    <a:pt x="2331" y="35656"/>
                    <a:pt x="2412" y="36801"/>
                    <a:pt x="2331" y="37945"/>
                  </a:cubicBezTo>
                  <a:cubicBezTo>
                    <a:pt x="2249" y="39212"/>
                    <a:pt x="2535" y="40438"/>
                    <a:pt x="3230" y="41501"/>
                  </a:cubicBezTo>
                  <a:cubicBezTo>
                    <a:pt x="3843" y="44975"/>
                    <a:pt x="5601" y="48327"/>
                    <a:pt x="7603" y="51025"/>
                  </a:cubicBezTo>
                  <a:cubicBezTo>
                    <a:pt x="11200" y="55766"/>
                    <a:pt x="17536" y="59322"/>
                    <a:pt x="23422" y="60221"/>
                  </a:cubicBezTo>
                  <a:cubicBezTo>
                    <a:pt x="23446" y="60233"/>
                    <a:pt x="23470" y="60238"/>
                    <a:pt x="23494" y="60238"/>
                  </a:cubicBezTo>
                  <a:cubicBezTo>
                    <a:pt x="23551" y="60238"/>
                    <a:pt x="23609" y="60209"/>
                    <a:pt x="23667" y="60180"/>
                  </a:cubicBezTo>
                  <a:cubicBezTo>
                    <a:pt x="24689" y="60671"/>
                    <a:pt x="25711" y="61161"/>
                    <a:pt x="26732" y="61570"/>
                  </a:cubicBezTo>
                  <a:cubicBezTo>
                    <a:pt x="31145" y="63348"/>
                    <a:pt x="35815" y="64112"/>
                    <a:pt x="40520" y="64112"/>
                  </a:cubicBezTo>
                  <a:cubicBezTo>
                    <a:pt x="47497" y="64112"/>
                    <a:pt x="54548" y="62433"/>
                    <a:pt x="60944" y="59894"/>
                  </a:cubicBezTo>
                  <a:cubicBezTo>
                    <a:pt x="67157" y="57442"/>
                    <a:pt x="72838" y="53845"/>
                    <a:pt x="77702" y="49226"/>
                  </a:cubicBezTo>
                  <a:cubicBezTo>
                    <a:pt x="78438" y="48654"/>
                    <a:pt x="79174" y="48082"/>
                    <a:pt x="79950" y="47510"/>
                  </a:cubicBezTo>
                  <a:lnTo>
                    <a:pt x="79950" y="47510"/>
                  </a:lnTo>
                  <a:lnTo>
                    <a:pt x="78561" y="49063"/>
                  </a:lnTo>
                  <a:cubicBezTo>
                    <a:pt x="79787" y="48164"/>
                    <a:pt x="80890" y="47142"/>
                    <a:pt x="81912" y="45997"/>
                  </a:cubicBezTo>
                  <a:lnTo>
                    <a:pt x="82198" y="45752"/>
                  </a:lnTo>
                  <a:lnTo>
                    <a:pt x="82198" y="45752"/>
                  </a:lnTo>
                  <a:cubicBezTo>
                    <a:pt x="82444" y="46447"/>
                    <a:pt x="81749" y="46733"/>
                    <a:pt x="82117" y="47510"/>
                  </a:cubicBezTo>
                  <a:cubicBezTo>
                    <a:pt x="84692" y="43749"/>
                    <a:pt x="86695" y="39825"/>
                    <a:pt x="89024" y="36065"/>
                  </a:cubicBezTo>
                  <a:lnTo>
                    <a:pt x="89065" y="36187"/>
                  </a:lnTo>
                  <a:cubicBezTo>
                    <a:pt x="89065" y="36433"/>
                    <a:pt x="89024" y="36678"/>
                    <a:pt x="88984" y="36964"/>
                  </a:cubicBezTo>
                  <a:cubicBezTo>
                    <a:pt x="89024" y="37741"/>
                    <a:pt x="88943" y="38558"/>
                    <a:pt x="88738" y="39294"/>
                  </a:cubicBezTo>
                  <a:cubicBezTo>
                    <a:pt x="88534" y="39907"/>
                    <a:pt x="88330" y="40520"/>
                    <a:pt x="88207" y="41133"/>
                  </a:cubicBezTo>
                  <a:lnTo>
                    <a:pt x="88616" y="41215"/>
                  </a:lnTo>
                  <a:cubicBezTo>
                    <a:pt x="88738" y="40929"/>
                    <a:pt x="88861" y="40684"/>
                    <a:pt x="88943" y="40397"/>
                  </a:cubicBezTo>
                  <a:lnTo>
                    <a:pt x="88943" y="40397"/>
                  </a:lnTo>
                  <a:cubicBezTo>
                    <a:pt x="88738" y="41297"/>
                    <a:pt x="88493" y="42196"/>
                    <a:pt x="88248" y="43136"/>
                  </a:cubicBezTo>
                  <a:cubicBezTo>
                    <a:pt x="89270" y="41992"/>
                    <a:pt x="89842" y="40479"/>
                    <a:pt x="89801" y="38967"/>
                  </a:cubicBezTo>
                  <a:cubicBezTo>
                    <a:pt x="89597" y="35288"/>
                    <a:pt x="89638" y="31610"/>
                    <a:pt x="89392" y="27972"/>
                  </a:cubicBezTo>
                  <a:cubicBezTo>
                    <a:pt x="89311" y="26623"/>
                    <a:pt x="89065" y="25315"/>
                    <a:pt x="88657" y="24007"/>
                  </a:cubicBezTo>
                  <a:cubicBezTo>
                    <a:pt x="88411" y="23271"/>
                    <a:pt x="88166" y="22576"/>
                    <a:pt x="87880" y="21882"/>
                  </a:cubicBezTo>
                  <a:cubicBezTo>
                    <a:pt x="86981" y="19756"/>
                    <a:pt x="85836" y="17753"/>
                    <a:pt x="84487" y="15873"/>
                  </a:cubicBezTo>
                  <a:cubicBezTo>
                    <a:pt x="80809" y="10559"/>
                    <a:pt x="75740" y="6390"/>
                    <a:pt x="69855" y="3856"/>
                  </a:cubicBezTo>
                  <a:cubicBezTo>
                    <a:pt x="63652" y="1128"/>
                    <a:pt x="57191" y="0"/>
                    <a:pt x="505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702" name="Google Shape;1702;p34"/>
            <p:cNvSpPr/>
            <p:nvPr/>
          </p:nvSpPr>
          <p:spPr>
            <a:xfrm>
              <a:off x="2798950" y="1395650"/>
              <a:ext cx="733500" cy="581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3" name="Google Shape;1703;p34"/>
          <p:cNvGrpSpPr/>
          <p:nvPr/>
        </p:nvGrpSpPr>
        <p:grpSpPr>
          <a:xfrm>
            <a:off x="4227355" y="1325639"/>
            <a:ext cx="689289" cy="603816"/>
            <a:chOff x="2768600" y="1372700"/>
            <a:chExt cx="794203" cy="627015"/>
          </a:xfrm>
        </p:grpSpPr>
        <p:sp>
          <p:nvSpPr>
            <p:cNvPr id="1704" name="Google Shape;1704;p34"/>
            <p:cNvSpPr/>
            <p:nvPr/>
          </p:nvSpPr>
          <p:spPr>
            <a:xfrm>
              <a:off x="2768600" y="1372700"/>
              <a:ext cx="794203" cy="627015"/>
            </a:xfrm>
            <a:custGeom>
              <a:avLst/>
              <a:gdLst/>
              <a:ahLst/>
              <a:cxnLst/>
              <a:rect l="l" t="t" r="r" b="b"/>
              <a:pathLst>
                <a:path w="89842" h="64112" extrusionOk="0">
                  <a:moveTo>
                    <a:pt x="19416" y="8720"/>
                  </a:moveTo>
                  <a:lnTo>
                    <a:pt x="19416" y="8720"/>
                  </a:lnTo>
                  <a:cubicBezTo>
                    <a:pt x="16514" y="10641"/>
                    <a:pt x="13775" y="12848"/>
                    <a:pt x="11241" y="15301"/>
                  </a:cubicBezTo>
                  <a:cubicBezTo>
                    <a:pt x="13571" y="12603"/>
                    <a:pt x="16310" y="10396"/>
                    <a:pt x="19416" y="8720"/>
                  </a:cubicBezTo>
                  <a:close/>
                  <a:moveTo>
                    <a:pt x="56621" y="1552"/>
                  </a:moveTo>
                  <a:cubicBezTo>
                    <a:pt x="56955" y="1552"/>
                    <a:pt x="57294" y="1650"/>
                    <a:pt x="57633" y="1690"/>
                  </a:cubicBezTo>
                  <a:cubicBezTo>
                    <a:pt x="60086" y="2058"/>
                    <a:pt x="62415" y="2712"/>
                    <a:pt x="64786" y="3284"/>
                  </a:cubicBezTo>
                  <a:cubicBezTo>
                    <a:pt x="69568" y="4428"/>
                    <a:pt x="73656" y="6758"/>
                    <a:pt x="77375" y="9783"/>
                  </a:cubicBezTo>
                  <a:cubicBezTo>
                    <a:pt x="80359" y="12194"/>
                    <a:pt x="82648" y="15178"/>
                    <a:pt x="84692" y="18448"/>
                  </a:cubicBezTo>
                  <a:cubicBezTo>
                    <a:pt x="86245" y="20941"/>
                    <a:pt x="87389" y="23639"/>
                    <a:pt x="88084" y="26459"/>
                  </a:cubicBezTo>
                  <a:lnTo>
                    <a:pt x="88084" y="26786"/>
                  </a:lnTo>
                  <a:cubicBezTo>
                    <a:pt x="88084" y="28789"/>
                    <a:pt x="87921" y="30792"/>
                    <a:pt x="87716" y="32795"/>
                  </a:cubicBezTo>
                  <a:cubicBezTo>
                    <a:pt x="87676" y="32999"/>
                    <a:pt x="87676" y="33204"/>
                    <a:pt x="87594" y="33408"/>
                  </a:cubicBezTo>
                  <a:cubicBezTo>
                    <a:pt x="87716" y="33694"/>
                    <a:pt x="87716" y="34062"/>
                    <a:pt x="87512" y="34307"/>
                  </a:cubicBezTo>
                  <a:cubicBezTo>
                    <a:pt x="87267" y="34716"/>
                    <a:pt x="87022" y="35166"/>
                    <a:pt x="86735" y="35697"/>
                  </a:cubicBezTo>
                  <a:lnTo>
                    <a:pt x="86735" y="34062"/>
                  </a:lnTo>
                  <a:cubicBezTo>
                    <a:pt x="88697" y="24171"/>
                    <a:pt x="82239" y="14851"/>
                    <a:pt x="73778" y="9865"/>
                  </a:cubicBezTo>
                  <a:cubicBezTo>
                    <a:pt x="68383" y="6717"/>
                    <a:pt x="62538" y="4510"/>
                    <a:pt x="56407" y="3325"/>
                  </a:cubicBezTo>
                  <a:lnTo>
                    <a:pt x="56407" y="3284"/>
                  </a:lnTo>
                  <a:cubicBezTo>
                    <a:pt x="56284" y="3284"/>
                    <a:pt x="56203" y="3243"/>
                    <a:pt x="56121" y="3243"/>
                  </a:cubicBezTo>
                  <a:cubicBezTo>
                    <a:pt x="55549" y="3120"/>
                    <a:pt x="54976" y="2998"/>
                    <a:pt x="54404" y="2916"/>
                  </a:cubicBezTo>
                  <a:cubicBezTo>
                    <a:pt x="54200" y="2793"/>
                    <a:pt x="53995" y="2712"/>
                    <a:pt x="53750" y="2671"/>
                  </a:cubicBezTo>
                  <a:cubicBezTo>
                    <a:pt x="52360" y="2507"/>
                    <a:pt x="51012" y="2344"/>
                    <a:pt x="49622" y="2139"/>
                  </a:cubicBezTo>
                  <a:cubicBezTo>
                    <a:pt x="50583" y="1984"/>
                    <a:pt x="51528" y="1811"/>
                    <a:pt x="52466" y="1811"/>
                  </a:cubicBezTo>
                  <a:cubicBezTo>
                    <a:pt x="53005" y="1811"/>
                    <a:pt x="53541" y="1868"/>
                    <a:pt x="54077" y="2017"/>
                  </a:cubicBezTo>
                  <a:cubicBezTo>
                    <a:pt x="54380" y="2118"/>
                    <a:pt x="54776" y="2250"/>
                    <a:pt x="55102" y="2250"/>
                  </a:cubicBezTo>
                  <a:cubicBezTo>
                    <a:pt x="55304" y="2250"/>
                    <a:pt x="55480" y="2199"/>
                    <a:pt x="55589" y="2058"/>
                  </a:cubicBezTo>
                  <a:cubicBezTo>
                    <a:pt x="55924" y="1660"/>
                    <a:pt x="56270" y="1552"/>
                    <a:pt x="56621" y="1552"/>
                  </a:cubicBezTo>
                  <a:close/>
                  <a:moveTo>
                    <a:pt x="86531" y="35043"/>
                  </a:moveTo>
                  <a:lnTo>
                    <a:pt x="86531" y="35043"/>
                  </a:lnTo>
                  <a:cubicBezTo>
                    <a:pt x="86490" y="35533"/>
                    <a:pt x="86408" y="35983"/>
                    <a:pt x="86327" y="36474"/>
                  </a:cubicBezTo>
                  <a:lnTo>
                    <a:pt x="85714" y="37495"/>
                  </a:lnTo>
                  <a:cubicBezTo>
                    <a:pt x="85836" y="37250"/>
                    <a:pt x="85918" y="37005"/>
                    <a:pt x="86041" y="36719"/>
                  </a:cubicBezTo>
                  <a:cubicBezTo>
                    <a:pt x="86245" y="36147"/>
                    <a:pt x="86368" y="35615"/>
                    <a:pt x="86531" y="35043"/>
                  </a:cubicBezTo>
                  <a:close/>
                  <a:moveTo>
                    <a:pt x="1668" y="41255"/>
                  </a:moveTo>
                  <a:cubicBezTo>
                    <a:pt x="1671" y="41269"/>
                    <a:pt x="1674" y="41283"/>
                    <a:pt x="1677" y="41297"/>
                  </a:cubicBezTo>
                  <a:lnTo>
                    <a:pt x="1677" y="41256"/>
                  </a:lnTo>
                  <a:cubicBezTo>
                    <a:pt x="1674" y="41256"/>
                    <a:pt x="1671" y="41255"/>
                    <a:pt x="1668" y="41255"/>
                  </a:cubicBezTo>
                  <a:close/>
                  <a:moveTo>
                    <a:pt x="1677" y="41297"/>
                  </a:moveTo>
                  <a:lnTo>
                    <a:pt x="1677" y="42605"/>
                  </a:lnTo>
                  <a:lnTo>
                    <a:pt x="1758" y="42605"/>
                  </a:lnTo>
                  <a:lnTo>
                    <a:pt x="1677" y="41297"/>
                  </a:lnTo>
                  <a:close/>
                  <a:moveTo>
                    <a:pt x="82280" y="44076"/>
                  </a:moveTo>
                  <a:lnTo>
                    <a:pt x="82280" y="44076"/>
                  </a:lnTo>
                  <a:cubicBezTo>
                    <a:pt x="82239" y="44240"/>
                    <a:pt x="82198" y="44403"/>
                    <a:pt x="82158" y="44567"/>
                  </a:cubicBezTo>
                  <a:cubicBezTo>
                    <a:pt x="82035" y="44730"/>
                    <a:pt x="81871" y="44853"/>
                    <a:pt x="81749" y="44975"/>
                  </a:cubicBezTo>
                  <a:lnTo>
                    <a:pt x="81095" y="45507"/>
                  </a:lnTo>
                  <a:cubicBezTo>
                    <a:pt x="81422" y="45098"/>
                    <a:pt x="81749" y="44689"/>
                    <a:pt x="82035" y="44281"/>
                  </a:cubicBezTo>
                  <a:lnTo>
                    <a:pt x="82280" y="44076"/>
                  </a:lnTo>
                  <a:close/>
                  <a:moveTo>
                    <a:pt x="43009" y="3180"/>
                  </a:moveTo>
                  <a:cubicBezTo>
                    <a:pt x="49664" y="3180"/>
                    <a:pt x="56292" y="4208"/>
                    <a:pt x="62661" y="6227"/>
                  </a:cubicBezTo>
                  <a:cubicBezTo>
                    <a:pt x="74351" y="9906"/>
                    <a:pt x="87185" y="18816"/>
                    <a:pt x="85795" y="32631"/>
                  </a:cubicBezTo>
                  <a:cubicBezTo>
                    <a:pt x="85346" y="37005"/>
                    <a:pt x="83220" y="41051"/>
                    <a:pt x="80441" y="44526"/>
                  </a:cubicBezTo>
                  <a:cubicBezTo>
                    <a:pt x="78765" y="46038"/>
                    <a:pt x="76967" y="47428"/>
                    <a:pt x="75086" y="48695"/>
                  </a:cubicBezTo>
                  <a:cubicBezTo>
                    <a:pt x="74473" y="48981"/>
                    <a:pt x="74065" y="49512"/>
                    <a:pt x="73860" y="50125"/>
                  </a:cubicBezTo>
                  <a:cubicBezTo>
                    <a:pt x="75086" y="49676"/>
                    <a:pt x="76231" y="48981"/>
                    <a:pt x="77212" y="48082"/>
                  </a:cubicBezTo>
                  <a:lnTo>
                    <a:pt x="77212" y="48082"/>
                  </a:lnTo>
                  <a:cubicBezTo>
                    <a:pt x="76517" y="48777"/>
                    <a:pt x="75822" y="49390"/>
                    <a:pt x="75168" y="50003"/>
                  </a:cubicBezTo>
                  <a:cubicBezTo>
                    <a:pt x="74596" y="50493"/>
                    <a:pt x="73983" y="50984"/>
                    <a:pt x="73411" y="51433"/>
                  </a:cubicBezTo>
                  <a:cubicBezTo>
                    <a:pt x="72675" y="51924"/>
                    <a:pt x="71980" y="52374"/>
                    <a:pt x="71244" y="52823"/>
                  </a:cubicBezTo>
                  <a:cubicBezTo>
                    <a:pt x="70999" y="52946"/>
                    <a:pt x="70631" y="53068"/>
                    <a:pt x="70631" y="53436"/>
                  </a:cubicBezTo>
                  <a:cubicBezTo>
                    <a:pt x="66871" y="55930"/>
                    <a:pt x="62865" y="57932"/>
                    <a:pt x="58614" y="59445"/>
                  </a:cubicBezTo>
                  <a:lnTo>
                    <a:pt x="58614" y="59486"/>
                  </a:lnTo>
                  <a:cubicBezTo>
                    <a:pt x="53053" y="61522"/>
                    <a:pt x="47116" y="62725"/>
                    <a:pt x="41212" y="62725"/>
                  </a:cubicBezTo>
                  <a:cubicBezTo>
                    <a:pt x="36095" y="62725"/>
                    <a:pt x="31003" y="61821"/>
                    <a:pt x="26201" y="59772"/>
                  </a:cubicBezTo>
                  <a:cubicBezTo>
                    <a:pt x="24893" y="59200"/>
                    <a:pt x="23585" y="58546"/>
                    <a:pt x="22359" y="57810"/>
                  </a:cubicBezTo>
                  <a:cubicBezTo>
                    <a:pt x="20806" y="57278"/>
                    <a:pt x="19293" y="56543"/>
                    <a:pt x="17904" y="55643"/>
                  </a:cubicBezTo>
                  <a:lnTo>
                    <a:pt x="17863" y="55643"/>
                  </a:lnTo>
                  <a:cubicBezTo>
                    <a:pt x="17985" y="55930"/>
                    <a:pt x="18026" y="56297"/>
                    <a:pt x="17945" y="56624"/>
                  </a:cubicBezTo>
                  <a:cubicBezTo>
                    <a:pt x="18435" y="56992"/>
                    <a:pt x="18926" y="57319"/>
                    <a:pt x="19457" y="57646"/>
                  </a:cubicBezTo>
                  <a:cubicBezTo>
                    <a:pt x="18231" y="57238"/>
                    <a:pt x="17086" y="56747"/>
                    <a:pt x="15942" y="56175"/>
                  </a:cubicBezTo>
                  <a:cubicBezTo>
                    <a:pt x="13489" y="54949"/>
                    <a:pt x="11323" y="53273"/>
                    <a:pt x="9484" y="51311"/>
                  </a:cubicBezTo>
                  <a:cubicBezTo>
                    <a:pt x="8380" y="50125"/>
                    <a:pt x="7440" y="48818"/>
                    <a:pt x="6663" y="47428"/>
                  </a:cubicBezTo>
                  <a:cubicBezTo>
                    <a:pt x="6541" y="47019"/>
                    <a:pt x="6377" y="46692"/>
                    <a:pt x="6091" y="46406"/>
                  </a:cubicBezTo>
                  <a:cubicBezTo>
                    <a:pt x="5887" y="45956"/>
                    <a:pt x="5682" y="45466"/>
                    <a:pt x="5478" y="45016"/>
                  </a:cubicBezTo>
                  <a:cubicBezTo>
                    <a:pt x="5274" y="43381"/>
                    <a:pt x="4701" y="41746"/>
                    <a:pt x="5233" y="40152"/>
                  </a:cubicBezTo>
                  <a:cubicBezTo>
                    <a:pt x="5151" y="39825"/>
                    <a:pt x="5069" y="39457"/>
                    <a:pt x="4988" y="39130"/>
                  </a:cubicBezTo>
                  <a:cubicBezTo>
                    <a:pt x="4988" y="39090"/>
                    <a:pt x="4988" y="39049"/>
                    <a:pt x="4988" y="39008"/>
                  </a:cubicBezTo>
                  <a:cubicBezTo>
                    <a:pt x="4783" y="37986"/>
                    <a:pt x="4742" y="36923"/>
                    <a:pt x="4783" y="35860"/>
                  </a:cubicBezTo>
                  <a:lnTo>
                    <a:pt x="4783" y="35615"/>
                  </a:lnTo>
                  <a:cubicBezTo>
                    <a:pt x="4824" y="35288"/>
                    <a:pt x="4865" y="35002"/>
                    <a:pt x="4906" y="34675"/>
                  </a:cubicBezTo>
                  <a:lnTo>
                    <a:pt x="4906" y="34553"/>
                  </a:lnTo>
                  <a:cubicBezTo>
                    <a:pt x="4947" y="34185"/>
                    <a:pt x="5028" y="33817"/>
                    <a:pt x="5110" y="33490"/>
                  </a:cubicBezTo>
                  <a:cubicBezTo>
                    <a:pt x="5274" y="32754"/>
                    <a:pt x="5519" y="32018"/>
                    <a:pt x="5764" y="31323"/>
                  </a:cubicBezTo>
                  <a:cubicBezTo>
                    <a:pt x="6050" y="29525"/>
                    <a:pt x="6541" y="27727"/>
                    <a:pt x="7276" y="26051"/>
                  </a:cubicBezTo>
                  <a:cubicBezTo>
                    <a:pt x="8012" y="24334"/>
                    <a:pt x="8952" y="22658"/>
                    <a:pt x="10097" y="21146"/>
                  </a:cubicBezTo>
                  <a:lnTo>
                    <a:pt x="10179" y="21023"/>
                  </a:lnTo>
                  <a:cubicBezTo>
                    <a:pt x="10342" y="20778"/>
                    <a:pt x="10546" y="20533"/>
                    <a:pt x="10751" y="20287"/>
                  </a:cubicBezTo>
                  <a:lnTo>
                    <a:pt x="10914" y="20042"/>
                  </a:lnTo>
                  <a:cubicBezTo>
                    <a:pt x="11119" y="19838"/>
                    <a:pt x="11282" y="19634"/>
                    <a:pt x="11446" y="19388"/>
                  </a:cubicBezTo>
                  <a:cubicBezTo>
                    <a:pt x="11527" y="19307"/>
                    <a:pt x="11609" y="19266"/>
                    <a:pt x="11650" y="19184"/>
                  </a:cubicBezTo>
                  <a:cubicBezTo>
                    <a:pt x="11895" y="18898"/>
                    <a:pt x="12181" y="18612"/>
                    <a:pt x="12386" y="18366"/>
                  </a:cubicBezTo>
                  <a:cubicBezTo>
                    <a:pt x="14470" y="16077"/>
                    <a:pt x="16882" y="14156"/>
                    <a:pt x="19539" y="12644"/>
                  </a:cubicBezTo>
                  <a:cubicBezTo>
                    <a:pt x="22155" y="10478"/>
                    <a:pt x="25016" y="8598"/>
                    <a:pt x="28040" y="6963"/>
                  </a:cubicBezTo>
                  <a:cubicBezTo>
                    <a:pt x="30779" y="5450"/>
                    <a:pt x="33681" y="4306"/>
                    <a:pt x="36706" y="3488"/>
                  </a:cubicBezTo>
                  <a:cubicBezTo>
                    <a:pt x="38805" y="3282"/>
                    <a:pt x="40908" y="3180"/>
                    <a:pt x="43009" y="3180"/>
                  </a:cubicBezTo>
                  <a:close/>
                  <a:moveTo>
                    <a:pt x="50575" y="0"/>
                  </a:moveTo>
                  <a:cubicBezTo>
                    <a:pt x="48864" y="0"/>
                    <a:pt x="47142" y="76"/>
                    <a:pt x="45412" y="218"/>
                  </a:cubicBezTo>
                  <a:cubicBezTo>
                    <a:pt x="43736" y="259"/>
                    <a:pt x="42060" y="504"/>
                    <a:pt x="40384" y="913"/>
                  </a:cubicBezTo>
                  <a:lnTo>
                    <a:pt x="39485" y="995"/>
                  </a:lnTo>
                  <a:cubicBezTo>
                    <a:pt x="38463" y="1077"/>
                    <a:pt x="37482" y="1322"/>
                    <a:pt x="36542" y="1731"/>
                  </a:cubicBezTo>
                  <a:cubicBezTo>
                    <a:pt x="36174" y="1731"/>
                    <a:pt x="35806" y="1853"/>
                    <a:pt x="35520" y="2058"/>
                  </a:cubicBezTo>
                  <a:lnTo>
                    <a:pt x="34866" y="2058"/>
                  </a:lnTo>
                  <a:cubicBezTo>
                    <a:pt x="34172" y="2180"/>
                    <a:pt x="33477" y="2385"/>
                    <a:pt x="32823" y="2630"/>
                  </a:cubicBezTo>
                  <a:lnTo>
                    <a:pt x="32659" y="2712"/>
                  </a:lnTo>
                  <a:cubicBezTo>
                    <a:pt x="32496" y="2753"/>
                    <a:pt x="32332" y="2793"/>
                    <a:pt x="32169" y="2834"/>
                  </a:cubicBezTo>
                  <a:cubicBezTo>
                    <a:pt x="32290" y="2899"/>
                    <a:pt x="32404" y="2922"/>
                    <a:pt x="32514" y="2922"/>
                  </a:cubicBezTo>
                  <a:cubicBezTo>
                    <a:pt x="32793" y="2922"/>
                    <a:pt x="33042" y="2772"/>
                    <a:pt x="33285" y="2772"/>
                  </a:cubicBezTo>
                  <a:cubicBezTo>
                    <a:pt x="33431" y="2772"/>
                    <a:pt x="33574" y="2826"/>
                    <a:pt x="33722" y="2998"/>
                  </a:cubicBezTo>
                  <a:cubicBezTo>
                    <a:pt x="32986" y="3120"/>
                    <a:pt x="32250" y="3243"/>
                    <a:pt x="31515" y="3407"/>
                  </a:cubicBezTo>
                  <a:cubicBezTo>
                    <a:pt x="31405" y="3385"/>
                    <a:pt x="31293" y="3374"/>
                    <a:pt x="31179" y="3374"/>
                  </a:cubicBezTo>
                  <a:cubicBezTo>
                    <a:pt x="30868" y="3374"/>
                    <a:pt x="30547" y="3450"/>
                    <a:pt x="30248" y="3570"/>
                  </a:cubicBezTo>
                  <a:cubicBezTo>
                    <a:pt x="30207" y="3568"/>
                    <a:pt x="30168" y="3567"/>
                    <a:pt x="30128" y="3567"/>
                  </a:cubicBezTo>
                  <a:cubicBezTo>
                    <a:pt x="29324" y="3567"/>
                    <a:pt x="28656" y="3951"/>
                    <a:pt x="27877" y="4224"/>
                  </a:cubicBezTo>
                  <a:lnTo>
                    <a:pt x="27305" y="4469"/>
                  </a:lnTo>
                  <a:cubicBezTo>
                    <a:pt x="26692" y="4674"/>
                    <a:pt x="26038" y="4837"/>
                    <a:pt x="25425" y="5082"/>
                  </a:cubicBezTo>
                  <a:cubicBezTo>
                    <a:pt x="18272" y="7494"/>
                    <a:pt x="12018" y="11704"/>
                    <a:pt x="8094" y="18244"/>
                  </a:cubicBezTo>
                  <a:cubicBezTo>
                    <a:pt x="7890" y="18612"/>
                    <a:pt x="7644" y="18980"/>
                    <a:pt x="7481" y="19347"/>
                  </a:cubicBezTo>
                  <a:cubicBezTo>
                    <a:pt x="6336" y="20696"/>
                    <a:pt x="5233" y="22127"/>
                    <a:pt x="4211" y="23598"/>
                  </a:cubicBezTo>
                  <a:cubicBezTo>
                    <a:pt x="4047" y="23803"/>
                    <a:pt x="3761" y="24211"/>
                    <a:pt x="3884" y="24252"/>
                  </a:cubicBezTo>
                  <a:cubicBezTo>
                    <a:pt x="5560" y="24498"/>
                    <a:pt x="4129" y="25315"/>
                    <a:pt x="4047" y="25560"/>
                  </a:cubicBezTo>
                  <a:cubicBezTo>
                    <a:pt x="3843" y="25969"/>
                    <a:pt x="3680" y="26419"/>
                    <a:pt x="3516" y="26827"/>
                  </a:cubicBezTo>
                  <a:cubicBezTo>
                    <a:pt x="3475" y="26950"/>
                    <a:pt x="3393" y="27073"/>
                    <a:pt x="3353" y="27195"/>
                  </a:cubicBezTo>
                  <a:cubicBezTo>
                    <a:pt x="3230" y="27481"/>
                    <a:pt x="3107" y="27808"/>
                    <a:pt x="3026" y="28094"/>
                  </a:cubicBezTo>
                  <a:lnTo>
                    <a:pt x="2862" y="28503"/>
                  </a:lnTo>
                  <a:cubicBezTo>
                    <a:pt x="2739" y="28830"/>
                    <a:pt x="2658" y="29116"/>
                    <a:pt x="2535" y="29443"/>
                  </a:cubicBezTo>
                  <a:lnTo>
                    <a:pt x="2412" y="29811"/>
                  </a:lnTo>
                  <a:cubicBezTo>
                    <a:pt x="2290" y="30220"/>
                    <a:pt x="2126" y="30669"/>
                    <a:pt x="2004" y="31119"/>
                  </a:cubicBezTo>
                  <a:cubicBezTo>
                    <a:pt x="1677" y="32223"/>
                    <a:pt x="1431" y="33367"/>
                    <a:pt x="1186" y="34512"/>
                  </a:cubicBezTo>
                  <a:cubicBezTo>
                    <a:pt x="737" y="36801"/>
                    <a:pt x="1" y="39090"/>
                    <a:pt x="491" y="41665"/>
                  </a:cubicBezTo>
                  <a:cubicBezTo>
                    <a:pt x="543" y="41067"/>
                    <a:pt x="680" y="40890"/>
                    <a:pt x="855" y="40890"/>
                  </a:cubicBezTo>
                  <a:cubicBezTo>
                    <a:pt x="1095" y="40890"/>
                    <a:pt x="1408" y="41224"/>
                    <a:pt x="1668" y="41255"/>
                  </a:cubicBezTo>
                  <a:lnTo>
                    <a:pt x="1668" y="41255"/>
                  </a:lnTo>
                  <a:cubicBezTo>
                    <a:pt x="1226" y="39225"/>
                    <a:pt x="1150" y="37196"/>
                    <a:pt x="1881" y="35206"/>
                  </a:cubicBezTo>
                  <a:lnTo>
                    <a:pt x="1840" y="35206"/>
                  </a:lnTo>
                  <a:cubicBezTo>
                    <a:pt x="1922" y="34961"/>
                    <a:pt x="2004" y="34757"/>
                    <a:pt x="2126" y="34512"/>
                  </a:cubicBezTo>
                  <a:cubicBezTo>
                    <a:pt x="2331" y="35656"/>
                    <a:pt x="2412" y="36801"/>
                    <a:pt x="2331" y="37945"/>
                  </a:cubicBezTo>
                  <a:cubicBezTo>
                    <a:pt x="2249" y="39212"/>
                    <a:pt x="2535" y="40438"/>
                    <a:pt x="3230" y="41501"/>
                  </a:cubicBezTo>
                  <a:cubicBezTo>
                    <a:pt x="3843" y="44975"/>
                    <a:pt x="5601" y="48327"/>
                    <a:pt x="7603" y="51025"/>
                  </a:cubicBezTo>
                  <a:cubicBezTo>
                    <a:pt x="11200" y="55766"/>
                    <a:pt x="17536" y="59322"/>
                    <a:pt x="23422" y="60221"/>
                  </a:cubicBezTo>
                  <a:cubicBezTo>
                    <a:pt x="23446" y="60233"/>
                    <a:pt x="23470" y="60238"/>
                    <a:pt x="23494" y="60238"/>
                  </a:cubicBezTo>
                  <a:cubicBezTo>
                    <a:pt x="23551" y="60238"/>
                    <a:pt x="23609" y="60209"/>
                    <a:pt x="23667" y="60180"/>
                  </a:cubicBezTo>
                  <a:cubicBezTo>
                    <a:pt x="24689" y="60671"/>
                    <a:pt x="25711" y="61161"/>
                    <a:pt x="26732" y="61570"/>
                  </a:cubicBezTo>
                  <a:cubicBezTo>
                    <a:pt x="31145" y="63348"/>
                    <a:pt x="35815" y="64112"/>
                    <a:pt x="40520" y="64112"/>
                  </a:cubicBezTo>
                  <a:cubicBezTo>
                    <a:pt x="47497" y="64112"/>
                    <a:pt x="54548" y="62433"/>
                    <a:pt x="60944" y="59894"/>
                  </a:cubicBezTo>
                  <a:cubicBezTo>
                    <a:pt x="67157" y="57442"/>
                    <a:pt x="72838" y="53845"/>
                    <a:pt x="77702" y="49226"/>
                  </a:cubicBezTo>
                  <a:cubicBezTo>
                    <a:pt x="78438" y="48654"/>
                    <a:pt x="79174" y="48082"/>
                    <a:pt x="79950" y="47510"/>
                  </a:cubicBezTo>
                  <a:lnTo>
                    <a:pt x="79950" y="47510"/>
                  </a:lnTo>
                  <a:lnTo>
                    <a:pt x="78561" y="49063"/>
                  </a:lnTo>
                  <a:cubicBezTo>
                    <a:pt x="79787" y="48164"/>
                    <a:pt x="80890" y="47142"/>
                    <a:pt x="81912" y="45997"/>
                  </a:cubicBezTo>
                  <a:lnTo>
                    <a:pt x="82198" y="45752"/>
                  </a:lnTo>
                  <a:lnTo>
                    <a:pt x="82198" y="45752"/>
                  </a:lnTo>
                  <a:cubicBezTo>
                    <a:pt x="82444" y="46447"/>
                    <a:pt x="81749" y="46733"/>
                    <a:pt x="82117" y="47510"/>
                  </a:cubicBezTo>
                  <a:cubicBezTo>
                    <a:pt x="84692" y="43749"/>
                    <a:pt x="86695" y="39825"/>
                    <a:pt x="89024" y="36065"/>
                  </a:cubicBezTo>
                  <a:lnTo>
                    <a:pt x="89065" y="36187"/>
                  </a:lnTo>
                  <a:cubicBezTo>
                    <a:pt x="89065" y="36433"/>
                    <a:pt x="89024" y="36678"/>
                    <a:pt x="88984" y="36964"/>
                  </a:cubicBezTo>
                  <a:cubicBezTo>
                    <a:pt x="89024" y="37741"/>
                    <a:pt x="88943" y="38558"/>
                    <a:pt x="88738" y="39294"/>
                  </a:cubicBezTo>
                  <a:cubicBezTo>
                    <a:pt x="88534" y="39907"/>
                    <a:pt x="88330" y="40520"/>
                    <a:pt x="88207" y="41133"/>
                  </a:cubicBezTo>
                  <a:lnTo>
                    <a:pt x="88616" y="41215"/>
                  </a:lnTo>
                  <a:cubicBezTo>
                    <a:pt x="88738" y="40929"/>
                    <a:pt x="88861" y="40684"/>
                    <a:pt x="88943" y="40397"/>
                  </a:cubicBezTo>
                  <a:lnTo>
                    <a:pt x="88943" y="40397"/>
                  </a:lnTo>
                  <a:cubicBezTo>
                    <a:pt x="88738" y="41297"/>
                    <a:pt x="88493" y="42196"/>
                    <a:pt x="88248" y="43136"/>
                  </a:cubicBezTo>
                  <a:cubicBezTo>
                    <a:pt x="89270" y="41992"/>
                    <a:pt x="89842" y="40479"/>
                    <a:pt x="89801" y="38967"/>
                  </a:cubicBezTo>
                  <a:cubicBezTo>
                    <a:pt x="89597" y="35288"/>
                    <a:pt x="89638" y="31610"/>
                    <a:pt x="89392" y="27972"/>
                  </a:cubicBezTo>
                  <a:cubicBezTo>
                    <a:pt x="89311" y="26623"/>
                    <a:pt x="89065" y="25315"/>
                    <a:pt x="88657" y="24007"/>
                  </a:cubicBezTo>
                  <a:cubicBezTo>
                    <a:pt x="88411" y="23271"/>
                    <a:pt x="88166" y="22576"/>
                    <a:pt x="87880" y="21882"/>
                  </a:cubicBezTo>
                  <a:cubicBezTo>
                    <a:pt x="86981" y="19756"/>
                    <a:pt x="85836" y="17753"/>
                    <a:pt x="84487" y="15873"/>
                  </a:cubicBezTo>
                  <a:cubicBezTo>
                    <a:pt x="80809" y="10559"/>
                    <a:pt x="75740" y="6390"/>
                    <a:pt x="69855" y="3856"/>
                  </a:cubicBezTo>
                  <a:cubicBezTo>
                    <a:pt x="63652" y="1128"/>
                    <a:pt x="57191" y="0"/>
                    <a:pt x="505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705" name="Google Shape;1705;p34"/>
            <p:cNvSpPr/>
            <p:nvPr/>
          </p:nvSpPr>
          <p:spPr>
            <a:xfrm>
              <a:off x="2798950" y="1395650"/>
              <a:ext cx="733500" cy="581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7" name="Google Shape;1707;p34"/>
          <p:cNvGrpSpPr/>
          <p:nvPr/>
        </p:nvGrpSpPr>
        <p:grpSpPr>
          <a:xfrm>
            <a:off x="1667035" y="1332977"/>
            <a:ext cx="689289" cy="603816"/>
            <a:chOff x="2768600" y="1372700"/>
            <a:chExt cx="794203" cy="627015"/>
          </a:xfrm>
        </p:grpSpPr>
        <p:sp>
          <p:nvSpPr>
            <p:cNvPr id="1708" name="Google Shape;1708;p34"/>
            <p:cNvSpPr/>
            <p:nvPr/>
          </p:nvSpPr>
          <p:spPr>
            <a:xfrm>
              <a:off x="2768600" y="1372700"/>
              <a:ext cx="794203" cy="627015"/>
            </a:xfrm>
            <a:custGeom>
              <a:avLst/>
              <a:gdLst/>
              <a:ahLst/>
              <a:cxnLst/>
              <a:rect l="l" t="t" r="r" b="b"/>
              <a:pathLst>
                <a:path w="89842" h="64112" extrusionOk="0">
                  <a:moveTo>
                    <a:pt x="19416" y="8720"/>
                  </a:moveTo>
                  <a:lnTo>
                    <a:pt x="19416" y="8720"/>
                  </a:lnTo>
                  <a:cubicBezTo>
                    <a:pt x="16514" y="10641"/>
                    <a:pt x="13775" y="12848"/>
                    <a:pt x="11241" y="15301"/>
                  </a:cubicBezTo>
                  <a:cubicBezTo>
                    <a:pt x="13571" y="12603"/>
                    <a:pt x="16310" y="10396"/>
                    <a:pt x="19416" y="8720"/>
                  </a:cubicBezTo>
                  <a:close/>
                  <a:moveTo>
                    <a:pt x="56621" y="1552"/>
                  </a:moveTo>
                  <a:cubicBezTo>
                    <a:pt x="56955" y="1552"/>
                    <a:pt x="57294" y="1650"/>
                    <a:pt x="57633" y="1690"/>
                  </a:cubicBezTo>
                  <a:cubicBezTo>
                    <a:pt x="60086" y="2058"/>
                    <a:pt x="62415" y="2712"/>
                    <a:pt x="64786" y="3284"/>
                  </a:cubicBezTo>
                  <a:cubicBezTo>
                    <a:pt x="69568" y="4428"/>
                    <a:pt x="73656" y="6758"/>
                    <a:pt x="77375" y="9783"/>
                  </a:cubicBezTo>
                  <a:cubicBezTo>
                    <a:pt x="80359" y="12194"/>
                    <a:pt x="82648" y="15178"/>
                    <a:pt x="84692" y="18448"/>
                  </a:cubicBezTo>
                  <a:cubicBezTo>
                    <a:pt x="86245" y="20941"/>
                    <a:pt x="87389" y="23639"/>
                    <a:pt x="88084" y="26459"/>
                  </a:cubicBezTo>
                  <a:lnTo>
                    <a:pt x="88084" y="26786"/>
                  </a:lnTo>
                  <a:cubicBezTo>
                    <a:pt x="88084" y="28789"/>
                    <a:pt x="87921" y="30792"/>
                    <a:pt x="87716" y="32795"/>
                  </a:cubicBezTo>
                  <a:cubicBezTo>
                    <a:pt x="87676" y="32999"/>
                    <a:pt x="87676" y="33204"/>
                    <a:pt x="87594" y="33408"/>
                  </a:cubicBezTo>
                  <a:cubicBezTo>
                    <a:pt x="87716" y="33694"/>
                    <a:pt x="87716" y="34062"/>
                    <a:pt x="87512" y="34307"/>
                  </a:cubicBezTo>
                  <a:cubicBezTo>
                    <a:pt x="87267" y="34716"/>
                    <a:pt x="87022" y="35166"/>
                    <a:pt x="86735" y="35697"/>
                  </a:cubicBezTo>
                  <a:lnTo>
                    <a:pt x="86735" y="34062"/>
                  </a:lnTo>
                  <a:cubicBezTo>
                    <a:pt x="88697" y="24171"/>
                    <a:pt x="82239" y="14851"/>
                    <a:pt x="73778" y="9865"/>
                  </a:cubicBezTo>
                  <a:cubicBezTo>
                    <a:pt x="68383" y="6717"/>
                    <a:pt x="62538" y="4510"/>
                    <a:pt x="56407" y="3325"/>
                  </a:cubicBezTo>
                  <a:lnTo>
                    <a:pt x="56407" y="3284"/>
                  </a:lnTo>
                  <a:cubicBezTo>
                    <a:pt x="56284" y="3284"/>
                    <a:pt x="56203" y="3243"/>
                    <a:pt x="56121" y="3243"/>
                  </a:cubicBezTo>
                  <a:cubicBezTo>
                    <a:pt x="55549" y="3120"/>
                    <a:pt x="54976" y="2998"/>
                    <a:pt x="54404" y="2916"/>
                  </a:cubicBezTo>
                  <a:cubicBezTo>
                    <a:pt x="54200" y="2793"/>
                    <a:pt x="53995" y="2712"/>
                    <a:pt x="53750" y="2671"/>
                  </a:cubicBezTo>
                  <a:cubicBezTo>
                    <a:pt x="52360" y="2507"/>
                    <a:pt x="51012" y="2344"/>
                    <a:pt x="49622" y="2139"/>
                  </a:cubicBezTo>
                  <a:cubicBezTo>
                    <a:pt x="50583" y="1984"/>
                    <a:pt x="51528" y="1811"/>
                    <a:pt x="52466" y="1811"/>
                  </a:cubicBezTo>
                  <a:cubicBezTo>
                    <a:pt x="53005" y="1811"/>
                    <a:pt x="53541" y="1868"/>
                    <a:pt x="54077" y="2017"/>
                  </a:cubicBezTo>
                  <a:cubicBezTo>
                    <a:pt x="54380" y="2118"/>
                    <a:pt x="54776" y="2250"/>
                    <a:pt x="55102" y="2250"/>
                  </a:cubicBezTo>
                  <a:cubicBezTo>
                    <a:pt x="55304" y="2250"/>
                    <a:pt x="55480" y="2199"/>
                    <a:pt x="55589" y="2058"/>
                  </a:cubicBezTo>
                  <a:cubicBezTo>
                    <a:pt x="55924" y="1660"/>
                    <a:pt x="56270" y="1552"/>
                    <a:pt x="56621" y="1552"/>
                  </a:cubicBezTo>
                  <a:close/>
                  <a:moveTo>
                    <a:pt x="86531" y="35043"/>
                  </a:moveTo>
                  <a:lnTo>
                    <a:pt x="86531" y="35043"/>
                  </a:lnTo>
                  <a:cubicBezTo>
                    <a:pt x="86490" y="35533"/>
                    <a:pt x="86408" y="35983"/>
                    <a:pt x="86327" y="36474"/>
                  </a:cubicBezTo>
                  <a:lnTo>
                    <a:pt x="85714" y="37495"/>
                  </a:lnTo>
                  <a:cubicBezTo>
                    <a:pt x="85836" y="37250"/>
                    <a:pt x="85918" y="37005"/>
                    <a:pt x="86041" y="36719"/>
                  </a:cubicBezTo>
                  <a:cubicBezTo>
                    <a:pt x="86245" y="36147"/>
                    <a:pt x="86368" y="35615"/>
                    <a:pt x="86531" y="35043"/>
                  </a:cubicBezTo>
                  <a:close/>
                  <a:moveTo>
                    <a:pt x="1668" y="41255"/>
                  </a:moveTo>
                  <a:cubicBezTo>
                    <a:pt x="1671" y="41269"/>
                    <a:pt x="1674" y="41283"/>
                    <a:pt x="1677" y="41297"/>
                  </a:cubicBezTo>
                  <a:lnTo>
                    <a:pt x="1677" y="41256"/>
                  </a:lnTo>
                  <a:cubicBezTo>
                    <a:pt x="1674" y="41256"/>
                    <a:pt x="1671" y="41255"/>
                    <a:pt x="1668" y="41255"/>
                  </a:cubicBezTo>
                  <a:close/>
                  <a:moveTo>
                    <a:pt x="1677" y="41297"/>
                  </a:moveTo>
                  <a:lnTo>
                    <a:pt x="1677" y="42605"/>
                  </a:lnTo>
                  <a:lnTo>
                    <a:pt x="1758" y="42605"/>
                  </a:lnTo>
                  <a:lnTo>
                    <a:pt x="1677" y="41297"/>
                  </a:lnTo>
                  <a:close/>
                  <a:moveTo>
                    <a:pt x="82280" y="44076"/>
                  </a:moveTo>
                  <a:lnTo>
                    <a:pt x="82280" y="44076"/>
                  </a:lnTo>
                  <a:cubicBezTo>
                    <a:pt x="82239" y="44240"/>
                    <a:pt x="82198" y="44403"/>
                    <a:pt x="82158" y="44567"/>
                  </a:cubicBezTo>
                  <a:cubicBezTo>
                    <a:pt x="82035" y="44730"/>
                    <a:pt x="81871" y="44853"/>
                    <a:pt x="81749" y="44975"/>
                  </a:cubicBezTo>
                  <a:lnTo>
                    <a:pt x="81095" y="45507"/>
                  </a:lnTo>
                  <a:cubicBezTo>
                    <a:pt x="81422" y="45098"/>
                    <a:pt x="81749" y="44689"/>
                    <a:pt x="82035" y="44281"/>
                  </a:cubicBezTo>
                  <a:lnTo>
                    <a:pt x="82280" y="44076"/>
                  </a:lnTo>
                  <a:close/>
                  <a:moveTo>
                    <a:pt x="43009" y="3180"/>
                  </a:moveTo>
                  <a:cubicBezTo>
                    <a:pt x="49664" y="3180"/>
                    <a:pt x="56292" y="4208"/>
                    <a:pt x="62661" y="6227"/>
                  </a:cubicBezTo>
                  <a:cubicBezTo>
                    <a:pt x="74351" y="9906"/>
                    <a:pt x="87185" y="18816"/>
                    <a:pt x="85795" y="32631"/>
                  </a:cubicBezTo>
                  <a:cubicBezTo>
                    <a:pt x="85346" y="37005"/>
                    <a:pt x="83220" y="41051"/>
                    <a:pt x="80441" y="44526"/>
                  </a:cubicBezTo>
                  <a:cubicBezTo>
                    <a:pt x="78765" y="46038"/>
                    <a:pt x="76967" y="47428"/>
                    <a:pt x="75086" y="48695"/>
                  </a:cubicBezTo>
                  <a:cubicBezTo>
                    <a:pt x="74473" y="48981"/>
                    <a:pt x="74065" y="49512"/>
                    <a:pt x="73860" y="50125"/>
                  </a:cubicBezTo>
                  <a:cubicBezTo>
                    <a:pt x="75086" y="49676"/>
                    <a:pt x="76231" y="48981"/>
                    <a:pt x="77212" y="48082"/>
                  </a:cubicBezTo>
                  <a:lnTo>
                    <a:pt x="77212" y="48082"/>
                  </a:lnTo>
                  <a:cubicBezTo>
                    <a:pt x="76517" y="48777"/>
                    <a:pt x="75822" y="49390"/>
                    <a:pt x="75168" y="50003"/>
                  </a:cubicBezTo>
                  <a:cubicBezTo>
                    <a:pt x="74596" y="50493"/>
                    <a:pt x="73983" y="50984"/>
                    <a:pt x="73411" y="51433"/>
                  </a:cubicBezTo>
                  <a:cubicBezTo>
                    <a:pt x="72675" y="51924"/>
                    <a:pt x="71980" y="52374"/>
                    <a:pt x="71244" y="52823"/>
                  </a:cubicBezTo>
                  <a:cubicBezTo>
                    <a:pt x="70999" y="52946"/>
                    <a:pt x="70631" y="53068"/>
                    <a:pt x="70631" y="53436"/>
                  </a:cubicBezTo>
                  <a:cubicBezTo>
                    <a:pt x="66871" y="55930"/>
                    <a:pt x="62865" y="57932"/>
                    <a:pt x="58614" y="59445"/>
                  </a:cubicBezTo>
                  <a:lnTo>
                    <a:pt x="58614" y="59486"/>
                  </a:lnTo>
                  <a:cubicBezTo>
                    <a:pt x="53053" y="61522"/>
                    <a:pt x="47116" y="62725"/>
                    <a:pt x="41212" y="62725"/>
                  </a:cubicBezTo>
                  <a:cubicBezTo>
                    <a:pt x="36095" y="62725"/>
                    <a:pt x="31003" y="61821"/>
                    <a:pt x="26201" y="59772"/>
                  </a:cubicBezTo>
                  <a:cubicBezTo>
                    <a:pt x="24893" y="59200"/>
                    <a:pt x="23585" y="58546"/>
                    <a:pt x="22359" y="57810"/>
                  </a:cubicBezTo>
                  <a:cubicBezTo>
                    <a:pt x="20806" y="57278"/>
                    <a:pt x="19293" y="56543"/>
                    <a:pt x="17904" y="55643"/>
                  </a:cubicBezTo>
                  <a:lnTo>
                    <a:pt x="17863" y="55643"/>
                  </a:lnTo>
                  <a:cubicBezTo>
                    <a:pt x="17985" y="55930"/>
                    <a:pt x="18026" y="56297"/>
                    <a:pt x="17945" y="56624"/>
                  </a:cubicBezTo>
                  <a:cubicBezTo>
                    <a:pt x="18435" y="56992"/>
                    <a:pt x="18926" y="57319"/>
                    <a:pt x="19457" y="57646"/>
                  </a:cubicBezTo>
                  <a:cubicBezTo>
                    <a:pt x="18231" y="57238"/>
                    <a:pt x="17086" y="56747"/>
                    <a:pt x="15942" y="56175"/>
                  </a:cubicBezTo>
                  <a:cubicBezTo>
                    <a:pt x="13489" y="54949"/>
                    <a:pt x="11323" y="53273"/>
                    <a:pt x="9484" y="51311"/>
                  </a:cubicBezTo>
                  <a:cubicBezTo>
                    <a:pt x="8380" y="50125"/>
                    <a:pt x="7440" y="48818"/>
                    <a:pt x="6663" y="47428"/>
                  </a:cubicBezTo>
                  <a:cubicBezTo>
                    <a:pt x="6541" y="47019"/>
                    <a:pt x="6377" y="46692"/>
                    <a:pt x="6091" y="46406"/>
                  </a:cubicBezTo>
                  <a:cubicBezTo>
                    <a:pt x="5887" y="45956"/>
                    <a:pt x="5682" y="45466"/>
                    <a:pt x="5478" y="45016"/>
                  </a:cubicBezTo>
                  <a:cubicBezTo>
                    <a:pt x="5274" y="43381"/>
                    <a:pt x="4701" y="41746"/>
                    <a:pt x="5233" y="40152"/>
                  </a:cubicBezTo>
                  <a:cubicBezTo>
                    <a:pt x="5151" y="39825"/>
                    <a:pt x="5069" y="39457"/>
                    <a:pt x="4988" y="39130"/>
                  </a:cubicBezTo>
                  <a:cubicBezTo>
                    <a:pt x="4988" y="39090"/>
                    <a:pt x="4988" y="39049"/>
                    <a:pt x="4988" y="39008"/>
                  </a:cubicBezTo>
                  <a:cubicBezTo>
                    <a:pt x="4783" y="37986"/>
                    <a:pt x="4742" y="36923"/>
                    <a:pt x="4783" y="35860"/>
                  </a:cubicBezTo>
                  <a:lnTo>
                    <a:pt x="4783" y="35615"/>
                  </a:lnTo>
                  <a:cubicBezTo>
                    <a:pt x="4824" y="35288"/>
                    <a:pt x="4865" y="35002"/>
                    <a:pt x="4906" y="34675"/>
                  </a:cubicBezTo>
                  <a:lnTo>
                    <a:pt x="4906" y="34553"/>
                  </a:lnTo>
                  <a:cubicBezTo>
                    <a:pt x="4947" y="34185"/>
                    <a:pt x="5028" y="33817"/>
                    <a:pt x="5110" y="33490"/>
                  </a:cubicBezTo>
                  <a:cubicBezTo>
                    <a:pt x="5274" y="32754"/>
                    <a:pt x="5519" y="32018"/>
                    <a:pt x="5764" y="31323"/>
                  </a:cubicBezTo>
                  <a:cubicBezTo>
                    <a:pt x="6050" y="29525"/>
                    <a:pt x="6541" y="27727"/>
                    <a:pt x="7276" y="26051"/>
                  </a:cubicBezTo>
                  <a:cubicBezTo>
                    <a:pt x="8012" y="24334"/>
                    <a:pt x="8952" y="22658"/>
                    <a:pt x="10097" y="21146"/>
                  </a:cubicBezTo>
                  <a:lnTo>
                    <a:pt x="10179" y="21023"/>
                  </a:lnTo>
                  <a:cubicBezTo>
                    <a:pt x="10342" y="20778"/>
                    <a:pt x="10546" y="20533"/>
                    <a:pt x="10751" y="20287"/>
                  </a:cubicBezTo>
                  <a:lnTo>
                    <a:pt x="10914" y="20042"/>
                  </a:lnTo>
                  <a:cubicBezTo>
                    <a:pt x="11119" y="19838"/>
                    <a:pt x="11282" y="19634"/>
                    <a:pt x="11446" y="19388"/>
                  </a:cubicBezTo>
                  <a:cubicBezTo>
                    <a:pt x="11527" y="19307"/>
                    <a:pt x="11609" y="19266"/>
                    <a:pt x="11650" y="19184"/>
                  </a:cubicBezTo>
                  <a:cubicBezTo>
                    <a:pt x="11895" y="18898"/>
                    <a:pt x="12181" y="18612"/>
                    <a:pt x="12386" y="18366"/>
                  </a:cubicBezTo>
                  <a:cubicBezTo>
                    <a:pt x="14470" y="16077"/>
                    <a:pt x="16882" y="14156"/>
                    <a:pt x="19539" y="12644"/>
                  </a:cubicBezTo>
                  <a:cubicBezTo>
                    <a:pt x="22155" y="10478"/>
                    <a:pt x="25016" y="8598"/>
                    <a:pt x="28040" y="6963"/>
                  </a:cubicBezTo>
                  <a:cubicBezTo>
                    <a:pt x="30779" y="5450"/>
                    <a:pt x="33681" y="4306"/>
                    <a:pt x="36706" y="3488"/>
                  </a:cubicBezTo>
                  <a:cubicBezTo>
                    <a:pt x="38805" y="3282"/>
                    <a:pt x="40908" y="3180"/>
                    <a:pt x="43009" y="3180"/>
                  </a:cubicBezTo>
                  <a:close/>
                  <a:moveTo>
                    <a:pt x="50575" y="0"/>
                  </a:moveTo>
                  <a:cubicBezTo>
                    <a:pt x="48864" y="0"/>
                    <a:pt x="47142" y="76"/>
                    <a:pt x="45412" y="218"/>
                  </a:cubicBezTo>
                  <a:cubicBezTo>
                    <a:pt x="43736" y="259"/>
                    <a:pt x="42060" y="504"/>
                    <a:pt x="40384" y="913"/>
                  </a:cubicBezTo>
                  <a:lnTo>
                    <a:pt x="39485" y="995"/>
                  </a:lnTo>
                  <a:cubicBezTo>
                    <a:pt x="38463" y="1077"/>
                    <a:pt x="37482" y="1322"/>
                    <a:pt x="36542" y="1731"/>
                  </a:cubicBezTo>
                  <a:cubicBezTo>
                    <a:pt x="36174" y="1731"/>
                    <a:pt x="35806" y="1853"/>
                    <a:pt x="35520" y="2058"/>
                  </a:cubicBezTo>
                  <a:lnTo>
                    <a:pt x="34866" y="2058"/>
                  </a:lnTo>
                  <a:cubicBezTo>
                    <a:pt x="34172" y="2180"/>
                    <a:pt x="33477" y="2385"/>
                    <a:pt x="32823" y="2630"/>
                  </a:cubicBezTo>
                  <a:lnTo>
                    <a:pt x="32659" y="2712"/>
                  </a:lnTo>
                  <a:cubicBezTo>
                    <a:pt x="32496" y="2753"/>
                    <a:pt x="32332" y="2793"/>
                    <a:pt x="32169" y="2834"/>
                  </a:cubicBezTo>
                  <a:cubicBezTo>
                    <a:pt x="32290" y="2899"/>
                    <a:pt x="32404" y="2922"/>
                    <a:pt x="32514" y="2922"/>
                  </a:cubicBezTo>
                  <a:cubicBezTo>
                    <a:pt x="32793" y="2922"/>
                    <a:pt x="33042" y="2772"/>
                    <a:pt x="33285" y="2772"/>
                  </a:cubicBezTo>
                  <a:cubicBezTo>
                    <a:pt x="33431" y="2772"/>
                    <a:pt x="33574" y="2826"/>
                    <a:pt x="33722" y="2998"/>
                  </a:cubicBezTo>
                  <a:cubicBezTo>
                    <a:pt x="32986" y="3120"/>
                    <a:pt x="32250" y="3243"/>
                    <a:pt x="31515" y="3407"/>
                  </a:cubicBezTo>
                  <a:cubicBezTo>
                    <a:pt x="31405" y="3385"/>
                    <a:pt x="31293" y="3374"/>
                    <a:pt x="31179" y="3374"/>
                  </a:cubicBezTo>
                  <a:cubicBezTo>
                    <a:pt x="30868" y="3374"/>
                    <a:pt x="30547" y="3450"/>
                    <a:pt x="30248" y="3570"/>
                  </a:cubicBezTo>
                  <a:cubicBezTo>
                    <a:pt x="30207" y="3568"/>
                    <a:pt x="30168" y="3567"/>
                    <a:pt x="30128" y="3567"/>
                  </a:cubicBezTo>
                  <a:cubicBezTo>
                    <a:pt x="29324" y="3567"/>
                    <a:pt x="28656" y="3951"/>
                    <a:pt x="27877" y="4224"/>
                  </a:cubicBezTo>
                  <a:lnTo>
                    <a:pt x="27305" y="4469"/>
                  </a:lnTo>
                  <a:cubicBezTo>
                    <a:pt x="26692" y="4674"/>
                    <a:pt x="26038" y="4837"/>
                    <a:pt x="25425" y="5082"/>
                  </a:cubicBezTo>
                  <a:cubicBezTo>
                    <a:pt x="18272" y="7494"/>
                    <a:pt x="12018" y="11704"/>
                    <a:pt x="8094" y="18244"/>
                  </a:cubicBezTo>
                  <a:cubicBezTo>
                    <a:pt x="7890" y="18612"/>
                    <a:pt x="7644" y="18980"/>
                    <a:pt x="7481" y="19347"/>
                  </a:cubicBezTo>
                  <a:cubicBezTo>
                    <a:pt x="6336" y="20696"/>
                    <a:pt x="5233" y="22127"/>
                    <a:pt x="4211" y="23598"/>
                  </a:cubicBezTo>
                  <a:cubicBezTo>
                    <a:pt x="4047" y="23803"/>
                    <a:pt x="3761" y="24211"/>
                    <a:pt x="3884" y="24252"/>
                  </a:cubicBezTo>
                  <a:cubicBezTo>
                    <a:pt x="5560" y="24498"/>
                    <a:pt x="4129" y="25315"/>
                    <a:pt x="4047" y="25560"/>
                  </a:cubicBezTo>
                  <a:cubicBezTo>
                    <a:pt x="3843" y="25969"/>
                    <a:pt x="3680" y="26419"/>
                    <a:pt x="3516" y="26827"/>
                  </a:cubicBezTo>
                  <a:cubicBezTo>
                    <a:pt x="3475" y="26950"/>
                    <a:pt x="3393" y="27073"/>
                    <a:pt x="3353" y="27195"/>
                  </a:cubicBezTo>
                  <a:cubicBezTo>
                    <a:pt x="3230" y="27481"/>
                    <a:pt x="3107" y="27808"/>
                    <a:pt x="3026" y="28094"/>
                  </a:cubicBezTo>
                  <a:lnTo>
                    <a:pt x="2862" y="28503"/>
                  </a:lnTo>
                  <a:cubicBezTo>
                    <a:pt x="2739" y="28830"/>
                    <a:pt x="2658" y="29116"/>
                    <a:pt x="2535" y="29443"/>
                  </a:cubicBezTo>
                  <a:lnTo>
                    <a:pt x="2412" y="29811"/>
                  </a:lnTo>
                  <a:cubicBezTo>
                    <a:pt x="2290" y="30220"/>
                    <a:pt x="2126" y="30669"/>
                    <a:pt x="2004" y="31119"/>
                  </a:cubicBezTo>
                  <a:cubicBezTo>
                    <a:pt x="1677" y="32223"/>
                    <a:pt x="1431" y="33367"/>
                    <a:pt x="1186" y="34512"/>
                  </a:cubicBezTo>
                  <a:cubicBezTo>
                    <a:pt x="737" y="36801"/>
                    <a:pt x="1" y="39090"/>
                    <a:pt x="491" y="41665"/>
                  </a:cubicBezTo>
                  <a:cubicBezTo>
                    <a:pt x="543" y="41067"/>
                    <a:pt x="680" y="40890"/>
                    <a:pt x="855" y="40890"/>
                  </a:cubicBezTo>
                  <a:cubicBezTo>
                    <a:pt x="1095" y="40890"/>
                    <a:pt x="1408" y="41224"/>
                    <a:pt x="1668" y="41255"/>
                  </a:cubicBezTo>
                  <a:lnTo>
                    <a:pt x="1668" y="41255"/>
                  </a:lnTo>
                  <a:cubicBezTo>
                    <a:pt x="1226" y="39225"/>
                    <a:pt x="1150" y="37196"/>
                    <a:pt x="1881" y="35206"/>
                  </a:cubicBezTo>
                  <a:lnTo>
                    <a:pt x="1840" y="35206"/>
                  </a:lnTo>
                  <a:cubicBezTo>
                    <a:pt x="1922" y="34961"/>
                    <a:pt x="2004" y="34757"/>
                    <a:pt x="2126" y="34512"/>
                  </a:cubicBezTo>
                  <a:cubicBezTo>
                    <a:pt x="2331" y="35656"/>
                    <a:pt x="2412" y="36801"/>
                    <a:pt x="2331" y="37945"/>
                  </a:cubicBezTo>
                  <a:cubicBezTo>
                    <a:pt x="2249" y="39212"/>
                    <a:pt x="2535" y="40438"/>
                    <a:pt x="3230" y="41501"/>
                  </a:cubicBezTo>
                  <a:cubicBezTo>
                    <a:pt x="3843" y="44975"/>
                    <a:pt x="5601" y="48327"/>
                    <a:pt x="7603" y="51025"/>
                  </a:cubicBezTo>
                  <a:cubicBezTo>
                    <a:pt x="11200" y="55766"/>
                    <a:pt x="17536" y="59322"/>
                    <a:pt x="23422" y="60221"/>
                  </a:cubicBezTo>
                  <a:cubicBezTo>
                    <a:pt x="23446" y="60233"/>
                    <a:pt x="23470" y="60238"/>
                    <a:pt x="23494" y="60238"/>
                  </a:cubicBezTo>
                  <a:cubicBezTo>
                    <a:pt x="23551" y="60238"/>
                    <a:pt x="23609" y="60209"/>
                    <a:pt x="23667" y="60180"/>
                  </a:cubicBezTo>
                  <a:cubicBezTo>
                    <a:pt x="24689" y="60671"/>
                    <a:pt x="25711" y="61161"/>
                    <a:pt x="26732" y="61570"/>
                  </a:cubicBezTo>
                  <a:cubicBezTo>
                    <a:pt x="31145" y="63348"/>
                    <a:pt x="35815" y="64112"/>
                    <a:pt x="40520" y="64112"/>
                  </a:cubicBezTo>
                  <a:cubicBezTo>
                    <a:pt x="47497" y="64112"/>
                    <a:pt x="54548" y="62433"/>
                    <a:pt x="60944" y="59894"/>
                  </a:cubicBezTo>
                  <a:cubicBezTo>
                    <a:pt x="67157" y="57442"/>
                    <a:pt x="72838" y="53845"/>
                    <a:pt x="77702" y="49226"/>
                  </a:cubicBezTo>
                  <a:cubicBezTo>
                    <a:pt x="78438" y="48654"/>
                    <a:pt x="79174" y="48082"/>
                    <a:pt x="79950" y="47510"/>
                  </a:cubicBezTo>
                  <a:lnTo>
                    <a:pt x="79950" y="47510"/>
                  </a:lnTo>
                  <a:lnTo>
                    <a:pt x="78561" y="49063"/>
                  </a:lnTo>
                  <a:cubicBezTo>
                    <a:pt x="79787" y="48164"/>
                    <a:pt x="80890" y="47142"/>
                    <a:pt x="81912" y="45997"/>
                  </a:cubicBezTo>
                  <a:lnTo>
                    <a:pt x="82198" y="45752"/>
                  </a:lnTo>
                  <a:lnTo>
                    <a:pt x="82198" y="45752"/>
                  </a:lnTo>
                  <a:cubicBezTo>
                    <a:pt x="82444" y="46447"/>
                    <a:pt x="81749" y="46733"/>
                    <a:pt x="82117" y="47510"/>
                  </a:cubicBezTo>
                  <a:cubicBezTo>
                    <a:pt x="84692" y="43749"/>
                    <a:pt x="86695" y="39825"/>
                    <a:pt x="89024" y="36065"/>
                  </a:cubicBezTo>
                  <a:lnTo>
                    <a:pt x="89065" y="36187"/>
                  </a:lnTo>
                  <a:cubicBezTo>
                    <a:pt x="89065" y="36433"/>
                    <a:pt x="89024" y="36678"/>
                    <a:pt x="88984" y="36964"/>
                  </a:cubicBezTo>
                  <a:cubicBezTo>
                    <a:pt x="89024" y="37741"/>
                    <a:pt x="88943" y="38558"/>
                    <a:pt x="88738" y="39294"/>
                  </a:cubicBezTo>
                  <a:cubicBezTo>
                    <a:pt x="88534" y="39907"/>
                    <a:pt x="88330" y="40520"/>
                    <a:pt x="88207" y="41133"/>
                  </a:cubicBezTo>
                  <a:lnTo>
                    <a:pt x="88616" y="41215"/>
                  </a:lnTo>
                  <a:cubicBezTo>
                    <a:pt x="88738" y="40929"/>
                    <a:pt x="88861" y="40684"/>
                    <a:pt x="88943" y="40397"/>
                  </a:cubicBezTo>
                  <a:lnTo>
                    <a:pt x="88943" y="40397"/>
                  </a:lnTo>
                  <a:cubicBezTo>
                    <a:pt x="88738" y="41297"/>
                    <a:pt x="88493" y="42196"/>
                    <a:pt x="88248" y="43136"/>
                  </a:cubicBezTo>
                  <a:cubicBezTo>
                    <a:pt x="89270" y="41992"/>
                    <a:pt x="89842" y="40479"/>
                    <a:pt x="89801" y="38967"/>
                  </a:cubicBezTo>
                  <a:cubicBezTo>
                    <a:pt x="89597" y="35288"/>
                    <a:pt x="89638" y="31610"/>
                    <a:pt x="89392" y="27972"/>
                  </a:cubicBezTo>
                  <a:cubicBezTo>
                    <a:pt x="89311" y="26623"/>
                    <a:pt x="89065" y="25315"/>
                    <a:pt x="88657" y="24007"/>
                  </a:cubicBezTo>
                  <a:cubicBezTo>
                    <a:pt x="88411" y="23271"/>
                    <a:pt x="88166" y="22576"/>
                    <a:pt x="87880" y="21882"/>
                  </a:cubicBezTo>
                  <a:cubicBezTo>
                    <a:pt x="86981" y="19756"/>
                    <a:pt x="85836" y="17753"/>
                    <a:pt x="84487" y="15873"/>
                  </a:cubicBezTo>
                  <a:cubicBezTo>
                    <a:pt x="80809" y="10559"/>
                    <a:pt x="75740" y="6390"/>
                    <a:pt x="69855" y="3856"/>
                  </a:cubicBezTo>
                  <a:cubicBezTo>
                    <a:pt x="63652" y="1128"/>
                    <a:pt x="57191" y="0"/>
                    <a:pt x="505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709" name="Google Shape;1709;p34"/>
            <p:cNvSpPr/>
            <p:nvPr/>
          </p:nvSpPr>
          <p:spPr>
            <a:xfrm>
              <a:off x="2798950" y="1395650"/>
              <a:ext cx="733500" cy="581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0" name="Google Shape;1710;p34"/>
          <p:cNvSpPr txBox="1">
            <a:spLocks noGrp="1"/>
          </p:cNvSpPr>
          <p:nvPr>
            <p:ph type="title"/>
          </p:nvPr>
        </p:nvSpPr>
        <p:spPr>
          <a:xfrm>
            <a:off x="1596968" y="1427025"/>
            <a:ext cx="829200" cy="44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
        <p:nvSpPr>
          <p:cNvPr id="1711" name="Google Shape;1711;p34"/>
          <p:cNvSpPr txBox="1">
            <a:spLocks noGrp="1"/>
          </p:cNvSpPr>
          <p:nvPr>
            <p:ph type="subTitle" idx="3"/>
          </p:nvPr>
        </p:nvSpPr>
        <p:spPr>
          <a:xfrm>
            <a:off x="946380" y="1922291"/>
            <a:ext cx="2130600" cy="446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The Disease</a:t>
            </a:r>
            <a:endParaRPr dirty="0"/>
          </a:p>
        </p:txBody>
      </p:sp>
      <p:sp>
        <p:nvSpPr>
          <p:cNvPr id="1713" name="Google Shape;1713;p34"/>
          <p:cNvSpPr txBox="1">
            <a:spLocks noGrp="1"/>
          </p:cNvSpPr>
          <p:nvPr>
            <p:ph type="title" idx="5"/>
          </p:nvPr>
        </p:nvSpPr>
        <p:spPr>
          <a:xfrm>
            <a:off x="4158104" y="1429400"/>
            <a:ext cx="829200" cy="44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1714" name="Google Shape;1714;p34"/>
          <p:cNvSpPr txBox="1">
            <a:spLocks noGrp="1"/>
          </p:cNvSpPr>
          <p:nvPr>
            <p:ph type="subTitle" idx="6"/>
          </p:nvPr>
        </p:nvSpPr>
        <p:spPr>
          <a:xfrm>
            <a:off x="3506699" y="2266950"/>
            <a:ext cx="2130600" cy="446100"/>
          </a:xfrm>
          <a:prstGeom prst="rect">
            <a:avLst/>
          </a:prstGeom>
        </p:spPr>
        <p:txBody>
          <a:bodyPr spcFirstLastPara="1" wrap="square" lIns="91425" tIns="91425" rIns="91425" bIns="91425" anchor="b" anchorCtr="0">
            <a:noAutofit/>
          </a:bodyPr>
          <a:lstStyle/>
          <a:p>
            <a:pPr marL="0" lvl="0" indent="0"/>
            <a:r>
              <a:rPr lang="en-US" dirty="0" smtClean="0"/>
              <a:t>Signs </a:t>
            </a:r>
            <a:r>
              <a:rPr lang="en-US" dirty="0"/>
              <a:t>and symptoms</a:t>
            </a:r>
            <a:endParaRPr dirty="0"/>
          </a:p>
        </p:txBody>
      </p:sp>
      <p:sp>
        <p:nvSpPr>
          <p:cNvPr id="1716" name="Google Shape;1716;p34"/>
          <p:cNvSpPr txBox="1">
            <a:spLocks noGrp="1"/>
          </p:cNvSpPr>
          <p:nvPr>
            <p:ph type="title" idx="8"/>
          </p:nvPr>
        </p:nvSpPr>
        <p:spPr>
          <a:xfrm>
            <a:off x="6717608" y="1429400"/>
            <a:ext cx="829200" cy="44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
        <p:nvSpPr>
          <p:cNvPr id="1717" name="Google Shape;1717;p34"/>
          <p:cNvSpPr txBox="1">
            <a:spLocks noGrp="1"/>
          </p:cNvSpPr>
          <p:nvPr>
            <p:ph type="subTitle" idx="9"/>
          </p:nvPr>
        </p:nvSpPr>
        <p:spPr>
          <a:xfrm>
            <a:off x="6067018" y="2190750"/>
            <a:ext cx="2130600" cy="446100"/>
          </a:xfrm>
          <a:prstGeom prst="rect">
            <a:avLst/>
          </a:prstGeom>
        </p:spPr>
        <p:txBody>
          <a:bodyPr spcFirstLastPara="1" wrap="square" lIns="91425" tIns="91425" rIns="91425" bIns="91425" anchor="b" anchorCtr="0">
            <a:noAutofit/>
          </a:bodyPr>
          <a:lstStyle/>
          <a:p>
            <a:pPr marL="0" lvl="0" indent="0"/>
            <a:r>
              <a:rPr lang="en-US" dirty="0"/>
              <a:t>Diagnosis</a:t>
            </a:r>
          </a:p>
          <a:p>
            <a:pPr marL="0" lvl="0" indent="0"/>
            <a:endParaRPr dirty="0"/>
          </a:p>
        </p:txBody>
      </p:sp>
      <p:sp>
        <p:nvSpPr>
          <p:cNvPr id="1719" name="Google Shape;1719;p34"/>
          <p:cNvSpPr txBox="1">
            <a:spLocks noGrp="1"/>
          </p:cNvSpPr>
          <p:nvPr>
            <p:ph type="title" idx="14"/>
          </p:nvPr>
        </p:nvSpPr>
        <p:spPr>
          <a:xfrm>
            <a:off x="2877128" y="3144848"/>
            <a:ext cx="829200" cy="44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04</a:t>
            </a:r>
            <a:endParaRPr dirty="0"/>
          </a:p>
        </p:txBody>
      </p:sp>
      <p:sp>
        <p:nvSpPr>
          <p:cNvPr id="1720" name="Google Shape;1720;p34"/>
          <p:cNvSpPr txBox="1">
            <a:spLocks noGrp="1"/>
          </p:cNvSpPr>
          <p:nvPr>
            <p:ph type="subTitle" idx="15"/>
          </p:nvPr>
        </p:nvSpPr>
        <p:spPr>
          <a:xfrm>
            <a:off x="2226540" y="3640114"/>
            <a:ext cx="2130600" cy="446100"/>
          </a:xfrm>
          <a:prstGeom prst="rect">
            <a:avLst/>
          </a:prstGeom>
        </p:spPr>
        <p:txBody>
          <a:bodyPr spcFirstLastPara="1" wrap="square" lIns="91425" tIns="91425" rIns="91425" bIns="91425" anchor="b" anchorCtr="0">
            <a:noAutofit/>
          </a:bodyPr>
          <a:lstStyle/>
          <a:p>
            <a:pPr marL="0" lvl="0" indent="0"/>
            <a:r>
              <a:rPr lang="en-US" dirty="0" smtClean="0"/>
              <a:t>Causes </a:t>
            </a:r>
            <a:endParaRPr dirty="0"/>
          </a:p>
        </p:txBody>
      </p:sp>
      <p:sp>
        <p:nvSpPr>
          <p:cNvPr id="1722" name="Google Shape;1722;p34"/>
          <p:cNvSpPr txBox="1">
            <a:spLocks noGrp="1"/>
          </p:cNvSpPr>
          <p:nvPr>
            <p:ph type="title" idx="17"/>
          </p:nvPr>
        </p:nvSpPr>
        <p:spPr>
          <a:xfrm>
            <a:off x="5437448" y="3147223"/>
            <a:ext cx="829200" cy="44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05</a:t>
            </a:r>
            <a:endParaRPr dirty="0"/>
          </a:p>
        </p:txBody>
      </p:sp>
      <p:sp>
        <p:nvSpPr>
          <p:cNvPr id="1723" name="Google Shape;1723;p34"/>
          <p:cNvSpPr txBox="1">
            <a:spLocks noGrp="1"/>
          </p:cNvSpPr>
          <p:nvPr>
            <p:ph type="subTitle" idx="18"/>
          </p:nvPr>
        </p:nvSpPr>
        <p:spPr>
          <a:xfrm>
            <a:off x="4786860" y="3642489"/>
            <a:ext cx="2130600" cy="446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Treatment</a:t>
            </a:r>
            <a:endParaRPr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160597">
            <a:off x="338555" y="3909873"/>
            <a:ext cx="2133600" cy="35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4" name="Google Shape;10705;p68"/>
          <p:cNvGrpSpPr/>
          <p:nvPr/>
        </p:nvGrpSpPr>
        <p:grpSpPr>
          <a:xfrm rot="13183022">
            <a:off x="6762705" y="3869163"/>
            <a:ext cx="2132746" cy="348002"/>
            <a:chOff x="2925871" y="2837181"/>
            <a:chExt cx="2132746" cy="348002"/>
          </a:xfrm>
        </p:grpSpPr>
        <p:grpSp>
          <p:nvGrpSpPr>
            <p:cNvPr id="35" name="Google Shape;10706;p68"/>
            <p:cNvGrpSpPr/>
            <p:nvPr/>
          </p:nvGrpSpPr>
          <p:grpSpPr>
            <a:xfrm>
              <a:off x="2925871" y="2837181"/>
              <a:ext cx="2132746" cy="348002"/>
              <a:chOff x="2925871" y="2837181"/>
              <a:chExt cx="2132746" cy="348002"/>
            </a:xfrm>
          </p:grpSpPr>
          <p:sp>
            <p:nvSpPr>
              <p:cNvPr id="41" name="Google Shape;10707;p68"/>
              <p:cNvSpPr/>
              <p:nvPr/>
            </p:nvSpPr>
            <p:spPr>
              <a:xfrm>
                <a:off x="2986196" y="2942669"/>
                <a:ext cx="175871" cy="137053"/>
              </a:xfrm>
              <a:custGeom>
                <a:avLst/>
                <a:gdLst/>
                <a:ahLst/>
                <a:cxnLst/>
                <a:rect l="l" t="t" r="r" b="b"/>
                <a:pathLst>
                  <a:path w="6959" h="5423" extrusionOk="0">
                    <a:moveTo>
                      <a:pt x="0" y="0"/>
                    </a:moveTo>
                    <a:lnTo>
                      <a:pt x="0" y="5422"/>
                    </a:lnTo>
                    <a:lnTo>
                      <a:pt x="6959" y="5422"/>
                    </a:lnTo>
                    <a:lnTo>
                      <a:pt x="6959" y="0"/>
                    </a:lnTo>
                    <a:close/>
                  </a:path>
                </a:pathLst>
              </a:custGeom>
              <a:solidFill>
                <a:srgbClr val="92A9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10708;p68"/>
              <p:cNvSpPr/>
              <p:nvPr/>
            </p:nvSpPr>
            <p:spPr>
              <a:xfrm>
                <a:off x="4537776" y="3000366"/>
                <a:ext cx="520841" cy="21633"/>
              </a:xfrm>
              <a:custGeom>
                <a:avLst/>
                <a:gdLst/>
                <a:ahLst/>
                <a:cxnLst/>
                <a:rect l="l" t="t" r="r" b="b"/>
                <a:pathLst>
                  <a:path w="20609" h="856" extrusionOk="0">
                    <a:moveTo>
                      <a:pt x="0" y="0"/>
                    </a:moveTo>
                    <a:lnTo>
                      <a:pt x="0" y="856"/>
                    </a:lnTo>
                    <a:lnTo>
                      <a:pt x="20608" y="856"/>
                    </a:lnTo>
                    <a:lnTo>
                      <a:pt x="19540" y="0"/>
                    </a:lnTo>
                    <a:close/>
                  </a:path>
                </a:pathLst>
              </a:custGeom>
              <a:solidFill>
                <a:srgbClr val="869FB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10709;p68"/>
              <p:cNvSpPr/>
              <p:nvPr/>
            </p:nvSpPr>
            <p:spPr>
              <a:xfrm>
                <a:off x="4476490" y="2956998"/>
                <a:ext cx="148046" cy="108242"/>
              </a:xfrm>
              <a:custGeom>
                <a:avLst/>
                <a:gdLst/>
                <a:ahLst/>
                <a:cxnLst/>
                <a:rect l="l" t="t" r="r" b="b"/>
                <a:pathLst>
                  <a:path w="5858" h="4283" extrusionOk="0">
                    <a:moveTo>
                      <a:pt x="0" y="0"/>
                    </a:moveTo>
                    <a:lnTo>
                      <a:pt x="0" y="4283"/>
                    </a:lnTo>
                    <a:lnTo>
                      <a:pt x="4142" y="4283"/>
                    </a:lnTo>
                    <a:cubicBezTo>
                      <a:pt x="5090" y="4283"/>
                      <a:pt x="5858" y="3515"/>
                      <a:pt x="5858" y="2572"/>
                    </a:cubicBezTo>
                    <a:lnTo>
                      <a:pt x="5858" y="1716"/>
                    </a:lnTo>
                    <a:cubicBezTo>
                      <a:pt x="5858" y="768"/>
                      <a:pt x="5090" y="0"/>
                      <a:pt x="4142" y="0"/>
                    </a:cubicBezTo>
                    <a:close/>
                  </a:path>
                </a:pathLst>
              </a:custGeom>
              <a:solidFill>
                <a:srgbClr val="92A9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10710;p68"/>
              <p:cNvSpPr/>
              <p:nvPr/>
            </p:nvSpPr>
            <p:spPr>
              <a:xfrm>
                <a:off x="3210237" y="2901626"/>
                <a:ext cx="1252505" cy="219113"/>
              </a:xfrm>
              <a:custGeom>
                <a:avLst/>
                <a:gdLst/>
                <a:ahLst/>
                <a:cxnLst/>
                <a:rect l="l" t="t" r="r" b="b"/>
                <a:pathLst>
                  <a:path w="49560" h="8670" extrusionOk="0">
                    <a:moveTo>
                      <a:pt x="1" y="1"/>
                    </a:moveTo>
                    <a:lnTo>
                      <a:pt x="1" y="8670"/>
                    </a:lnTo>
                    <a:lnTo>
                      <a:pt x="47843" y="8670"/>
                    </a:lnTo>
                    <a:cubicBezTo>
                      <a:pt x="48791" y="8670"/>
                      <a:pt x="49559" y="7902"/>
                      <a:pt x="49559" y="6959"/>
                    </a:cubicBezTo>
                    <a:lnTo>
                      <a:pt x="49559" y="1711"/>
                    </a:lnTo>
                    <a:cubicBezTo>
                      <a:pt x="49559" y="763"/>
                      <a:pt x="48791" y="1"/>
                      <a:pt x="47843" y="1"/>
                    </a:cubicBez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10711;p68"/>
              <p:cNvSpPr/>
              <p:nvPr/>
            </p:nvSpPr>
            <p:spPr>
              <a:xfrm>
                <a:off x="3161764" y="2837181"/>
                <a:ext cx="60351" cy="348002"/>
              </a:xfrm>
              <a:custGeom>
                <a:avLst/>
                <a:gdLst/>
                <a:ahLst/>
                <a:cxnLst/>
                <a:rect l="l" t="t" r="r" b="b"/>
                <a:pathLst>
                  <a:path w="2388" h="13770" extrusionOk="0">
                    <a:moveTo>
                      <a:pt x="1194" y="0"/>
                    </a:moveTo>
                    <a:cubicBezTo>
                      <a:pt x="535" y="0"/>
                      <a:pt x="1" y="534"/>
                      <a:pt x="1" y="1194"/>
                    </a:cubicBezTo>
                    <a:lnTo>
                      <a:pt x="1" y="12577"/>
                    </a:lnTo>
                    <a:cubicBezTo>
                      <a:pt x="1" y="13231"/>
                      <a:pt x="535" y="13770"/>
                      <a:pt x="1194" y="13770"/>
                    </a:cubicBezTo>
                    <a:cubicBezTo>
                      <a:pt x="1854" y="13770"/>
                      <a:pt x="2388" y="13231"/>
                      <a:pt x="2388" y="12577"/>
                    </a:cubicBezTo>
                    <a:lnTo>
                      <a:pt x="2388" y="1194"/>
                    </a:lnTo>
                    <a:cubicBezTo>
                      <a:pt x="2388" y="534"/>
                      <a:pt x="1854" y="0"/>
                      <a:pt x="1194" y="0"/>
                    </a:cubicBezTo>
                    <a:close/>
                  </a:path>
                </a:pathLst>
              </a:custGeom>
              <a:solidFill>
                <a:srgbClr val="869FB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10712;p68"/>
              <p:cNvSpPr/>
              <p:nvPr/>
            </p:nvSpPr>
            <p:spPr>
              <a:xfrm>
                <a:off x="2925871" y="2837181"/>
                <a:ext cx="60351" cy="348002"/>
              </a:xfrm>
              <a:custGeom>
                <a:avLst/>
                <a:gdLst/>
                <a:ahLst/>
                <a:cxnLst/>
                <a:rect l="l" t="t" r="r" b="b"/>
                <a:pathLst>
                  <a:path w="2388" h="13770" extrusionOk="0">
                    <a:moveTo>
                      <a:pt x="1194" y="0"/>
                    </a:moveTo>
                    <a:cubicBezTo>
                      <a:pt x="535" y="0"/>
                      <a:pt x="1" y="534"/>
                      <a:pt x="1" y="1194"/>
                    </a:cubicBezTo>
                    <a:lnTo>
                      <a:pt x="1" y="12577"/>
                    </a:lnTo>
                    <a:cubicBezTo>
                      <a:pt x="1" y="13231"/>
                      <a:pt x="535" y="13770"/>
                      <a:pt x="1194" y="13770"/>
                    </a:cubicBezTo>
                    <a:cubicBezTo>
                      <a:pt x="1853" y="13770"/>
                      <a:pt x="2387" y="13231"/>
                      <a:pt x="2387" y="12577"/>
                    </a:cubicBezTo>
                    <a:lnTo>
                      <a:pt x="2387" y="1194"/>
                    </a:lnTo>
                    <a:cubicBezTo>
                      <a:pt x="2387" y="534"/>
                      <a:pt x="1853" y="0"/>
                      <a:pt x="1194" y="0"/>
                    </a:cubicBezTo>
                    <a:close/>
                  </a:path>
                </a:pathLst>
              </a:custGeom>
              <a:solidFill>
                <a:srgbClr val="869FB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10713;p68"/>
              <p:cNvSpPr/>
              <p:nvPr/>
            </p:nvSpPr>
            <p:spPr>
              <a:xfrm>
                <a:off x="4462717" y="2931650"/>
                <a:ext cx="27572" cy="159065"/>
              </a:xfrm>
              <a:custGeom>
                <a:avLst/>
                <a:gdLst/>
                <a:ahLst/>
                <a:cxnLst/>
                <a:rect l="l" t="t" r="r" b="b"/>
                <a:pathLst>
                  <a:path w="1091" h="6294" extrusionOk="0">
                    <a:moveTo>
                      <a:pt x="545" y="0"/>
                    </a:moveTo>
                    <a:cubicBezTo>
                      <a:pt x="246" y="0"/>
                      <a:pt x="0" y="240"/>
                      <a:pt x="0" y="545"/>
                    </a:cubicBezTo>
                    <a:lnTo>
                      <a:pt x="0" y="5749"/>
                    </a:lnTo>
                    <a:cubicBezTo>
                      <a:pt x="0" y="6049"/>
                      <a:pt x="246" y="6294"/>
                      <a:pt x="545" y="6294"/>
                    </a:cubicBezTo>
                    <a:cubicBezTo>
                      <a:pt x="845" y="6294"/>
                      <a:pt x="1090" y="6049"/>
                      <a:pt x="1090" y="5749"/>
                    </a:cubicBezTo>
                    <a:lnTo>
                      <a:pt x="1090" y="545"/>
                    </a:lnTo>
                    <a:cubicBezTo>
                      <a:pt x="1090" y="240"/>
                      <a:pt x="845" y="0"/>
                      <a:pt x="545" y="0"/>
                    </a:cubicBezTo>
                    <a:close/>
                  </a:path>
                </a:pathLst>
              </a:custGeom>
              <a:solidFill>
                <a:srgbClr val="869FB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36" name="Google Shape;10714;p68"/>
            <p:cNvSpPr/>
            <p:nvPr/>
          </p:nvSpPr>
          <p:spPr>
            <a:xfrm>
              <a:off x="3222275" y="2920500"/>
              <a:ext cx="1214896" cy="181229"/>
            </a:xfrm>
            <a:custGeom>
              <a:avLst/>
              <a:gdLst/>
              <a:ahLst/>
              <a:cxnLst/>
              <a:rect l="l" t="t" r="r" b="b"/>
              <a:pathLst>
                <a:path w="49532" h="7171" extrusionOk="0">
                  <a:moveTo>
                    <a:pt x="0" y="0"/>
                  </a:moveTo>
                  <a:lnTo>
                    <a:pt x="0" y="7171"/>
                  </a:lnTo>
                  <a:lnTo>
                    <a:pt x="48567" y="7171"/>
                  </a:lnTo>
                  <a:cubicBezTo>
                    <a:pt x="49101" y="7171"/>
                    <a:pt x="49531" y="6740"/>
                    <a:pt x="49531" y="6206"/>
                  </a:cubicBezTo>
                  <a:lnTo>
                    <a:pt x="49531" y="964"/>
                  </a:lnTo>
                  <a:cubicBezTo>
                    <a:pt x="49531" y="430"/>
                    <a:pt x="49101" y="0"/>
                    <a:pt x="48567" y="0"/>
                  </a:cubicBezTo>
                  <a:close/>
                </a:path>
              </a:pathLst>
            </a:custGeom>
            <a:solidFill>
              <a:srgbClr val="667E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10715;p68"/>
            <p:cNvSpPr/>
            <p:nvPr/>
          </p:nvSpPr>
          <p:spPr>
            <a:xfrm>
              <a:off x="3222275" y="2920500"/>
              <a:ext cx="968006" cy="181381"/>
            </a:xfrm>
            <a:custGeom>
              <a:avLst/>
              <a:gdLst/>
              <a:ahLst/>
              <a:cxnLst/>
              <a:rect l="l" t="t" r="r" b="b"/>
              <a:pathLst>
                <a:path w="39762" h="7177" extrusionOk="0">
                  <a:moveTo>
                    <a:pt x="0" y="0"/>
                  </a:moveTo>
                  <a:lnTo>
                    <a:pt x="0" y="7176"/>
                  </a:lnTo>
                  <a:lnTo>
                    <a:pt x="39761" y="7176"/>
                  </a:lnTo>
                  <a:lnTo>
                    <a:pt x="39761" y="0"/>
                  </a:lnTo>
                  <a:close/>
                </a:path>
              </a:pathLst>
            </a:custGeom>
            <a:solidFill>
              <a:srgbClr val="213B5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10716;p68"/>
            <p:cNvSpPr/>
            <p:nvPr/>
          </p:nvSpPr>
          <p:spPr>
            <a:xfrm>
              <a:off x="3222275" y="2920500"/>
              <a:ext cx="724118" cy="181381"/>
            </a:xfrm>
            <a:custGeom>
              <a:avLst/>
              <a:gdLst/>
              <a:ahLst/>
              <a:cxnLst/>
              <a:rect l="l" t="t" r="r" b="b"/>
              <a:pathLst>
                <a:path w="30112" h="7177" extrusionOk="0">
                  <a:moveTo>
                    <a:pt x="0" y="0"/>
                  </a:moveTo>
                  <a:lnTo>
                    <a:pt x="0" y="7176"/>
                  </a:lnTo>
                  <a:lnTo>
                    <a:pt x="30111" y="7176"/>
                  </a:lnTo>
                  <a:lnTo>
                    <a:pt x="30111" y="0"/>
                  </a:ln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10717;p68"/>
            <p:cNvSpPr/>
            <p:nvPr/>
          </p:nvSpPr>
          <p:spPr>
            <a:xfrm>
              <a:off x="3222274" y="2920500"/>
              <a:ext cx="480243" cy="181381"/>
            </a:xfrm>
            <a:custGeom>
              <a:avLst/>
              <a:gdLst/>
              <a:ahLst/>
              <a:cxnLst/>
              <a:rect l="l" t="t" r="r" b="b"/>
              <a:pathLst>
                <a:path w="20462" h="7177" extrusionOk="0">
                  <a:moveTo>
                    <a:pt x="0" y="0"/>
                  </a:moveTo>
                  <a:lnTo>
                    <a:pt x="0" y="7176"/>
                  </a:lnTo>
                  <a:lnTo>
                    <a:pt x="20461" y="7176"/>
                  </a:lnTo>
                  <a:lnTo>
                    <a:pt x="20461" y="0"/>
                  </a:lnTo>
                  <a:close/>
                </a:path>
              </a:pathLst>
            </a:custGeom>
            <a:solidFill>
              <a:srgbClr val="445D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10718;p68"/>
            <p:cNvSpPr/>
            <p:nvPr/>
          </p:nvSpPr>
          <p:spPr>
            <a:xfrm>
              <a:off x="3222276" y="2920500"/>
              <a:ext cx="233593" cy="181381"/>
            </a:xfrm>
            <a:custGeom>
              <a:avLst/>
              <a:gdLst/>
              <a:ahLst/>
              <a:cxnLst/>
              <a:rect l="l" t="t" r="r" b="b"/>
              <a:pathLst>
                <a:path w="10703" h="7177" extrusionOk="0">
                  <a:moveTo>
                    <a:pt x="0" y="0"/>
                  </a:moveTo>
                  <a:lnTo>
                    <a:pt x="0" y="7176"/>
                  </a:lnTo>
                  <a:lnTo>
                    <a:pt x="10702" y="7176"/>
                  </a:lnTo>
                  <a:lnTo>
                    <a:pt x="10702" y="0"/>
                  </a:lnTo>
                  <a:close/>
                </a:path>
              </a:pathLst>
            </a:custGeom>
            <a:solidFill>
              <a:srgbClr val="A5B7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2759" y="4280158"/>
            <a:ext cx="2819400"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3765831" y="4381728"/>
            <a:ext cx="1864613" cy="400110"/>
          </a:xfrm>
          <a:prstGeom prst="rect">
            <a:avLst/>
          </a:prstGeom>
        </p:spPr>
        <p:txBody>
          <a:bodyPr wrap="none">
            <a:spAutoFit/>
          </a:bodyPr>
          <a:lstStyle/>
          <a:p>
            <a:r>
              <a:rPr lang="en-US" sz="2000" b="1" dirty="0" smtClean="0"/>
              <a:t>06 : Care </a:t>
            </a:r>
            <a:r>
              <a:rPr lang="en-US" sz="2000" b="1" dirty="0"/>
              <a:t>plan</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711">
                                            <p:txEl>
                                              <p:pRg st="0" end="0"/>
                                            </p:txEl>
                                          </p:spTgt>
                                        </p:tgtEl>
                                        <p:attrNameLst>
                                          <p:attrName>style.visibility</p:attrName>
                                        </p:attrNameLst>
                                      </p:cBhvr>
                                      <p:to>
                                        <p:strVal val="visible"/>
                                      </p:to>
                                    </p:set>
                                    <p:animEffect transition="in" filter="wheel(1)">
                                      <p:cBhvr>
                                        <p:cTn id="7" dur="2000"/>
                                        <p:tgtEl>
                                          <p:spTgt spid="17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714">
                                            <p:txEl>
                                              <p:pRg st="0" end="0"/>
                                            </p:txEl>
                                          </p:spTgt>
                                        </p:tgtEl>
                                        <p:attrNameLst>
                                          <p:attrName>style.visibility</p:attrName>
                                        </p:attrNameLst>
                                      </p:cBhvr>
                                      <p:to>
                                        <p:strVal val="visible"/>
                                      </p:to>
                                    </p:set>
                                    <p:animEffect transition="in" filter="wheel(1)">
                                      <p:cBhvr>
                                        <p:cTn id="12" dur="2000"/>
                                        <p:tgtEl>
                                          <p:spTgt spid="17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717">
                                            <p:txEl>
                                              <p:pRg st="0" end="0"/>
                                            </p:txEl>
                                          </p:spTgt>
                                        </p:tgtEl>
                                        <p:attrNameLst>
                                          <p:attrName>style.visibility</p:attrName>
                                        </p:attrNameLst>
                                      </p:cBhvr>
                                      <p:to>
                                        <p:strVal val="visible"/>
                                      </p:to>
                                    </p:set>
                                    <p:animEffect transition="in" filter="wheel(1)">
                                      <p:cBhvr>
                                        <p:cTn id="17" dur="2000"/>
                                        <p:tgtEl>
                                          <p:spTgt spid="171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720">
                                            <p:txEl>
                                              <p:pRg st="0" end="0"/>
                                            </p:txEl>
                                          </p:spTgt>
                                        </p:tgtEl>
                                        <p:attrNameLst>
                                          <p:attrName>style.visibility</p:attrName>
                                        </p:attrNameLst>
                                      </p:cBhvr>
                                      <p:to>
                                        <p:strVal val="visible"/>
                                      </p:to>
                                    </p:set>
                                    <p:animEffect transition="in" filter="wheel(1)">
                                      <p:cBhvr>
                                        <p:cTn id="22" dur="2000"/>
                                        <p:tgtEl>
                                          <p:spTgt spid="172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723">
                                            <p:txEl>
                                              <p:pRg st="0" end="0"/>
                                            </p:txEl>
                                          </p:spTgt>
                                        </p:tgtEl>
                                        <p:attrNameLst>
                                          <p:attrName>style.visibility</p:attrName>
                                        </p:attrNameLst>
                                      </p:cBhvr>
                                      <p:to>
                                        <p:strVal val="visible"/>
                                      </p:to>
                                    </p:set>
                                    <p:animEffect transition="in" filter="wheel(1)">
                                      <p:cBhvr>
                                        <p:cTn id="27" dur="2000"/>
                                        <p:tgtEl>
                                          <p:spTgt spid="172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0" end="0"/>
                                            </p:txEl>
                                          </p:spTgt>
                                        </p:tgtEl>
                                        <p:attrNameLst>
                                          <p:attrName>style.visibility</p:attrName>
                                        </p:attrNameLst>
                                      </p:cBhvr>
                                      <p:to>
                                        <p:strVal val="visible"/>
                                      </p:to>
                                    </p:set>
                                    <p:animEffect transition="in" filter="wipe(down)">
                                      <p:cBhvr>
                                        <p:cTn id="3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1" grpId="0" build="p"/>
      <p:bldP spid="1714" grpId="0" build="p"/>
      <p:bldP spid="1717" grpId="0" build="p"/>
      <p:bldP spid="1720" grpId="0" build="p"/>
      <p:bldP spid="172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727"/>
        <p:cNvGrpSpPr/>
        <p:nvPr/>
      </p:nvGrpSpPr>
      <p:grpSpPr>
        <a:xfrm>
          <a:off x="0" y="0"/>
          <a:ext cx="0" cy="0"/>
          <a:chOff x="0" y="0"/>
          <a:chExt cx="0" cy="0"/>
        </a:xfrm>
      </p:grpSpPr>
      <p:sp>
        <p:nvSpPr>
          <p:cNvPr id="1728" name="Google Shape;1728;p35"/>
          <p:cNvSpPr txBox="1">
            <a:spLocks noGrp="1"/>
          </p:cNvSpPr>
          <p:nvPr>
            <p:ph type="subTitle" idx="1"/>
          </p:nvPr>
        </p:nvSpPr>
        <p:spPr>
          <a:xfrm>
            <a:off x="76200" y="941524"/>
            <a:ext cx="5043542" cy="3296422"/>
          </a:xfrm>
          <a:prstGeom prst="rect">
            <a:avLst/>
          </a:prstGeom>
        </p:spPr>
        <p:txBody>
          <a:bodyPr spcFirstLastPara="1" wrap="square" lIns="91425" tIns="91425" rIns="91425" bIns="91425" anchor="t" anchorCtr="0">
            <a:noAutofit/>
          </a:bodyPr>
          <a:lstStyle/>
          <a:p>
            <a:pPr marL="0" lvl="0" indent="0"/>
            <a:r>
              <a:rPr lang="en-US" sz="1800" dirty="0"/>
              <a:t>Anorexia Nervosa is an eating disorder characterized by refusal to maintain weight within the limits of the normal minimum. With characteristic is to lose weight on </a:t>
            </a:r>
            <a:r>
              <a:rPr lang="en-US" sz="1800" dirty="0" smtClean="0"/>
              <a:t>purpose.</a:t>
            </a:r>
            <a:endParaRPr sz="1800" dirty="0"/>
          </a:p>
        </p:txBody>
      </p:sp>
      <p:sp>
        <p:nvSpPr>
          <p:cNvPr id="1729" name="Google Shape;1729;p35"/>
          <p:cNvSpPr txBox="1">
            <a:spLocks noGrp="1"/>
          </p:cNvSpPr>
          <p:nvPr>
            <p:ph type="ctrTitle"/>
          </p:nvPr>
        </p:nvSpPr>
        <p:spPr>
          <a:xfrm>
            <a:off x="152400" y="285750"/>
            <a:ext cx="2916900" cy="640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000" dirty="0"/>
              <a:t>Introduction</a:t>
            </a:r>
            <a:endParaRPr sz="4000" dirty="0"/>
          </a:p>
        </p:txBody>
      </p:sp>
      <p:grpSp>
        <p:nvGrpSpPr>
          <p:cNvPr id="1730" name="Google Shape;1730;p35"/>
          <p:cNvGrpSpPr/>
          <p:nvPr/>
        </p:nvGrpSpPr>
        <p:grpSpPr>
          <a:xfrm rot="512230">
            <a:off x="5395371" y="1853994"/>
            <a:ext cx="1830972" cy="1435512"/>
            <a:chOff x="5132575" y="2709875"/>
            <a:chExt cx="325950" cy="255550"/>
          </a:xfrm>
        </p:grpSpPr>
        <p:sp>
          <p:nvSpPr>
            <p:cNvPr id="1731" name="Google Shape;1731;p35"/>
            <p:cNvSpPr/>
            <p:nvPr/>
          </p:nvSpPr>
          <p:spPr>
            <a:xfrm>
              <a:off x="5265200" y="2789450"/>
              <a:ext cx="106550" cy="104475"/>
            </a:xfrm>
            <a:custGeom>
              <a:avLst/>
              <a:gdLst/>
              <a:ahLst/>
              <a:cxnLst/>
              <a:rect l="l" t="t" r="r" b="b"/>
              <a:pathLst>
                <a:path w="4262" h="4179" extrusionOk="0">
                  <a:moveTo>
                    <a:pt x="2515" y="0"/>
                  </a:moveTo>
                  <a:cubicBezTo>
                    <a:pt x="2489" y="0"/>
                    <a:pt x="2463" y="4"/>
                    <a:pt x="2439" y="11"/>
                  </a:cubicBezTo>
                  <a:cubicBezTo>
                    <a:pt x="2341" y="42"/>
                    <a:pt x="2239" y="56"/>
                    <a:pt x="2137" y="56"/>
                  </a:cubicBezTo>
                  <a:cubicBezTo>
                    <a:pt x="2045" y="56"/>
                    <a:pt x="1951" y="45"/>
                    <a:pt x="1858" y="23"/>
                  </a:cubicBezTo>
                  <a:cubicBezTo>
                    <a:pt x="1847" y="21"/>
                    <a:pt x="1836" y="20"/>
                    <a:pt x="1826" y="20"/>
                  </a:cubicBezTo>
                  <a:cubicBezTo>
                    <a:pt x="1713" y="20"/>
                    <a:pt x="1626" y="127"/>
                    <a:pt x="1626" y="243"/>
                  </a:cubicBezTo>
                  <a:cubicBezTo>
                    <a:pt x="1626" y="290"/>
                    <a:pt x="1649" y="348"/>
                    <a:pt x="1649" y="383"/>
                  </a:cubicBezTo>
                  <a:cubicBezTo>
                    <a:pt x="1649" y="441"/>
                    <a:pt x="1673" y="476"/>
                    <a:pt x="1707" y="499"/>
                  </a:cubicBezTo>
                  <a:cubicBezTo>
                    <a:pt x="1673" y="777"/>
                    <a:pt x="1707" y="1044"/>
                    <a:pt x="1673" y="1346"/>
                  </a:cubicBezTo>
                  <a:cubicBezTo>
                    <a:pt x="1653" y="1584"/>
                    <a:pt x="1652" y="1646"/>
                    <a:pt x="1638" y="1646"/>
                  </a:cubicBezTo>
                  <a:cubicBezTo>
                    <a:pt x="1622" y="1646"/>
                    <a:pt x="1593" y="1577"/>
                    <a:pt x="1511" y="1577"/>
                  </a:cubicBezTo>
                  <a:cubicBezTo>
                    <a:pt x="1485" y="1577"/>
                    <a:pt x="1454" y="1584"/>
                    <a:pt x="1417" y="1602"/>
                  </a:cubicBezTo>
                  <a:cubicBezTo>
                    <a:pt x="1307" y="1654"/>
                    <a:pt x="1162" y="1666"/>
                    <a:pt x="1015" y="1666"/>
                  </a:cubicBezTo>
                  <a:cubicBezTo>
                    <a:pt x="898" y="1666"/>
                    <a:pt x="780" y="1658"/>
                    <a:pt x="678" y="1658"/>
                  </a:cubicBezTo>
                  <a:cubicBezTo>
                    <a:pt x="652" y="1658"/>
                    <a:pt x="628" y="1659"/>
                    <a:pt x="604" y="1660"/>
                  </a:cubicBezTo>
                  <a:cubicBezTo>
                    <a:pt x="1" y="1683"/>
                    <a:pt x="24" y="1892"/>
                    <a:pt x="59" y="2461"/>
                  </a:cubicBezTo>
                  <a:cubicBezTo>
                    <a:pt x="59" y="2530"/>
                    <a:pt x="152" y="2623"/>
                    <a:pt x="233" y="2623"/>
                  </a:cubicBezTo>
                  <a:cubicBezTo>
                    <a:pt x="468" y="2623"/>
                    <a:pt x="827" y="2565"/>
                    <a:pt x="1119" y="2565"/>
                  </a:cubicBezTo>
                  <a:cubicBezTo>
                    <a:pt x="1217" y="2565"/>
                    <a:pt x="1307" y="2571"/>
                    <a:pt x="1382" y="2588"/>
                  </a:cubicBezTo>
                  <a:cubicBezTo>
                    <a:pt x="1835" y="2728"/>
                    <a:pt x="1626" y="3285"/>
                    <a:pt x="1649" y="3633"/>
                  </a:cubicBezTo>
                  <a:cubicBezTo>
                    <a:pt x="1661" y="4179"/>
                    <a:pt x="1951" y="4133"/>
                    <a:pt x="2427" y="4156"/>
                  </a:cubicBezTo>
                  <a:cubicBezTo>
                    <a:pt x="2532" y="4156"/>
                    <a:pt x="2601" y="4086"/>
                    <a:pt x="2613" y="3982"/>
                  </a:cubicBezTo>
                  <a:cubicBezTo>
                    <a:pt x="2636" y="3796"/>
                    <a:pt x="2439" y="2821"/>
                    <a:pt x="2613" y="2647"/>
                  </a:cubicBezTo>
                  <a:cubicBezTo>
                    <a:pt x="2653" y="2610"/>
                    <a:pt x="2754" y="2597"/>
                    <a:pt x="2882" y="2597"/>
                  </a:cubicBezTo>
                  <a:cubicBezTo>
                    <a:pt x="3187" y="2597"/>
                    <a:pt x="3637" y="2670"/>
                    <a:pt x="3738" y="2670"/>
                  </a:cubicBezTo>
                  <a:cubicBezTo>
                    <a:pt x="3743" y="2670"/>
                    <a:pt x="3747" y="2670"/>
                    <a:pt x="3751" y="2670"/>
                  </a:cubicBezTo>
                  <a:cubicBezTo>
                    <a:pt x="4238" y="2647"/>
                    <a:pt x="4261" y="2217"/>
                    <a:pt x="4227" y="1741"/>
                  </a:cubicBezTo>
                  <a:cubicBezTo>
                    <a:pt x="4216" y="1601"/>
                    <a:pt x="4125" y="1531"/>
                    <a:pt x="4000" y="1531"/>
                  </a:cubicBezTo>
                  <a:cubicBezTo>
                    <a:pt x="3991" y="1531"/>
                    <a:pt x="3981" y="1531"/>
                    <a:pt x="3971" y="1532"/>
                  </a:cubicBezTo>
                  <a:cubicBezTo>
                    <a:pt x="3542" y="1590"/>
                    <a:pt x="3135" y="1602"/>
                    <a:pt x="2717" y="1602"/>
                  </a:cubicBezTo>
                  <a:cubicBezTo>
                    <a:pt x="2717" y="1126"/>
                    <a:pt x="2729" y="650"/>
                    <a:pt x="2717" y="174"/>
                  </a:cubicBezTo>
                  <a:cubicBezTo>
                    <a:pt x="2717" y="54"/>
                    <a:pt x="2615" y="0"/>
                    <a:pt x="25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5"/>
            <p:cNvSpPr/>
            <p:nvPr/>
          </p:nvSpPr>
          <p:spPr>
            <a:xfrm>
              <a:off x="5242850" y="2742925"/>
              <a:ext cx="13275" cy="16700"/>
            </a:xfrm>
            <a:custGeom>
              <a:avLst/>
              <a:gdLst/>
              <a:ahLst/>
              <a:cxnLst/>
              <a:rect l="l" t="t" r="r" b="b"/>
              <a:pathLst>
                <a:path w="531" h="668" extrusionOk="0">
                  <a:moveTo>
                    <a:pt x="377" y="0"/>
                  </a:moveTo>
                  <a:cubicBezTo>
                    <a:pt x="355" y="0"/>
                    <a:pt x="333" y="8"/>
                    <a:pt x="314" y="26"/>
                  </a:cubicBezTo>
                  <a:cubicBezTo>
                    <a:pt x="175" y="177"/>
                    <a:pt x="1" y="421"/>
                    <a:pt x="140" y="618"/>
                  </a:cubicBezTo>
                  <a:cubicBezTo>
                    <a:pt x="163" y="647"/>
                    <a:pt x="213" y="668"/>
                    <a:pt x="258" y="668"/>
                  </a:cubicBezTo>
                  <a:cubicBezTo>
                    <a:pt x="303" y="668"/>
                    <a:pt x="343" y="647"/>
                    <a:pt x="349" y="595"/>
                  </a:cubicBezTo>
                  <a:cubicBezTo>
                    <a:pt x="361" y="502"/>
                    <a:pt x="349" y="433"/>
                    <a:pt x="372" y="351"/>
                  </a:cubicBezTo>
                  <a:cubicBezTo>
                    <a:pt x="407" y="270"/>
                    <a:pt x="430" y="212"/>
                    <a:pt x="477" y="154"/>
                  </a:cubicBezTo>
                  <a:cubicBezTo>
                    <a:pt x="531" y="91"/>
                    <a:pt x="452" y="0"/>
                    <a:pt x="3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5"/>
            <p:cNvSpPr/>
            <p:nvPr/>
          </p:nvSpPr>
          <p:spPr>
            <a:xfrm>
              <a:off x="5134600" y="2757950"/>
              <a:ext cx="320725" cy="161750"/>
            </a:xfrm>
            <a:custGeom>
              <a:avLst/>
              <a:gdLst/>
              <a:ahLst/>
              <a:cxnLst/>
              <a:rect l="l" t="t" r="r" b="b"/>
              <a:pathLst>
                <a:path w="12829" h="6470" extrusionOk="0">
                  <a:moveTo>
                    <a:pt x="3970" y="1"/>
                  </a:moveTo>
                  <a:cubicBezTo>
                    <a:pt x="3932" y="1"/>
                    <a:pt x="3893" y="20"/>
                    <a:pt x="3878" y="64"/>
                  </a:cubicBezTo>
                  <a:cubicBezTo>
                    <a:pt x="3855" y="157"/>
                    <a:pt x="3832" y="250"/>
                    <a:pt x="3808" y="343"/>
                  </a:cubicBezTo>
                  <a:cubicBezTo>
                    <a:pt x="3774" y="354"/>
                    <a:pt x="3774" y="401"/>
                    <a:pt x="3797" y="424"/>
                  </a:cubicBezTo>
                  <a:cubicBezTo>
                    <a:pt x="3588" y="1213"/>
                    <a:pt x="3402" y="1979"/>
                    <a:pt x="3158" y="2746"/>
                  </a:cubicBezTo>
                  <a:cubicBezTo>
                    <a:pt x="3042" y="3140"/>
                    <a:pt x="3065" y="3419"/>
                    <a:pt x="2706" y="3616"/>
                  </a:cubicBezTo>
                  <a:cubicBezTo>
                    <a:pt x="2288" y="3837"/>
                    <a:pt x="1800" y="3965"/>
                    <a:pt x="1382" y="4185"/>
                  </a:cubicBezTo>
                  <a:cubicBezTo>
                    <a:pt x="1034" y="4359"/>
                    <a:pt x="372" y="4522"/>
                    <a:pt x="175" y="4917"/>
                  </a:cubicBezTo>
                  <a:cubicBezTo>
                    <a:pt x="1" y="5288"/>
                    <a:pt x="233" y="6031"/>
                    <a:pt x="349" y="6391"/>
                  </a:cubicBezTo>
                  <a:cubicBezTo>
                    <a:pt x="366" y="6443"/>
                    <a:pt x="416" y="6469"/>
                    <a:pt x="462" y="6469"/>
                  </a:cubicBezTo>
                  <a:cubicBezTo>
                    <a:pt x="509" y="6469"/>
                    <a:pt x="552" y="6443"/>
                    <a:pt x="558" y="6391"/>
                  </a:cubicBezTo>
                  <a:cubicBezTo>
                    <a:pt x="662" y="5787"/>
                    <a:pt x="349" y="5067"/>
                    <a:pt x="1034" y="4754"/>
                  </a:cubicBezTo>
                  <a:cubicBezTo>
                    <a:pt x="1742" y="4417"/>
                    <a:pt x="2439" y="4069"/>
                    <a:pt x="3193" y="3837"/>
                  </a:cubicBezTo>
                  <a:cubicBezTo>
                    <a:pt x="3251" y="3825"/>
                    <a:pt x="3298" y="3756"/>
                    <a:pt x="3298" y="3698"/>
                  </a:cubicBezTo>
                  <a:cubicBezTo>
                    <a:pt x="3414" y="2618"/>
                    <a:pt x="3774" y="1561"/>
                    <a:pt x="3983" y="505"/>
                  </a:cubicBezTo>
                  <a:cubicBezTo>
                    <a:pt x="5376" y="598"/>
                    <a:pt x="6815" y="563"/>
                    <a:pt x="8220" y="586"/>
                  </a:cubicBezTo>
                  <a:cubicBezTo>
                    <a:pt x="8940" y="598"/>
                    <a:pt x="9660" y="644"/>
                    <a:pt x="10379" y="656"/>
                  </a:cubicBezTo>
                  <a:cubicBezTo>
                    <a:pt x="10809" y="671"/>
                    <a:pt x="11371" y="723"/>
                    <a:pt x="11887" y="723"/>
                  </a:cubicBezTo>
                  <a:cubicBezTo>
                    <a:pt x="12180" y="723"/>
                    <a:pt x="12458" y="706"/>
                    <a:pt x="12690" y="656"/>
                  </a:cubicBezTo>
                  <a:cubicBezTo>
                    <a:pt x="12829" y="621"/>
                    <a:pt x="12748" y="308"/>
                    <a:pt x="12631" y="284"/>
                  </a:cubicBezTo>
                  <a:cubicBezTo>
                    <a:pt x="12380" y="225"/>
                    <a:pt x="12085" y="207"/>
                    <a:pt x="11781" y="207"/>
                  </a:cubicBezTo>
                  <a:cubicBezTo>
                    <a:pt x="11312" y="207"/>
                    <a:pt x="10820" y="250"/>
                    <a:pt x="10426" y="250"/>
                  </a:cubicBezTo>
                  <a:cubicBezTo>
                    <a:pt x="9636" y="238"/>
                    <a:pt x="8858" y="192"/>
                    <a:pt x="8069" y="192"/>
                  </a:cubicBezTo>
                  <a:cubicBezTo>
                    <a:pt x="7332" y="185"/>
                    <a:pt x="6534" y="118"/>
                    <a:pt x="5749" y="118"/>
                  </a:cubicBezTo>
                  <a:cubicBezTo>
                    <a:pt x="5162" y="118"/>
                    <a:pt x="4582" y="155"/>
                    <a:pt x="4041" y="284"/>
                  </a:cubicBezTo>
                  <a:cubicBezTo>
                    <a:pt x="4052" y="226"/>
                    <a:pt x="4064" y="157"/>
                    <a:pt x="4064" y="99"/>
                  </a:cubicBezTo>
                  <a:cubicBezTo>
                    <a:pt x="4077" y="38"/>
                    <a:pt x="4024" y="1"/>
                    <a:pt x="39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5"/>
            <p:cNvSpPr/>
            <p:nvPr/>
          </p:nvSpPr>
          <p:spPr>
            <a:xfrm>
              <a:off x="5198450" y="2902600"/>
              <a:ext cx="38350" cy="44275"/>
            </a:xfrm>
            <a:custGeom>
              <a:avLst/>
              <a:gdLst/>
              <a:ahLst/>
              <a:cxnLst/>
              <a:rect l="l" t="t" r="r" b="b"/>
              <a:pathLst>
                <a:path w="1534" h="1771" extrusionOk="0">
                  <a:moveTo>
                    <a:pt x="1381" y="0"/>
                  </a:moveTo>
                  <a:cubicBezTo>
                    <a:pt x="902" y="0"/>
                    <a:pt x="481" y="340"/>
                    <a:pt x="268" y="767"/>
                  </a:cubicBezTo>
                  <a:cubicBezTo>
                    <a:pt x="128" y="1023"/>
                    <a:pt x="1" y="1650"/>
                    <a:pt x="384" y="1766"/>
                  </a:cubicBezTo>
                  <a:cubicBezTo>
                    <a:pt x="392" y="1769"/>
                    <a:pt x="403" y="1770"/>
                    <a:pt x="415" y="1770"/>
                  </a:cubicBezTo>
                  <a:cubicBezTo>
                    <a:pt x="453" y="1770"/>
                    <a:pt x="503" y="1755"/>
                    <a:pt x="511" y="1719"/>
                  </a:cubicBezTo>
                  <a:cubicBezTo>
                    <a:pt x="569" y="1580"/>
                    <a:pt x="523" y="1476"/>
                    <a:pt x="511" y="1336"/>
                  </a:cubicBezTo>
                  <a:cubicBezTo>
                    <a:pt x="500" y="1174"/>
                    <a:pt x="546" y="1000"/>
                    <a:pt x="628" y="849"/>
                  </a:cubicBezTo>
                  <a:cubicBezTo>
                    <a:pt x="802" y="524"/>
                    <a:pt x="1127" y="303"/>
                    <a:pt x="1452" y="152"/>
                  </a:cubicBezTo>
                  <a:cubicBezTo>
                    <a:pt x="1533" y="129"/>
                    <a:pt x="1510" y="1"/>
                    <a:pt x="1429" y="1"/>
                  </a:cubicBezTo>
                  <a:cubicBezTo>
                    <a:pt x="1413" y="0"/>
                    <a:pt x="1397" y="0"/>
                    <a:pt x="13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5"/>
            <p:cNvSpPr/>
            <p:nvPr/>
          </p:nvSpPr>
          <p:spPr>
            <a:xfrm>
              <a:off x="5349950" y="2904775"/>
              <a:ext cx="38350" cy="41625"/>
            </a:xfrm>
            <a:custGeom>
              <a:avLst/>
              <a:gdLst/>
              <a:ahLst/>
              <a:cxnLst/>
              <a:rect l="l" t="t" r="r" b="b"/>
              <a:pathLst>
                <a:path w="1534" h="1665" extrusionOk="0">
                  <a:moveTo>
                    <a:pt x="1160" y="1"/>
                  </a:moveTo>
                  <a:cubicBezTo>
                    <a:pt x="823" y="1"/>
                    <a:pt x="540" y="177"/>
                    <a:pt x="349" y="495"/>
                  </a:cubicBezTo>
                  <a:cubicBezTo>
                    <a:pt x="175" y="762"/>
                    <a:pt x="1" y="1389"/>
                    <a:pt x="291" y="1656"/>
                  </a:cubicBezTo>
                  <a:cubicBezTo>
                    <a:pt x="303" y="1661"/>
                    <a:pt x="320" y="1664"/>
                    <a:pt x="337" y="1664"/>
                  </a:cubicBezTo>
                  <a:cubicBezTo>
                    <a:pt x="355" y="1664"/>
                    <a:pt x="372" y="1661"/>
                    <a:pt x="384" y="1656"/>
                  </a:cubicBezTo>
                  <a:cubicBezTo>
                    <a:pt x="593" y="1481"/>
                    <a:pt x="523" y="1156"/>
                    <a:pt x="581" y="924"/>
                  </a:cubicBezTo>
                  <a:cubicBezTo>
                    <a:pt x="697" y="495"/>
                    <a:pt x="1046" y="321"/>
                    <a:pt x="1429" y="204"/>
                  </a:cubicBezTo>
                  <a:cubicBezTo>
                    <a:pt x="1510" y="170"/>
                    <a:pt x="1533" y="65"/>
                    <a:pt x="1452" y="42"/>
                  </a:cubicBezTo>
                  <a:cubicBezTo>
                    <a:pt x="1351" y="14"/>
                    <a:pt x="1254" y="1"/>
                    <a:pt x="11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5"/>
            <p:cNvSpPr/>
            <p:nvPr/>
          </p:nvSpPr>
          <p:spPr>
            <a:xfrm>
              <a:off x="5345025" y="2900225"/>
              <a:ext cx="70250" cy="65200"/>
            </a:xfrm>
            <a:custGeom>
              <a:avLst/>
              <a:gdLst/>
              <a:ahLst/>
              <a:cxnLst/>
              <a:rect l="l" t="t" r="r" b="b"/>
              <a:pathLst>
                <a:path w="2810" h="2608" extrusionOk="0">
                  <a:moveTo>
                    <a:pt x="1366" y="301"/>
                  </a:moveTo>
                  <a:cubicBezTo>
                    <a:pt x="1460" y="301"/>
                    <a:pt x="1555" y="314"/>
                    <a:pt x="1649" y="340"/>
                  </a:cubicBezTo>
                  <a:cubicBezTo>
                    <a:pt x="2090" y="456"/>
                    <a:pt x="2461" y="909"/>
                    <a:pt x="2496" y="1373"/>
                  </a:cubicBezTo>
                  <a:cubicBezTo>
                    <a:pt x="2566" y="1968"/>
                    <a:pt x="2034" y="2309"/>
                    <a:pt x="1494" y="2309"/>
                  </a:cubicBezTo>
                  <a:cubicBezTo>
                    <a:pt x="1402" y="2309"/>
                    <a:pt x="1309" y="2299"/>
                    <a:pt x="1219" y="2279"/>
                  </a:cubicBezTo>
                  <a:cubicBezTo>
                    <a:pt x="581" y="2139"/>
                    <a:pt x="221" y="1524"/>
                    <a:pt x="465" y="920"/>
                  </a:cubicBezTo>
                  <a:cubicBezTo>
                    <a:pt x="558" y="712"/>
                    <a:pt x="720" y="537"/>
                    <a:pt x="906" y="421"/>
                  </a:cubicBezTo>
                  <a:cubicBezTo>
                    <a:pt x="1046" y="340"/>
                    <a:pt x="1204" y="301"/>
                    <a:pt x="1366" y="301"/>
                  </a:cubicBezTo>
                  <a:close/>
                  <a:moveTo>
                    <a:pt x="1438" y="0"/>
                  </a:moveTo>
                  <a:cubicBezTo>
                    <a:pt x="1203" y="0"/>
                    <a:pt x="971" y="55"/>
                    <a:pt x="778" y="166"/>
                  </a:cubicBezTo>
                  <a:cubicBezTo>
                    <a:pt x="407" y="352"/>
                    <a:pt x="209" y="688"/>
                    <a:pt x="140" y="1095"/>
                  </a:cubicBezTo>
                  <a:cubicBezTo>
                    <a:pt x="0" y="1849"/>
                    <a:pt x="523" y="2476"/>
                    <a:pt x="1277" y="2592"/>
                  </a:cubicBezTo>
                  <a:cubicBezTo>
                    <a:pt x="1348" y="2603"/>
                    <a:pt x="1418" y="2608"/>
                    <a:pt x="1487" y="2608"/>
                  </a:cubicBezTo>
                  <a:cubicBezTo>
                    <a:pt x="2182" y="2608"/>
                    <a:pt x="2789" y="2092"/>
                    <a:pt x="2810" y="1385"/>
                  </a:cubicBezTo>
                  <a:cubicBezTo>
                    <a:pt x="2810" y="1153"/>
                    <a:pt x="2752" y="909"/>
                    <a:pt x="2636" y="700"/>
                  </a:cubicBezTo>
                  <a:cubicBezTo>
                    <a:pt x="2589" y="619"/>
                    <a:pt x="2543" y="537"/>
                    <a:pt x="2485" y="468"/>
                  </a:cubicBezTo>
                  <a:cubicBezTo>
                    <a:pt x="2250" y="160"/>
                    <a:pt x="1840" y="0"/>
                    <a:pt x="1438" y="0"/>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5"/>
            <p:cNvSpPr/>
            <p:nvPr/>
          </p:nvSpPr>
          <p:spPr>
            <a:xfrm>
              <a:off x="5367950" y="2920600"/>
              <a:ext cx="25575" cy="24225"/>
            </a:xfrm>
            <a:custGeom>
              <a:avLst/>
              <a:gdLst/>
              <a:ahLst/>
              <a:cxnLst/>
              <a:rect l="l" t="t" r="r" b="b"/>
              <a:pathLst>
                <a:path w="1023" h="969" extrusionOk="0">
                  <a:moveTo>
                    <a:pt x="500" y="180"/>
                  </a:moveTo>
                  <a:cubicBezTo>
                    <a:pt x="527" y="180"/>
                    <a:pt x="554" y="183"/>
                    <a:pt x="581" y="187"/>
                  </a:cubicBezTo>
                  <a:cubicBezTo>
                    <a:pt x="732" y="233"/>
                    <a:pt x="825" y="361"/>
                    <a:pt x="848" y="512"/>
                  </a:cubicBezTo>
                  <a:cubicBezTo>
                    <a:pt x="858" y="700"/>
                    <a:pt x="699" y="812"/>
                    <a:pt x="536" y="812"/>
                  </a:cubicBezTo>
                  <a:cubicBezTo>
                    <a:pt x="508" y="812"/>
                    <a:pt x="480" y="809"/>
                    <a:pt x="453" y="802"/>
                  </a:cubicBezTo>
                  <a:cubicBezTo>
                    <a:pt x="267" y="744"/>
                    <a:pt x="151" y="558"/>
                    <a:pt x="221" y="361"/>
                  </a:cubicBezTo>
                  <a:cubicBezTo>
                    <a:pt x="244" y="303"/>
                    <a:pt x="291" y="245"/>
                    <a:pt x="349" y="222"/>
                  </a:cubicBezTo>
                  <a:cubicBezTo>
                    <a:pt x="395" y="191"/>
                    <a:pt x="447" y="180"/>
                    <a:pt x="500" y="180"/>
                  </a:cubicBezTo>
                  <a:close/>
                  <a:moveTo>
                    <a:pt x="515" y="1"/>
                  </a:moveTo>
                  <a:cubicBezTo>
                    <a:pt x="431" y="1"/>
                    <a:pt x="348" y="20"/>
                    <a:pt x="279" y="59"/>
                  </a:cubicBezTo>
                  <a:cubicBezTo>
                    <a:pt x="151" y="129"/>
                    <a:pt x="70" y="245"/>
                    <a:pt x="47" y="407"/>
                  </a:cubicBezTo>
                  <a:cubicBezTo>
                    <a:pt x="0" y="686"/>
                    <a:pt x="186" y="918"/>
                    <a:pt x="465" y="965"/>
                  </a:cubicBezTo>
                  <a:cubicBezTo>
                    <a:pt x="486" y="967"/>
                    <a:pt x="508" y="969"/>
                    <a:pt x="529" y="969"/>
                  </a:cubicBezTo>
                  <a:cubicBezTo>
                    <a:pt x="785" y="969"/>
                    <a:pt x="1022" y="780"/>
                    <a:pt x="1022" y="512"/>
                  </a:cubicBezTo>
                  <a:cubicBezTo>
                    <a:pt x="1022" y="419"/>
                    <a:pt x="999" y="338"/>
                    <a:pt x="964" y="268"/>
                  </a:cubicBezTo>
                  <a:cubicBezTo>
                    <a:pt x="941" y="233"/>
                    <a:pt x="929" y="210"/>
                    <a:pt x="894" y="175"/>
                  </a:cubicBezTo>
                  <a:cubicBezTo>
                    <a:pt x="806" y="58"/>
                    <a:pt x="659" y="1"/>
                    <a:pt x="515" y="1"/>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5"/>
            <p:cNvSpPr/>
            <p:nvPr/>
          </p:nvSpPr>
          <p:spPr>
            <a:xfrm>
              <a:off x="5192350" y="2897325"/>
              <a:ext cx="69975" cy="65200"/>
            </a:xfrm>
            <a:custGeom>
              <a:avLst/>
              <a:gdLst/>
              <a:ahLst/>
              <a:cxnLst/>
              <a:rect l="l" t="t" r="r" b="b"/>
              <a:pathLst>
                <a:path w="2799" h="2608" extrusionOk="0">
                  <a:moveTo>
                    <a:pt x="1378" y="301"/>
                  </a:moveTo>
                  <a:cubicBezTo>
                    <a:pt x="1472" y="301"/>
                    <a:pt x="1567" y="314"/>
                    <a:pt x="1661" y="340"/>
                  </a:cubicBezTo>
                  <a:cubicBezTo>
                    <a:pt x="2102" y="456"/>
                    <a:pt x="2474" y="897"/>
                    <a:pt x="2508" y="1373"/>
                  </a:cubicBezTo>
                  <a:cubicBezTo>
                    <a:pt x="2578" y="1968"/>
                    <a:pt x="2046" y="2309"/>
                    <a:pt x="1506" y="2309"/>
                  </a:cubicBezTo>
                  <a:cubicBezTo>
                    <a:pt x="1414" y="2309"/>
                    <a:pt x="1321" y="2299"/>
                    <a:pt x="1231" y="2279"/>
                  </a:cubicBezTo>
                  <a:cubicBezTo>
                    <a:pt x="593" y="2139"/>
                    <a:pt x="233" y="1524"/>
                    <a:pt x="477" y="920"/>
                  </a:cubicBezTo>
                  <a:cubicBezTo>
                    <a:pt x="570" y="711"/>
                    <a:pt x="732" y="537"/>
                    <a:pt x="918" y="421"/>
                  </a:cubicBezTo>
                  <a:cubicBezTo>
                    <a:pt x="1058" y="340"/>
                    <a:pt x="1216" y="301"/>
                    <a:pt x="1378" y="301"/>
                  </a:cubicBezTo>
                  <a:close/>
                  <a:moveTo>
                    <a:pt x="1427" y="0"/>
                  </a:moveTo>
                  <a:cubicBezTo>
                    <a:pt x="1192" y="0"/>
                    <a:pt x="960" y="55"/>
                    <a:pt x="767" y="166"/>
                  </a:cubicBezTo>
                  <a:cubicBezTo>
                    <a:pt x="407" y="363"/>
                    <a:pt x="210" y="688"/>
                    <a:pt x="129" y="1095"/>
                  </a:cubicBezTo>
                  <a:cubicBezTo>
                    <a:pt x="1" y="1849"/>
                    <a:pt x="523" y="2476"/>
                    <a:pt x="1278" y="2592"/>
                  </a:cubicBezTo>
                  <a:cubicBezTo>
                    <a:pt x="1347" y="2603"/>
                    <a:pt x="1416" y="2608"/>
                    <a:pt x="1485" y="2608"/>
                  </a:cubicBezTo>
                  <a:cubicBezTo>
                    <a:pt x="2172" y="2608"/>
                    <a:pt x="2788" y="2092"/>
                    <a:pt x="2799" y="1385"/>
                  </a:cubicBezTo>
                  <a:cubicBezTo>
                    <a:pt x="2799" y="1153"/>
                    <a:pt x="2741" y="909"/>
                    <a:pt x="2625" y="700"/>
                  </a:cubicBezTo>
                  <a:cubicBezTo>
                    <a:pt x="2590" y="619"/>
                    <a:pt x="2543" y="537"/>
                    <a:pt x="2485" y="468"/>
                  </a:cubicBezTo>
                  <a:cubicBezTo>
                    <a:pt x="2243" y="160"/>
                    <a:pt x="1830" y="0"/>
                    <a:pt x="1427" y="0"/>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5"/>
            <p:cNvSpPr/>
            <p:nvPr/>
          </p:nvSpPr>
          <p:spPr>
            <a:xfrm>
              <a:off x="5215575" y="2917700"/>
              <a:ext cx="25575" cy="24225"/>
            </a:xfrm>
            <a:custGeom>
              <a:avLst/>
              <a:gdLst/>
              <a:ahLst/>
              <a:cxnLst/>
              <a:rect l="l" t="t" r="r" b="b"/>
              <a:pathLst>
                <a:path w="1023" h="969" extrusionOk="0">
                  <a:moveTo>
                    <a:pt x="500" y="180"/>
                  </a:moveTo>
                  <a:cubicBezTo>
                    <a:pt x="527" y="180"/>
                    <a:pt x="554" y="183"/>
                    <a:pt x="581" y="187"/>
                  </a:cubicBezTo>
                  <a:cubicBezTo>
                    <a:pt x="732" y="233"/>
                    <a:pt x="825" y="361"/>
                    <a:pt x="848" y="512"/>
                  </a:cubicBezTo>
                  <a:cubicBezTo>
                    <a:pt x="858" y="700"/>
                    <a:pt x="699" y="812"/>
                    <a:pt x="537" y="812"/>
                  </a:cubicBezTo>
                  <a:cubicBezTo>
                    <a:pt x="509" y="812"/>
                    <a:pt x="481" y="809"/>
                    <a:pt x="453" y="802"/>
                  </a:cubicBezTo>
                  <a:cubicBezTo>
                    <a:pt x="244" y="744"/>
                    <a:pt x="152" y="558"/>
                    <a:pt x="221" y="361"/>
                  </a:cubicBezTo>
                  <a:cubicBezTo>
                    <a:pt x="244" y="303"/>
                    <a:pt x="291" y="245"/>
                    <a:pt x="349" y="221"/>
                  </a:cubicBezTo>
                  <a:cubicBezTo>
                    <a:pt x="395" y="191"/>
                    <a:pt x="447" y="180"/>
                    <a:pt x="500" y="180"/>
                  </a:cubicBezTo>
                  <a:close/>
                  <a:moveTo>
                    <a:pt x="515" y="1"/>
                  </a:moveTo>
                  <a:cubicBezTo>
                    <a:pt x="431" y="1"/>
                    <a:pt x="348" y="20"/>
                    <a:pt x="279" y="59"/>
                  </a:cubicBezTo>
                  <a:cubicBezTo>
                    <a:pt x="152" y="152"/>
                    <a:pt x="59" y="268"/>
                    <a:pt x="47" y="407"/>
                  </a:cubicBezTo>
                  <a:cubicBezTo>
                    <a:pt x="1" y="686"/>
                    <a:pt x="186" y="918"/>
                    <a:pt x="465" y="964"/>
                  </a:cubicBezTo>
                  <a:cubicBezTo>
                    <a:pt x="486" y="967"/>
                    <a:pt x="508" y="968"/>
                    <a:pt x="529" y="968"/>
                  </a:cubicBezTo>
                  <a:cubicBezTo>
                    <a:pt x="785" y="968"/>
                    <a:pt x="1022" y="780"/>
                    <a:pt x="1022" y="512"/>
                  </a:cubicBezTo>
                  <a:cubicBezTo>
                    <a:pt x="1022" y="419"/>
                    <a:pt x="999" y="338"/>
                    <a:pt x="964" y="268"/>
                  </a:cubicBezTo>
                  <a:cubicBezTo>
                    <a:pt x="941" y="233"/>
                    <a:pt x="929" y="210"/>
                    <a:pt x="895" y="175"/>
                  </a:cubicBezTo>
                  <a:cubicBezTo>
                    <a:pt x="807" y="58"/>
                    <a:pt x="659" y="1"/>
                    <a:pt x="515" y="1"/>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5"/>
            <p:cNvSpPr/>
            <p:nvPr/>
          </p:nvSpPr>
          <p:spPr>
            <a:xfrm>
              <a:off x="5132575" y="2738825"/>
              <a:ext cx="325950" cy="204125"/>
            </a:xfrm>
            <a:custGeom>
              <a:avLst/>
              <a:gdLst/>
              <a:ahLst/>
              <a:cxnLst/>
              <a:rect l="l" t="t" r="r" b="b"/>
              <a:pathLst>
                <a:path w="13038" h="8165" extrusionOk="0">
                  <a:moveTo>
                    <a:pt x="4779" y="264"/>
                  </a:moveTo>
                  <a:cubicBezTo>
                    <a:pt x="4846" y="264"/>
                    <a:pt x="4911" y="303"/>
                    <a:pt x="4957" y="399"/>
                  </a:cubicBezTo>
                  <a:cubicBezTo>
                    <a:pt x="4992" y="469"/>
                    <a:pt x="4992" y="574"/>
                    <a:pt x="5004" y="666"/>
                  </a:cubicBezTo>
                  <a:lnTo>
                    <a:pt x="4505" y="666"/>
                  </a:lnTo>
                  <a:cubicBezTo>
                    <a:pt x="4505" y="608"/>
                    <a:pt x="4505" y="574"/>
                    <a:pt x="4528" y="527"/>
                  </a:cubicBezTo>
                  <a:cubicBezTo>
                    <a:pt x="4543" y="386"/>
                    <a:pt x="4662" y="264"/>
                    <a:pt x="4779" y="264"/>
                  </a:cubicBezTo>
                  <a:close/>
                  <a:moveTo>
                    <a:pt x="3831" y="1572"/>
                  </a:moveTo>
                  <a:cubicBezTo>
                    <a:pt x="4168" y="1816"/>
                    <a:pt x="3971" y="2292"/>
                    <a:pt x="3878" y="2663"/>
                  </a:cubicBezTo>
                  <a:cubicBezTo>
                    <a:pt x="3797" y="2919"/>
                    <a:pt x="3715" y="3197"/>
                    <a:pt x="3564" y="3429"/>
                  </a:cubicBezTo>
                  <a:cubicBezTo>
                    <a:pt x="3495" y="3557"/>
                    <a:pt x="3390" y="3627"/>
                    <a:pt x="3274" y="3708"/>
                  </a:cubicBezTo>
                  <a:cubicBezTo>
                    <a:pt x="3355" y="3487"/>
                    <a:pt x="3390" y="3255"/>
                    <a:pt x="3448" y="3069"/>
                  </a:cubicBezTo>
                  <a:cubicBezTo>
                    <a:pt x="3588" y="2570"/>
                    <a:pt x="3715" y="2083"/>
                    <a:pt x="3831" y="1572"/>
                  </a:cubicBezTo>
                  <a:close/>
                  <a:moveTo>
                    <a:pt x="407" y="5647"/>
                  </a:moveTo>
                  <a:cubicBezTo>
                    <a:pt x="476" y="5751"/>
                    <a:pt x="465" y="5867"/>
                    <a:pt x="430" y="6007"/>
                  </a:cubicBezTo>
                  <a:cubicBezTo>
                    <a:pt x="418" y="6088"/>
                    <a:pt x="395" y="6169"/>
                    <a:pt x="349" y="6227"/>
                  </a:cubicBezTo>
                  <a:cubicBezTo>
                    <a:pt x="337" y="5995"/>
                    <a:pt x="337" y="5809"/>
                    <a:pt x="407" y="5647"/>
                  </a:cubicBezTo>
                  <a:close/>
                  <a:moveTo>
                    <a:pt x="3971" y="991"/>
                  </a:moveTo>
                  <a:cubicBezTo>
                    <a:pt x="6896" y="1212"/>
                    <a:pt x="9822" y="1038"/>
                    <a:pt x="12736" y="1224"/>
                  </a:cubicBezTo>
                  <a:cubicBezTo>
                    <a:pt x="12585" y="3429"/>
                    <a:pt x="12852" y="5635"/>
                    <a:pt x="12678" y="7841"/>
                  </a:cubicBezTo>
                  <a:cubicBezTo>
                    <a:pt x="12364" y="7806"/>
                    <a:pt x="12062" y="7783"/>
                    <a:pt x="11737" y="7783"/>
                  </a:cubicBezTo>
                  <a:cubicBezTo>
                    <a:pt x="11888" y="7017"/>
                    <a:pt x="11076" y="6065"/>
                    <a:pt x="10402" y="5914"/>
                  </a:cubicBezTo>
                  <a:cubicBezTo>
                    <a:pt x="10259" y="5880"/>
                    <a:pt x="10117" y="5864"/>
                    <a:pt x="9977" y="5864"/>
                  </a:cubicBezTo>
                  <a:cubicBezTo>
                    <a:pt x="8924" y="5864"/>
                    <a:pt x="8013" y="6782"/>
                    <a:pt x="8115" y="7899"/>
                  </a:cubicBezTo>
                  <a:cubicBezTo>
                    <a:pt x="7918" y="7905"/>
                    <a:pt x="7718" y="7908"/>
                    <a:pt x="7517" y="7908"/>
                  </a:cubicBezTo>
                  <a:cubicBezTo>
                    <a:pt x="7317" y="7908"/>
                    <a:pt x="7117" y="7905"/>
                    <a:pt x="6919" y="7899"/>
                  </a:cubicBezTo>
                  <a:cubicBezTo>
                    <a:pt x="6467" y="7887"/>
                    <a:pt x="6026" y="7841"/>
                    <a:pt x="5573" y="7806"/>
                  </a:cubicBezTo>
                  <a:cubicBezTo>
                    <a:pt x="5863" y="7028"/>
                    <a:pt x="4981" y="5972"/>
                    <a:pt x="4284" y="5798"/>
                  </a:cubicBezTo>
                  <a:cubicBezTo>
                    <a:pt x="4123" y="5753"/>
                    <a:pt x="3963" y="5733"/>
                    <a:pt x="3806" y="5733"/>
                  </a:cubicBezTo>
                  <a:cubicBezTo>
                    <a:pt x="2807" y="5733"/>
                    <a:pt x="1944" y="6575"/>
                    <a:pt x="1974" y="7609"/>
                  </a:cubicBezTo>
                  <a:cubicBezTo>
                    <a:pt x="1452" y="7597"/>
                    <a:pt x="941" y="7562"/>
                    <a:pt x="430" y="7481"/>
                  </a:cubicBezTo>
                  <a:cubicBezTo>
                    <a:pt x="430" y="7168"/>
                    <a:pt x="407" y="6877"/>
                    <a:pt x="372" y="6575"/>
                  </a:cubicBezTo>
                  <a:cubicBezTo>
                    <a:pt x="569" y="6471"/>
                    <a:pt x="662" y="6169"/>
                    <a:pt x="685" y="5995"/>
                  </a:cubicBezTo>
                  <a:cubicBezTo>
                    <a:pt x="709" y="5763"/>
                    <a:pt x="662" y="5577"/>
                    <a:pt x="523" y="5473"/>
                  </a:cubicBezTo>
                  <a:cubicBezTo>
                    <a:pt x="627" y="5356"/>
                    <a:pt x="767" y="5252"/>
                    <a:pt x="976" y="5171"/>
                  </a:cubicBezTo>
                  <a:cubicBezTo>
                    <a:pt x="1359" y="4997"/>
                    <a:pt x="1753" y="4822"/>
                    <a:pt x="2160" y="4672"/>
                  </a:cubicBezTo>
                  <a:cubicBezTo>
                    <a:pt x="2380" y="4590"/>
                    <a:pt x="2670" y="4544"/>
                    <a:pt x="2856" y="4416"/>
                  </a:cubicBezTo>
                  <a:cubicBezTo>
                    <a:pt x="2972" y="4323"/>
                    <a:pt x="3065" y="4196"/>
                    <a:pt x="3146" y="4056"/>
                  </a:cubicBezTo>
                  <a:cubicBezTo>
                    <a:pt x="3164" y="4058"/>
                    <a:pt x="3181" y="4058"/>
                    <a:pt x="3198" y="4058"/>
                  </a:cubicBezTo>
                  <a:cubicBezTo>
                    <a:pt x="3841" y="4058"/>
                    <a:pt x="4020" y="3011"/>
                    <a:pt x="4145" y="2547"/>
                  </a:cubicBezTo>
                  <a:cubicBezTo>
                    <a:pt x="4238" y="2210"/>
                    <a:pt x="4377" y="1409"/>
                    <a:pt x="3889" y="1386"/>
                  </a:cubicBezTo>
                  <a:lnTo>
                    <a:pt x="3971" y="991"/>
                  </a:lnTo>
                  <a:close/>
                  <a:moveTo>
                    <a:pt x="4754" y="1"/>
                  </a:moveTo>
                  <a:cubicBezTo>
                    <a:pt x="4542" y="1"/>
                    <a:pt x="4343" y="174"/>
                    <a:pt x="4261" y="388"/>
                  </a:cubicBezTo>
                  <a:cubicBezTo>
                    <a:pt x="4238" y="469"/>
                    <a:pt x="4203" y="585"/>
                    <a:pt x="4215" y="666"/>
                  </a:cubicBezTo>
                  <a:cubicBezTo>
                    <a:pt x="4064" y="666"/>
                    <a:pt x="3901" y="678"/>
                    <a:pt x="3739" y="678"/>
                  </a:cubicBezTo>
                  <a:cubicBezTo>
                    <a:pt x="3622" y="678"/>
                    <a:pt x="3251" y="2350"/>
                    <a:pt x="3100" y="2977"/>
                  </a:cubicBezTo>
                  <a:cubicBezTo>
                    <a:pt x="2984" y="3487"/>
                    <a:pt x="2914" y="3987"/>
                    <a:pt x="2438" y="4242"/>
                  </a:cubicBezTo>
                  <a:cubicBezTo>
                    <a:pt x="2032" y="4439"/>
                    <a:pt x="1568" y="4590"/>
                    <a:pt x="1138" y="4776"/>
                  </a:cubicBezTo>
                  <a:cubicBezTo>
                    <a:pt x="720" y="4962"/>
                    <a:pt x="116" y="5124"/>
                    <a:pt x="47" y="5647"/>
                  </a:cubicBezTo>
                  <a:cubicBezTo>
                    <a:pt x="0" y="6007"/>
                    <a:pt x="105" y="6401"/>
                    <a:pt x="140" y="6761"/>
                  </a:cubicBezTo>
                  <a:cubicBezTo>
                    <a:pt x="174" y="7051"/>
                    <a:pt x="221" y="7736"/>
                    <a:pt x="337" y="7748"/>
                  </a:cubicBezTo>
                  <a:cubicBezTo>
                    <a:pt x="430" y="7783"/>
                    <a:pt x="534" y="7794"/>
                    <a:pt x="650" y="7806"/>
                  </a:cubicBezTo>
                  <a:cubicBezTo>
                    <a:pt x="1126" y="7864"/>
                    <a:pt x="1602" y="7887"/>
                    <a:pt x="2090" y="7911"/>
                  </a:cubicBezTo>
                  <a:cubicBezTo>
                    <a:pt x="2171" y="7911"/>
                    <a:pt x="2229" y="7899"/>
                    <a:pt x="2264" y="7818"/>
                  </a:cubicBezTo>
                  <a:cubicBezTo>
                    <a:pt x="2287" y="7771"/>
                    <a:pt x="2287" y="7702"/>
                    <a:pt x="2311" y="7655"/>
                  </a:cubicBezTo>
                  <a:cubicBezTo>
                    <a:pt x="2322" y="7574"/>
                    <a:pt x="2334" y="7504"/>
                    <a:pt x="2369" y="7435"/>
                  </a:cubicBezTo>
                  <a:cubicBezTo>
                    <a:pt x="2403" y="7284"/>
                    <a:pt x="2450" y="7144"/>
                    <a:pt x="2508" y="7017"/>
                  </a:cubicBezTo>
                  <a:cubicBezTo>
                    <a:pt x="2636" y="6703"/>
                    <a:pt x="2833" y="6401"/>
                    <a:pt x="3100" y="6216"/>
                  </a:cubicBezTo>
                  <a:cubicBezTo>
                    <a:pt x="3321" y="6060"/>
                    <a:pt x="3571" y="6003"/>
                    <a:pt x="3825" y="6003"/>
                  </a:cubicBezTo>
                  <a:cubicBezTo>
                    <a:pt x="3932" y="6003"/>
                    <a:pt x="4039" y="6013"/>
                    <a:pt x="4145" y="6030"/>
                  </a:cubicBezTo>
                  <a:cubicBezTo>
                    <a:pt x="4365" y="6065"/>
                    <a:pt x="4586" y="6169"/>
                    <a:pt x="4760" y="6297"/>
                  </a:cubicBezTo>
                  <a:cubicBezTo>
                    <a:pt x="5004" y="6506"/>
                    <a:pt x="5178" y="6784"/>
                    <a:pt x="5283" y="7086"/>
                  </a:cubicBezTo>
                  <a:cubicBezTo>
                    <a:pt x="5341" y="7237"/>
                    <a:pt x="5364" y="7388"/>
                    <a:pt x="5387" y="7562"/>
                  </a:cubicBezTo>
                  <a:cubicBezTo>
                    <a:pt x="5387" y="7632"/>
                    <a:pt x="5399" y="7725"/>
                    <a:pt x="5387" y="7794"/>
                  </a:cubicBezTo>
                  <a:cubicBezTo>
                    <a:pt x="5387" y="7852"/>
                    <a:pt x="5306" y="7992"/>
                    <a:pt x="5399" y="8027"/>
                  </a:cubicBezTo>
                  <a:cubicBezTo>
                    <a:pt x="5406" y="8030"/>
                    <a:pt x="5414" y="8032"/>
                    <a:pt x="5422" y="8032"/>
                  </a:cubicBezTo>
                  <a:cubicBezTo>
                    <a:pt x="5437" y="8032"/>
                    <a:pt x="5453" y="8027"/>
                    <a:pt x="5468" y="8027"/>
                  </a:cubicBezTo>
                  <a:cubicBezTo>
                    <a:pt x="5480" y="8026"/>
                    <a:pt x="5499" y="8025"/>
                    <a:pt x="5527" y="8025"/>
                  </a:cubicBezTo>
                  <a:cubicBezTo>
                    <a:pt x="5915" y="8025"/>
                    <a:pt x="7818" y="8099"/>
                    <a:pt x="8382" y="8143"/>
                  </a:cubicBezTo>
                  <a:lnTo>
                    <a:pt x="8382" y="8131"/>
                  </a:lnTo>
                  <a:cubicBezTo>
                    <a:pt x="8394" y="7806"/>
                    <a:pt x="8498" y="7423"/>
                    <a:pt x="8614" y="7133"/>
                  </a:cubicBezTo>
                  <a:cubicBezTo>
                    <a:pt x="8754" y="6819"/>
                    <a:pt x="8939" y="6517"/>
                    <a:pt x="9206" y="6332"/>
                  </a:cubicBezTo>
                  <a:cubicBezTo>
                    <a:pt x="9425" y="6178"/>
                    <a:pt x="9673" y="6109"/>
                    <a:pt x="9924" y="6109"/>
                  </a:cubicBezTo>
                  <a:cubicBezTo>
                    <a:pt x="10033" y="6109"/>
                    <a:pt x="10143" y="6121"/>
                    <a:pt x="10251" y="6146"/>
                  </a:cubicBezTo>
                  <a:cubicBezTo>
                    <a:pt x="10449" y="6169"/>
                    <a:pt x="10623" y="6239"/>
                    <a:pt x="10762" y="6343"/>
                  </a:cubicBezTo>
                  <a:cubicBezTo>
                    <a:pt x="11041" y="6529"/>
                    <a:pt x="11226" y="6808"/>
                    <a:pt x="11343" y="7098"/>
                  </a:cubicBezTo>
                  <a:cubicBezTo>
                    <a:pt x="11401" y="7260"/>
                    <a:pt x="11447" y="7411"/>
                    <a:pt x="11470" y="7574"/>
                  </a:cubicBezTo>
                  <a:cubicBezTo>
                    <a:pt x="11493" y="7690"/>
                    <a:pt x="11493" y="7794"/>
                    <a:pt x="11470" y="7911"/>
                  </a:cubicBezTo>
                  <a:cubicBezTo>
                    <a:pt x="11470" y="7922"/>
                    <a:pt x="11459" y="8154"/>
                    <a:pt x="11470" y="8154"/>
                  </a:cubicBezTo>
                  <a:cubicBezTo>
                    <a:pt x="11506" y="8162"/>
                    <a:pt x="11545" y="8164"/>
                    <a:pt x="11584" y="8164"/>
                  </a:cubicBezTo>
                  <a:cubicBezTo>
                    <a:pt x="11671" y="8164"/>
                    <a:pt x="11762" y="8151"/>
                    <a:pt x="11842" y="8143"/>
                  </a:cubicBezTo>
                  <a:cubicBezTo>
                    <a:pt x="11969" y="8143"/>
                    <a:pt x="12086" y="8131"/>
                    <a:pt x="12202" y="8108"/>
                  </a:cubicBezTo>
                  <a:cubicBezTo>
                    <a:pt x="12445" y="8096"/>
                    <a:pt x="12678" y="8073"/>
                    <a:pt x="12921" y="8027"/>
                  </a:cubicBezTo>
                  <a:cubicBezTo>
                    <a:pt x="13003" y="8015"/>
                    <a:pt x="13038" y="5647"/>
                    <a:pt x="13003" y="4544"/>
                  </a:cubicBezTo>
                  <a:cubicBezTo>
                    <a:pt x="12956" y="3395"/>
                    <a:pt x="13038" y="2106"/>
                    <a:pt x="12921" y="957"/>
                  </a:cubicBezTo>
                  <a:cubicBezTo>
                    <a:pt x="12910" y="875"/>
                    <a:pt x="11679" y="829"/>
                    <a:pt x="11180" y="794"/>
                  </a:cubicBezTo>
                  <a:cubicBezTo>
                    <a:pt x="10414" y="736"/>
                    <a:pt x="9624" y="759"/>
                    <a:pt x="8847" y="736"/>
                  </a:cubicBezTo>
                  <a:cubicBezTo>
                    <a:pt x="7662" y="724"/>
                    <a:pt x="6443" y="655"/>
                    <a:pt x="5236" y="655"/>
                  </a:cubicBezTo>
                  <a:lnTo>
                    <a:pt x="5236" y="562"/>
                  </a:lnTo>
                  <a:cubicBezTo>
                    <a:pt x="5225" y="388"/>
                    <a:pt x="5155" y="202"/>
                    <a:pt x="5016" y="98"/>
                  </a:cubicBezTo>
                  <a:cubicBezTo>
                    <a:pt x="4931" y="30"/>
                    <a:pt x="4842" y="1"/>
                    <a:pt x="4754" y="1"/>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35"/>
            <p:cNvSpPr/>
            <p:nvPr/>
          </p:nvSpPr>
          <p:spPr>
            <a:xfrm>
              <a:off x="5260575" y="2785525"/>
              <a:ext cx="114375" cy="114425"/>
            </a:xfrm>
            <a:custGeom>
              <a:avLst/>
              <a:gdLst/>
              <a:ahLst/>
              <a:cxnLst/>
              <a:rect l="l" t="t" r="r" b="b"/>
              <a:pathLst>
                <a:path w="4575" h="4577" extrusionOk="0">
                  <a:moveTo>
                    <a:pt x="1846" y="2676"/>
                  </a:moveTo>
                  <a:lnTo>
                    <a:pt x="1846" y="2676"/>
                  </a:lnTo>
                  <a:cubicBezTo>
                    <a:pt x="1846" y="2676"/>
                    <a:pt x="1846" y="2676"/>
                    <a:pt x="1846" y="2676"/>
                  </a:cubicBezTo>
                  <a:lnTo>
                    <a:pt x="1846" y="2676"/>
                  </a:lnTo>
                  <a:cubicBezTo>
                    <a:pt x="1846" y="2676"/>
                    <a:pt x="1846" y="2676"/>
                    <a:pt x="1846" y="2676"/>
                  </a:cubicBezTo>
                  <a:close/>
                  <a:moveTo>
                    <a:pt x="1823" y="296"/>
                  </a:moveTo>
                  <a:cubicBezTo>
                    <a:pt x="2018" y="317"/>
                    <a:pt x="2213" y="334"/>
                    <a:pt x="2405" y="334"/>
                  </a:cubicBezTo>
                  <a:cubicBezTo>
                    <a:pt x="2534" y="334"/>
                    <a:pt x="2661" y="326"/>
                    <a:pt x="2786" y="308"/>
                  </a:cubicBezTo>
                  <a:lnTo>
                    <a:pt x="2786" y="308"/>
                  </a:lnTo>
                  <a:cubicBezTo>
                    <a:pt x="2751" y="586"/>
                    <a:pt x="2740" y="865"/>
                    <a:pt x="2728" y="1143"/>
                  </a:cubicBezTo>
                  <a:cubicBezTo>
                    <a:pt x="2717" y="1283"/>
                    <a:pt x="2717" y="1410"/>
                    <a:pt x="2717" y="1561"/>
                  </a:cubicBezTo>
                  <a:cubicBezTo>
                    <a:pt x="2717" y="1677"/>
                    <a:pt x="2682" y="1863"/>
                    <a:pt x="2786" y="1910"/>
                  </a:cubicBezTo>
                  <a:cubicBezTo>
                    <a:pt x="2833" y="1921"/>
                    <a:pt x="2844" y="1921"/>
                    <a:pt x="2891" y="1921"/>
                  </a:cubicBezTo>
                  <a:cubicBezTo>
                    <a:pt x="3146" y="1921"/>
                    <a:pt x="3390" y="1910"/>
                    <a:pt x="3657" y="1898"/>
                  </a:cubicBezTo>
                  <a:cubicBezTo>
                    <a:pt x="3715" y="1898"/>
                    <a:pt x="4279" y="1875"/>
                    <a:pt x="4284" y="1852"/>
                  </a:cubicBezTo>
                  <a:lnTo>
                    <a:pt x="4284" y="1852"/>
                  </a:lnTo>
                  <a:cubicBezTo>
                    <a:pt x="4249" y="2165"/>
                    <a:pt x="4226" y="2490"/>
                    <a:pt x="4261" y="2804"/>
                  </a:cubicBezTo>
                  <a:cubicBezTo>
                    <a:pt x="4226" y="2780"/>
                    <a:pt x="4145" y="2780"/>
                    <a:pt x="4086" y="2780"/>
                  </a:cubicBezTo>
                  <a:cubicBezTo>
                    <a:pt x="3970" y="2769"/>
                    <a:pt x="3843" y="2769"/>
                    <a:pt x="3727" y="2745"/>
                  </a:cubicBezTo>
                  <a:cubicBezTo>
                    <a:pt x="3425" y="2734"/>
                    <a:pt x="3018" y="2722"/>
                    <a:pt x="2717" y="2711"/>
                  </a:cubicBezTo>
                  <a:lnTo>
                    <a:pt x="2693" y="2711"/>
                  </a:lnTo>
                  <a:cubicBezTo>
                    <a:pt x="2693" y="2711"/>
                    <a:pt x="2682" y="2838"/>
                    <a:pt x="2682" y="2896"/>
                  </a:cubicBezTo>
                  <a:lnTo>
                    <a:pt x="2682" y="3895"/>
                  </a:lnTo>
                  <a:cubicBezTo>
                    <a:pt x="2682" y="3929"/>
                    <a:pt x="2670" y="4282"/>
                    <a:pt x="2681" y="4289"/>
                  </a:cubicBezTo>
                  <a:lnTo>
                    <a:pt x="2681" y="4289"/>
                  </a:lnTo>
                  <a:cubicBezTo>
                    <a:pt x="2577" y="4255"/>
                    <a:pt x="2473" y="4255"/>
                    <a:pt x="2357" y="4255"/>
                  </a:cubicBezTo>
                  <a:cubicBezTo>
                    <a:pt x="2159" y="4243"/>
                    <a:pt x="1974" y="4243"/>
                    <a:pt x="1788" y="4243"/>
                  </a:cubicBezTo>
                  <a:cubicBezTo>
                    <a:pt x="1788" y="3756"/>
                    <a:pt x="1811" y="3175"/>
                    <a:pt x="1846" y="2676"/>
                  </a:cubicBezTo>
                  <a:lnTo>
                    <a:pt x="1846" y="2676"/>
                  </a:lnTo>
                  <a:cubicBezTo>
                    <a:pt x="1833" y="2688"/>
                    <a:pt x="795" y="2722"/>
                    <a:pt x="302" y="2722"/>
                  </a:cubicBezTo>
                  <a:cubicBezTo>
                    <a:pt x="337" y="2618"/>
                    <a:pt x="337" y="2502"/>
                    <a:pt x="337" y="2386"/>
                  </a:cubicBezTo>
                  <a:cubicBezTo>
                    <a:pt x="348" y="2200"/>
                    <a:pt x="348" y="2014"/>
                    <a:pt x="348" y="1817"/>
                  </a:cubicBezTo>
                  <a:cubicBezTo>
                    <a:pt x="847" y="1817"/>
                    <a:pt x="1393" y="1852"/>
                    <a:pt x="1892" y="1875"/>
                  </a:cubicBezTo>
                  <a:cubicBezTo>
                    <a:pt x="1892" y="1863"/>
                    <a:pt x="1892" y="818"/>
                    <a:pt x="1823" y="296"/>
                  </a:cubicBezTo>
                  <a:close/>
                  <a:moveTo>
                    <a:pt x="2301" y="1"/>
                  </a:moveTo>
                  <a:cubicBezTo>
                    <a:pt x="2250" y="1"/>
                    <a:pt x="2199" y="2"/>
                    <a:pt x="2148" y="6"/>
                  </a:cubicBezTo>
                  <a:cubicBezTo>
                    <a:pt x="2055" y="6"/>
                    <a:pt x="1974" y="6"/>
                    <a:pt x="1881" y="17"/>
                  </a:cubicBezTo>
                  <a:cubicBezTo>
                    <a:pt x="1823" y="17"/>
                    <a:pt x="1730" y="17"/>
                    <a:pt x="1672" y="52"/>
                  </a:cubicBezTo>
                  <a:cubicBezTo>
                    <a:pt x="1625" y="75"/>
                    <a:pt x="1614" y="110"/>
                    <a:pt x="1614" y="168"/>
                  </a:cubicBezTo>
                  <a:cubicBezTo>
                    <a:pt x="1590" y="238"/>
                    <a:pt x="1590" y="308"/>
                    <a:pt x="1590" y="366"/>
                  </a:cubicBezTo>
                  <a:cubicBezTo>
                    <a:pt x="1590" y="458"/>
                    <a:pt x="1579" y="540"/>
                    <a:pt x="1567" y="644"/>
                  </a:cubicBezTo>
                  <a:cubicBezTo>
                    <a:pt x="1556" y="830"/>
                    <a:pt x="1532" y="1039"/>
                    <a:pt x="1521" y="1225"/>
                  </a:cubicBezTo>
                  <a:cubicBezTo>
                    <a:pt x="1521" y="1329"/>
                    <a:pt x="1509" y="1445"/>
                    <a:pt x="1509" y="1550"/>
                  </a:cubicBezTo>
                  <a:cubicBezTo>
                    <a:pt x="1045" y="1550"/>
                    <a:pt x="580" y="1550"/>
                    <a:pt x="116" y="1561"/>
                  </a:cubicBezTo>
                  <a:cubicBezTo>
                    <a:pt x="70" y="1561"/>
                    <a:pt x="35" y="1585"/>
                    <a:pt x="12" y="1619"/>
                  </a:cubicBezTo>
                  <a:cubicBezTo>
                    <a:pt x="0" y="1643"/>
                    <a:pt x="0" y="1677"/>
                    <a:pt x="12" y="1701"/>
                  </a:cubicBezTo>
                  <a:cubicBezTo>
                    <a:pt x="93" y="1933"/>
                    <a:pt x="70" y="2142"/>
                    <a:pt x="58" y="2362"/>
                  </a:cubicBezTo>
                  <a:cubicBezTo>
                    <a:pt x="46" y="2513"/>
                    <a:pt x="0" y="2711"/>
                    <a:pt x="58" y="2862"/>
                  </a:cubicBezTo>
                  <a:cubicBezTo>
                    <a:pt x="102" y="2966"/>
                    <a:pt x="171" y="2979"/>
                    <a:pt x="252" y="2979"/>
                  </a:cubicBezTo>
                  <a:cubicBezTo>
                    <a:pt x="279" y="2979"/>
                    <a:pt x="308" y="2978"/>
                    <a:pt x="337" y="2978"/>
                  </a:cubicBezTo>
                  <a:lnTo>
                    <a:pt x="615" y="2978"/>
                  </a:lnTo>
                  <a:cubicBezTo>
                    <a:pt x="801" y="2978"/>
                    <a:pt x="975" y="3001"/>
                    <a:pt x="1161" y="3001"/>
                  </a:cubicBezTo>
                  <a:cubicBezTo>
                    <a:pt x="1289" y="3001"/>
                    <a:pt x="1405" y="3013"/>
                    <a:pt x="1544" y="3013"/>
                  </a:cubicBezTo>
                  <a:cubicBezTo>
                    <a:pt x="1544" y="3488"/>
                    <a:pt x="1544" y="3953"/>
                    <a:pt x="1556" y="4429"/>
                  </a:cubicBezTo>
                  <a:cubicBezTo>
                    <a:pt x="1556" y="4475"/>
                    <a:pt x="1579" y="4522"/>
                    <a:pt x="1614" y="4533"/>
                  </a:cubicBezTo>
                  <a:cubicBezTo>
                    <a:pt x="1625" y="4539"/>
                    <a:pt x="1640" y="4542"/>
                    <a:pt x="1654" y="4542"/>
                  </a:cubicBezTo>
                  <a:cubicBezTo>
                    <a:pt x="1669" y="4542"/>
                    <a:pt x="1683" y="4539"/>
                    <a:pt x="1695" y="4533"/>
                  </a:cubicBezTo>
                  <a:cubicBezTo>
                    <a:pt x="1763" y="4526"/>
                    <a:pt x="1832" y="4523"/>
                    <a:pt x="1899" y="4523"/>
                  </a:cubicBezTo>
                  <a:cubicBezTo>
                    <a:pt x="2050" y="4523"/>
                    <a:pt x="2197" y="4537"/>
                    <a:pt x="2333" y="4545"/>
                  </a:cubicBezTo>
                  <a:cubicBezTo>
                    <a:pt x="2430" y="4559"/>
                    <a:pt x="2535" y="4577"/>
                    <a:pt x="2639" y="4577"/>
                  </a:cubicBezTo>
                  <a:cubicBezTo>
                    <a:pt x="2709" y="4577"/>
                    <a:pt x="2779" y="4568"/>
                    <a:pt x="2844" y="4545"/>
                  </a:cubicBezTo>
                  <a:cubicBezTo>
                    <a:pt x="2972" y="4487"/>
                    <a:pt x="2960" y="4394"/>
                    <a:pt x="2960" y="4278"/>
                  </a:cubicBezTo>
                  <a:lnTo>
                    <a:pt x="2960" y="3999"/>
                  </a:lnTo>
                  <a:cubicBezTo>
                    <a:pt x="2960" y="3814"/>
                    <a:pt x="2972" y="3639"/>
                    <a:pt x="2972" y="3442"/>
                  </a:cubicBezTo>
                  <a:cubicBezTo>
                    <a:pt x="2972" y="3314"/>
                    <a:pt x="2984" y="3198"/>
                    <a:pt x="2984" y="3071"/>
                  </a:cubicBezTo>
                  <a:cubicBezTo>
                    <a:pt x="3471" y="3071"/>
                    <a:pt x="3947" y="3059"/>
                    <a:pt x="4412" y="3001"/>
                  </a:cubicBezTo>
                  <a:cubicBezTo>
                    <a:pt x="4528" y="2978"/>
                    <a:pt x="4528" y="2804"/>
                    <a:pt x="4539" y="2722"/>
                  </a:cubicBezTo>
                  <a:cubicBezTo>
                    <a:pt x="4551" y="2548"/>
                    <a:pt x="4574" y="2374"/>
                    <a:pt x="4551" y="2200"/>
                  </a:cubicBezTo>
                  <a:cubicBezTo>
                    <a:pt x="4551" y="2107"/>
                    <a:pt x="4551" y="2026"/>
                    <a:pt x="4539" y="1933"/>
                  </a:cubicBezTo>
                  <a:cubicBezTo>
                    <a:pt x="4539" y="1875"/>
                    <a:pt x="4539" y="1782"/>
                    <a:pt x="4516" y="1724"/>
                  </a:cubicBezTo>
                  <a:cubicBezTo>
                    <a:pt x="4481" y="1677"/>
                    <a:pt x="4458" y="1666"/>
                    <a:pt x="4400" y="1666"/>
                  </a:cubicBezTo>
                  <a:cubicBezTo>
                    <a:pt x="4319" y="1643"/>
                    <a:pt x="4249" y="1643"/>
                    <a:pt x="4191" y="1643"/>
                  </a:cubicBezTo>
                  <a:cubicBezTo>
                    <a:pt x="4110" y="1643"/>
                    <a:pt x="4017" y="1631"/>
                    <a:pt x="3912" y="1619"/>
                  </a:cubicBezTo>
                  <a:cubicBezTo>
                    <a:pt x="3727" y="1608"/>
                    <a:pt x="3529" y="1585"/>
                    <a:pt x="3332" y="1573"/>
                  </a:cubicBezTo>
                  <a:cubicBezTo>
                    <a:pt x="3239" y="1573"/>
                    <a:pt x="3123" y="1561"/>
                    <a:pt x="3018" y="1561"/>
                  </a:cubicBezTo>
                  <a:cubicBezTo>
                    <a:pt x="3018" y="1097"/>
                    <a:pt x="3007" y="621"/>
                    <a:pt x="2949" y="157"/>
                  </a:cubicBezTo>
                  <a:cubicBezTo>
                    <a:pt x="2926" y="41"/>
                    <a:pt x="2751" y="41"/>
                    <a:pt x="2670" y="17"/>
                  </a:cubicBezTo>
                  <a:cubicBezTo>
                    <a:pt x="2547" y="9"/>
                    <a:pt x="2424" y="1"/>
                    <a:pt x="2301" y="1"/>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35"/>
            <p:cNvSpPr/>
            <p:nvPr/>
          </p:nvSpPr>
          <p:spPr>
            <a:xfrm>
              <a:off x="5247500" y="2709875"/>
              <a:ext cx="10300" cy="23900"/>
            </a:xfrm>
            <a:custGeom>
              <a:avLst/>
              <a:gdLst/>
              <a:ahLst/>
              <a:cxnLst/>
              <a:rect l="l" t="t" r="r" b="b"/>
              <a:pathLst>
                <a:path w="412" h="956" extrusionOk="0">
                  <a:moveTo>
                    <a:pt x="248" y="1"/>
                  </a:moveTo>
                  <a:cubicBezTo>
                    <a:pt x="243" y="1"/>
                    <a:pt x="238" y="1"/>
                    <a:pt x="233" y="2"/>
                  </a:cubicBezTo>
                  <a:cubicBezTo>
                    <a:pt x="186" y="2"/>
                    <a:pt x="163" y="25"/>
                    <a:pt x="152" y="71"/>
                  </a:cubicBezTo>
                  <a:cubicBezTo>
                    <a:pt x="93" y="246"/>
                    <a:pt x="70" y="454"/>
                    <a:pt x="47" y="629"/>
                  </a:cubicBezTo>
                  <a:cubicBezTo>
                    <a:pt x="35" y="745"/>
                    <a:pt x="1" y="942"/>
                    <a:pt x="152" y="954"/>
                  </a:cubicBezTo>
                  <a:cubicBezTo>
                    <a:pt x="158" y="955"/>
                    <a:pt x="165" y="956"/>
                    <a:pt x="171" y="956"/>
                  </a:cubicBezTo>
                  <a:cubicBezTo>
                    <a:pt x="333" y="956"/>
                    <a:pt x="280" y="533"/>
                    <a:pt x="291" y="454"/>
                  </a:cubicBezTo>
                  <a:cubicBezTo>
                    <a:pt x="302" y="376"/>
                    <a:pt x="412" y="1"/>
                    <a:pt x="248" y="1"/>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35"/>
            <p:cNvSpPr/>
            <p:nvPr/>
          </p:nvSpPr>
          <p:spPr>
            <a:xfrm>
              <a:off x="5219950" y="2719375"/>
              <a:ext cx="18600" cy="18075"/>
            </a:xfrm>
            <a:custGeom>
              <a:avLst/>
              <a:gdLst/>
              <a:ahLst/>
              <a:cxnLst/>
              <a:rect l="l" t="t" r="r" b="b"/>
              <a:pathLst>
                <a:path w="744" h="723" extrusionOk="0">
                  <a:moveTo>
                    <a:pt x="158" y="0"/>
                  </a:moveTo>
                  <a:cubicBezTo>
                    <a:pt x="69" y="0"/>
                    <a:pt x="1" y="117"/>
                    <a:pt x="93" y="191"/>
                  </a:cubicBezTo>
                  <a:cubicBezTo>
                    <a:pt x="174" y="260"/>
                    <a:pt x="232" y="365"/>
                    <a:pt x="302" y="446"/>
                  </a:cubicBezTo>
                  <a:cubicBezTo>
                    <a:pt x="406" y="550"/>
                    <a:pt x="511" y="620"/>
                    <a:pt x="627" y="713"/>
                  </a:cubicBezTo>
                  <a:cubicBezTo>
                    <a:pt x="637" y="719"/>
                    <a:pt x="649" y="722"/>
                    <a:pt x="659" y="722"/>
                  </a:cubicBezTo>
                  <a:cubicBezTo>
                    <a:pt x="706" y="722"/>
                    <a:pt x="744" y="667"/>
                    <a:pt x="696" y="620"/>
                  </a:cubicBezTo>
                  <a:cubicBezTo>
                    <a:pt x="522" y="446"/>
                    <a:pt x="441" y="191"/>
                    <a:pt x="232" y="28"/>
                  </a:cubicBezTo>
                  <a:cubicBezTo>
                    <a:pt x="208" y="9"/>
                    <a:pt x="182" y="0"/>
                    <a:pt x="158" y="0"/>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5"/>
            <p:cNvSpPr/>
            <p:nvPr/>
          </p:nvSpPr>
          <p:spPr>
            <a:xfrm>
              <a:off x="5211875" y="2743325"/>
              <a:ext cx="19975" cy="7050"/>
            </a:xfrm>
            <a:custGeom>
              <a:avLst/>
              <a:gdLst/>
              <a:ahLst/>
              <a:cxnLst/>
              <a:rect l="l" t="t" r="r" b="b"/>
              <a:pathLst>
                <a:path w="799" h="282" extrusionOk="0">
                  <a:moveTo>
                    <a:pt x="185" y="1"/>
                  </a:moveTo>
                  <a:cubicBezTo>
                    <a:pt x="95" y="1"/>
                    <a:pt x="29" y="27"/>
                    <a:pt x="21" y="103"/>
                  </a:cubicBezTo>
                  <a:cubicBezTo>
                    <a:pt x="0" y="246"/>
                    <a:pt x="203" y="281"/>
                    <a:pt x="398" y="281"/>
                  </a:cubicBezTo>
                  <a:cubicBezTo>
                    <a:pt x="536" y="281"/>
                    <a:pt x="669" y="264"/>
                    <a:pt x="717" y="254"/>
                  </a:cubicBezTo>
                  <a:cubicBezTo>
                    <a:pt x="799" y="254"/>
                    <a:pt x="799" y="138"/>
                    <a:pt x="729" y="126"/>
                  </a:cubicBezTo>
                  <a:cubicBezTo>
                    <a:pt x="651" y="111"/>
                    <a:pt x="369" y="1"/>
                    <a:pt x="185" y="1"/>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5"/>
            <p:cNvSpPr/>
            <p:nvPr/>
          </p:nvSpPr>
          <p:spPr>
            <a:xfrm>
              <a:off x="5263000" y="2718575"/>
              <a:ext cx="18525" cy="18425"/>
            </a:xfrm>
            <a:custGeom>
              <a:avLst/>
              <a:gdLst/>
              <a:ahLst/>
              <a:cxnLst/>
              <a:rect l="l" t="t" r="r" b="b"/>
              <a:pathLst>
                <a:path w="741" h="737" extrusionOk="0">
                  <a:moveTo>
                    <a:pt x="581" y="1"/>
                  </a:moveTo>
                  <a:cubicBezTo>
                    <a:pt x="559" y="1"/>
                    <a:pt x="538" y="8"/>
                    <a:pt x="518" y="25"/>
                  </a:cubicBezTo>
                  <a:cubicBezTo>
                    <a:pt x="309" y="188"/>
                    <a:pt x="228" y="455"/>
                    <a:pt x="54" y="641"/>
                  </a:cubicBezTo>
                  <a:cubicBezTo>
                    <a:pt x="0" y="685"/>
                    <a:pt x="36" y="737"/>
                    <a:pt x="82" y="737"/>
                  </a:cubicBezTo>
                  <a:cubicBezTo>
                    <a:pt x="96" y="737"/>
                    <a:pt x="110" y="732"/>
                    <a:pt x="124" y="722"/>
                  </a:cubicBezTo>
                  <a:cubicBezTo>
                    <a:pt x="240" y="641"/>
                    <a:pt x="344" y="571"/>
                    <a:pt x="437" y="466"/>
                  </a:cubicBezTo>
                  <a:cubicBezTo>
                    <a:pt x="518" y="374"/>
                    <a:pt x="576" y="281"/>
                    <a:pt x="658" y="199"/>
                  </a:cubicBezTo>
                  <a:cubicBezTo>
                    <a:pt x="740" y="107"/>
                    <a:pt x="663" y="1"/>
                    <a:pt x="581" y="1"/>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5"/>
            <p:cNvSpPr/>
            <p:nvPr/>
          </p:nvSpPr>
          <p:spPr>
            <a:xfrm>
              <a:off x="5269550" y="2742475"/>
              <a:ext cx="20125" cy="6875"/>
            </a:xfrm>
            <a:custGeom>
              <a:avLst/>
              <a:gdLst/>
              <a:ahLst/>
              <a:cxnLst/>
              <a:rect l="l" t="t" r="r" b="b"/>
              <a:pathLst>
                <a:path w="805" h="275" extrusionOk="0">
                  <a:moveTo>
                    <a:pt x="624" y="0"/>
                  </a:moveTo>
                  <a:cubicBezTo>
                    <a:pt x="440" y="0"/>
                    <a:pt x="160" y="114"/>
                    <a:pt x="82" y="137"/>
                  </a:cubicBezTo>
                  <a:cubicBezTo>
                    <a:pt x="1" y="149"/>
                    <a:pt x="13" y="265"/>
                    <a:pt x="94" y="265"/>
                  </a:cubicBezTo>
                  <a:cubicBezTo>
                    <a:pt x="142" y="265"/>
                    <a:pt x="255" y="275"/>
                    <a:pt x="376" y="275"/>
                  </a:cubicBezTo>
                  <a:cubicBezTo>
                    <a:pt x="579" y="275"/>
                    <a:pt x="805" y="248"/>
                    <a:pt x="790" y="102"/>
                  </a:cubicBezTo>
                  <a:cubicBezTo>
                    <a:pt x="779" y="27"/>
                    <a:pt x="712" y="0"/>
                    <a:pt x="624" y="0"/>
                  </a:cubicBezTo>
                  <a:close/>
                </a:path>
              </a:pathLst>
            </a:custGeom>
            <a:solidFill>
              <a:srgbClr val="0A1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صورة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851581"/>
            <a:ext cx="2847975" cy="20592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صورة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0657" y="3237737"/>
            <a:ext cx="2857500" cy="1600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50"/>
        <p:cNvGrpSpPr/>
        <p:nvPr/>
      </p:nvGrpSpPr>
      <p:grpSpPr>
        <a:xfrm>
          <a:off x="0" y="0"/>
          <a:ext cx="0" cy="0"/>
          <a:chOff x="0" y="0"/>
          <a:chExt cx="0" cy="0"/>
        </a:xfrm>
      </p:grpSpPr>
      <p:grpSp>
        <p:nvGrpSpPr>
          <p:cNvPr id="1751" name="Google Shape;1751;p36"/>
          <p:cNvGrpSpPr/>
          <p:nvPr/>
        </p:nvGrpSpPr>
        <p:grpSpPr>
          <a:xfrm>
            <a:off x="4095152" y="1089020"/>
            <a:ext cx="953679" cy="953690"/>
            <a:chOff x="2768600" y="1372700"/>
            <a:chExt cx="794203" cy="627015"/>
          </a:xfrm>
        </p:grpSpPr>
        <p:sp>
          <p:nvSpPr>
            <p:cNvPr id="1752" name="Google Shape;1752;p36"/>
            <p:cNvSpPr/>
            <p:nvPr/>
          </p:nvSpPr>
          <p:spPr>
            <a:xfrm>
              <a:off x="2768600" y="1372700"/>
              <a:ext cx="794203" cy="627015"/>
            </a:xfrm>
            <a:custGeom>
              <a:avLst/>
              <a:gdLst/>
              <a:ahLst/>
              <a:cxnLst/>
              <a:rect l="l" t="t" r="r" b="b"/>
              <a:pathLst>
                <a:path w="89842" h="64112" extrusionOk="0">
                  <a:moveTo>
                    <a:pt x="19416" y="8720"/>
                  </a:moveTo>
                  <a:lnTo>
                    <a:pt x="19416" y="8720"/>
                  </a:lnTo>
                  <a:cubicBezTo>
                    <a:pt x="16514" y="10641"/>
                    <a:pt x="13775" y="12848"/>
                    <a:pt x="11241" y="15301"/>
                  </a:cubicBezTo>
                  <a:cubicBezTo>
                    <a:pt x="13571" y="12603"/>
                    <a:pt x="16310" y="10396"/>
                    <a:pt x="19416" y="8720"/>
                  </a:cubicBezTo>
                  <a:close/>
                  <a:moveTo>
                    <a:pt x="56621" y="1552"/>
                  </a:moveTo>
                  <a:cubicBezTo>
                    <a:pt x="56955" y="1552"/>
                    <a:pt x="57294" y="1650"/>
                    <a:pt x="57633" y="1690"/>
                  </a:cubicBezTo>
                  <a:cubicBezTo>
                    <a:pt x="60086" y="2058"/>
                    <a:pt x="62415" y="2712"/>
                    <a:pt x="64786" y="3284"/>
                  </a:cubicBezTo>
                  <a:cubicBezTo>
                    <a:pt x="69568" y="4428"/>
                    <a:pt x="73656" y="6758"/>
                    <a:pt x="77375" y="9783"/>
                  </a:cubicBezTo>
                  <a:cubicBezTo>
                    <a:pt x="80359" y="12194"/>
                    <a:pt x="82648" y="15178"/>
                    <a:pt x="84692" y="18448"/>
                  </a:cubicBezTo>
                  <a:cubicBezTo>
                    <a:pt x="86245" y="20941"/>
                    <a:pt x="87389" y="23639"/>
                    <a:pt x="88084" y="26459"/>
                  </a:cubicBezTo>
                  <a:lnTo>
                    <a:pt x="88084" y="26786"/>
                  </a:lnTo>
                  <a:cubicBezTo>
                    <a:pt x="88084" y="28789"/>
                    <a:pt x="87921" y="30792"/>
                    <a:pt x="87716" y="32795"/>
                  </a:cubicBezTo>
                  <a:cubicBezTo>
                    <a:pt x="87676" y="32999"/>
                    <a:pt x="87676" y="33204"/>
                    <a:pt x="87594" y="33408"/>
                  </a:cubicBezTo>
                  <a:cubicBezTo>
                    <a:pt x="87716" y="33694"/>
                    <a:pt x="87716" y="34062"/>
                    <a:pt x="87512" y="34307"/>
                  </a:cubicBezTo>
                  <a:cubicBezTo>
                    <a:pt x="87267" y="34716"/>
                    <a:pt x="87022" y="35166"/>
                    <a:pt x="86735" y="35697"/>
                  </a:cubicBezTo>
                  <a:lnTo>
                    <a:pt x="86735" y="34062"/>
                  </a:lnTo>
                  <a:cubicBezTo>
                    <a:pt x="88697" y="24171"/>
                    <a:pt x="82239" y="14851"/>
                    <a:pt x="73778" y="9865"/>
                  </a:cubicBezTo>
                  <a:cubicBezTo>
                    <a:pt x="68383" y="6717"/>
                    <a:pt x="62538" y="4510"/>
                    <a:pt x="56407" y="3325"/>
                  </a:cubicBezTo>
                  <a:lnTo>
                    <a:pt x="56407" y="3284"/>
                  </a:lnTo>
                  <a:cubicBezTo>
                    <a:pt x="56284" y="3284"/>
                    <a:pt x="56203" y="3243"/>
                    <a:pt x="56121" y="3243"/>
                  </a:cubicBezTo>
                  <a:cubicBezTo>
                    <a:pt x="55549" y="3120"/>
                    <a:pt x="54976" y="2998"/>
                    <a:pt x="54404" y="2916"/>
                  </a:cubicBezTo>
                  <a:cubicBezTo>
                    <a:pt x="54200" y="2793"/>
                    <a:pt x="53995" y="2712"/>
                    <a:pt x="53750" y="2671"/>
                  </a:cubicBezTo>
                  <a:cubicBezTo>
                    <a:pt x="52360" y="2507"/>
                    <a:pt x="51012" y="2344"/>
                    <a:pt x="49622" y="2139"/>
                  </a:cubicBezTo>
                  <a:cubicBezTo>
                    <a:pt x="50583" y="1984"/>
                    <a:pt x="51528" y="1811"/>
                    <a:pt x="52466" y="1811"/>
                  </a:cubicBezTo>
                  <a:cubicBezTo>
                    <a:pt x="53005" y="1811"/>
                    <a:pt x="53541" y="1868"/>
                    <a:pt x="54077" y="2017"/>
                  </a:cubicBezTo>
                  <a:cubicBezTo>
                    <a:pt x="54380" y="2118"/>
                    <a:pt x="54776" y="2250"/>
                    <a:pt x="55102" y="2250"/>
                  </a:cubicBezTo>
                  <a:cubicBezTo>
                    <a:pt x="55304" y="2250"/>
                    <a:pt x="55480" y="2199"/>
                    <a:pt x="55589" y="2058"/>
                  </a:cubicBezTo>
                  <a:cubicBezTo>
                    <a:pt x="55924" y="1660"/>
                    <a:pt x="56270" y="1552"/>
                    <a:pt x="56621" y="1552"/>
                  </a:cubicBezTo>
                  <a:close/>
                  <a:moveTo>
                    <a:pt x="86531" y="35043"/>
                  </a:moveTo>
                  <a:lnTo>
                    <a:pt x="86531" y="35043"/>
                  </a:lnTo>
                  <a:cubicBezTo>
                    <a:pt x="86490" y="35533"/>
                    <a:pt x="86408" y="35983"/>
                    <a:pt x="86327" y="36474"/>
                  </a:cubicBezTo>
                  <a:lnTo>
                    <a:pt x="85714" y="37495"/>
                  </a:lnTo>
                  <a:cubicBezTo>
                    <a:pt x="85836" y="37250"/>
                    <a:pt x="85918" y="37005"/>
                    <a:pt x="86041" y="36719"/>
                  </a:cubicBezTo>
                  <a:cubicBezTo>
                    <a:pt x="86245" y="36147"/>
                    <a:pt x="86368" y="35615"/>
                    <a:pt x="86531" y="35043"/>
                  </a:cubicBezTo>
                  <a:close/>
                  <a:moveTo>
                    <a:pt x="1668" y="41255"/>
                  </a:moveTo>
                  <a:cubicBezTo>
                    <a:pt x="1671" y="41269"/>
                    <a:pt x="1674" y="41283"/>
                    <a:pt x="1677" y="41297"/>
                  </a:cubicBezTo>
                  <a:lnTo>
                    <a:pt x="1677" y="41256"/>
                  </a:lnTo>
                  <a:cubicBezTo>
                    <a:pt x="1674" y="41256"/>
                    <a:pt x="1671" y="41255"/>
                    <a:pt x="1668" y="41255"/>
                  </a:cubicBezTo>
                  <a:close/>
                  <a:moveTo>
                    <a:pt x="1677" y="41297"/>
                  </a:moveTo>
                  <a:lnTo>
                    <a:pt x="1677" y="42605"/>
                  </a:lnTo>
                  <a:lnTo>
                    <a:pt x="1758" y="42605"/>
                  </a:lnTo>
                  <a:lnTo>
                    <a:pt x="1677" y="41297"/>
                  </a:lnTo>
                  <a:close/>
                  <a:moveTo>
                    <a:pt x="82280" y="44076"/>
                  </a:moveTo>
                  <a:lnTo>
                    <a:pt x="82280" y="44076"/>
                  </a:lnTo>
                  <a:cubicBezTo>
                    <a:pt x="82239" y="44240"/>
                    <a:pt x="82198" y="44403"/>
                    <a:pt x="82158" y="44567"/>
                  </a:cubicBezTo>
                  <a:cubicBezTo>
                    <a:pt x="82035" y="44730"/>
                    <a:pt x="81871" y="44853"/>
                    <a:pt x="81749" y="44975"/>
                  </a:cubicBezTo>
                  <a:lnTo>
                    <a:pt x="81095" y="45507"/>
                  </a:lnTo>
                  <a:cubicBezTo>
                    <a:pt x="81422" y="45098"/>
                    <a:pt x="81749" y="44689"/>
                    <a:pt x="82035" y="44281"/>
                  </a:cubicBezTo>
                  <a:lnTo>
                    <a:pt x="82280" y="44076"/>
                  </a:lnTo>
                  <a:close/>
                  <a:moveTo>
                    <a:pt x="43009" y="3180"/>
                  </a:moveTo>
                  <a:cubicBezTo>
                    <a:pt x="49664" y="3180"/>
                    <a:pt x="56292" y="4208"/>
                    <a:pt x="62661" y="6227"/>
                  </a:cubicBezTo>
                  <a:cubicBezTo>
                    <a:pt x="74351" y="9906"/>
                    <a:pt x="87185" y="18816"/>
                    <a:pt x="85795" y="32631"/>
                  </a:cubicBezTo>
                  <a:cubicBezTo>
                    <a:pt x="85346" y="37005"/>
                    <a:pt x="83220" y="41051"/>
                    <a:pt x="80441" y="44526"/>
                  </a:cubicBezTo>
                  <a:cubicBezTo>
                    <a:pt x="78765" y="46038"/>
                    <a:pt x="76967" y="47428"/>
                    <a:pt x="75086" y="48695"/>
                  </a:cubicBezTo>
                  <a:cubicBezTo>
                    <a:pt x="74473" y="48981"/>
                    <a:pt x="74065" y="49512"/>
                    <a:pt x="73860" y="50125"/>
                  </a:cubicBezTo>
                  <a:cubicBezTo>
                    <a:pt x="75086" y="49676"/>
                    <a:pt x="76231" y="48981"/>
                    <a:pt x="77212" y="48082"/>
                  </a:cubicBezTo>
                  <a:lnTo>
                    <a:pt x="77212" y="48082"/>
                  </a:lnTo>
                  <a:cubicBezTo>
                    <a:pt x="76517" y="48777"/>
                    <a:pt x="75822" y="49390"/>
                    <a:pt x="75168" y="50003"/>
                  </a:cubicBezTo>
                  <a:cubicBezTo>
                    <a:pt x="74596" y="50493"/>
                    <a:pt x="73983" y="50984"/>
                    <a:pt x="73411" y="51433"/>
                  </a:cubicBezTo>
                  <a:cubicBezTo>
                    <a:pt x="72675" y="51924"/>
                    <a:pt x="71980" y="52374"/>
                    <a:pt x="71244" y="52823"/>
                  </a:cubicBezTo>
                  <a:cubicBezTo>
                    <a:pt x="70999" y="52946"/>
                    <a:pt x="70631" y="53068"/>
                    <a:pt x="70631" y="53436"/>
                  </a:cubicBezTo>
                  <a:cubicBezTo>
                    <a:pt x="66871" y="55930"/>
                    <a:pt x="62865" y="57932"/>
                    <a:pt x="58614" y="59445"/>
                  </a:cubicBezTo>
                  <a:lnTo>
                    <a:pt x="58614" y="59486"/>
                  </a:lnTo>
                  <a:cubicBezTo>
                    <a:pt x="53053" y="61522"/>
                    <a:pt x="47116" y="62725"/>
                    <a:pt x="41212" y="62725"/>
                  </a:cubicBezTo>
                  <a:cubicBezTo>
                    <a:pt x="36095" y="62725"/>
                    <a:pt x="31003" y="61821"/>
                    <a:pt x="26201" y="59772"/>
                  </a:cubicBezTo>
                  <a:cubicBezTo>
                    <a:pt x="24893" y="59200"/>
                    <a:pt x="23585" y="58546"/>
                    <a:pt x="22359" y="57810"/>
                  </a:cubicBezTo>
                  <a:cubicBezTo>
                    <a:pt x="20806" y="57278"/>
                    <a:pt x="19293" y="56543"/>
                    <a:pt x="17904" y="55643"/>
                  </a:cubicBezTo>
                  <a:lnTo>
                    <a:pt x="17863" y="55643"/>
                  </a:lnTo>
                  <a:cubicBezTo>
                    <a:pt x="17985" y="55930"/>
                    <a:pt x="18026" y="56297"/>
                    <a:pt x="17945" y="56624"/>
                  </a:cubicBezTo>
                  <a:cubicBezTo>
                    <a:pt x="18435" y="56992"/>
                    <a:pt x="18926" y="57319"/>
                    <a:pt x="19457" y="57646"/>
                  </a:cubicBezTo>
                  <a:cubicBezTo>
                    <a:pt x="18231" y="57238"/>
                    <a:pt x="17086" y="56747"/>
                    <a:pt x="15942" y="56175"/>
                  </a:cubicBezTo>
                  <a:cubicBezTo>
                    <a:pt x="13489" y="54949"/>
                    <a:pt x="11323" y="53273"/>
                    <a:pt x="9484" y="51311"/>
                  </a:cubicBezTo>
                  <a:cubicBezTo>
                    <a:pt x="8380" y="50125"/>
                    <a:pt x="7440" y="48818"/>
                    <a:pt x="6663" y="47428"/>
                  </a:cubicBezTo>
                  <a:cubicBezTo>
                    <a:pt x="6541" y="47019"/>
                    <a:pt x="6377" y="46692"/>
                    <a:pt x="6091" y="46406"/>
                  </a:cubicBezTo>
                  <a:cubicBezTo>
                    <a:pt x="5887" y="45956"/>
                    <a:pt x="5682" y="45466"/>
                    <a:pt x="5478" y="45016"/>
                  </a:cubicBezTo>
                  <a:cubicBezTo>
                    <a:pt x="5274" y="43381"/>
                    <a:pt x="4701" y="41746"/>
                    <a:pt x="5233" y="40152"/>
                  </a:cubicBezTo>
                  <a:cubicBezTo>
                    <a:pt x="5151" y="39825"/>
                    <a:pt x="5069" y="39457"/>
                    <a:pt x="4988" y="39130"/>
                  </a:cubicBezTo>
                  <a:cubicBezTo>
                    <a:pt x="4988" y="39090"/>
                    <a:pt x="4988" y="39049"/>
                    <a:pt x="4988" y="39008"/>
                  </a:cubicBezTo>
                  <a:cubicBezTo>
                    <a:pt x="4783" y="37986"/>
                    <a:pt x="4742" y="36923"/>
                    <a:pt x="4783" y="35860"/>
                  </a:cubicBezTo>
                  <a:lnTo>
                    <a:pt x="4783" y="35615"/>
                  </a:lnTo>
                  <a:cubicBezTo>
                    <a:pt x="4824" y="35288"/>
                    <a:pt x="4865" y="35002"/>
                    <a:pt x="4906" y="34675"/>
                  </a:cubicBezTo>
                  <a:lnTo>
                    <a:pt x="4906" y="34553"/>
                  </a:lnTo>
                  <a:cubicBezTo>
                    <a:pt x="4947" y="34185"/>
                    <a:pt x="5028" y="33817"/>
                    <a:pt x="5110" y="33490"/>
                  </a:cubicBezTo>
                  <a:cubicBezTo>
                    <a:pt x="5274" y="32754"/>
                    <a:pt x="5519" y="32018"/>
                    <a:pt x="5764" y="31323"/>
                  </a:cubicBezTo>
                  <a:cubicBezTo>
                    <a:pt x="6050" y="29525"/>
                    <a:pt x="6541" y="27727"/>
                    <a:pt x="7276" y="26051"/>
                  </a:cubicBezTo>
                  <a:cubicBezTo>
                    <a:pt x="8012" y="24334"/>
                    <a:pt x="8952" y="22658"/>
                    <a:pt x="10097" y="21146"/>
                  </a:cubicBezTo>
                  <a:lnTo>
                    <a:pt x="10179" y="21023"/>
                  </a:lnTo>
                  <a:cubicBezTo>
                    <a:pt x="10342" y="20778"/>
                    <a:pt x="10546" y="20533"/>
                    <a:pt x="10751" y="20287"/>
                  </a:cubicBezTo>
                  <a:lnTo>
                    <a:pt x="10914" y="20042"/>
                  </a:lnTo>
                  <a:cubicBezTo>
                    <a:pt x="11119" y="19838"/>
                    <a:pt x="11282" y="19634"/>
                    <a:pt x="11446" y="19388"/>
                  </a:cubicBezTo>
                  <a:cubicBezTo>
                    <a:pt x="11527" y="19307"/>
                    <a:pt x="11609" y="19266"/>
                    <a:pt x="11650" y="19184"/>
                  </a:cubicBezTo>
                  <a:cubicBezTo>
                    <a:pt x="11895" y="18898"/>
                    <a:pt x="12181" y="18612"/>
                    <a:pt x="12386" y="18366"/>
                  </a:cubicBezTo>
                  <a:cubicBezTo>
                    <a:pt x="14470" y="16077"/>
                    <a:pt x="16882" y="14156"/>
                    <a:pt x="19539" y="12644"/>
                  </a:cubicBezTo>
                  <a:cubicBezTo>
                    <a:pt x="22155" y="10478"/>
                    <a:pt x="25016" y="8598"/>
                    <a:pt x="28040" y="6963"/>
                  </a:cubicBezTo>
                  <a:cubicBezTo>
                    <a:pt x="30779" y="5450"/>
                    <a:pt x="33681" y="4306"/>
                    <a:pt x="36706" y="3488"/>
                  </a:cubicBezTo>
                  <a:cubicBezTo>
                    <a:pt x="38805" y="3282"/>
                    <a:pt x="40908" y="3180"/>
                    <a:pt x="43009" y="3180"/>
                  </a:cubicBezTo>
                  <a:close/>
                  <a:moveTo>
                    <a:pt x="50575" y="0"/>
                  </a:moveTo>
                  <a:cubicBezTo>
                    <a:pt x="48864" y="0"/>
                    <a:pt x="47142" y="76"/>
                    <a:pt x="45412" y="218"/>
                  </a:cubicBezTo>
                  <a:cubicBezTo>
                    <a:pt x="43736" y="259"/>
                    <a:pt x="42060" y="504"/>
                    <a:pt x="40384" y="913"/>
                  </a:cubicBezTo>
                  <a:lnTo>
                    <a:pt x="39485" y="995"/>
                  </a:lnTo>
                  <a:cubicBezTo>
                    <a:pt x="38463" y="1077"/>
                    <a:pt x="37482" y="1322"/>
                    <a:pt x="36542" y="1731"/>
                  </a:cubicBezTo>
                  <a:cubicBezTo>
                    <a:pt x="36174" y="1731"/>
                    <a:pt x="35806" y="1853"/>
                    <a:pt x="35520" y="2058"/>
                  </a:cubicBezTo>
                  <a:lnTo>
                    <a:pt x="34866" y="2058"/>
                  </a:lnTo>
                  <a:cubicBezTo>
                    <a:pt x="34172" y="2180"/>
                    <a:pt x="33477" y="2385"/>
                    <a:pt x="32823" y="2630"/>
                  </a:cubicBezTo>
                  <a:lnTo>
                    <a:pt x="32659" y="2712"/>
                  </a:lnTo>
                  <a:cubicBezTo>
                    <a:pt x="32496" y="2753"/>
                    <a:pt x="32332" y="2793"/>
                    <a:pt x="32169" y="2834"/>
                  </a:cubicBezTo>
                  <a:cubicBezTo>
                    <a:pt x="32290" y="2899"/>
                    <a:pt x="32404" y="2922"/>
                    <a:pt x="32514" y="2922"/>
                  </a:cubicBezTo>
                  <a:cubicBezTo>
                    <a:pt x="32793" y="2922"/>
                    <a:pt x="33042" y="2772"/>
                    <a:pt x="33285" y="2772"/>
                  </a:cubicBezTo>
                  <a:cubicBezTo>
                    <a:pt x="33431" y="2772"/>
                    <a:pt x="33574" y="2826"/>
                    <a:pt x="33722" y="2998"/>
                  </a:cubicBezTo>
                  <a:cubicBezTo>
                    <a:pt x="32986" y="3120"/>
                    <a:pt x="32250" y="3243"/>
                    <a:pt x="31515" y="3407"/>
                  </a:cubicBezTo>
                  <a:cubicBezTo>
                    <a:pt x="31405" y="3385"/>
                    <a:pt x="31293" y="3374"/>
                    <a:pt x="31179" y="3374"/>
                  </a:cubicBezTo>
                  <a:cubicBezTo>
                    <a:pt x="30868" y="3374"/>
                    <a:pt x="30547" y="3450"/>
                    <a:pt x="30248" y="3570"/>
                  </a:cubicBezTo>
                  <a:cubicBezTo>
                    <a:pt x="30207" y="3568"/>
                    <a:pt x="30168" y="3567"/>
                    <a:pt x="30128" y="3567"/>
                  </a:cubicBezTo>
                  <a:cubicBezTo>
                    <a:pt x="29324" y="3567"/>
                    <a:pt x="28656" y="3951"/>
                    <a:pt x="27877" y="4224"/>
                  </a:cubicBezTo>
                  <a:lnTo>
                    <a:pt x="27305" y="4469"/>
                  </a:lnTo>
                  <a:cubicBezTo>
                    <a:pt x="26692" y="4674"/>
                    <a:pt x="26038" y="4837"/>
                    <a:pt x="25425" y="5082"/>
                  </a:cubicBezTo>
                  <a:cubicBezTo>
                    <a:pt x="18272" y="7494"/>
                    <a:pt x="12018" y="11704"/>
                    <a:pt x="8094" y="18244"/>
                  </a:cubicBezTo>
                  <a:cubicBezTo>
                    <a:pt x="7890" y="18612"/>
                    <a:pt x="7644" y="18980"/>
                    <a:pt x="7481" y="19347"/>
                  </a:cubicBezTo>
                  <a:cubicBezTo>
                    <a:pt x="6336" y="20696"/>
                    <a:pt x="5233" y="22127"/>
                    <a:pt x="4211" y="23598"/>
                  </a:cubicBezTo>
                  <a:cubicBezTo>
                    <a:pt x="4047" y="23803"/>
                    <a:pt x="3761" y="24211"/>
                    <a:pt x="3884" y="24252"/>
                  </a:cubicBezTo>
                  <a:cubicBezTo>
                    <a:pt x="5560" y="24498"/>
                    <a:pt x="4129" y="25315"/>
                    <a:pt x="4047" y="25560"/>
                  </a:cubicBezTo>
                  <a:cubicBezTo>
                    <a:pt x="3843" y="25969"/>
                    <a:pt x="3680" y="26419"/>
                    <a:pt x="3516" y="26827"/>
                  </a:cubicBezTo>
                  <a:cubicBezTo>
                    <a:pt x="3475" y="26950"/>
                    <a:pt x="3393" y="27073"/>
                    <a:pt x="3353" y="27195"/>
                  </a:cubicBezTo>
                  <a:cubicBezTo>
                    <a:pt x="3230" y="27481"/>
                    <a:pt x="3107" y="27808"/>
                    <a:pt x="3026" y="28094"/>
                  </a:cubicBezTo>
                  <a:lnTo>
                    <a:pt x="2862" y="28503"/>
                  </a:lnTo>
                  <a:cubicBezTo>
                    <a:pt x="2739" y="28830"/>
                    <a:pt x="2658" y="29116"/>
                    <a:pt x="2535" y="29443"/>
                  </a:cubicBezTo>
                  <a:lnTo>
                    <a:pt x="2412" y="29811"/>
                  </a:lnTo>
                  <a:cubicBezTo>
                    <a:pt x="2290" y="30220"/>
                    <a:pt x="2126" y="30669"/>
                    <a:pt x="2004" y="31119"/>
                  </a:cubicBezTo>
                  <a:cubicBezTo>
                    <a:pt x="1677" y="32223"/>
                    <a:pt x="1431" y="33367"/>
                    <a:pt x="1186" y="34512"/>
                  </a:cubicBezTo>
                  <a:cubicBezTo>
                    <a:pt x="737" y="36801"/>
                    <a:pt x="1" y="39090"/>
                    <a:pt x="491" y="41665"/>
                  </a:cubicBezTo>
                  <a:cubicBezTo>
                    <a:pt x="543" y="41067"/>
                    <a:pt x="680" y="40890"/>
                    <a:pt x="855" y="40890"/>
                  </a:cubicBezTo>
                  <a:cubicBezTo>
                    <a:pt x="1095" y="40890"/>
                    <a:pt x="1408" y="41224"/>
                    <a:pt x="1668" y="41255"/>
                  </a:cubicBezTo>
                  <a:lnTo>
                    <a:pt x="1668" y="41255"/>
                  </a:lnTo>
                  <a:cubicBezTo>
                    <a:pt x="1226" y="39225"/>
                    <a:pt x="1150" y="37196"/>
                    <a:pt x="1881" y="35206"/>
                  </a:cubicBezTo>
                  <a:lnTo>
                    <a:pt x="1840" y="35206"/>
                  </a:lnTo>
                  <a:cubicBezTo>
                    <a:pt x="1922" y="34961"/>
                    <a:pt x="2004" y="34757"/>
                    <a:pt x="2126" y="34512"/>
                  </a:cubicBezTo>
                  <a:cubicBezTo>
                    <a:pt x="2331" y="35656"/>
                    <a:pt x="2412" y="36801"/>
                    <a:pt x="2331" y="37945"/>
                  </a:cubicBezTo>
                  <a:cubicBezTo>
                    <a:pt x="2249" y="39212"/>
                    <a:pt x="2535" y="40438"/>
                    <a:pt x="3230" y="41501"/>
                  </a:cubicBezTo>
                  <a:cubicBezTo>
                    <a:pt x="3843" y="44975"/>
                    <a:pt x="5601" y="48327"/>
                    <a:pt x="7603" y="51025"/>
                  </a:cubicBezTo>
                  <a:cubicBezTo>
                    <a:pt x="11200" y="55766"/>
                    <a:pt x="17536" y="59322"/>
                    <a:pt x="23422" y="60221"/>
                  </a:cubicBezTo>
                  <a:cubicBezTo>
                    <a:pt x="23446" y="60233"/>
                    <a:pt x="23470" y="60238"/>
                    <a:pt x="23494" y="60238"/>
                  </a:cubicBezTo>
                  <a:cubicBezTo>
                    <a:pt x="23551" y="60238"/>
                    <a:pt x="23609" y="60209"/>
                    <a:pt x="23667" y="60180"/>
                  </a:cubicBezTo>
                  <a:cubicBezTo>
                    <a:pt x="24689" y="60671"/>
                    <a:pt x="25711" y="61161"/>
                    <a:pt x="26732" y="61570"/>
                  </a:cubicBezTo>
                  <a:cubicBezTo>
                    <a:pt x="31145" y="63348"/>
                    <a:pt x="35815" y="64112"/>
                    <a:pt x="40520" y="64112"/>
                  </a:cubicBezTo>
                  <a:cubicBezTo>
                    <a:pt x="47497" y="64112"/>
                    <a:pt x="54548" y="62433"/>
                    <a:pt x="60944" y="59894"/>
                  </a:cubicBezTo>
                  <a:cubicBezTo>
                    <a:pt x="67157" y="57442"/>
                    <a:pt x="72838" y="53845"/>
                    <a:pt x="77702" y="49226"/>
                  </a:cubicBezTo>
                  <a:cubicBezTo>
                    <a:pt x="78438" y="48654"/>
                    <a:pt x="79174" y="48082"/>
                    <a:pt x="79950" y="47510"/>
                  </a:cubicBezTo>
                  <a:lnTo>
                    <a:pt x="79950" y="47510"/>
                  </a:lnTo>
                  <a:lnTo>
                    <a:pt x="78561" y="49063"/>
                  </a:lnTo>
                  <a:cubicBezTo>
                    <a:pt x="79787" y="48164"/>
                    <a:pt x="80890" y="47142"/>
                    <a:pt x="81912" y="45997"/>
                  </a:cubicBezTo>
                  <a:lnTo>
                    <a:pt x="82198" y="45752"/>
                  </a:lnTo>
                  <a:lnTo>
                    <a:pt x="82198" y="45752"/>
                  </a:lnTo>
                  <a:cubicBezTo>
                    <a:pt x="82444" y="46447"/>
                    <a:pt x="81749" y="46733"/>
                    <a:pt x="82117" y="47510"/>
                  </a:cubicBezTo>
                  <a:cubicBezTo>
                    <a:pt x="84692" y="43749"/>
                    <a:pt x="86695" y="39825"/>
                    <a:pt x="89024" y="36065"/>
                  </a:cubicBezTo>
                  <a:lnTo>
                    <a:pt x="89065" y="36187"/>
                  </a:lnTo>
                  <a:cubicBezTo>
                    <a:pt x="89065" y="36433"/>
                    <a:pt x="89024" y="36678"/>
                    <a:pt x="88984" y="36964"/>
                  </a:cubicBezTo>
                  <a:cubicBezTo>
                    <a:pt x="89024" y="37741"/>
                    <a:pt x="88943" y="38558"/>
                    <a:pt x="88738" y="39294"/>
                  </a:cubicBezTo>
                  <a:cubicBezTo>
                    <a:pt x="88534" y="39907"/>
                    <a:pt x="88330" y="40520"/>
                    <a:pt x="88207" y="41133"/>
                  </a:cubicBezTo>
                  <a:lnTo>
                    <a:pt x="88616" y="41215"/>
                  </a:lnTo>
                  <a:cubicBezTo>
                    <a:pt x="88738" y="40929"/>
                    <a:pt x="88861" y="40684"/>
                    <a:pt x="88943" y="40397"/>
                  </a:cubicBezTo>
                  <a:lnTo>
                    <a:pt x="88943" y="40397"/>
                  </a:lnTo>
                  <a:cubicBezTo>
                    <a:pt x="88738" y="41297"/>
                    <a:pt x="88493" y="42196"/>
                    <a:pt x="88248" y="43136"/>
                  </a:cubicBezTo>
                  <a:cubicBezTo>
                    <a:pt x="89270" y="41992"/>
                    <a:pt x="89842" y="40479"/>
                    <a:pt x="89801" y="38967"/>
                  </a:cubicBezTo>
                  <a:cubicBezTo>
                    <a:pt x="89597" y="35288"/>
                    <a:pt x="89638" y="31610"/>
                    <a:pt x="89392" y="27972"/>
                  </a:cubicBezTo>
                  <a:cubicBezTo>
                    <a:pt x="89311" y="26623"/>
                    <a:pt x="89065" y="25315"/>
                    <a:pt x="88657" y="24007"/>
                  </a:cubicBezTo>
                  <a:cubicBezTo>
                    <a:pt x="88411" y="23271"/>
                    <a:pt x="88166" y="22576"/>
                    <a:pt x="87880" y="21882"/>
                  </a:cubicBezTo>
                  <a:cubicBezTo>
                    <a:pt x="86981" y="19756"/>
                    <a:pt x="85836" y="17753"/>
                    <a:pt x="84487" y="15873"/>
                  </a:cubicBezTo>
                  <a:cubicBezTo>
                    <a:pt x="80809" y="10559"/>
                    <a:pt x="75740" y="6390"/>
                    <a:pt x="69855" y="3856"/>
                  </a:cubicBezTo>
                  <a:cubicBezTo>
                    <a:pt x="63652" y="1128"/>
                    <a:pt x="57191" y="0"/>
                    <a:pt x="505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753" name="Google Shape;1753;p36"/>
            <p:cNvSpPr/>
            <p:nvPr/>
          </p:nvSpPr>
          <p:spPr>
            <a:xfrm>
              <a:off x="2798950" y="1395650"/>
              <a:ext cx="733500" cy="581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5" name="Google Shape;1755;p36"/>
          <p:cNvSpPr txBox="1">
            <a:spLocks noGrp="1"/>
          </p:cNvSpPr>
          <p:nvPr>
            <p:ph type="ctrTitle"/>
          </p:nvPr>
        </p:nvSpPr>
        <p:spPr>
          <a:xfrm>
            <a:off x="2057400" y="514350"/>
            <a:ext cx="4702500" cy="640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About the Disease</a:t>
            </a:r>
            <a:endParaRPr dirty="0"/>
          </a:p>
        </p:txBody>
      </p:sp>
      <p:sp>
        <p:nvSpPr>
          <p:cNvPr id="1756" name="Google Shape;1756;p36"/>
          <p:cNvSpPr txBox="1">
            <a:spLocks noGrp="1"/>
          </p:cNvSpPr>
          <p:nvPr>
            <p:ph type="title" idx="2"/>
          </p:nvPr>
        </p:nvSpPr>
        <p:spPr>
          <a:xfrm>
            <a:off x="3962991" y="1261080"/>
            <a:ext cx="1218000" cy="746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01</a:t>
            </a:r>
            <a:endParaRPr dirty="0"/>
          </a:p>
        </p:txBody>
      </p:sp>
      <p:pic>
        <p:nvPicPr>
          <p:cNvPr id="2" name="صورة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195943"/>
            <a:ext cx="2133600" cy="2413191"/>
          </a:xfrm>
          <a:prstGeom prst="ellipse">
            <a:avLst/>
          </a:prstGeom>
          <a:ln>
            <a:solidFill>
              <a:schemeClr val="tx1"/>
            </a:solidFill>
          </a:ln>
          <a:effectLst>
            <a:softEdge rad="112500"/>
          </a:effectLst>
        </p:spPr>
      </p:pic>
      <p:sp>
        <p:nvSpPr>
          <p:cNvPr id="3" name="مستطيل 2"/>
          <p:cNvSpPr/>
          <p:nvPr/>
        </p:nvSpPr>
        <p:spPr>
          <a:xfrm>
            <a:off x="489272" y="2266950"/>
            <a:ext cx="5987728" cy="2031325"/>
          </a:xfrm>
          <a:prstGeom prst="rect">
            <a:avLst/>
          </a:prstGeom>
        </p:spPr>
        <p:txBody>
          <a:bodyPr wrap="square">
            <a:spAutoFit/>
          </a:bodyPr>
          <a:lstStyle/>
          <a:p>
            <a:r>
              <a:rPr lang="en-US" dirty="0"/>
              <a:t>Anorexia nervosa — often simply called anorexia is an eating disorder characterized by an abnormally low body weight , an intense fear of gaining weight , People with anorexia place a high value on controlling their weight and shape.</a:t>
            </a:r>
          </a:p>
          <a:p>
            <a:r>
              <a:rPr lang="en-US" dirty="0"/>
              <a:t>To prevent weight gain or to continue losing weight, people with anorexia usually severely restrict the amount of food they eat. They may control calorie intake by vomiting after eating or by misusing </a:t>
            </a:r>
            <a:r>
              <a:rPr lang="en-US" dirty="0" err="1" smtClean="0"/>
              <a:t>laxatives,diuretics</a:t>
            </a:r>
            <a:r>
              <a:rPr lang="en-US" dirty="0" smtClean="0"/>
              <a:t> </a:t>
            </a:r>
            <a:r>
              <a:rPr lang="en-US" dirty="0"/>
              <a:t>or enemas. They may also try to lose weight by exercising excessively. No matter how much weight is lost, the person continues to fear weight gain</a:t>
            </a:r>
            <a:endParaRPr lang="ar-SA" dirty="0"/>
          </a:p>
        </p:txBody>
      </p:sp>
    </p:spTree>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0" y="7388"/>
            <a:ext cx="6477000" cy="1415434"/>
          </a:xfrm>
        </p:spPr>
        <p:txBody>
          <a:bodyPr/>
          <a:lstStyle/>
          <a:p>
            <a:r>
              <a:rPr lang="en-US" sz="2800" dirty="0" smtClean="0"/>
              <a:t/>
            </a:r>
            <a:br>
              <a:rPr lang="en-US" sz="2800" dirty="0" smtClean="0"/>
            </a:br>
            <a:r>
              <a:rPr lang="en-US" sz="2800" dirty="0"/>
              <a:t/>
            </a:r>
            <a:br>
              <a:rPr lang="en-US" sz="2800" dirty="0"/>
            </a:br>
            <a:r>
              <a:rPr lang="en-US" sz="2800" dirty="0"/>
              <a:t>Signs and symptoms of </a:t>
            </a:r>
            <a:r>
              <a:rPr lang="en-US" sz="2800" dirty="0" smtClean="0"/>
              <a:t>Anorexia can </a:t>
            </a:r>
            <a:r>
              <a:rPr lang="en-US" sz="2800" dirty="0"/>
              <a:t>be physical and </a:t>
            </a:r>
            <a:r>
              <a:rPr lang="en-US" sz="2800" dirty="0" smtClean="0"/>
              <a:t>also emotional </a:t>
            </a:r>
            <a:r>
              <a:rPr lang="en-US" sz="2800" dirty="0"/>
              <a:t>or behavioral. </a:t>
            </a:r>
            <a:r>
              <a:rPr lang="en-US" sz="2800" dirty="0" smtClean="0"/>
              <a:t>These include</a:t>
            </a:r>
            <a:r>
              <a:rPr lang="en-US" sz="2800" dirty="0"/>
              <a:t>:</a:t>
            </a:r>
            <a:br>
              <a:rPr lang="en-US" sz="2800" dirty="0"/>
            </a:br>
            <a:endParaRPr lang="ar-SA" sz="2800" dirty="0"/>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2724150"/>
            <a:ext cx="2857500" cy="1600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عنوان فرعي 5"/>
          <p:cNvSpPr>
            <a:spLocks noGrp="1"/>
          </p:cNvSpPr>
          <p:nvPr>
            <p:ph type="subTitle" idx="1"/>
          </p:nvPr>
        </p:nvSpPr>
        <p:spPr>
          <a:xfrm>
            <a:off x="1295400" y="1581150"/>
            <a:ext cx="4935600" cy="2895600"/>
          </a:xfrm>
        </p:spPr>
        <p:txBody>
          <a:bodyPr/>
          <a:lstStyle/>
          <a:p>
            <a:pPr>
              <a:buFont typeface="Wingdings" pitchFamily="2" charset="2"/>
              <a:buChar char="v"/>
            </a:pPr>
            <a:r>
              <a:rPr lang="en-US" dirty="0"/>
              <a:t>Extreme weight </a:t>
            </a:r>
            <a:r>
              <a:rPr lang="en-US" dirty="0" smtClean="0"/>
              <a:t>loss</a:t>
            </a:r>
          </a:p>
          <a:p>
            <a:pPr>
              <a:buFont typeface="Wingdings" pitchFamily="2" charset="2"/>
              <a:buChar char="v"/>
            </a:pPr>
            <a:r>
              <a:rPr lang="en-US" dirty="0"/>
              <a:t>Thin </a:t>
            </a:r>
            <a:r>
              <a:rPr lang="en-US" dirty="0" smtClean="0"/>
              <a:t>appearance</a:t>
            </a:r>
          </a:p>
          <a:p>
            <a:pPr>
              <a:buFont typeface="Wingdings" pitchFamily="2" charset="2"/>
              <a:buChar char="v"/>
            </a:pPr>
            <a:r>
              <a:rPr lang="en-US" dirty="0"/>
              <a:t>Abnormal blood </a:t>
            </a:r>
            <a:r>
              <a:rPr lang="en-US" dirty="0" smtClean="0"/>
              <a:t>counts</a:t>
            </a:r>
          </a:p>
          <a:p>
            <a:pPr>
              <a:buFont typeface="Wingdings" pitchFamily="2" charset="2"/>
              <a:buChar char="v"/>
            </a:pPr>
            <a:r>
              <a:rPr lang="en-US" dirty="0" smtClean="0"/>
              <a:t>Fatigue</a:t>
            </a:r>
          </a:p>
          <a:p>
            <a:pPr>
              <a:buFont typeface="Wingdings" pitchFamily="2" charset="2"/>
              <a:buChar char="v"/>
            </a:pPr>
            <a:r>
              <a:rPr lang="en-US" dirty="0"/>
              <a:t> </a:t>
            </a:r>
            <a:r>
              <a:rPr lang="en-US" dirty="0" smtClean="0"/>
              <a:t>Insomnia</a:t>
            </a:r>
          </a:p>
          <a:p>
            <a:pPr>
              <a:buFont typeface="Wingdings" pitchFamily="2" charset="2"/>
              <a:buChar char="v"/>
            </a:pPr>
            <a:r>
              <a:rPr lang="en-US" dirty="0"/>
              <a:t>Dizziness or </a:t>
            </a:r>
            <a:r>
              <a:rPr lang="en-US" dirty="0" smtClean="0"/>
              <a:t>fainting</a:t>
            </a:r>
          </a:p>
          <a:p>
            <a:pPr>
              <a:buFont typeface="Wingdings" pitchFamily="2" charset="2"/>
              <a:buChar char="v"/>
            </a:pPr>
            <a:r>
              <a:rPr lang="en-US" dirty="0"/>
              <a:t>Hair </a:t>
            </a:r>
            <a:r>
              <a:rPr lang="en-US" dirty="0" smtClean="0"/>
              <a:t>loss</a:t>
            </a:r>
          </a:p>
          <a:p>
            <a:pPr>
              <a:buFont typeface="Wingdings" pitchFamily="2" charset="2"/>
              <a:buChar char="v"/>
            </a:pPr>
            <a:r>
              <a:rPr lang="en-US" dirty="0"/>
              <a:t>No </a:t>
            </a:r>
            <a:r>
              <a:rPr lang="en-US" dirty="0" smtClean="0"/>
              <a:t>menstruation</a:t>
            </a:r>
          </a:p>
          <a:p>
            <a:pPr>
              <a:buFont typeface="Wingdings" pitchFamily="2" charset="2"/>
              <a:buChar char="v"/>
            </a:pPr>
            <a:r>
              <a:rPr lang="en-US" dirty="0"/>
              <a:t>Dry or yellowish </a:t>
            </a:r>
            <a:r>
              <a:rPr lang="en-US" dirty="0" smtClean="0"/>
              <a:t>skin</a:t>
            </a:r>
          </a:p>
          <a:p>
            <a:pPr>
              <a:buFont typeface="Wingdings" pitchFamily="2" charset="2"/>
              <a:buChar char="v"/>
            </a:pPr>
            <a:r>
              <a:rPr lang="en-US" dirty="0"/>
              <a:t> Intolerance of cold</a:t>
            </a:r>
          </a:p>
          <a:p>
            <a:pPr>
              <a:buFont typeface="Wingdings" pitchFamily="2" charset="2"/>
              <a:buChar char="v"/>
            </a:pPr>
            <a:endParaRPr lang="en-US" dirty="0"/>
          </a:p>
        </p:txBody>
      </p:sp>
    </p:spTree>
    <p:extLst>
      <p:ext uri="{BB962C8B-B14F-4D97-AF65-F5344CB8AC3E}">
        <p14:creationId xmlns:p14="http://schemas.microsoft.com/office/powerpoint/2010/main" val="166445074"/>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09951"/>
            <a:ext cx="3124200" cy="1733160"/>
          </a:xfrm>
          <a:prstGeom prst="ellipse">
            <a:avLst/>
          </a:prstGeom>
          <a:ln>
            <a:noFill/>
          </a:ln>
          <a:effectLst>
            <a:softEdge rad="112500"/>
          </a:effectLst>
        </p:spPr>
      </p:pic>
      <p:sp>
        <p:nvSpPr>
          <p:cNvPr id="6" name="عنوان فرعي 5"/>
          <p:cNvSpPr>
            <a:spLocks noGrp="1"/>
          </p:cNvSpPr>
          <p:nvPr>
            <p:ph type="subTitle" idx="2"/>
          </p:nvPr>
        </p:nvSpPr>
        <p:spPr>
          <a:xfrm>
            <a:off x="1066800" y="209550"/>
            <a:ext cx="6477000" cy="3360300"/>
          </a:xfrm>
        </p:spPr>
        <p:txBody>
          <a:bodyPr/>
          <a:lstStyle/>
          <a:p>
            <a:pPr>
              <a:buFont typeface="Arial" pitchFamily="34" charset="0"/>
              <a:buChar char="•"/>
            </a:pPr>
            <a:r>
              <a:rPr lang="en-US" dirty="0"/>
              <a:t> Irregular heart rhythms</a:t>
            </a:r>
          </a:p>
          <a:p>
            <a:pPr>
              <a:buFont typeface="Arial" pitchFamily="34" charset="0"/>
              <a:buChar char="•"/>
            </a:pPr>
            <a:r>
              <a:rPr lang="en-US" dirty="0"/>
              <a:t> Low blood pressure</a:t>
            </a:r>
          </a:p>
          <a:p>
            <a:pPr>
              <a:buFont typeface="Arial" pitchFamily="34" charset="0"/>
              <a:buChar char="•"/>
            </a:pPr>
            <a:r>
              <a:rPr lang="en-US" dirty="0" smtClean="0"/>
              <a:t>Dehydration</a:t>
            </a:r>
          </a:p>
          <a:p>
            <a:pPr>
              <a:buFont typeface="Arial" pitchFamily="34" charset="0"/>
              <a:buChar char="•"/>
            </a:pPr>
            <a:r>
              <a:rPr lang="en-US" dirty="0"/>
              <a:t>Skipping meals/refusing to eat</a:t>
            </a:r>
          </a:p>
          <a:p>
            <a:pPr>
              <a:buFont typeface="Arial" pitchFamily="34" charset="0"/>
              <a:buChar char="•"/>
            </a:pPr>
            <a:r>
              <a:rPr lang="en-US" dirty="0"/>
              <a:t> Self-induced vomiting</a:t>
            </a:r>
          </a:p>
          <a:p>
            <a:pPr>
              <a:buFont typeface="Arial" pitchFamily="34" charset="0"/>
              <a:buChar char="•"/>
            </a:pPr>
            <a:r>
              <a:rPr lang="en-US" dirty="0"/>
              <a:t> Restricting food intake by dieting or fasting</a:t>
            </a:r>
          </a:p>
          <a:p>
            <a:pPr>
              <a:buFont typeface="Arial" pitchFamily="34" charset="0"/>
              <a:buChar char="•"/>
            </a:pPr>
            <a:r>
              <a:rPr lang="en-US" dirty="0"/>
              <a:t>Covering up in layers of </a:t>
            </a:r>
            <a:r>
              <a:rPr lang="en-US" dirty="0" smtClean="0"/>
              <a:t>clothing</a:t>
            </a:r>
          </a:p>
          <a:p>
            <a:pPr>
              <a:buFont typeface="Arial" pitchFamily="34" charset="0"/>
              <a:buChar char="•"/>
            </a:pPr>
            <a:r>
              <a:rPr lang="en-US" dirty="0"/>
              <a:t>Social </a:t>
            </a:r>
            <a:r>
              <a:rPr lang="en-US" dirty="0" smtClean="0"/>
              <a:t>withdrawal</a:t>
            </a:r>
          </a:p>
          <a:p>
            <a:pPr>
              <a:buFont typeface="Arial" pitchFamily="34" charset="0"/>
              <a:buChar char="•"/>
            </a:pPr>
            <a:r>
              <a:rPr lang="en-US" dirty="0"/>
              <a:t> Complaining about being fat or having parts of the body that are fat</a:t>
            </a:r>
          </a:p>
          <a:p>
            <a:pPr>
              <a:buFont typeface="Arial" pitchFamily="34" charset="0"/>
              <a:buChar char="•"/>
            </a:pPr>
            <a:endParaRPr lang="ar-SA" dirty="0"/>
          </a:p>
        </p:txBody>
      </p:sp>
      <p:pic>
        <p:nvPicPr>
          <p:cNvPr id="10" name="صورة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0" y="3409950"/>
            <a:ext cx="3933242" cy="1600200"/>
          </a:xfrm>
          <a:prstGeom prst="rect">
            <a:avLst/>
          </a:prstGeom>
        </p:spPr>
      </p:pic>
    </p:spTree>
    <p:extLst>
      <p:ext uri="{BB962C8B-B14F-4D97-AF65-F5344CB8AC3E}">
        <p14:creationId xmlns:p14="http://schemas.microsoft.com/office/powerpoint/2010/main" val="255208920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914400" y="422850"/>
            <a:ext cx="6858000" cy="640200"/>
          </a:xfrm>
        </p:spPr>
        <p:txBody>
          <a:bodyPr/>
          <a:lstStyle/>
          <a:p>
            <a:r>
              <a:rPr lang="en-US" dirty="0"/>
              <a:t>Causes</a:t>
            </a:r>
            <a:r>
              <a:rPr lang="en-US" sz="1800" dirty="0"/>
              <a:t/>
            </a:r>
            <a:br>
              <a:rPr lang="en-US" sz="1800" dirty="0"/>
            </a:br>
            <a:endParaRPr lang="ar-SA" sz="1800" dirty="0"/>
          </a:p>
        </p:txBody>
      </p:sp>
      <p:sp>
        <p:nvSpPr>
          <p:cNvPr id="3" name="مستطيل 2"/>
          <p:cNvSpPr/>
          <p:nvPr/>
        </p:nvSpPr>
        <p:spPr>
          <a:xfrm>
            <a:off x="457200" y="1428750"/>
            <a:ext cx="6096000" cy="1384995"/>
          </a:xfrm>
          <a:prstGeom prst="rect">
            <a:avLst/>
          </a:prstGeom>
        </p:spPr>
        <p:txBody>
          <a:bodyPr wrap="square">
            <a:spAutoFit/>
          </a:bodyPr>
          <a:lstStyle/>
          <a:p>
            <a:r>
              <a:rPr lang="en-US" dirty="0"/>
              <a:t>Biological &amp; </a:t>
            </a:r>
            <a:r>
              <a:rPr lang="en-US" dirty="0" smtClean="0"/>
              <a:t>Genetic Factors</a:t>
            </a:r>
            <a:r>
              <a:rPr lang="en-US" dirty="0"/>
              <a:t/>
            </a:r>
            <a:br>
              <a:rPr lang="en-US" dirty="0"/>
            </a:br>
            <a:r>
              <a:rPr lang="en-US" dirty="0"/>
              <a:t>- May be caused by an imbalance in certain brain chemicals that control digestion, appetite, and hunger.</a:t>
            </a:r>
            <a:br>
              <a:rPr lang="en-US" dirty="0"/>
            </a:br>
            <a:r>
              <a:rPr lang="en-US" dirty="0"/>
              <a:t>- Genetic tendency towards perfectionism.</a:t>
            </a:r>
            <a:br>
              <a:rPr lang="en-US" dirty="0"/>
            </a:br>
            <a:r>
              <a:rPr lang="en-US" dirty="0"/>
              <a:t>- Genetic factors may affect a person’s susceptibility to eating disorders.</a:t>
            </a:r>
            <a:br>
              <a:rPr lang="en-US" dirty="0"/>
            </a:br>
            <a:endParaRPr lang="ar-SA" dirty="0"/>
          </a:p>
        </p:txBody>
      </p:sp>
      <p:sp>
        <p:nvSpPr>
          <p:cNvPr id="4" name="مستطيل 3"/>
          <p:cNvSpPr/>
          <p:nvPr/>
        </p:nvSpPr>
        <p:spPr>
          <a:xfrm>
            <a:off x="4495800" y="3486150"/>
            <a:ext cx="4572000" cy="1384995"/>
          </a:xfrm>
          <a:prstGeom prst="rect">
            <a:avLst/>
          </a:prstGeom>
        </p:spPr>
        <p:txBody>
          <a:bodyPr>
            <a:spAutoFit/>
          </a:bodyPr>
          <a:lstStyle/>
          <a:p>
            <a:r>
              <a:rPr lang="en-US" dirty="0"/>
              <a:t>Psychological Factors</a:t>
            </a:r>
            <a:br>
              <a:rPr lang="en-US" dirty="0"/>
            </a:br>
            <a:r>
              <a:rPr lang="en-US" dirty="0"/>
              <a:t>- Depression and anxiety.</a:t>
            </a:r>
            <a:br>
              <a:rPr lang="en-US" dirty="0"/>
            </a:br>
            <a:r>
              <a:rPr lang="en-US" dirty="0"/>
              <a:t>- Difficulties in handling stress.</a:t>
            </a:r>
            <a:br>
              <a:rPr lang="en-US" dirty="0"/>
            </a:br>
            <a:r>
              <a:rPr lang="en-US" dirty="0"/>
              <a:t>- Extreme drive for perfectionism.</a:t>
            </a:r>
            <a:br>
              <a:rPr lang="en-US" dirty="0"/>
            </a:br>
            <a:r>
              <a:rPr lang="en-US" dirty="0"/>
              <a:t>- Negative self image.</a:t>
            </a:r>
            <a:br>
              <a:rPr lang="en-US" dirty="0"/>
            </a:br>
            <a:r>
              <a:rPr lang="en-US" dirty="0"/>
              <a:t>- Having eating problems since childhood or infancy.</a:t>
            </a:r>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649" y="3181350"/>
            <a:ext cx="2911151" cy="16897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044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wipe(down)">
                                      <p:cBhvr>
                                        <p:cTn id="25" dur="580">
                                          <p:stCondLst>
                                            <p:cond delay="0"/>
                                          </p:stCondLst>
                                        </p:cTn>
                                        <p:tgtEl>
                                          <p:spTgt spid="4">
                                            <p:txEl>
                                              <p:pRg st="0" end="0"/>
                                            </p:txEl>
                                          </p:spTgt>
                                        </p:tgtEl>
                                      </p:cBhvr>
                                    </p:animEffect>
                                    <p:anim calcmode="lin" valueType="num">
                                      <p:cBhvr>
                                        <p:cTn id="26"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xEl>
                                              <p:pRg st="0" end="0"/>
                                            </p:txEl>
                                          </p:spTgt>
                                        </p:tgtEl>
                                      </p:cBhvr>
                                      <p:to x="100000" y="60000"/>
                                    </p:animScale>
                                    <p:animScale>
                                      <p:cBhvr>
                                        <p:cTn id="32" dur="166" decel="50000">
                                          <p:stCondLst>
                                            <p:cond delay="676"/>
                                          </p:stCondLst>
                                        </p:cTn>
                                        <p:tgtEl>
                                          <p:spTgt spid="4">
                                            <p:txEl>
                                              <p:pRg st="0" end="0"/>
                                            </p:txEl>
                                          </p:spTgt>
                                        </p:tgtEl>
                                      </p:cBhvr>
                                      <p:to x="100000" y="100000"/>
                                    </p:animScale>
                                    <p:animScale>
                                      <p:cBhvr>
                                        <p:cTn id="33" dur="26">
                                          <p:stCondLst>
                                            <p:cond delay="1312"/>
                                          </p:stCondLst>
                                        </p:cTn>
                                        <p:tgtEl>
                                          <p:spTgt spid="4">
                                            <p:txEl>
                                              <p:pRg st="0" end="0"/>
                                            </p:txEl>
                                          </p:spTgt>
                                        </p:tgtEl>
                                      </p:cBhvr>
                                      <p:to x="100000" y="80000"/>
                                    </p:animScale>
                                    <p:animScale>
                                      <p:cBhvr>
                                        <p:cTn id="34" dur="166" decel="50000">
                                          <p:stCondLst>
                                            <p:cond delay="1338"/>
                                          </p:stCondLst>
                                        </p:cTn>
                                        <p:tgtEl>
                                          <p:spTgt spid="4">
                                            <p:txEl>
                                              <p:pRg st="0" end="0"/>
                                            </p:txEl>
                                          </p:spTgt>
                                        </p:tgtEl>
                                      </p:cBhvr>
                                      <p:to x="100000" y="100000"/>
                                    </p:animScale>
                                    <p:animScale>
                                      <p:cBhvr>
                                        <p:cTn id="35" dur="26">
                                          <p:stCondLst>
                                            <p:cond delay="1642"/>
                                          </p:stCondLst>
                                        </p:cTn>
                                        <p:tgtEl>
                                          <p:spTgt spid="4">
                                            <p:txEl>
                                              <p:pRg st="0" end="0"/>
                                            </p:txEl>
                                          </p:spTgt>
                                        </p:tgtEl>
                                      </p:cBhvr>
                                      <p:to x="100000" y="90000"/>
                                    </p:animScale>
                                    <p:animScale>
                                      <p:cBhvr>
                                        <p:cTn id="36" dur="166" decel="50000">
                                          <p:stCondLst>
                                            <p:cond delay="1668"/>
                                          </p:stCondLst>
                                        </p:cTn>
                                        <p:tgtEl>
                                          <p:spTgt spid="4">
                                            <p:txEl>
                                              <p:pRg st="0" end="0"/>
                                            </p:txEl>
                                          </p:spTgt>
                                        </p:tgtEl>
                                      </p:cBhvr>
                                      <p:to x="100000" y="100000"/>
                                    </p:animScale>
                                    <p:animScale>
                                      <p:cBhvr>
                                        <p:cTn id="37" dur="26">
                                          <p:stCondLst>
                                            <p:cond delay="1808"/>
                                          </p:stCondLst>
                                        </p:cTn>
                                        <p:tgtEl>
                                          <p:spTgt spid="4">
                                            <p:txEl>
                                              <p:pRg st="0" end="0"/>
                                            </p:txEl>
                                          </p:spTgt>
                                        </p:tgtEl>
                                      </p:cBhvr>
                                      <p:to x="100000" y="95000"/>
                                    </p:animScale>
                                    <p:animScale>
                                      <p:cBhvr>
                                        <p:cTn id="38" dur="166" decel="50000">
                                          <p:stCondLst>
                                            <p:cond delay="1834"/>
                                          </p:stCondLst>
                                        </p:cTn>
                                        <p:tgtEl>
                                          <p:spTgt spid="4">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randombar(horizontal)">
                                      <p:cBhvr>
                                        <p:cTn id="4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762000" y="438150"/>
            <a:ext cx="6549300" cy="1287300"/>
          </a:xfrm>
        </p:spPr>
        <p:txBody>
          <a:bodyPr/>
          <a:lstStyle/>
          <a:p>
            <a:r>
              <a:rPr lang="en-US" dirty="0"/>
              <a:t>Diagnosis</a:t>
            </a:r>
            <a:endParaRPr lang="ar-SA" dirty="0"/>
          </a:p>
        </p:txBody>
      </p:sp>
      <p:sp>
        <p:nvSpPr>
          <p:cNvPr id="3" name="عنوان فرعي 2"/>
          <p:cNvSpPr>
            <a:spLocks noGrp="1"/>
          </p:cNvSpPr>
          <p:nvPr>
            <p:ph type="subTitle" idx="1"/>
          </p:nvPr>
        </p:nvSpPr>
        <p:spPr>
          <a:xfrm rot="21222495">
            <a:off x="473898" y="2078464"/>
            <a:ext cx="4935600" cy="576000"/>
          </a:xfrm>
        </p:spPr>
        <p:txBody>
          <a:bodyPr/>
          <a:lstStyle/>
          <a:p>
            <a:r>
              <a:rPr lang="en-US" dirty="0"/>
              <a:t>If your doctor suspects that you have anorexia nervosa, he or she will typically do several tests and exams to help pinpoint a diagnosis</a:t>
            </a:r>
            <a:endParaRPr lang="ar-SA"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1962150"/>
            <a:ext cx="2560863" cy="2581275"/>
          </a:xfrm>
          <a:prstGeom prst="ellipse">
            <a:avLst/>
          </a:prstGeom>
          <a:ln>
            <a:noFill/>
          </a:ln>
          <a:effectLst>
            <a:softEdge rad="112500"/>
          </a:effec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86761">
            <a:off x="5721462" y="1504950"/>
            <a:ext cx="3005137" cy="326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694260"/>
      </p:ext>
    </p:extLst>
  </p:cSld>
  <p:clrMapOvr>
    <a:masterClrMapping/>
  </p:clrMapOvr>
  <p:transition spd="slow">
    <p:wheel spokes="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958"/>
        <p:cNvGrpSpPr/>
        <p:nvPr/>
      </p:nvGrpSpPr>
      <p:grpSpPr>
        <a:xfrm>
          <a:off x="0" y="0"/>
          <a:ext cx="0" cy="0"/>
          <a:chOff x="0" y="0"/>
          <a:chExt cx="0" cy="0"/>
        </a:xfrm>
      </p:grpSpPr>
      <p:sp>
        <p:nvSpPr>
          <p:cNvPr id="1959" name="Google Shape;1959;p47"/>
          <p:cNvSpPr txBox="1">
            <a:spLocks noGrp="1"/>
          </p:cNvSpPr>
          <p:nvPr>
            <p:ph type="ctrTitle" idx="15"/>
          </p:nvPr>
        </p:nvSpPr>
        <p:spPr>
          <a:xfrm>
            <a:off x="720000" y="422850"/>
            <a:ext cx="7704000" cy="640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Diagnosis</a:t>
            </a:r>
            <a:endParaRPr dirty="0"/>
          </a:p>
        </p:txBody>
      </p:sp>
      <p:sp>
        <p:nvSpPr>
          <p:cNvPr id="1961" name="Google Shape;1961;p47"/>
          <p:cNvSpPr txBox="1">
            <a:spLocks noGrp="1"/>
          </p:cNvSpPr>
          <p:nvPr>
            <p:ph type="subTitle" idx="1"/>
          </p:nvPr>
        </p:nvSpPr>
        <p:spPr>
          <a:xfrm>
            <a:off x="755240" y="1971440"/>
            <a:ext cx="2110500" cy="581700"/>
          </a:xfrm>
          <a:prstGeom prst="rect">
            <a:avLst/>
          </a:prstGeom>
        </p:spPr>
        <p:txBody>
          <a:bodyPr spcFirstLastPara="1" wrap="square" lIns="91425" tIns="91425" rIns="91425" bIns="91425" anchor="t" anchorCtr="0">
            <a:noAutofit/>
          </a:bodyPr>
          <a:lstStyle/>
          <a:p>
            <a:pPr marL="0" lvl="0" indent="0"/>
            <a:r>
              <a:rPr lang="en-US" dirty="0"/>
              <a:t> This may include measuring your height and weight; checking your vital signs, such as heart rate, blood pressure and temperature; checking your skin and nails for problems; listening to your heart and lungs; and examining your abdomen.</a:t>
            </a:r>
            <a:endParaRPr dirty="0"/>
          </a:p>
        </p:txBody>
      </p:sp>
      <p:sp>
        <p:nvSpPr>
          <p:cNvPr id="1963" name="Google Shape;1963;p47"/>
          <p:cNvSpPr txBox="1">
            <a:spLocks noGrp="1"/>
          </p:cNvSpPr>
          <p:nvPr>
            <p:ph type="subTitle" idx="3"/>
          </p:nvPr>
        </p:nvSpPr>
        <p:spPr>
          <a:xfrm>
            <a:off x="3516750" y="2114550"/>
            <a:ext cx="2110500" cy="824447"/>
          </a:xfrm>
          <a:prstGeom prst="rect">
            <a:avLst/>
          </a:prstGeom>
        </p:spPr>
        <p:txBody>
          <a:bodyPr spcFirstLastPara="1" wrap="square" lIns="91425" tIns="91425" rIns="91425" bIns="91425" anchor="t" anchorCtr="0">
            <a:noAutofit/>
          </a:bodyPr>
          <a:lstStyle/>
          <a:p>
            <a:pPr marL="0" lvl="0" indent="0"/>
            <a:r>
              <a:rPr lang="en-US" dirty="0"/>
              <a:t> These may include a complete blood count (CBC) and more-specialized blood tests to check electrolytes and protein as well as functioning of your liver, kidney and thyroid. A urinalysis also may be done.</a:t>
            </a:r>
            <a:endParaRPr dirty="0"/>
          </a:p>
        </p:txBody>
      </p:sp>
      <p:sp>
        <p:nvSpPr>
          <p:cNvPr id="1965" name="Google Shape;1965;p47"/>
          <p:cNvSpPr txBox="1">
            <a:spLocks noGrp="1"/>
          </p:cNvSpPr>
          <p:nvPr>
            <p:ph type="subTitle" idx="5"/>
          </p:nvPr>
        </p:nvSpPr>
        <p:spPr>
          <a:xfrm>
            <a:off x="6278233" y="2114550"/>
            <a:ext cx="2110500" cy="581700"/>
          </a:xfrm>
          <a:prstGeom prst="rect">
            <a:avLst/>
          </a:prstGeom>
        </p:spPr>
        <p:txBody>
          <a:bodyPr spcFirstLastPara="1" wrap="square" lIns="91425" tIns="91425" rIns="91425" bIns="91425" anchor="t" anchorCtr="0">
            <a:noAutofit/>
          </a:bodyPr>
          <a:lstStyle/>
          <a:p>
            <a:pPr marL="0" lvl="0" indent="0"/>
            <a:r>
              <a:rPr lang="en-US" dirty="0"/>
              <a:t>A doctor or mental health professional will likely ask about your thoughts, feelings and eating habits. You may also be asked to complete psychological self-assessment questionnaires</a:t>
            </a:r>
            <a:endParaRPr dirty="0"/>
          </a:p>
        </p:txBody>
      </p:sp>
      <p:grpSp>
        <p:nvGrpSpPr>
          <p:cNvPr id="1972" name="Google Shape;1972;p47"/>
          <p:cNvGrpSpPr/>
          <p:nvPr/>
        </p:nvGrpSpPr>
        <p:grpSpPr>
          <a:xfrm>
            <a:off x="914400" y="1247086"/>
            <a:ext cx="1676400" cy="731246"/>
            <a:chOff x="5791630" y="1686742"/>
            <a:chExt cx="689313" cy="603775"/>
          </a:xfrm>
        </p:grpSpPr>
        <p:sp>
          <p:nvSpPr>
            <p:cNvPr id="1973" name="Google Shape;1973;p47"/>
            <p:cNvSpPr/>
            <p:nvPr/>
          </p:nvSpPr>
          <p:spPr>
            <a:xfrm>
              <a:off x="5791630" y="1686742"/>
              <a:ext cx="689313" cy="603775"/>
            </a:xfrm>
            <a:custGeom>
              <a:avLst/>
              <a:gdLst/>
              <a:ahLst/>
              <a:cxnLst/>
              <a:rect l="l" t="t" r="r" b="b"/>
              <a:pathLst>
                <a:path w="89842" h="64112" extrusionOk="0">
                  <a:moveTo>
                    <a:pt x="19416" y="8720"/>
                  </a:moveTo>
                  <a:lnTo>
                    <a:pt x="19416" y="8720"/>
                  </a:lnTo>
                  <a:cubicBezTo>
                    <a:pt x="16514" y="10641"/>
                    <a:pt x="13775" y="12848"/>
                    <a:pt x="11241" y="15301"/>
                  </a:cubicBezTo>
                  <a:cubicBezTo>
                    <a:pt x="13571" y="12603"/>
                    <a:pt x="16310" y="10396"/>
                    <a:pt x="19416" y="8720"/>
                  </a:cubicBezTo>
                  <a:close/>
                  <a:moveTo>
                    <a:pt x="56621" y="1552"/>
                  </a:moveTo>
                  <a:cubicBezTo>
                    <a:pt x="56955" y="1552"/>
                    <a:pt x="57294" y="1650"/>
                    <a:pt x="57633" y="1690"/>
                  </a:cubicBezTo>
                  <a:cubicBezTo>
                    <a:pt x="60086" y="2058"/>
                    <a:pt x="62415" y="2712"/>
                    <a:pt x="64786" y="3284"/>
                  </a:cubicBezTo>
                  <a:cubicBezTo>
                    <a:pt x="69568" y="4428"/>
                    <a:pt x="73656" y="6758"/>
                    <a:pt x="77375" y="9783"/>
                  </a:cubicBezTo>
                  <a:cubicBezTo>
                    <a:pt x="80359" y="12194"/>
                    <a:pt x="82648" y="15178"/>
                    <a:pt x="84692" y="18448"/>
                  </a:cubicBezTo>
                  <a:cubicBezTo>
                    <a:pt x="86245" y="20941"/>
                    <a:pt x="87389" y="23639"/>
                    <a:pt x="88084" y="26459"/>
                  </a:cubicBezTo>
                  <a:lnTo>
                    <a:pt x="88084" y="26786"/>
                  </a:lnTo>
                  <a:cubicBezTo>
                    <a:pt x="88084" y="28789"/>
                    <a:pt x="87921" y="30792"/>
                    <a:pt x="87716" y="32795"/>
                  </a:cubicBezTo>
                  <a:cubicBezTo>
                    <a:pt x="87676" y="32999"/>
                    <a:pt x="87676" y="33204"/>
                    <a:pt x="87594" y="33408"/>
                  </a:cubicBezTo>
                  <a:cubicBezTo>
                    <a:pt x="87716" y="33694"/>
                    <a:pt x="87716" y="34062"/>
                    <a:pt x="87512" y="34307"/>
                  </a:cubicBezTo>
                  <a:cubicBezTo>
                    <a:pt x="87267" y="34716"/>
                    <a:pt x="87022" y="35166"/>
                    <a:pt x="86735" y="35697"/>
                  </a:cubicBezTo>
                  <a:lnTo>
                    <a:pt x="86735" y="34062"/>
                  </a:lnTo>
                  <a:cubicBezTo>
                    <a:pt x="88697" y="24171"/>
                    <a:pt x="82239" y="14851"/>
                    <a:pt x="73778" y="9865"/>
                  </a:cubicBezTo>
                  <a:cubicBezTo>
                    <a:pt x="68383" y="6717"/>
                    <a:pt x="62538" y="4510"/>
                    <a:pt x="56407" y="3325"/>
                  </a:cubicBezTo>
                  <a:lnTo>
                    <a:pt x="56407" y="3284"/>
                  </a:lnTo>
                  <a:cubicBezTo>
                    <a:pt x="56284" y="3284"/>
                    <a:pt x="56203" y="3243"/>
                    <a:pt x="56121" y="3243"/>
                  </a:cubicBezTo>
                  <a:cubicBezTo>
                    <a:pt x="55549" y="3120"/>
                    <a:pt x="54976" y="2998"/>
                    <a:pt x="54404" y="2916"/>
                  </a:cubicBezTo>
                  <a:cubicBezTo>
                    <a:pt x="54200" y="2793"/>
                    <a:pt x="53995" y="2712"/>
                    <a:pt x="53750" y="2671"/>
                  </a:cubicBezTo>
                  <a:cubicBezTo>
                    <a:pt x="52360" y="2507"/>
                    <a:pt x="51012" y="2344"/>
                    <a:pt x="49622" y="2139"/>
                  </a:cubicBezTo>
                  <a:cubicBezTo>
                    <a:pt x="50583" y="1984"/>
                    <a:pt x="51528" y="1811"/>
                    <a:pt x="52466" y="1811"/>
                  </a:cubicBezTo>
                  <a:cubicBezTo>
                    <a:pt x="53005" y="1811"/>
                    <a:pt x="53541" y="1868"/>
                    <a:pt x="54077" y="2017"/>
                  </a:cubicBezTo>
                  <a:cubicBezTo>
                    <a:pt x="54380" y="2118"/>
                    <a:pt x="54776" y="2250"/>
                    <a:pt x="55102" y="2250"/>
                  </a:cubicBezTo>
                  <a:cubicBezTo>
                    <a:pt x="55304" y="2250"/>
                    <a:pt x="55480" y="2199"/>
                    <a:pt x="55589" y="2058"/>
                  </a:cubicBezTo>
                  <a:cubicBezTo>
                    <a:pt x="55924" y="1660"/>
                    <a:pt x="56270" y="1552"/>
                    <a:pt x="56621" y="1552"/>
                  </a:cubicBezTo>
                  <a:close/>
                  <a:moveTo>
                    <a:pt x="86531" y="35043"/>
                  </a:moveTo>
                  <a:lnTo>
                    <a:pt x="86531" y="35043"/>
                  </a:lnTo>
                  <a:cubicBezTo>
                    <a:pt x="86490" y="35533"/>
                    <a:pt x="86408" y="35983"/>
                    <a:pt x="86327" y="36474"/>
                  </a:cubicBezTo>
                  <a:lnTo>
                    <a:pt x="85714" y="37495"/>
                  </a:lnTo>
                  <a:cubicBezTo>
                    <a:pt x="85836" y="37250"/>
                    <a:pt x="85918" y="37005"/>
                    <a:pt x="86041" y="36719"/>
                  </a:cubicBezTo>
                  <a:cubicBezTo>
                    <a:pt x="86245" y="36147"/>
                    <a:pt x="86368" y="35615"/>
                    <a:pt x="86531" y="35043"/>
                  </a:cubicBezTo>
                  <a:close/>
                  <a:moveTo>
                    <a:pt x="1668" y="41255"/>
                  </a:moveTo>
                  <a:cubicBezTo>
                    <a:pt x="1671" y="41269"/>
                    <a:pt x="1674" y="41283"/>
                    <a:pt x="1677" y="41297"/>
                  </a:cubicBezTo>
                  <a:lnTo>
                    <a:pt x="1677" y="41256"/>
                  </a:lnTo>
                  <a:cubicBezTo>
                    <a:pt x="1674" y="41256"/>
                    <a:pt x="1671" y="41255"/>
                    <a:pt x="1668" y="41255"/>
                  </a:cubicBezTo>
                  <a:close/>
                  <a:moveTo>
                    <a:pt x="1677" y="41297"/>
                  </a:moveTo>
                  <a:lnTo>
                    <a:pt x="1677" y="42605"/>
                  </a:lnTo>
                  <a:lnTo>
                    <a:pt x="1758" y="42605"/>
                  </a:lnTo>
                  <a:lnTo>
                    <a:pt x="1677" y="41297"/>
                  </a:lnTo>
                  <a:close/>
                  <a:moveTo>
                    <a:pt x="82280" y="44076"/>
                  </a:moveTo>
                  <a:lnTo>
                    <a:pt x="82280" y="44076"/>
                  </a:lnTo>
                  <a:cubicBezTo>
                    <a:pt x="82239" y="44240"/>
                    <a:pt x="82198" y="44403"/>
                    <a:pt x="82158" y="44567"/>
                  </a:cubicBezTo>
                  <a:cubicBezTo>
                    <a:pt x="82035" y="44730"/>
                    <a:pt x="81871" y="44853"/>
                    <a:pt x="81749" y="44975"/>
                  </a:cubicBezTo>
                  <a:lnTo>
                    <a:pt x="81095" y="45507"/>
                  </a:lnTo>
                  <a:cubicBezTo>
                    <a:pt x="81422" y="45098"/>
                    <a:pt x="81749" y="44689"/>
                    <a:pt x="82035" y="44281"/>
                  </a:cubicBezTo>
                  <a:lnTo>
                    <a:pt x="82280" y="44076"/>
                  </a:lnTo>
                  <a:close/>
                  <a:moveTo>
                    <a:pt x="43009" y="3180"/>
                  </a:moveTo>
                  <a:cubicBezTo>
                    <a:pt x="49664" y="3180"/>
                    <a:pt x="56292" y="4208"/>
                    <a:pt x="62661" y="6227"/>
                  </a:cubicBezTo>
                  <a:cubicBezTo>
                    <a:pt x="74351" y="9906"/>
                    <a:pt x="87185" y="18816"/>
                    <a:pt x="85795" y="32631"/>
                  </a:cubicBezTo>
                  <a:cubicBezTo>
                    <a:pt x="85346" y="37005"/>
                    <a:pt x="83220" y="41051"/>
                    <a:pt x="80441" y="44526"/>
                  </a:cubicBezTo>
                  <a:cubicBezTo>
                    <a:pt x="78765" y="46038"/>
                    <a:pt x="76967" y="47428"/>
                    <a:pt x="75086" y="48695"/>
                  </a:cubicBezTo>
                  <a:cubicBezTo>
                    <a:pt x="74473" y="48981"/>
                    <a:pt x="74065" y="49512"/>
                    <a:pt x="73860" y="50125"/>
                  </a:cubicBezTo>
                  <a:cubicBezTo>
                    <a:pt x="75086" y="49676"/>
                    <a:pt x="76231" y="48981"/>
                    <a:pt x="77212" y="48082"/>
                  </a:cubicBezTo>
                  <a:lnTo>
                    <a:pt x="77212" y="48082"/>
                  </a:lnTo>
                  <a:cubicBezTo>
                    <a:pt x="76517" y="48777"/>
                    <a:pt x="75822" y="49390"/>
                    <a:pt x="75168" y="50003"/>
                  </a:cubicBezTo>
                  <a:cubicBezTo>
                    <a:pt x="74596" y="50493"/>
                    <a:pt x="73983" y="50984"/>
                    <a:pt x="73411" y="51433"/>
                  </a:cubicBezTo>
                  <a:cubicBezTo>
                    <a:pt x="72675" y="51924"/>
                    <a:pt x="71980" y="52374"/>
                    <a:pt x="71244" y="52823"/>
                  </a:cubicBezTo>
                  <a:cubicBezTo>
                    <a:pt x="70999" y="52946"/>
                    <a:pt x="70631" y="53068"/>
                    <a:pt x="70631" y="53436"/>
                  </a:cubicBezTo>
                  <a:cubicBezTo>
                    <a:pt x="66871" y="55930"/>
                    <a:pt x="62865" y="57932"/>
                    <a:pt x="58614" y="59445"/>
                  </a:cubicBezTo>
                  <a:lnTo>
                    <a:pt x="58614" y="59486"/>
                  </a:lnTo>
                  <a:cubicBezTo>
                    <a:pt x="53053" y="61522"/>
                    <a:pt x="47116" y="62725"/>
                    <a:pt x="41212" y="62725"/>
                  </a:cubicBezTo>
                  <a:cubicBezTo>
                    <a:pt x="36095" y="62725"/>
                    <a:pt x="31003" y="61821"/>
                    <a:pt x="26201" y="59772"/>
                  </a:cubicBezTo>
                  <a:cubicBezTo>
                    <a:pt x="24893" y="59200"/>
                    <a:pt x="23585" y="58546"/>
                    <a:pt x="22359" y="57810"/>
                  </a:cubicBezTo>
                  <a:cubicBezTo>
                    <a:pt x="20806" y="57278"/>
                    <a:pt x="19293" y="56543"/>
                    <a:pt x="17904" y="55643"/>
                  </a:cubicBezTo>
                  <a:lnTo>
                    <a:pt x="17863" y="55643"/>
                  </a:lnTo>
                  <a:cubicBezTo>
                    <a:pt x="17985" y="55930"/>
                    <a:pt x="18026" y="56297"/>
                    <a:pt x="17945" y="56624"/>
                  </a:cubicBezTo>
                  <a:cubicBezTo>
                    <a:pt x="18435" y="56992"/>
                    <a:pt x="18926" y="57319"/>
                    <a:pt x="19457" y="57646"/>
                  </a:cubicBezTo>
                  <a:cubicBezTo>
                    <a:pt x="18231" y="57238"/>
                    <a:pt x="17086" y="56747"/>
                    <a:pt x="15942" y="56175"/>
                  </a:cubicBezTo>
                  <a:cubicBezTo>
                    <a:pt x="13489" y="54949"/>
                    <a:pt x="11323" y="53273"/>
                    <a:pt x="9484" y="51311"/>
                  </a:cubicBezTo>
                  <a:cubicBezTo>
                    <a:pt x="8380" y="50125"/>
                    <a:pt x="7440" y="48818"/>
                    <a:pt x="6663" y="47428"/>
                  </a:cubicBezTo>
                  <a:cubicBezTo>
                    <a:pt x="6541" y="47019"/>
                    <a:pt x="6377" y="46692"/>
                    <a:pt x="6091" y="46406"/>
                  </a:cubicBezTo>
                  <a:cubicBezTo>
                    <a:pt x="5887" y="45956"/>
                    <a:pt x="5682" y="45466"/>
                    <a:pt x="5478" y="45016"/>
                  </a:cubicBezTo>
                  <a:cubicBezTo>
                    <a:pt x="5274" y="43381"/>
                    <a:pt x="4701" y="41746"/>
                    <a:pt x="5233" y="40152"/>
                  </a:cubicBezTo>
                  <a:cubicBezTo>
                    <a:pt x="5151" y="39825"/>
                    <a:pt x="5069" y="39457"/>
                    <a:pt x="4988" y="39130"/>
                  </a:cubicBezTo>
                  <a:cubicBezTo>
                    <a:pt x="4988" y="39090"/>
                    <a:pt x="4988" y="39049"/>
                    <a:pt x="4988" y="39008"/>
                  </a:cubicBezTo>
                  <a:cubicBezTo>
                    <a:pt x="4783" y="37986"/>
                    <a:pt x="4742" y="36923"/>
                    <a:pt x="4783" y="35860"/>
                  </a:cubicBezTo>
                  <a:lnTo>
                    <a:pt x="4783" y="35615"/>
                  </a:lnTo>
                  <a:cubicBezTo>
                    <a:pt x="4824" y="35288"/>
                    <a:pt x="4865" y="35002"/>
                    <a:pt x="4906" y="34675"/>
                  </a:cubicBezTo>
                  <a:lnTo>
                    <a:pt x="4906" y="34553"/>
                  </a:lnTo>
                  <a:cubicBezTo>
                    <a:pt x="4947" y="34185"/>
                    <a:pt x="5028" y="33817"/>
                    <a:pt x="5110" y="33490"/>
                  </a:cubicBezTo>
                  <a:cubicBezTo>
                    <a:pt x="5274" y="32754"/>
                    <a:pt x="5519" y="32018"/>
                    <a:pt x="5764" y="31323"/>
                  </a:cubicBezTo>
                  <a:cubicBezTo>
                    <a:pt x="6050" y="29525"/>
                    <a:pt x="6541" y="27727"/>
                    <a:pt x="7276" y="26051"/>
                  </a:cubicBezTo>
                  <a:cubicBezTo>
                    <a:pt x="8012" y="24334"/>
                    <a:pt x="8952" y="22658"/>
                    <a:pt x="10097" y="21146"/>
                  </a:cubicBezTo>
                  <a:lnTo>
                    <a:pt x="10179" y="21023"/>
                  </a:lnTo>
                  <a:cubicBezTo>
                    <a:pt x="10342" y="20778"/>
                    <a:pt x="10546" y="20533"/>
                    <a:pt x="10751" y="20287"/>
                  </a:cubicBezTo>
                  <a:lnTo>
                    <a:pt x="10914" y="20042"/>
                  </a:lnTo>
                  <a:cubicBezTo>
                    <a:pt x="11119" y="19838"/>
                    <a:pt x="11282" y="19634"/>
                    <a:pt x="11446" y="19388"/>
                  </a:cubicBezTo>
                  <a:cubicBezTo>
                    <a:pt x="11527" y="19307"/>
                    <a:pt x="11609" y="19266"/>
                    <a:pt x="11650" y="19184"/>
                  </a:cubicBezTo>
                  <a:cubicBezTo>
                    <a:pt x="11895" y="18898"/>
                    <a:pt x="12181" y="18612"/>
                    <a:pt x="12386" y="18366"/>
                  </a:cubicBezTo>
                  <a:cubicBezTo>
                    <a:pt x="14470" y="16077"/>
                    <a:pt x="16882" y="14156"/>
                    <a:pt x="19539" y="12644"/>
                  </a:cubicBezTo>
                  <a:cubicBezTo>
                    <a:pt x="22155" y="10478"/>
                    <a:pt x="25016" y="8598"/>
                    <a:pt x="28040" y="6963"/>
                  </a:cubicBezTo>
                  <a:cubicBezTo>
                    <a:pt x="30779" y="5450"/>
                    <a:pt x="33681" y="4306"/>
                    <a:pt x="36706" y="3488"/>
                  </a:cubicBezTo>
                  <a:cubicBezTo>
                    <a:pt x="38805" y="3282"/>
                    <a:pt x="40908" y="3180"/>
                    <a:pt x="43009" y="3180"/>
                  </a:cubicBezTo>
                  <a:close/>
                  <a:moveTo>
                    <a:pt x="50575" y="0"/>
                  </a:moveTo>
                  <a:cubicBezTo>
                    <a:pt x="48864" y="0"/>
                    <a:pt x="47142" y="76"/>
                    <a:pt x="45412" y="218"/>
                  </a:cubicBezTo>
                  <a:cubicBezTo>
                    <a:pt x="43736" y="259"/>
                    <a:pt x="42060" y="504"/>
                    <a:pt x="40384" y="913"/>
                  </a:cubicBezTo>
                  <a:lnTo>
                    <a:pt x="39485" y="995"/>
                  </a:lnTo>
                  <a:cubicBezTo>
                    <a:pt x="38463" y="1077"/>
                    <a:pt x="37482" y="1322"/>
                    <a:pt x="36542" y="1731"/>
                  </a:cubicBezTo>
                  <a:cubicBezTo>
                    <a:pt x="36174" y="1731"/>
                    <a:pt x="35806" y="1853"/>
                    <a:pt x="35520" y="2058"/>
                  </a:cubicBezTo>
                  <a:lnTo>
                    <a:pt x="34866" y="2058"/>
                  </a:lnTo>
                  <a:cubicBezTo>
                    <a:pt x="34172" y="2180"/>
                    <a:pt x="33477" y="2385"/>
                    <a:pt x="32823" y="2630"/>
                  </a:cubicBezTo>
                  <a:lnTo>
                    <a:pt x="32659" y="2712"/>
                  </a:lnTo>
                  <a:cubicBezTo>
                    <a:pt x="32496" y="2753"/>
                    <a:pt x="32332" y="2793"/>
                    <a:pt x="32169" y="2834"/>
                  </a:cubicBezTo>
                  <a:cubicBezTo>
                    <a:pt x="32290" y="2899"/>
                    <a:pt x="32404" y="2922"/>
                    <a:pt x="32514" y="2922"/>
                  </a:cubicBezTo>
                  <a:cubicBezTo>
                    <a:pt x="32793" y="2922"/>
                    <a:pt x="33042" y="2772"/>
                    <a:pt x="33285" y="2772"/>
                  </a:cubicBezTo>
                  <a:cubicBezTo>
                    <a:pt x="33431" y="2772"/>
                    <a:pt x="33574" y="2826"/>
                    <a:pt x="33722" y="2998"/>
                  </a:cubicBezTo>
                  <a:cubicBezTo>
                    <a:pt x="32986" y="3120"/>
                    <a:pt x="32250" y="3243"/>
                    <a:pt x="31515" y="3407"/>
                  </a:cubicBezTo>
                  <a:cubicBezTo>
                    <a:pt x="31405" y="3385"/>
                    <a:pt x="31293" y="3374"/>
                    <a:pt x="31179" y="3374"/>
                  </a:cubicBezTo>
                  <a:cubicBezTo>
                    <a:pt x="30868" y="3374"/>
                    <a:pt x="30547" y="3450"/>
                    <a:pt x="30248" y="3570"/>
                  </a:cubicBezTo>
                  <a:cubicBezTo>
                    <a:pt x="30207" y="3568"/>
                    <a:pt x="30168" y="3567"/>
                    <a:pt x="30128" y="3567"/>
                  </a:cubicBezTo>
                  <a:cubicBezTo>
                    <a:pt x="29324" y="3567"/>
                    <a:pt x="28656" y="3951"/>
                    <a:pt x="27877" y="4224"/>
                  </a:cubicBezTo>
                  <a:lnTo>
                    <a:pt x="27305" y="4469"/>
                  </a:lnTo>
                  <a:cubicBezTo>
                    <a:pt x="26692" y="4674"/>
                    <a:pt x="26038" y="4837"/>
                    <a:pt x="25425" y="5082"/>
                  </a:cubicBezTo>
                  <a:cubicBezTo>
                    <a:pt x="18272" y="7494"/>
                    <a:pt x="12018" y="11704"/>
                    <a:pt x="8094" y="18244"/>
                  </a:cubicBezTo>
                  <a:cubicBezTo>
                    <a:pt x="7890" y="18612"/>
                    <a:pt x="7644" y="18980"/>
                    <a:pt x="7481" y="19347"/>
                  </a:cubicBezTo>
                  <a:cubicBezTo>
                    <a:pt x="6336" y="20696"/>
                    <a:pt x="5233" y="22127"/>
                    <a:pt x="4211" y="23598"/>
                  </a:cubicBezTo>
                  <a:cubicBezTo>
                    <a:pt x="4047" y="23803"/>
                    <a:pt x="3761" y="24211"/>
                    <a:pt x="3884" y="24252"/>
                  </a:cubicBezTo>
                  <a:cubicBezTo>
                    <a:pt x="5560" y="24498"/>
                    <a:pt x="4129" y="25315"/>
                    <a:pt x="4047" y="25560"/>
                  </a:cubicBezTo>
                  <a:cubicBezTo>
                    <a:pt x="3843" y="25969"/>
                    <a:pt x="3680" y="26419"/>
                    <a:pt x="3516" y="26827"/>
                  </a:cubicBezTo>
                  <a:cubicBezTo>
                    <a:pt x="3475" y="26950"/>
                    <a:pt x="3393" y="27073"/>
                    <a:pt x="3353" y="27195"/>
                  </a:cubicBezTo>
                  <a:cubicBezTo>
                    <a:pt x="3230" y="27481"/>
                    <a:pt x="3107" y="27808"/>
                    <a:pt x="3026" y="28094"/>
                  </a:cubicBezTo>
                  <a:lnTo>
                    <a:pt x="2862" y="28503"/>
                  </a:lnTo>
                  <a:cubicBezTo>
                    <a:pt x="2739" y="28830"/>
                    <a:pt x="2658" y="29116"/>
                    <a:pt x="2535" y="29443"/>
                  </a:cubicBezTo>
                  <a:lnTo>
                    <a:pt x="2412" y="29811"/>
                  </a:lnTo>
                  <a:cubicBezTo>
                    <a:pt x="2290" y="30220"/>
                    <a:pt x="2126" y="30669"/>
                    <a:pt x="2004" y="31119"/>
                  </a:cubicBezTo>
                  <a:cubicBezTo>
                    <a:pt x="1677" y="32223"/>
                    <a:pt x="1431" y="33367"/>
                    <a:pt x="1186" y="34512"/>
                  </a:cubicBezTo>
                  <a:cubicBezTo>
                    <a:pt x="737" y="36801"/>
                    <a:pt x="1" y="39090"/>
                    <a:pt x="491" y="41665"/>
                  </a:cubicBezTo>
                  <a:cubicBezTo>
                    <a:pt x="543" y="41067"/>
                    <a:pt x="680" y="40890"/>
                    <a:pt x="855" y="40890"/>
                  </a:cubicBezTo>
                  <a:cubicBezTo>
                    <a:pt x="1095" y="40890"/>
                    <a:pt x="1408" y="41224"/>
                    <a:pt x="1668" y="41255"/>
                  </a:cubicBezTo>
                  <a:lnTo>
                    <a:pt x="1668" y="41255"/>
                  </a:lnTo>
                  <a:cubicBezTo>
                    <a:pt x="1226" y="39225"/>
                    <a:pt x="1150" y="37196"/>
                    <a:pt x="1881" y="35206"/>
                  </a:cubicBezTo>
                  <a:lnTo>
                    <a:pt x="1840" y="35206"/>
                  </a:lnTo>
                  <a:cubicBezTo>
                    <a:pt x="1922" y="34961"/>
                    <a:pt x="2004" y="34757"/>
                    <a:pt x="2126" y="34512"/>
                  </a:cubicBezTo>
                  <a:cubicBezTo>
                    <a:pt x="2331" y="35656"/>
                    <a:pt x="2412" y="36801"/>
                    <a:pt x="2331" y="37945"/>
                  </a:cubicBezTo>
                  <a:cubicBezTo>
                    <a:pt x="2249" y="39212"/>
                    <a:pt x="2535" y="40438"/>
                    <a:pt x="3230" y="41501"/>
                  </a:cubicBezTo>
                  <a:cubicBezTo>
                    <a:pt x="3843" y="44975"/>
                    <a:pt x="5601" y="48327"/>
                    <a:pt x="7603" y="51025"/>
                  </a:cubicBezTo>
                  <a:cubicBezTo>
                    <a:pt x="11200" y="55766"/>
                    <a:pt x="17536" y="59322"/>
                    <a:pt x="23422" y="60221"/>
                  </a:cubicBezTo>
                  <a:cubicBezTo>
                    <a:pt x="23446" y="60233"/>
                    <a:pt x="23470" y="60238"/>
                    <a:pt x="23494" y="60238"/>
                  </a:cubicBezTo>
                  <a:cubicBezTo>
                    <a:pt x="23551" y="60238"/>
                    <a:pt x="23609" y="60209"/>
                    <a:pt x="23667" y="60180"/>
                  </a:cubicBezTo>
                  <a:cubicBezTo>
                    <a:pt x="24689" y="60671"/>
                    <a:pt x="25711" y="61161"/>
                    <a:pt x="26732" y="61570"/>
                  </a:cubicBezTo>
                  <a:cubicBezTo>
                    <a:pt x="31145" y="63348"/>
                    <a:pt x="35815" y="64112"/>
                    <a:pt x="40520" y="64112"/>
                  </a:cubicBezTo>
                  <a:cubicBezTo>
                    <a:pt x="47497" y="64112"/>
                    <a:pt x="54548" y="62433"/>
                    <a:pt x="60944" y="59894"/>
                  </a:cubicBezTo>
                  <a:cubicBezTo>
                    <a:pt x="67157" y="57442"/>
                    <a:pt x="72838" y="53845"/>
                    <a:pt x="77702" y="49226"/>
                  </a:cubicBezTo>
                  <a:cubicBezTo>
                    <a:pt x="78438" y="48654"/>
                    <a:pt x="79174" y="48082"/>
                    <a:pt x="79950" y="47510"/>
                  </a:cubicBezTo>
                  <a:lnTo>
                    <a:pt x="79950" y="47510"/>
                  </a:lnTo>
                  <a:lnTo>
                    <a:pt x="78561" y="49063"/>
                  </a:lnTo>
                  <a:cubicBezTo>
                    <a:pt x="79787" y="48164"/>
                    <a:pt x="80890" y="47142"/>
                    <a:pt x="81912" y="45997"/>
                  </a:cubicBezTo>
                  <a:lnTo>
                    <a:pt x="82198" y="45752"/>
                  </a:lnTo>
                  <a:lnTo>
                    <a:pt x="82198" y="45752"/>
                  </a:lnTo>
                  <a:cubicBezTo>
                    <a:pt x="82444" y="46447"/>
                    <a:pt x="81749" y="46733"/>
                    <a:pt x="82117" y="47510"/>
                  </a:cubicBezTo>
                  <a:cubicBezTo>
                    <a:pt x="84692" y="43749"/>
                    <a:pt x="86695" y="39825"/>
                    <a:pt x="89024" y="36065"/>
                  </a:cubicBezTo>
                  <a:lnTo>
                    <a:pt x="89065" y="36187"/>
                  </a:lnTo>
                  <a:cubicBezTo>
                    <a:pt x="89065" y="36433"/>
                    <a:pt x="89024" y="36678"/>
                    <a:pt x="88984" y="36964"/>
                  </a:cubicBezTo>
                  <a:cubicBezTo>
                    <a:pt x="89024" y="37741"/>
                    <a:pt x="88943" y="38558"/>
                    <a:pt x="88738" y="39294"/>
                  </a:cubicBezTo>
                  <a:cubicBezTo>
                    <a:pt x="88534" y="39907"/>
                    <a:pt x="88330" y="40520"/>
                    <a:pt x="88207" y="41133"/>
                  </a:cubicBezTo>
                  <a:lnTo>
                    <a:pt x="88616" y="41215"/>
                  </a:lnTo>
                  <a:cubicBezTo>
                    <a:pt x="88738" y="40929"/>
                    <a:pt x="88861" y="40684"/>
                    <a:pt x="88943" y="40397"/>
                  </a:cubicBezTo>
                  <a:lnTo>
                    <a:pt x="88943" y="40397"/>
                  </a:lnTo>
                  <a:cubicBezTo>
                    <a:pt x="88738" y="41297"/>
                    <a:pt x="88493" y="42196"/>
                    <a:pt x="88248" y="43136"/>
                  </a:cubicBezTo>
                  <a:cubicBezTo>
                    <a:pt x="89270" y="41992"/>
                    <a:pt x="89842" y="40479"/>
                    <a:pt x="89801" y="38967"/>
                  </a:cubicBezTo>
                  <a:cubicBezTo>
                    <a:pt x="89597" y="35288"/>
                    <a:pt x="89638" y="31610"/>
                    <a:pt x="89392" y="27972"/>
                  </a:cubicBezTo>
                  <a:cubicBezTo>
                    <a:pt x="89311" y="26623"/>
                    <a:pt x="89065" y="25315"/>
                    <a:pt x="88657" y="24007"/>
                  </a:cubicBezTo>
                  <a:cubicBezTo>
                    <a:pt x="88411" y="23271"/>
                    <a:pt x="88166" y="22576"/>
                    <a:pt x="87880" y="21882"/>
                  </a:cubicBezTo>
                  <a:cubicBezTo>
                    <a:pt x="86981" y="19756"/>
                    <a:pt x="85836" y="17753"/>
                    <a:pt x="84487" y="15873"/>
                  </a:cubicBezTo>
                  <a:cubicBezTo>
                    <a:pt x="80809" y="10559"/>
                    <a:pt x="75740" y="6390"/>
                    <a:pt x="69855" y="3856"/>
                  </a:cubicBezTo>
                  <a:cubicBezTo>
                    <a:pt x="63652" y="1128"/>
                    <a:pt x="57191" y="0"/>
                    <a:pt x="505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974" name="Google Shape;1974;p47"/>
            <p:cNvSpPr/>
            <p:nvPr/>
          </p:nvSpPr>
          <p:spPr>
            <a:xfrm>
              <a:off x="5817971" y="1708843"/>
              <a:ext cx="636600" cy="559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8" name="Google Shape;1978;p47"/>
          <p:cNvGrpSpPr/>
          <p:nvPr/>
        </p:nvGrpSpPr>
        <p:grpSpPr>
          <a:xfrm>
            <a:off x="3733800" y="1388284"/>
            <a:ext cx="1447800" cy="557788"/>
            <a:chOff x="5791630" y="1686742"/>
            <a:chExt cx="689313" cy="603775"/>
          </a:xfrm>
        </p:grpSpPr>
        <p:sp>
          <p:nvSpPr>
            <p:cNvPr id="1979" name="Google Shape;1979;p47"/>
            <p:cNvSpPr/>
            <p:nvPr/>
          </p:nvSpPr>
          <p:spPr>
            <a:xfrm>
              <a:off x="5791630" y="1686742"/>
              <a:ext cx="689313" cy="603775"/>
            </a:xfrm>
            <a:custGeom>
              <a:avLst/>
              <a:gdLst/>
              <a:ahLst/>
              <a:cxnLst/>
              <a:rect l="l" t="t" r="r" b="b"/>
              <a:pathLst>
                <a:path w="89842" h="64112" extrusionOk="0">
                  <a:moveTo>
                    <a:pt x="19416" y="8720"/>
                  </a:moveTo>
                  <a:lnTo>
                    <a:pt x="19416" y="8720"/>
                  </a:lnTo>
                  <a:cubicBezTo>
                    <a:pt x="16514" y="10641"/>
                    <a:pt x="13775" y="12848"/>
                    <a:pt x="11241" y="15301"/>
                  </a:cubicBezTo>
                  <a:cubicBezTo>
                    <a:pt x="13571" y="12603"/>
                    <a:pt x="16310" y="10396"/>
                    <a:pt x="19416" y="8720"/>
                  </a:cubicBezTo>
                  <a:close/>
                  <a:moveTo>
                    <a:pt x="56621" y="1552"/>
                  </a:moveTo>
                  <a:cubicBezTo>
                    <a:pt x="56955" y="1552"/>
                    <a:pt x="57294" y="1650"/>
                    <a:pt x="57633" y="1690"/>
                  </a:cubicBezTo>
                  <a:cubicBezTo>
                    <a:pt x="60086" y="2058"/>
                    <a:pt x="62415" y="2712"/>
                    <a:pt x="64786" y="3284"/>
                  </a:cubicBezTo>
                  <a:cubicBezTo>
                    <a:pt x="69568" y="4428"/>
                    <a:pt x="73656" y="6758"/>
                    <a:pt x="77375" y="9783"/>
                  </a:cubicBezTo>
                  <a:cubicBezTo>
                    <a:pt x="80359" y="12194"/>
                    <a:pt x="82648" y="15178"/>
                    <a:pt x="84692" y="18448"/>
                  </a:cubicBezTo>
                  <a:cubicBezTo>
                    <a:pt x="86245" y="20941"/>
                    <a:pt x="87389" y="23639"/>
                    <a:pt x="88084" y="26459"/>
                  </a:cubicBezTo>
                  <a:lnTo>
                    <a:pt x="88084" y="26786"/>
                  </a:lnTo>
                  <a:cubicBezTo>
                    <a:pt x="88084" y="28789"/>
                    <a:pt x="87921" y="30792"/>
                    <a:pt x="87716" y="32795"/>
                  </a:cubicBezTo>
                  <a:cubicBezTo>
                    <a:pt x="87676" y="32999"/>
                    <a:pt x="87676" y="33204"/>
                    <a:pt x="87594" y="33408"/>
                  </a:cubicBezTo>
                  <a:cubicBezTo>
                    <a:pt x="87716" y="33694"/>
                    <a:pt x="87716" y="34062"/>
                    <a:pt x="87512" y="34307"/>
                  </a:cubicBezTo>
                  <a:cubicBezTo>
                    <a:pt x="87267" y="34716"/>
                    <a:pt x="87022" y="35166"/>
                    <a:pt x="86735" y="35697"/>
                  </a:cubicBezTo>
                  <a:lnTo>
                    <a:pt x="86735" y="34062"/>
                  </a:lnTo>
                  <a:cubicBezTo>
                    <a:pt x="88697" y="24171"/>
                    <a:pt x="82239" y="14851"/>
                    <a:pt x="73778" y="9865"/>
                  </a:cubicBezTo>
                  <a:cubicBezTo>
                    <a:pt x="68383" y="6717"/>
                    <a:pt x="62538" y="4510"/>
                    <a:pt x="56407" y="3325"/>
                  </a:cubicBezTo>
                  <a:lnTo>
                    <a:pt x="56407" y="3284"/>
                  </a:lnTo>
                  <a:cubicBezTo>
                    <a:pt x="56284" y="3284"/>
                    <a:pt x="56203" y="3243"/>
                    <a:pt x="56121" y="3243"/>
                  </a:cubicBezTo>
                  <a:cubicBezTo>
                    <a:pt x="55549" y="3120"/>
                    <a:pt x="54976" y="2998"/>
                    <a:pt x="54404" y="2916"/>
                  </a:cubicBezTo>
                  <a:cubicBezTo>
                    <a:pt x="54200" y="2793"/>
                    <a:pt x="53995" y="2712"/>
                    <a:pt x="53750" y="2671"/>
                  </a:cubicBezTo>
                  <a:cubicBezTo>
                    <a:pt x="52360" y="2507"/>
                    <a:pt x="51012" y="2344"/>
                    <a:pt x="49622" y="2139"/>
                  </a:cubicBezTo>
                  <a:cubicBezTo>
                    <a:pt x="50583" y="1984"/>
                    <a:pt x="51528" y="1811"/>
                    <a:pt x="52466" y="1811"/>
                  </a:cubicBezTo>
                  <a:cubicBezTo>
                    <a:pt x="53005" y="1811"/>
                    <a:pt x="53541" y="1868"/>
                    <a:pt x="54077" y="2017"/>
                  </a:cubicBezTo>
                  <a:cubicBezTo>
                    <a:pt x="54380" y="2118"/>
                    <a:pt x="54776" y="2250"/>
                    <a:pt x="55102" y="2250"/>
                  </a:cubicBezTo>
                  <a:cubicBezTo>
                    <a:pt x="55304" y="2250"/>
                    <a:pt x="55480" y="2199"/>
                    <a:pt x="55589" y="2058"/>
                  </a:cubicBezTo>
                  <a:cubicBezTo>
                    <a:pt x="55924" y="1660"/>
                    <a:pt x="56270" y="1552"/>
                    <a:pt x="56621" y="1552"/>
                  </a:cubicBezTo>
                  <a:close/>
                  <a:moveTo>
                    <a:pt x="86531" y="35043"/>
                  </a:moveTo>
                  <a:lnTo>
                    <a:pt x="86531" y="35043"/>
                  </a:lnTo>
                  <a:cubicBezTo>
                    <a:pt x="86490" y="35533"/>
                    <a:pt x="86408" y="35983"/>
                    <a:pt x="86327" y="36474"/>
                  </a:cubicBezTo>
                  <a:lnTo>
                    <a:pt x="85714" y="37495"/>
                  </a:lnTo>
                  <a:cubicBezTo>
                    <a:pt x="85836" y="37250"/>
                    <a:pt x="85918" y="37005"/>
                    <a:pt x="86041" y="36719"/>
                  </a:cubicBezTo>
                  <a:cubicBezTo>
                    <a:pt x="86245" y="36147"/>
                    <a:pt x="86368" y="35615"/>
                    <a:pt x="86531" y="35043"/>
                  </a:cubicBezTo>
                  <a:close/>
                  <a:moveTo>
                    <a:pt x="1668" y="41255"/>
                  </a:moveTo>
                  <a:cubicBezTo>
                    <a:pt x="1671" y="41269"/>
                    <a:pt x="1674" y="41283"/>
                    <a:pt x="1677" y="41297"/>
                  </a:cubicBezTo>
                  <a:lnTo>
                    <a:pt x="1677" y="41256"/>
                  </a:lnTo>
                  <a:cubicBezTo>
                    <a:pt x="1674" y="41256"/>
                    <a:pt x="1671" y="41255"/>
                    <a:pt x="1668" y="41255"/>
                  </a:cubicBezTo>
                  <a:close/>
                  <a:moveTo>
                    <a:pt x="1677" y="41297"/>
                  </a:moveTo>
                  <a:lnTo>
                    <a:pt x="1677" y="42605"/>
                  </a:lnTo>
                  <a:lnTo>
                    <a:pt x="1758" y="42605"/>
                  </a:lnTo>
                  <a:lnTo>
                    <a:pt x="1677" y="41297"/>
                  </a:lnTo>
                  <a:close/>
                  <a:moveTo>
                    <a:pt x="82280" y="44076"/>
                  </a:moveTo>
                  <a:lnTo>
                    <a:pt x="82280" y="44076"/>
                  </a:lnTo>
                  <a:cubicBezTo>
                    <a:pt x="82239" y="44240"/>
                    <a:pt x="82198" y="44403"/>
                    <a:pt x="82158" y="44567"/>
                  </a:cubicBezTo>
                  <a:cubicBezTo>
                    <a:pt x="82035" y="44730"/>
                    <a:pt x="81871" y="44853"/>
                    <a:pt x="81749" y="44975"/>
                  </a:cubicBezTo>
                  <a:lnTo>
                    <a:pt x="81095" y="45507"/>
                  </a:lnTo>
                  <a:cubicBezTo>
                    <a:pt x="81422" y="45098"/>
                    <a:pt x="81749" y="44689"/>
                    <a:pt x="82035" y="44281"/>
                  </a:cubicBezTo>
                  <a:lnTo>
                    <a:pt x="82280" y="44076"/>
                  </a:lnTo>
                  <a:close/>
                  <a:moveTo>
                    <a:pt x="43009" y="3180"/>
                  </a:moveTo>
                  <a:cubicBezTo>
                    <a:pt x="49664" y="3180"/>
                    <a:pt x="56292" y="4208"/>
                    <a:pt x="62661" y="6227"/>
                  </a:cubicBezTo>
                  <a:cubicBezTo>
                    <a:pt x="74351" y="9906"/>
                    <a:pt x="87185" y="18816"/>
                    <a:pt x="85795" y="32631"/>
                  </a:cubicBezTo>
                  <a:cubicBezTo>
                    <a:pt x="85346" y="37005"/>
                    <a:pt x="83220" y="41051"/>
                    <a:pt x="80441" y="44526"/>
                  </a:cubicBezTo>
                  <a:cubicBezTo>
                    <a:pt x="78765" y="46038"/>
                    <a:pt x="76967" y="47428"/>
                    <a:pt x="75086" y="48695"/>
                  </a:cubicBezTo>
                  <a:cubicBezTo>
                    <a:pt x="74473" y="48981"/>
                    <a:pt x="74065" y="49512"/>
                    <a:pt x="73860" y="50125"/>
                  </a:cubicBezTo>
                  <a:cubicBezTo>
                    <a:pt x="75086" y="49676"/>
                    <a:pt x="76231" y="48981"/>
                    <a:pt x="77212" y="48082"/>
                  </a:cubicBezTo>
                  <a:lnTo>
                    <a:pt x="77212" y="48082"/>
                  </a:lnTo>
                  <a:cubicBezTo>
                    <a:pt x="76517" y="48777"/>
                    <a:pt x="75822" y="49390"/>
                    <a:pt x="75168" y="50003"/>
                  </a:cubicBezTo>
                  <a:cubicBezTo>
                    <a:pt x="74596" y="50493"/>
                    <a:pt x="73983" y="50984"/>
                    <a:pt x="73411" y="51433"/>
                  </a:cubicBezTo>
                  <a:cubicBezTo>
                    <a:pt x="72675" y="51924"/>
                    <a:pt x="71980" y="52374"/>
                    <a:pt x="71244" y="52823"/>
                  </a:cubicBezTo>
                  <a:cubicBezTo>
                    <a:pt x="70999" y="52946"/>
                    <a:pt x="70631" y="53068"/>
                    <a:pt x="70631" y="53436"/>
                  </a:cubicBezTo>
                  <a:cubicBezTo>
                    <a:pt x="66871" y="55930"/>
                    <a:pt x="62865" y="57932"/>
                    <a:pt x="58614" y="59445"/>
                  </a:cubicBezTo>
                  <a:lnTo>
                    <a:pt x="58614" y="59486"/>
                  </a:lnTo>
                  <a:cubicBezTo>
                    <a:pt x="53053" y="61522"/>
                    <a:pt x="47116" y="62725"/>
                    <a:pt x="41212" y="62725"/>
                  </a:cubicBezTo>
                  <a:cubicBezTo>
                    <a:pt x="36095" y="62725"/>
                    <a:pt x="31003" y="61821"/>
                    <a:pt x="26201" y="59772"/>
                  </a:cubicBezTo>
                  <a:cubicBezTo>
                    <a:pt x="24893" y="59200"/>
                    <a:pt x="23585" y="58546"/>
                    <a:pt x="22359" y="57810"/>
                  </a:cubicBezTo>
                  <a:cubicBezTo>
                    <a:pt x="20806" y="57278"/>
                    <a:pt x="19293" y="56543"/>
                    <a:pt x="17904" y="55643"/>
                  </a:cubicBezTo>
                  <a:lnTo>
                    <a:pt x="17863" y="55643"/>
                  </a:lnTo>
                  <a:cubicBezTo>
                    <a:pt x="17985" y="55930"/>
                    <a:pt x="18026" y="56297"/>
                    <a:pt x="17945" y="56624"/>
                  </a:cubicBezTo>
                  <a:cubicBezTo>
                    <a:pt x="18435" y="56992"/>
                    <a:pt x="18926" y="57319"/>
                    <a:pt x="19457" y="57646"/>
                  </a:cubicBezTo>
                  <a:cubicBezTo>
                    <a:pt x="18231" y="57238"/>
                    <a:pt x="17086" y="56747"/>
                    <a:pt x="15942" y="56175"/>
                  </a:cubicBezTo>
                  <a:cubicBezTo>
                    <a:pt x="13489" y="54949"/>
                    <a:pt x="11323" y="53273"/>
                    <a:pt x="9484" y="51311"/>
                  </a:cubicBezTo>
                  <a:cubicBezTo>
                    <a:pt x="8380" y="50125"/>
                    <a:pt x="7440" y="48818"/>
                    <a:pt x="6663" y="47428"/>
                  </a:cubicBezTo>
                  <a:cubicBezTo>
                    <a:pt x="6541" y="47019"/>
                    <a:pt x="6377" y="46692"/>
                    <a:pt x="6091" y="46406"/>
                  </a:cubicBezTo>
                  <a:cubicBezTo>
                    <a:pt x="5887" y="45956"/>
                    <a:pt x="5682" y="45466"/>
                    <a:pt x="5478" y="45016"/>
                  </a:cubicBezTo>
                  <a:cubicBezTo>
                    <a:pt x="5274" y="43381"/>
                    <a:pt x="4701" y="41746"/>
                    <a:pt x="5233" y="40152"/>
                  </a:cubicBezTo>
                  <a:cubicBezTo>
                    <a:pt x="5151" y="39825"/>
                    <a:pt x="5069" y="39457"/>
                    <a:pt x="4988" y="39130"/>
                  </a:cubicBezTo>
                  <a:cubicBezTo>
                    <a:pt x="4988" y="39090"/>
                    <a:pt x="4988" y="39049"/>
                    <a:pt x="4988" y="39008"/>
                  </a:cubicBezTo>
                  <a:cubicBezTo>
                    <a:pt x="4783" y="37986"/>
                    <a:pt x="4742" y="36923"/>
                    <a:pt x="4783" y="35860"/>
                  </a:cubicBezTo>
                  <a:lnTo>
                    <a:pt x="4783" y="35615"/>
                  </a:lnTo>
                  <a:cubicBezTo>
                    <a:pt x="4824" y="35288"/>
                    <a:pt x="4865" y="35002"/>
                    <a:pt x="4906" y="34675"/>
                  </a:cubicBezTo>
                  <a:lnTo>
                    <a:pt x="4906" y="34553"/>
                  </a:lnTo>
                  <a:cubicBezTo>
                    <a:pt x="4947" y="34185"/>
                    <a:pt x="5028" y="33817"/>
                    <a:pt x="5110" y="33490"/>
                  </a:cubicBezTo>
                  <a:cubicBezTo>
                    <a:pt x="5274" y="32754"/>
                    <a:pt x="5519" y="32018"/>
                    <a:pt x="5764" y="31323"/>
                  </a:cubicBezTo>
                  <a:cubicBezTo>
                    <a:pt x="6050" y="29525"/>
                    <a:pt x="6541" y="27727"/>
                    <a:pt x="7276" y="26051"/>
                  </a:cubicBezTo>
                  <a:cubicBezTo>
                    <a:pt x="8012" y="24334"/>
                    <a:pt x="8952" y="22658"/>
                    <a:pt x="10097" y="21146"/>
                  </a:cubicBezTo>
                  <a:lnTo>
                    <a:pt x="10179" y="21023"/>
                  </a:lnTo>
                  <a:cubicBezTo>
                    <a:pt x="10342" y="20778"/>
                    <a:pt x="10546" y="20533"/>
                    <a:pt x="10751" y="20287"/>
                  </a:cubicBezTo>
                  <a:lnTo>
                    <a:pt x="10914" y="20042"/>
                  </a:lnTo>
                  <a:cubicBezTo>
                    <a:pt x="11119" y="19838"/>
                    <a:pt x="11282" y="19634"/>
                    <a:pt x="11446" y="19388"/>
                  </a:cubicBezTo>
                  <a:cubicBezTo>
                    <a:pt x="11527" y="19307"/>
                    <a:pt x="11609" y="19266"/>
                    <a:pt x="11650" y="19184"/>
                  </a:cubicBezTo>
                  <a:cubicBezTo>
                    <a:pt x="11895" y="18898"/>
                    <a:pt x="12181" y="18612"/>
                    <a:pt x="12386" y="18366"/>
                  </a:cubicBezTo>
                  <a:cubicBezTo>
                    <a:pt x="14470" y="16077"/>
                    <a:pt x="16882" y="14156"/>
                    <a:pt x="19539" y="12644"/>
                  </a:cubicBezTo>
                  <a:cubicBezTo>
                    <a:pt x="22155" y="10478"/>
                    <a:pt x="25016" y="8598"/>
                    <a:pt x="28040" y="6963"/>
                  </a:cubicBezTo>
                  <a:cubicBezTo>
                    <a:pt x="30779" y="5450"/>
                    <a:pt x="33681" y="4306"/>
                    <a:pt x="36706" y="3488"/>
                  </a:cubicBezTo>
                  <a:cubicBezTo>
                    <a:pt x="38805" y="3282"/>
                    <a:pt x="40908" y="3180"/>
                    <a:pt x="43009" y="3180"/>
                  </a:cubicBezTo>
                  <a:close/>
                  <a:moveTo>
                    <a:pt x="50575" y="0"/>
                  </a:moveTo>
                  <a:cubicBezTo>
                    <a:pt x="48864" y="0"/>
                    <a:pt x="47142" y="76"/>
                    <a:pt x="45412" y="218"/>
                  </a:cubicBezTo>
                  <a:cubicBezTo>
                    <a:pt x="43736" y="259"/>
                    <a:pt x="42060" y="504"/>
                    <a:pt x="40384" y="913"/>
                  </a:cubicBezTo>
                  <a:lnTo>
                    <a:pt x="39485" y="995"/>
                  </a:lnTo>
                  <a:cubicBezTo>
                    <a:pt x="38463" y="1077"/>
                    <a:pt x="37482" y="1322"/>
                    <a:pt x="36542" y="1731"/>
                  </a:cubicBezTo>
                  <a:cubicBezTo>
                    <a:pt x="36174" y="1731"/>
                    <a:pt x="35806" y="1853"/>
                    <a:pt x="35520" y="2058"/>
                  </a:cubicBezTo>
                  <a:lnTo>
                    <a:pt x="34866" y="2058"/>
                  </a:lnTo>
                  <a:cubicBezTo>
                    <a:pt x="34172" y="2180"/>
                    <a:pt x="33477" y="2385"/>
                    <a:pt x="32823" y="2630"/>
                  </a:cubicBezTo>
                  <a:lnTo>
                    <a:pt x="32659" y="2712"/>
                  </a:lnTo>
                  <a:cubicBezTo>
                    <a:pt x="32496" y="2753"/>
                    <a:pt x="32332" y="2793"/>
                    <a:pt x="32169" y="2834"/>
                  </a:cubicBezTo>
                  <a:cubicBezTo>
                    <a:pt x="32290" y="2899"/>
                    <a:pt x="32404" y="2922"/>
                    <a:pt x="32514" y="2922"/>
                  </a:cubicBezTo>
                  <a:cubicBezTo>
                    <a:pt x="32793" y="2922"/>
                    <a:pt x="33042" y="2772"/>
                    <a:pt x="33285" y="2772"/>
                  </a:cubicBezTo>
                  <a:cubicBezTo>
                    <a:pt x="33431" y="2772"/>
                    <a:pt x="33574" y="2826"/>
                    <a:pt x="33722" y="2998"/>
                  </a:cubicBezTo>
                  <a:cubicBezTo>
                    <a:pt x="32986" y="3120"/>
                    <a:pt x="32250" y="3243"/>
                    <a:pt x="31515" y="3407"/>
                  </a:cubicBezTo>
                  <a:cubicBezTo>
                    <a:pt x="31405" y="3385"/>
                    <a:pt x="31293" y="3374"/>
                    <a:pt x="31179" y="3374"/>
                  </a:cubicBezTo>
                  <a:cubicBezTo>
                    <a:pt x="30868" y="3374"/>
                    <a:pt x="30547" y="3450"/>
                    <a:pt x="30248" y="3570"/>
                  </a:cubicBezTo>
                  <a:cubicBezTo>
                    <a:pt x="30207" y="3568"/>
                    <a:pt x="30168" y="3567"/>
                    <a:pt x="30128" y="3567"/>
                  </a:cubicBezTo>
                  <a:cubicBezTo>
                    <a:pt x="29324" y="3567"/>
                    <a:pt x="28656" y="3951"/>
                    <a:pt x="27877" y="4224"/>
                  </a:cubicBezTo>
                  <a:lnTo>
                    <a:pt x="27305" y="4469"/>
                  </a:lnTo>
                  <a:cubicBezTo>
                    <a:pt x="26692" y="4674"/>
                    <a:pt x="26038" y="4837"/>
                    <a:pt x="25425" y="5082"/>
                  </a:cubicBezTo>
                  <a:cubicBezTo>
                    <a:pt x="18272" y="7494"/>
                    <a:pt x="12018" y="11704"/>
                    <a:pt x="8094" y="18244"/>
                  </a:cubicBezTo>
                  <a:cubicBezTo>
                    <a:pt x="7890" y="18612"/>
                    <a:pt x="7644" y="18980"/>
                    <a:pt x="7481" y="19347"/>
                  </a:cubicBezTo>
                  <a:cubicBezTo>
                    <a:pt x="6336" y="20696"/>
                    <a:pt x="5233" y="22127"/>
                    <a:pt x="4211" y="23598"/>
                  </a:cubicBezTo>
                  <a:cubicBezTo>
                    <a:pt x="4047" y="23803"/>
                    <a:pt x="3761" y="24211"/>
                    <a:pt x="3884" y="24252"/>
                  </a:cubicBezTo>
                  <a:cubicBezTo>
                    <a:pt x="5560" y="24498"/>
                    <a:pt x="4129" y="25315"/>
                    <a:pt x="4047" y="25560"/>
                  </a:cubicBezTo>
                  <a:cubicBezTo>
                    <a:pt x="3843" y="25969"/>
                    <a:pt x="3680" y="26419"/>
                    <a:pt x="3516" y="26827"/>
                  </a:cubicBezTo>
                  <a:cubicBezTo>
                    <a:pt x="3475" y="26950"/>
                    <a:pt x="3393" y="27073"/>
                    <a:pt x="3353" y="27195"/>
                  </a:cubicBezTo>
                  <a:cubicBezTo>
                    <a:pt x="3230" y="27481"/>
                    <a:pt x="3107" y="27808"/>
                    <a:pt x="3026" y="28094"/>
                  </a:cubicBezTo>
                  <a:lnTo>
                    <a:pt x="2862" y="28503"/>
                  </a:lnTo>
                  <a:cubicBezTo>
                    <a:pt x="2739" y="28830"/>
                    <a:pt x="2658" y="29116"/>
                    <a:pt x="2535" y="29443"/>
                  </a:cubicBezTo>
                  <a:lnTo>
                    <a:pt x="2412" y="29811"/>
                  </a:lnTo>
                  <a:cubicBezTo>
                    <a:pt x="2290" y="30220"/>
                    <a:pt x="2126" y="30669"/>
                    <a:pt x="2004" y="31119"/>
                  </a:cubicBezTo>
                  <a:cubicBezTo>
                    <a:pt x="1677" y="32223"/>
                    <a:pt x="1431" y="33367"/>
                    <a:pt x="1186" y="34512"/>
                  </a:cubicBezTo>
                  <a:cubicBezTo>
                    <a:pt x="737" y="36801"/>
                    <a:pt x="1" y="39090"/>
                    <a:pt x="491" y="41665"/>
                  </a:cubicBezTo>
                  <a:cubicBezTo>
                    <a:pt x="543" y="41067"/>
                    <a:pt x="680" y="40890"/>
                    <a:pt x="855" y="40890"/>
                  </a:cubicBezTo>
                  <a:cubicBezTo>
                    <a:pt x="1095" y="40890"/>
                    <a:pt x="1408" y="41224"/>
                    <a:pt x="1668" y="41255"/>
                  </a:cubicBezTo>
                  <a:lnTo>
                    <a:pt x="1668" y="41255"/>
                  </a:lnTo>
                  <a:cubicBezTo>
                    <a:pt x="1226" y="39225"/>
                    <a:pt x="1150" y="37196"/>
                    <a:pt x="1881" y="35206"/>
                  </a:cubicBezTo>
                  <a:lnTo>
                    <a:pt x="1840" y="35206"/>
                  </a:lnTo>
                  <a:cubicBezTo>
                    <a:pt x="1922" y="34961"/>
                    <a:pt x="2004" y="34757"/>
                    <a:pt x="2126" y="34512"/>
                  </a:cubicBezTo>
                  <a:cubicBezTo>
                    <a:pt x="2331" y="35656"/>
                    <a:pt x="2412" y="36801"/>
                    <a:pt x="2331" y="37945"/>
                  </a:cubicBezTo>
                  <a:cubicBezTo>
                    <a:pt x="2249" y="39212"/>
                    <a:pt x="2535" y="40438"/>
                    <a:pt x="3230" y="41501"/>
                  </a:cubicBezTo>
                  <a:cubicBezTo>
                    <a:pt x="3843" y="44975"/>
                    <a:pt x="5601" y="48327"/>
                    <a:pt x="7603" y="51025"/>
                  </a:cubicBezTo>
                  <a:cubicBezTo>
                    <a:pt x="11200" y="55766"/>
                    <a:pt x="17536" y="59322"/>
                    <a:pt x="23422" y="60221"/>
                  </a:cubicBezTo>
                  <a:cubicBezTo>
                    <a:pt x="23446" y="60233"/>
                    <a:pt x="23470" y="60238"/>
                    <a:pt x="23494" y="60238"/>
                  </a:cubicBezTo>
                  <a:cubicBezTo>
                    <a:pt x="23551" y="60238"/>
                    <a:pt x="23609" y="60209"/>
                    <a:pt x="23667" y="60180"/>
                  </a:cubicBezTo>
                  <a:cubicBezTo>
                    <a:pt x="24689" y="60671"/>
                    <a:pt x="25711" y="61161"/>
                    <a:pt x="26732" y="61570"/>
                  </a:cubicBezTo>
                  <a:cubicBezTo>
                    <a:pt x="31145" y="63348"/>
                    <a:pt x="35815" y="64112"/>
                    <a:pt x="40520" y="64112"/>
                  </a:cubicBezTo>
                  <a:cubicBezTo>
                    <a:pt x="47497" y="64112"/>
                    <a:pt x="54548" y="62433"/>
                    <a:pt x="60944" y="59894"/>
                  </a:cubicBezTo>
                  <a:cubicBezTo>
                    <a:pt x="67157" y="57442"/>
                    <a:pt x="72838" y="53845"/>
                    <a:pt x="77702" y="49226"/>
                  </a:cubicBezTo>
                  <a:cubicBezTo>
                    <a:pt x="78438" y="48654"/>
                    <a:pt x="79174" y="48082"/>
                    <a:pt x="79950" y="47510"/>
                  </a:cubicBezTo>
                  <a:lnTo>
                    <a:pt x="79950" y="47510"/>
                  </a:lnTo>
                  <a:lnTo>
                    <a:pt x="78561" y="49063"/>
                  </a:lnTo>
                  <a:cubicBezTo>
                    <a:pt x="79787" y="48164"/>
                    <a:pt x="80890" y="47142"/>
                    <a:pt x="81912" y="45997"/>
                  </a:cubicBezTo>
                  <a:lnTo>
                    <a:pt x="82198" y="45752"/>
                  </a:lnTo>
                  <a:lnTo>
                    <a:pt x="82198" y="45752"/>
                  </a:lnTo>
                  <a:cubicBezTo>
                    <a:pt x="82444" y="46447"/>
                    <a:pt x="81749" y="46733"/>
                    <a:pt x="82117" y="47510"/>
                  </a:cubicBezTo>
                  <a:cubicBezTo>
                    <a:pt x="84692" y="43749"/>
                    <a:pt x="86695" y="39825"/>
                    <a:pt x="89024" y="36065"/>
                  </a:cubicBezTo>
                  <a:lnTo>
                    <a:pt x="89065" y="36187"/>
                  </a:lnTo>
                  <a:cubicBezTo>
                    <a:pt x="89065" y="36433"/>
                    <a:pt x="89024" y="36678"/>
                    <a:pt x="88984" y="36964"/>
                  </a:cubicBezTo>
                  <a:cubicBezTo>
                    <a:pt x="89024" y="37741"/>
                    <a:pt x="88943" y="38558"/>
                    <a:pt x="88738" y="39294"/>
                  </a:cubicBezTo>
                  <a:cubicBezTo>
                    <a:pt x="88534" y="39907"/>
                    <a:pt x="88330" y="40520"/>
                    <a:pt x="88207" y="41133"/>
                  </a:cubicBezTo>
                  <a:lnTo>
                    <a:pt x="88616" y="41215"/>
                  </a:lnTo>
                  <a:cubicBezTo>
                    <a:pt x="88738" y="40929"/>
                    <a:pt x="88861" y="40684"/>
                    <a:pt x="88943" y="40397"/>
                  </a:cubicBezTo>
                  <a:lnTo>
                    <a:pt x="88943" y="40397"/>
                  </a:lnTo>
                  <a:cubicBezTo>
                    <a:pt x="88738" y="41297"/>
                    <a:pt x="88493" y="42196"/>
                    <a:pt x="88248" y="43136"/>
                  </a:cubicBezTo>
                  <a:cubicBezTo>
                    <a:pt x="89270" y="41992"/>
                    <a:pt x="89842" y="40479"/>
                    <a:pt x="89801" y="38967"/>
                  </a:cubicBezTo>
                  <a:cubicBezTo>
                    <a:pt x="89597" y="35288"/>
                    <a:pt x="89638" y="31610"/>
                    <a:pt x="89392" y="27972"/>
                  </a:cubicBezTo>
                  <a:cubicBezTo>
                    <a:pt x="89311" y="26623"/>
                    <a:pt x="89065" y="25315"/>
                    <a:pt x="88657" y="24007"/>
                  </a:cubicBezTo>
                  <a:cubicBezTo>
                    <a:pt x="88411" y="23271"/>
                    <a:pt x="88166" y="22576"/>
                    <a:pt x="87880" y="21882"/>
                  </a:cubicBezTo>
                  <a:cubicBezTo>
                    <a:pt x="86981" y="19756"/>
                    <a:pt x="85836" y="17753"/>
                    <a:pt x="84487" y="15873"/>
                  </a:cubicBezTo>
                  <a:cubicBezTo>
                    <a:pt x="80809" y="10559"/>
                    <a:pt x="75740" y="6390"/>
                    <a:pt x="69855" y="3856"/>
                  </a:cubicBezTo>
                  <a:cubicBezTo>
                    <a:pt x="63652" y="1128"/>
                    <a:pt x="57191" y="0"/>
                    <a:pt x="505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980" name="Google Shape;1980;p47"/>
            <p:cNvSpPr/>
            <p:nvPr/>
          </p:nvSpPr>
          <p:spPr>
            <a:xfrm>
              <a:off x="5817971" y="1708843"/>
              <a:ext cx="636600" cy="559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6" name="Google Shape;1986;p47"/>
          <p:cNvSpPr/>
          <p:nvPr/>
        </p:nvSpPr>
        <p:spPr>
          <a:xfrm>
            <a:off x="6324600" y="1402242"/>
            <a:ext cx="1828800" cy="518469"/>
          </a:xfrm>
          <a:prstGeom prst="ellipse">
            <a:avLst/>
          </a:prstGeom>
          <a:solidFill>
            <a:srgbClr val="FFFFFF"/>
          </a:solidFill>
          <a:ln>
            <a:noFill/>
          </a:ln>
        </p:spPr>
        <p:txBody>
          <a:bodyPr spcFirstLastPara="1" wrap="square" lIns="91425" tIns="91425" rIns="91425" bIns="91425" anchor="ctr" anchorCtr="0">
            <a:noAutofit/>
          </a:bodyPr>
          <a:lstStyle/>
          <a:p>
            <a:pPr lvl="0"/>
            <a:r>
              <a:rPr lang="en-US" dirty="0"/>
              <a:t>Psychological evaluation</a:t>
            </a:r>
          </a:p>
        </p:txBody>
      </p:sp>
      <p:sp>
        <p:nvSpPr>
          <p:cNvPr id="3" name="مستطيل 2"/>
          <p:cNvSpPr/>
          <p:nvPr/>
        </p:nvSpPr>
        <p:spPr>
          <a:xfrm>
            <a:off x="1082346" y="1458820"/>
            <a:ext cx="1340432" cy="307777"/>
          </a:xfrm>
          <a:prstGeom prst="rect">
            <a:avLst/>
          </a:prstGeom>
        </p:spPr>
        <p:txBody>
          <a:bodyPr wrap="none">
            <a:spAutoFit/>
          </a:bodyPr>
          <a:lstStyle/>
          <a:p>
            <a:r>
              <a:rPr lang="en-US" dirty="0"/>
              <a:t>Physical exam</a:t>
            </a:r>
          </a:p>
        </p:txBody>
      </p:sp>
      <p:sp>
        <p:nvSpPr>
          <p:cNvPr id="4" name="مستطيل 3"/>
          <p:cNvSpPr/>
          <p:nvPr/>
        </p:nvSpPr>
        <p:spPr>
          <a:xfrm>
            <a:off x="3977407" y="1513289"/>
            <a:ext cx="960519" cy="307777"/>
          </a:xfrm>
          <a:prstGeom prst="rect">
            <a:avLst/>
          </a:prstGeom>
        </p:spPr>
        <p:txBody>
          <a:bodyPr wrap="none">
            <a:spAutoFit/>
          </a:bodyPr>
          <a:lstStyle/>
          <a:p>
            <a:r>
              <a:rPr lang="en-US" dirty="0"/>
              <a:t>Lab tests.</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61">
                                            <p:txEl>
                                              <p:pRg st="0" end="0"/>
                                            </p:txEl>
                                          </p:spTgt>
                                        </p:tgtEl>
                                        <p:attrNameLst>
                                          <p:attrName>style.visibility</p:attrName>
                                        </p:attrNameLst>
                                      </p:cBhvr>
                                      <p:to>
                                        <p:strVal val="visible"/>
                                      </p:to>
                                    </p:set>
                                    <p:animEffect transition="in" filter="circle(in)">
                                      <p:cBhvr>
                                        <p:cTn id="7" dur="2000"/>
                                        <p:tgtEl>
                                          <p:spTgt spid="196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963">
                                            <p:txEl>
                                              <p:pRg st="0" end="0"/>
                                            </p:txEl>
                                          </p:spTgt>
                                        </p:tgtEl>
                                        <p:attrNameLst>
                                          <p:attrName>style.visibility</p:attrName>
                                        </p:attrNameLst>
                                      </p:cBhvr>
                                      <p:to>
                                        <p:strVal val="visible"/>
                                      </p:to>
                                    </p:set>
                                    <p:animEffect transition="in" filter="circle(in)">
                                      <p:cBhvr>
                                        <p:cTn id="12" dur="2000"/>
                                        <p:tgtEl>
                                          <p:spTgt spid="196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965">
                                            <p:txEl>
                                              <p:pRg st="0" end="0"/>
                                            </p:txEl>
                                          </p:spTgt>
                                        </p:tgtEl>
                                        <p:attrNameLst>
                                          <p:attrName>style.visibility</p:attrName>
                                        </p:attrNameLst>
                                      </p:cBhvr>
                                      <p:to>
                                        <p:strVal val="visible"/>
                                      </p:to>
                                    </p:set>
                                    <p:animEffect transition="in" filter="circle(in)">
                                      <p:cBhvr>
                                        <p:cTn id="17" dur="2000"/>
                                        <p:tgtEl>
                                          <p:spTgt spid="196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3" grpId="0" build="p"/>
      <p:bldP spid="1965" grpId="0" build="p"/>
    </p:bldLst>
  </p:timing>
</p:sld>
</file>

<file path=ppt/theme/theme1.xml><?xml version="1.0" encoding="utf-8"?>
<a:theme xmlns:a="http://schemas.openxmlformats.org/drawingml/2006/main" name="Heart Disease by Slidesgo">
  <a:themeElements>
    <a:clrScheme name="Simple Light">
      <a:dk1>
        <a:srgbClr val="0A1533"/>
      </a:dk1>
      <a:lt1>
        <a:srgbClr val="FFFFFF"/>
      </a:lt1>
      <a:dk2>
        <a:srgbClr val="0088CC"/>
      </a:dk2>
      <a:lt2>
        <a:srgbClr val="0088CC"/>
      </a:lt2>
      <a:accent1>
        <a:srgbClr val="63CBFF"/>
      </a:accent1>
      <a:accent2>
        <a:srgbClr val="63CBFF"/>
      </a:accent2>
      <a:accent3>
        <a:srgbClr val="99DDFF"/>
      </a:accent3>
      <a:accent4>
        <a:srgbClr val="99DDFF"/>
      </a:accent4>
      <a:accent5>
        <a:srgbClr val="99DDFF"/>
      </a:accent5>
      <a:accent6>
        <a:srgbClr val="99DD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3228</TotalTime>
  <Words>817</Words>
  <Application>Microsoft Office PowerPoint</Application>
  <PresentationFormat>عرض على الشاشة (9:16)‏</PresentationFormat>
  <Paragraphs>102</Paragraphs>
  <Slides>18</Slides>
  <Notes>8</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18</vt:i4>
      </vt:variant>
    </vt:vector>
  </HeadingPairs>
  <TitlesOfParts>
    <vt:vector size="24" baseType="lpstr">
      <vt:lpstr>Arial</vt:lpstr>
      <vt:lpstr>Patrick Hand</vt:lpstr>
      <vt:lpstr>Wingdings</vt:lpstr>
      <vt:lpstr>Neucha</vt:lpstr>
      <vt:lpstr>Roboto Condensed</vt:lpstr>
      <vt:lpstr>Heart Disease by Slidesgo</vt:lpstr>
      <vt:lpstr>anorexia</vt:lpstr>
      <vt:lpstr>Table of Contents</vt:lpstr>
      <vt:lpstr>Introduction</vt:lpstr>
      <vt:lpstr>About the Disease</vt:lpstr>
      <vt:lpstr>  Signs and symptoms of Anorexia can be physical and also emotional or behavioral. These include: </vt:lpstr>
      <vt:lpstr>عرض تقديمي في PowerPoint</vt:lpstr>
      <vt:lpstr>Causes </vt:lpstr>
      <vt:lpstr>Diagnosis</vt:lpstr>
      <vt:lpstr>Diagnosis</vt:lpstr>
      <vt:lpstr>Treatment</vt:lpstr>
      <vt:lpstr>Treatment</vt:lpstr>
      <vt:lpstr>Medications No medications are approved to treat anorexia because none has been found to work very well. However, antidepressants or other psychiatric medications can help treat other mental health disorders you may also have, such as depression or anxiety.  Treatment challenges in anorexia One of the biggest challenges in treating anorexia is that people may not want treatment. Barriers to treatment may include:  Thinking you don't need treatment Fearing weight gain Not seeing anorexia as an illness but rather a lifestyle choice People with anorexia can recover.</vt:lpstr>
      <vt:lpstr>Treatment</vt:lpstr>
      <vt:lpstr>Care Plan for Anorexia Nervosa Patients</vt:lpstr>
      <vt:lpstr>Care Plan for Anorexia Nervosa Patients</vt:lpstr>
      <vt:lpstr>عرض تقديمي في PowerPoint</vt:lpstr>
      <vt:lpstr>References</vt:lpstr>
      <vt:lpstr>Thanks do you have any question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Heart Disease</dc:title>
  <dc:creator>SKYNET</dc:creator>
  <cp:lastModifiedBy>Windows User</cp:lastModifiedBy>
  <cp:revision>46</cp:revision>
  <dcterms:modified xsi:type="dcterms:W3CDTF">2021-01-14T08:59:30Z</dcterms:modified>
</cp:coreProperties>
</file>