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6BFA-7B62-4054-9BA3-4CA3AAA24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413FA9-6C6D-4D5F-886D-3F1EFFDB6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9847E-2BB9-4364-BBF2-E07C525A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4F157-62AF-483F-A8CC-F820E8C2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21506-484A-4E58-98B1-011D15AC9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1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6DE5D-7D78-4F0E-A721-DD8CF28A8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60CFE-4C07-48AF-98B9-568F82698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0CFB3-D774-4413-B63E-D1C14F8B3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92BA-4CDF-4EF5-8860-C89C2C915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1AA97-83B3-4EA5-B572-9E58A46C2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1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DEA9E-8C7A-4D31-A4EE-EF4FAC058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10EB6-804C-4FED-9F67-3BFFF9EF1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ABA81-DEF4-46B0-B8E8-59841B5DE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B4481-9BB7-467F-8571-CE482524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3742D-76F9-4C0B-A4D5-2DABE866C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8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55E82-C305-45C6-9EFD-BA155C2F0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5EDC2-8413-4BF9-A55E-79881FD9D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15148-B0DE-416E-9764-DB4BE609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48688-13FE-466A-AC54-4787168E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769C0-ED3C-4F30-B640-C3BFA668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9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42037-4A8E-41D1-BC7F-B48DB6E3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049A4-9346-410B-83A5-14BEFCCD5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7CDA2-57F6-412B-9616-EAD020A50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6DB57-6EB5-4ADE-A8E6-F3F98249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0ECB5-BFD2-4CC1-B6BE-2A2A3848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6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1511-4F37-4A49-94CA-28A2CCEBB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BA20A-5B74-4413-871E-C51C5D0F6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B7532-15C1-474F-8416-13DD780F7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098CE-7FBD-45D2-8365-0897FF72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ED3D9-F429-4EBB-B1FF-1E241D4B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62E27-FE10-4C56-A4C6-5EA0AAE8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9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6C15-3AA1-4C8C-B3F7-B60775DCF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A5F26-2DC5-4D82-B215-C97C3EC33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1B6EE-B504-4783-8FC6-A919C2942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EA9065-893A-4E58-9473-79F5CC299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F3AFE0-9B80-4432-8D6D-C1EC1836C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13C4E7-2A55-42D5-9AC9-3AF04B15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64F150-715D-4E2E-B514-DBA8DDB5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8EE5FE-A05E-442E-882D-360AA9691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9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2F24E-3F16-4529-84B9-2DD72AB9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F9E0F-23FD-4ACE-9665-A73D6A824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AB548-D76B-4EB7-827A-24F719B1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7FEA94-F674-4C00-B4AF-7543EB3B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3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96333-5542-43A4-80FE-87B96B6C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A7867-BB6C-4229-997E-FD83913B6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5498E-E9FC-440B-8635-865B1CA1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9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0DB4A-2E98-4210-AA46-31207FD26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6B21A-CBE8-4322-B886-56350264B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7DA5E-A25C-46E9-AA53-B4699DE10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E30A7-D418-4E61-95D4-6A0A2440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7412C-EE23-4355-9407-6074AE74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17DB00-AE43-40FA-B199-62C91E50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8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4D4D7-A38F-483C-82A0-4800D24FE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9832DC-AB3F-49D5-B339-D2481E08F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8FD04-CC71-42CE-AC4E-F536A3D07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03187-7284-4164-9CCD-4DA4E54A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A6D0F-1ADF-4EE0-9A30-D4A088A07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62C29-4934-4E59-B5FC-F453F14B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0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43A380-538F-4128-B6CD-FF38CA8B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C346A-29BF-473D-AC7C-134533802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23D06-F054-41E4-8464-3807E6684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D8C32-7FC1-43E0-ACF4-BB3F684EB8AE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B9B71-1DA4-42CD-80EC-D5C4C009C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B645F-104C-4F63-AC3B-D89A2C7EF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5EEC8-4547-4BBE-8AB6-EACEAB4B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5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733BC-FE39-4BCC-8B34-8B65A8776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Mongo and </a:t>
            </a:r>
            <a:r>
              <a:rPr lang="en-US" dirty="0" err="1"/>
              <a:t>Mongosh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B28A1-F268-49D2-BA09-4329EA0C9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Start the MongoDB server by running:</a:t>
            </a:r>
          </a:p>
          <a:p>
            <a:pPr marL="1371600" lvl="3" indent="0">
              <a:buNone/>
            </a:pPr>
            <a:r>
              <a:rPr lang="en-US" b="1" dirty="0"/>
              <a:t>Mongo</a:t>
            </a:r>
          </a:p>
          <a:p>
            <a:pPr lvl="0"/>
            <a:r>
              <a:rPr lang="en-US" dirty="0"/>
              <a:t>Create a new project directory:</a:t>
            </a:r>
          </a:p>
          <a:p>
            <a:pPr marL="914400" lvl="2" indent="0">
              <a:buNone/>
            </a:pPr>
            <a:r>
              <a:rPr lang="en-US" b="1" dirty="0" err="1"/>
              <a:t>mkdir</a:t>
            </a:r>
            <a:r>
              <a:rPr lang="en-US" b="1" dirty="0"/>
              <a:t> my-node-mongo-project</a:t>
            </a:r>
          </a:p>
          <a:p>
            <a:pPr marL="914400" lvl="2" indent="0">
              <a:buNone/>
            </a:pPr>
            <a:r>
              <a:rPr lang="en-US" b="1" dirty="0"/>
              <a:t>cd my-node-mongo-project</a:t>
            </a:r>
          </a:p>
          <a:p>
            <a:r>
              <a:rPr lang="en-US" dirty="0"/>
              <a:t>Initialize the project and create a </a:t>
            </a:r>
            <a:r>
              <a:rPr lang="en-US" dirty="0" err="1"/>
              <a:t>package.json</a:t>
            </a:r>
            <a:r>
              <a:rPr lang="en-US" dirty="0"/>
              <a:t> file:</a:t>
            </a:r>
          </a:p>
          <a:p>
            <a:pPr marL="914400" lvl="2" indent="0">
              <a:buNone/>
            </a:pPr>
            <a:r>
              <a:rPr lang="en-US" b="1" dirty="0" err="1"/>
              <a:t>npm</a:t>
            </a:r>
            <a:r>
              <a:rPr lang="en-US" b="1" dirty="0"/>
              <a:t> </a:t>
            </a:r>
            <a:r>
              <a:rPr lang="en-US" b="1" dirty="0" err="1"/>
              <a:t>init</a:t>
            </a:r>
            <a:r>
              <a:rPr lang="en-US" b="1" dirty="0"/>
              <a:t> -y</a:t>
            </a:r>
          </a:p>
          <a:p>
            <a:r>
              <a:rPr lang="en-US" b="1" dirty="0"/>
              <a:t> </a:t>
            </a:r>
            <a:r>
              <a:rPr lang="en-US" dirty="0"/>
              <a:t>Install </a:t>
            </a:r>
            <a:r>
              <a:rPr lang="en-US" dirty="0" err="1"/>
              <a:t>mongosh</a:t>
            </a:r>
            <a:endParaRPr lang="en-US" dirty="0"/>
          </a:p>
          <a:p>
            <a:pPr marL="914400" lvl="2" indent="0">
              <a:buNone/>
            </a:pPr>
            <a:r>
              <a:rPr lang="en-US" b="1" dirty="0" err="1"/>
              <a:t>npm</a:t>
            </a:r>
            <a:r>
              <a:rPr lang="en-US" b="1" dirty="0"/>
              <a:t> install -g </a:t>
            </a:r>
            <a:r>
              <a:rPr lang="en-US" b="1" dirty="0" err="1"/>
              <a:t>mongosh</a:t>
            </a:r>
            <a:endParaRPr lang="en-US" b="1" dirty="0"/>
          </a:p>
          <a:p>
            <a:r>
              <a:rPr lang="en-US" dirty="0"/>
              <a:t>Show databases</a:t>
            </a:r>
          </a:p>
          <a:p>
            <a:pPr lvl="2"/>
            <a:r>
              <a:rPr lang="en-US" b="1" dirty="0"/>
              <a:t>show </a:t>
            </a:r>
            <a:r>
              <a:rPr lang="en-US" b="1" dirty="0" err="1"/>
              <a:t>dbs</a:t>
            </a:r>
            <a:endParaRPr lang="en-US" b="1" dirty="0"/>
          </a:p>
          <a:p>
            <a:pPr marL="914400" lvl="2" indent="0">
              <a:buNone/>
            </a:pPr>
            <a:endParaRPr lang="en-US" dirty="0"/>
          </a:p>
          <a:p>
            <a:endParaRPr lang="en-US" b="1" dirty="0"/>
          </a:p>
          <a:p>
            <a:pPr marL="1371600" lvl="3" indent="0">
              <a:buNone/>
            </a:pPr>
            <a:r>
              <a:rPr lang="en-US" b="1" dirty="0"/>
              <a:t>	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79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378A-1A07-4D52-9241-1E814D4A1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549"/>
            <a:ext cx="10515600" cy="1325563"/>
          </a:xfrm>
        </p:spPr>
        <p:txBody>
          <a:bodyPr/>
          <a:lstStyle/>
          <a:p>
            <a:r>
              <a:rPr lang="en-US" dirty="0"/>
              <a:t>Create and switch to the new database: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C2428-182A-4856-9642-F7C297883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can create a new database by using the use command followed by the desired database name. If the database does not exist, it will be created when you first store data in it.</a:t>
            </a:r>
          </a:p>
          <a:p>
            <a:pPr lvl="3"/>
            <a:r>
              <a:rPr lang="en-US" sz="2800" b="1" dirty="0"/>
              <a:t>use </a:t>
            </a:r>
            <a:r>
              <a:rPr lang="en-US" sz="2800" b="1" dirty="0" err="1"/>
              <a:t>yourNewDatabaseName</a:t>
            </a:r>
            <a:endParaRPr lang="en-US" sz="2800" dirty="0"/>
          </a:p>
          <a:p>
            <a:r>
              <a:rPr lang="en-US" dirty="0"/>
              <a:t>To create a database named </a:t>
            </a:r>
            <a:r>
              <a:rPr lang="en-US" dirty="0" err="1"/>
              <a:t>testDB</a:t>
            </a:r>
            <a:r>
              <a:rPr lang="en-US" dirty="0"/>
              <a:t>, the commands would look like this:</a:t>
            </a:r>
          </a:p>
          <a:p>
            <a:pPr marL="914400" lvl="2" indent="0">
              <a:buNone/>
            </a:pPr>
            <a:r>
              <a:rPr lang="en-US" sz="2800" b="1" dirty="0"/>
              <a:t>use </a:t>
            </a:r>
            <a:r>
              <a:rPr lang="en-US" sz="2800" b="1" dirty="0" err="1"/>
              <a:t>testdb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5173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5113-F003-4E0D-8D7A-9C7DBE934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Create a collection and insert data: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BD5B1-678E-472F-B388-DF07286A7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966222"/>
            <a:ext cx="729691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db.createCollection</a:t>
            </a:r>
            <a:r>
              <a:rPr lang="en-US" b="1" dirty="0"/>
              <a:t>("users")</a:t>
            </a:r>
          </a:p>
          <a:p>
            <a:pPr marL="0" indent="0">
              <a:buNone/>
            </a:pPr>
            <a:r>
              <a:rPr lang="en-US" b="1" dirty="0" err="1"/>
              <a:t>db.users.insertOne</a:t>
            </a:r>
            <a:r>
              <a:rPr lang="en-US" b="1" dirty="0"/>
              <a:t>({"name: Samer Ahmad", age: 30 })</a:t>
            </a:r>
          </a:p>
          <a:p>
            <a:r>
              <a:rPr lang="en-US" b="1" dirty="0"/>
              <a:t>Insert multiple records:</a:t>
            </a:r>
          </a:p>
          <a:p>
            <a:r>
              <a:rPr lang="en-US" b="1" dirty="0"/>
              <a:t>Use the </a:t>
            </a:r>
            <a:r>
              <a:rPr lang="en-US" b="1" dirty="0" err="1"/>
              <a:t>insertMany</a:t>
            </a:r>
            <a:r>
              <a:rPr lang="en-US" b="1" dirty="0"/>
              <a:t>() method to add multiple records at once. Here’s the syntax:</a:t>
            </a:r>
          </a:p>
          <a:p>
            <a:pPr marL="914400" lvl="2" indent="0">
              <a:buNone/>
            </a:pPr>
            <a:r>
              <a:rPr lang="en-US" b="1" dirty="0" err="1"/>
              <a:t>db.yourCollectionName.insertMany</a:t>
            </a:r>
            <a:r>
              <a:rPr lang="en-US" b="1" dirty="0"/>
              <a:t>([</a:t>
            </a:r>
          </a:p>
          <a:p>
            <a:pPr marL="914400" lvl="2" indent="0">
              <a:buNone/>
            </a:pPr>
            <a:r>
              <a:rPr lang="en-US" b="1" dirty="0"/>
              <a:t>  { field1: "value1", field2: "value2" },</a:t>
            </a:r>
          </a:p>
          <a:p>
            <a:pPr marL="914400" lvl="2" indent="0">
              <a:buNone/>
            </a:pPr>
            <a:r>
              <a:rPr lang="en-US" b="1" dirty="0"/>
              <a:t>  { field1: "value3", field2: "value4" },</a:t>
            </a:r>
          </a:p>
          <a:p>
            <a:pPr marL="914400" lvl="2" indent="0">
              <a:buNone/>
            </a:pPr>
            <a:r>
              <a:rPr lang="en-US" b="1" dirty="0"/>
              <a:t>  { field1: "value5", field2: "value6" }</a:t>
            </a:r>
          </a:p>
          <a:p>
            <a:pPr marL="914400" lvl="2" indent="0">
              <a:buNone/>
            </a:pPr>
            <a:r>
              <a:rPr lang="en-US" b="1" dirty="0"/>
              <a:t>])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016FD2-A7B5-400A-91F0-B76B85153C77}"/>
              </a:ext>
            </a:extLst>
          </p:cNvPr>
          <p:cNvSpPr/>
          <p:nvPr/>
        </p:nvSpPr>
        <p:spPr>
          <a:xfrm>
            <a:off x="7354824" y="1783342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Example</a:t>
            </a:r>
          </a:p>
          <a:p>
            <a:r>
              <a:rPr lang="en-US" b="1" dirty="0" err="1"/>
              <a:t>db.users.insertMany</a:t>
            </a:r>
            <a:r>
              <a:rPr lang="en-US" b="1" dirty="0"/>
              <a:t>([</a:t>
            </a:r>
          </a:p>
          <a:p>
            <a:r>
              <a:rPr lang="en-US" b="1" dirty="0"/>
              <a:t>  { name: "John Doe", age: 30, email: "john.doe@example.com" },</a:t>
            </a:r>
          </a:p>
          <a:p>
            <a:r>
              <a:rPr lang="en-US" b="1" dirty="0"/>
              <a:t>  { name: "Jane Smith", age: 25, email: "jane.smith@example.com" },</a:t>
            </a:r>
          </a:p>
          <a:p>
            <a:r>
              <a:rPr lang="en-US" b="1" dirty="0"/>
              <a:t>  { name: "Alice Johnson", age: 28, email: "alice.johnson@example.com" }</a:t>
            </a:r>
          </a:p>
          <a:p>
            <a:r>
              <a:rPr lang="en-US" b="1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65788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45D49-CB4C-4ABA-90E7-8BF58D8CD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Operators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44547-24F2-4406-9A7A-CB8FA1318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320"/>
            <a:ext cx="10515600" cy="4759643"/>
          </a:xfrm>
        </p:spPr>
        <p:txBody>
          <a:bodyPr>
            <a:noAutofit/>
          </a:bodyPr>
          <a:lstStyle/>
          <a:p>
            <a:r>
              <a:rPr lang="en-US" sz="1600" dirty="0"/>
              <a:t>Listing Collections</a:t>
            </a:r>
          </a:p>
          <a:p>
            <a:pPr lvl="1"/>
            <a:r>
              <a:rPr lang="en-US" sz="1600" b="1" dirty="0"/>
              <a:t>show collections</a:t>
            </a:r>
          </a:p>
          <a:p>
            <a:r>
              <a:rPr lang="en-US" sz="1600" dirty="0"/>
              <a:t>This command lists all collections within the current database.</a:t>
            </a:r>
          </a:p>
          <a:p>
            <a:r>
              <a:rPr lang="en-US" sz="1600" dirty="0"/>
              <a:t> Dropping a Collection 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1" dirty="0" err="1"/>
              <a:t>db.yourCollectionName.drop</a:t>
            </a:r>
            <a:r>
              <a:rPr lang="en-US" sz="1600" b="1" dirty="0"/>
              <a:t>()</a:t>
            </a:r>
          </a:p>
          <a:p>
            <a:r>
              <a:rPr lang="en-US" sz="1600" dirty="0"/>
              <a:t>This deletes the specified collection and all its documents.</a:t>
            </a:r>
          </a:p>
          <a:p>
            <a:r>
              <a:rPr lang="en-US" sz="1600" dirty="0"/>
              <a:t> Dropping a Database 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1" dirty="0" err="1"/>
              <a:t>db.dropDatabase</a:t>
            </a:r>
            <a:r>
              <a:rPr lang="en-US" sz="1600" b="1" dirty="0"/>
              <a:t>()</a:t>
            </a:r>
          </a:p>
          <a:p>
            <a:r>
              <a:rPr lang="en-US" sz="1600" dirty="0"/>
              <a:t>This deletes the current database and all its collections.</a:t>
            </a:r>
          </a:p>
          <a:p>
            <a:r>
              <a:rPr lang="en-US" sz="1600" dirty="0"/>
              <a:t> Counting Documents</a:t>
            </a:r>
          </a:p>
          <a:p>
            <a:r>
              <a:rPr lang="en-US" sz="1600" dirty="0"/>
              <a:t>Count all documents in a collection: </a:t>
            </a:r>
          </a:p>
          <a:p>
            <a:pPr marL="914400" lvl="2" indent="0">
              <a:buNone/>
            </a:pPr>
            <a:r>
              <a:rPr lang="en-US" sz="1600" b="1" dirty="0" err="1"/>
              <a:t>db.yourCollectionName.countDocuments</a:t>
            </a:r>
            <a:r>
              <a:rPr lang="en-US" sz="1600" b="1" dirty="0"/>
              <a:t>()</a:t>
            </a:r>
          </a:p>
          <a:p>
            <a:r>
              <a:rPr lang="en-US" sz="1600" dirty="0"/>
              <a:t>Count documents matching a query:</a:t>
            </a:r>
          </a:p>
          <a:p>
            <a:pPr lvl="2"/>
            <a:r>
              <a:rPr lang="en-US" sz="1600" b="1" dirty="0" err="1"/>
              <a:t>db.yourCollectionName.countDocuments</a:t>
            </a:r>
            <a:r>
              <a:rPr lang="en-US" sz="1600" b="1" dirty="0"/>
              <a:t>({ </a:t>
            </a:r>
            <a:r>
              <a:rPr lang="en-US" sz="1600" b="1" dirty="0" err="1"/>
              <a:t>fieldName</a:t>
            </a:r>
            <a:r>
              <a:rPr lang="en-US" sz="1600" b="1" dirty="0"/>
              <a:t>: "</a:t>
            </a:r>
            <a:r>
              <a:rPr lang="en-US" sz="1600" b="1" dirty="0" err="1"/>
              <a:t>valueToMatch</a:t>
            </a:r>
            <a:r>
              <a:rPr lang="en-US" sz="1600" b="1" dirty="0"/>
              <a:t>" })</a:t>
            </a:r>
          </a:p>
        </p:txBody>
      </p:sp>
    </p:spTree>
    <p:extLst>
      <p:ext uri="{BB962C8B-B14F-4D97-AF65-F5344CB8AC3E}">
        <p14:creationId xmlns:p14="http://schemas.microsoft.com/office/powerpoint/2010/main" val="154035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44547-24F2-4406-9A7A-CB8FA1318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7472"/>
            <a:ext cx="10515600" cy="5829491"/>
          </a:xfrm>
        </p:spPr>
        <p:txBody>
          <a:bodyPr>
            <a:noAutofit/>
          </a:bodyPr>
          <a:lstStyle/>
          <a:p>
            <a:r>
              <a:rPr lang="en-US" sz="2000" dirty="0"/>
              <a:t>Count documents matching a query:</a:t>
            </a:r>
          </a:p>
          <a:p>
            <a:pPr lvl="2"/>
            <a:r>
              <a:rPr lang="en-US" b="1" dirty="0" err="1"/>
              <a:t>db.yourCollectionName.countDocuments</a:t>
            </a:r>
            <a:r>
              <a:rPr lang="en-US" b="1" dirty="0"/>
              <a:t>({ </a:t>
            </a:r>
            <a:r>
              <a:rPr lang="en-US" b="1" dirty="0" err="1"/>
              <a:t>fieldName</a:t>
            </a:r>
            <a:r>
              <a:rPr lang="en-US" b="1" dirty="0"/>
              <a:t>: "</a:t>
            </a:r>
            <a:r>
              <a:rPr lang="en-US" b="1" dirty="0" err="1"/>
              <a:t>valueToMatch</a:t>
            </a:r>
            <a:r>
              <a:rPr lang="en-US" b="1" dirty="0"/>
              <a:t>" })</a:t>
            </a:r>
            <a:endParaRPr lang="en-US" dirty="0"/>
          </a:p>
          <a:p>
            <a:r>
              <a:rPr lang="en-US" sz="2000" dirty="0"/>
              <a:t>Sorting Documents </a:t>
            </a:r>
          </a:p>
          <a:p>
            <a:pPr lvl="2"/>
            <a:r>
              <a:rPr lang="en-US" b="1" dirty="0" err="1"/>
              <a:t>db.yourCollectionName.find</a:t>
            </a:r>
            <a:r>
              <a:rPr lang="en-US" b="1" dirty="0"/>
              <a:t>().sort({ </a:t>
            </a:r>
            <a:r>
              <a:rPr lang="en-US" b="1" dirty="0" err="1"/>
              <a:t>fieldName</a:t>
            </a:r>
            <a:r>
              <a:rPr lang="en-US" b="1" dirty="0"/>
              <a:t>: 1 })  // 1 for ascending, -1 for descending</a:t>
            </a:r>
          </a:p>
          <a:p>
            <a:r>
              <a:rPr lang="en-US" sz="2000" dirty="0"/>
              <a:t>Limiting Results </a:t>
            </a:r>
          </a:p>
          <a:p>
            <a:pPr marL="457200" lvl="1" indent="0">
              <a:buNone/>
            </a:pPr>
            <a:r>
              <a:rPr lang="en-US" sz="2000" b="1" dirty="0"/>
              <a:t>	      </a:t>
            </a:r>
            <a:r>
              <a:rPr lang="en-US" sz="2000" b="1" dirty="0" err="1"/>
              <a:t>db.yourCollectionName.find</a:t>
            </a:r>
            <a:r>
              <a:rPr lang="en-US" sz="2000" b="1" dirty="0"/>
              <a:t>().limit(5)</a:t>
            </a:r>
          </a:p>
          <a:p>
            <a:pPr lvl="1"/>
            <a:r>
              <a:rPr lang="en-US" sz="2000" dirty="0"/>
              <a:t>This retrieves only the first 5 documents.</a:t>
            </a:r>
          </a:p>
          <a:p>
            <a:r>
              <a:rPr lang="en-US" sz="2000" dirty="0"/>
              <a:t>Skipping Results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b="1" dirty="0" err="1"/>
              <a:t>db.yourCollectionName.find</a:t>
            </a:r>
            <a:r>
              <a:rPr lang="en-US" sz="2000" b="1" dirty="0"/>
              <a:t>().skip(5)</a:t>
            </a:r>
          </a:p>
          <a:p>
            <a:pPr lvl="1"/>
            <a:r>
              <a:rPr lang="en-US" sz="2000" dirty="0"/>
              <a:t>This skips the first 5 documents and returns the rest.</a:t>
            </a:r>
          </a:p>
          <a:p>
            <a:r>
              <a:rPr lang="en-US" sz="2000" dirty="0"/>
              <a:t> Aggregation Framework</a:t>
            </a:r>
          </a:p>
          <a:p>
            <a:pPr lvl="1"/>
            <a:r>
              <a:rPr lang="en-US" sz="1600" dirty="0"/>
              <a:t>You can perform complex queries using the aggregation pipeline:</a:t>
            </a:r>
            <a:endParaRPr lang="en-US" sz="1600" b="1" dirty="0"/>
          </a:p>
          <a:p>
            <a:pPr marL="914400" lvl="2" indent="0">
              <a:buNone/>
            </a:pPr>
            <a:r>
              <a:rPr lang="en-US" b="1" dirty="0" err="1"/>
              <a:t>db.yourCollectionName.aggregate</a:t>
            </a:r>
            <a:r>
              <a:rPr lang="en-US" b="1" dirty="0"/>
              <a:t>([</a:t>
            </a:r>
          </a:p>
          <a:p>
            <a:pPr marL="914400" lvl="2" indent="0">
              <a:buNone/>
            </a:pPr>
            <a:r>
              <a:rPr lang="en-US" b="1" dirty="0"/>
              <a:t>  { $match: { </a:t>
            </a:r>
            <a:r>
              <a:rPr lang="en-US" b="1" dirty="0" err="1"/>
              <a:t>fieldName</a:t>
            </a:r>
            <a:r>
              <a:rPr lang="en-US" b="1" dirty="0"/>
              <a:t>: "</a:t>
            </a:r>
            <a:r>
              <a:rPr lang="en-US" b="1" dirty="0" err="1"/>
              <a:t>valueToMatch</a:t>
            </a:r>
            <a:r>
              <a:rPr lang="en-US" b="1" dirty="0"/>
              <a:t>" } },</a:t>
            </a:r>
          </a:p>
          <a:p>
            <a:pPr marL="914400" lvl="2" indent="0">
              <a:buNone/>
            </a:pPr>
            <a:r>
              <a:rPr lang="en-US" b="1" dirty="0"/>
              <a:t>  { $group: { _id: "$</a:t>
            </a:r>
            <a:r>
              <a:rPr lang="en-US" b="1" dirty="0" err="1"/>
              <a:t>anotherField</a:t>
            </a:r>
            <a:r>
              <a:rPr lang="en-US" b="1" dirty="0"/>
              <a:t>", total: { $sum: 1 } } }</a:t>
            </a:r>
          </a:p>
          <a:p>
            <a:pPr marL="914400" lvl="2" indent="0">
              <a:buNone/>
            </a:pPr>
            <a:r>
              <a:rPr lang="en-US" b="1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24997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5FD4B-37BE-421D-81DD-55B9E6571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896"/>
            <a:ext cx="10515600" cy="5866067"/>
          </a:xfrm>
        </p:spPr>
        <p:txBody>
          <a:bodyPr>
            <a:noAutofit/>
          </a:bodyPr>
          <a:lstStyle/>
          <a:p>
            <a:r>
              <a:rPr lang="en-US" sz="1600" dirty="0"/>
              <a:t>Creating an </a:t>
            </a:r>
            <a:r>
              <a:rPr lang="en-US" sz="1600" dirty="0" err="1"/>
              <a:t>nidex</a:t>
            </a:r>
            <a:r>
              <a:rPr lang="en-US" sz="1600" dirty="0"/>
              <a:t>: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1" dirty="0" err="1"/>
              <a:t>db.yourCollectionName.createIndex</a:t>
            </a:r>
            <a:r>
              <a:rPr lang="en-US" sz="1600" b="1" dirty="0"/>
              <a:t>({ </a:t>
            </a:r>
            <a:r>
              <a:rPr lang="en-US" sz="1600" b="1" dirty="0" err="1"/>
              <a:t>fieldName</a:t>
            </a:r>
            <a:r>
              <a:rPr lang="en-US" sz="1600" b="1" dirty="0"/>
              <a:t>: 1 })  // 1 for ascending, -1 for descending</a:t>
            </a:r>
          </a:p>
          <a:p>
            <a:r>
              <a:rPr lang="en-US" sz="1600" dirty="0"/>
              <a:t>Listing indexes:</a:t>
            </a:r>
          </a:p>
          <a:p>
            <a:pPr marL="914400" lvl="2" indent="0">
              <a:buNone/>
            </a:pPr>
            <a:r>
              <a:rPr lang="en-US" sz="1600" b="1" dirty="0" err="1"/>
              <a:t>db.yourCollectionName.getIndexes</a:t>
            </a:r>
            <a:r>
              <a:rPr lang="en-US" sz="1600" b="1" dirty="0"/>
              <a:t>()</a:t>
            </a:r>
          </a:p>
          <a:p>
            <a:r>
              <a:rPr lang="en-US" sz="1600" dirty="0"/>
              <a:t>Backup and Restore</a:t>
            </a:r>
          </a:p>
          <a:p>
            <a:pPr marL="914400" lvl="2" indent="0">
              <a:buNone/>
            </a:pPr>
            <a:r>
              <a:rPr lang="en-US" sz="1600" b="1" dirty="0"/>
              <a:t>Backup: Use </a:t>
            </a:r>
            <a:r>
              <a:rPr lang="en-US" sz="1600" b="1" dirty="0" err="1"/>
              <a:t>mongodump</a:t>
            </a:r>
            <a:r>
              <a:rPr lang="en-US" sz="1600" b="1" dirty="0"/>
              <a:t> from the command line to create a backup of your database</a:t>
            </a:r>
            <a:r>
              <a:rPr lang="en-US" sz="1600" dirty="0"/>
              <a:t>.</a:t>
            </a:r>
          </a:p>
          <a:p>
            <a:r>
              <a:rPr lang="en-US" sz="1600" dirty="0"/>
              <a:t>Restore: </a:t>
            </a:r>
          </a:p>
          <a:p>
            <a:pPr marL="914400" lvl="2" indent="0">
              <a:buNone/>
            </a:pPr>
            <a:r>
              <a:rPr lang="en-US" sz="1600" b="1" dirty="0"/>
              <a:t>Use </a:t>
            </a:r>
            <a:r>
              <a:rPr lang="en-US" sz="1600" b="1" dirty="0" err="1"/>
              <a:t>mongorestore</a:t>
            </a:r>
            <a:r>
              <a:rPr lang="en-US" sz="1600" b="1" dirty="0"/>
              <a:t> from the command line to restore from a backup.</a:t>
            </a:r>
          </a:p>
          <a:p>
            <a:r>
              <a:rPr lang="en-US" sz="1600" dirty="0"/>
              <a:t>Exporting and Importing Data</a:t>
            </a:r>
          </a:p>
          <a:p>
            <a:r>
              <a:rPr lang="en-US" sz="1600" dirty="0"/>
              <a:t>Export data to JSON or CSV: </a:t>
            </a:r>
          </a:p>
          <a:p>
            <a:pPr marL="914400" lvl="2" indent="0">
              <a:buNone/>
            </a:pPr>
            <a:r>
              <a:rPr lang="en-US" sz="1600" b="1" dirty="0" err="1"/>
              <a:t>mongoexport</a:t>
            </a:r>
            <a:r>
              <a:rPr lang="en-US" sz="1600" b="1" dirty="0"/>
              <a:t> --</a:t>
            </a:r>
            <a:r>
              <a:rPr lang="en-US" sz="1600" b="1" dirty="0" err="1"/>
              <a:t>db</a:t>
            </a:r>
            <a:r>
              <a:rPr lang="en-US" sz="1600" b="1" dirty="0"/>
              <a:t> </a:t>
            </a:r>
            <a:r>
              <a:rPr lang="en-US" sz="1600" b="1" dirty="0" err="1"/>
              <a:t>yourDatabaseName</a:t>
            </a:r>
            <a:r>
              <a:rPr lang="en-US" sz="1600" b="1" dirty="0"/>
              <a:t> --collection </a:t>
            </a:r>
            <a:r>
              <a:rPr lang="en-US" sz="1600" b="1" dirty="0" err="1"/>
              <a:t>yourCollectionName</a:t>
            </a:r>
            <a:r>
              <a:rPr lang="en-US" sz="1600" b="1" dirty="0"/>
              <a:t> --out </a:t>
            </a:r>
            <a:r>
              <a:rPr lang="en-US" sz="1600" b="1" dirty="0" err="1"/>
              <a:t>outputFile.json</a:t>
            </a:r>
            <a:endParaRPr lang="en-US" sz="1600" b="1" dirty="0"/>
          </a:p>
          <a:p>
            <a:r>
              <a:rPr lang="en-US" sz="1600" dirty="0"/>
              <a:t>Import data from JSON or CSV:</a:t>
            </a:r>
          </a:p>
          <a:p>
            <a:pPr marL="914400" lvl="2" indent="0">
              <a:buNone/>
            </a:pPr>
            <a:r>
              <a:rPr lang="en-US" sz="1600" b="1" dirty="0" err="1"/>
              <a:t>mongoimport</a:t>
            </a:r>
            <a:r>
              <a:rPr lang="en-US" sz="1600" b="1" dirty="0"/>
              <a:t> --</a:t>
            </a:r>
            <a:r>
              <a:rPr lang="en-US" sz="1600" b="1" dirty="0" err="1"/>
              <a:t>db</a:t>
            </a:r>
            <a:r>
              <a:rPr lang="en-US" sz="1600" b="1" dirty="0"/>
              <a:t> </a:t>
            </a:r>
            <a:r>
              <a:rPr lang="en-US" sz="1600" b="1" dirty="0" err="1"/>
              <a:t>yourDatabaseName</a:t>
            </a:r>
            <a:r>
              <a:rPr lang="en-US" sz="1600" b="1" dirty="0"/>
              <a:t> --collection </a:t>
            </a:r>
            <a:r>
              <a:rPr lang="en-US" sz="1600" b="1" dirty="0" err="1"/>
              <a:t>yourCollectionName</a:t>
            </a:r>
            <a:r>
              <a:rPr lang="en-US" sz="1600" b="1" dirty="0"/>
              <a:t> --file </a:t>
            </a:r>
            <a:r>
              <a:rPr lang="en-US" sz="1600" b="1" dirty="0" err="1"/>
              <a:t>inputFile.json</a:t>
            </a:r>
            <a:endParaRPr lang="en-US" sz="1600" b="1" dirty="0"/>
          </a:p>
          <a:p>
            <a:r>
              <a:rPr lang="en-US" sz="1600" dirty="0"/>
              <a:t>Creating a user: </a:t>
            </a:r>
          </a:p>
          <a:p>
            <a:pPr marL="457200" lvl="1" indent="0">
              <a:buNone/>
            </a:pPr>
            <a:r>
              <a:rPr lang="en-US" sz="1600" b="1" dirty="0" err="1"/>
              <a:t>db.createUser</a:t>
            </a:r>
            <a:r>
              <a:rPr lang="en-US" sz="1600" b="1" dirty="0"/>
              <a:t>({</a:t>
            </a:r>
          </a:p>
          <a:p>
            <a:pPr marL="457200" lvl="1" indent="0">
              <a:buNone/>
            </a:pPr>
            <a:r>
              <a:rPr lang="en-US" sz="1600" b="1" dirty="0"/>
              <a:t>  user: "username",</a:t>
            </a:r>
          </a:p>
          <a:p>
            <a:pPr marL="457200" lvl="1" indent="0">
              <a:buNone/>
            </a:pPr>
            <a:r>
              <a:rPr lang="en-US" sz="1600" b="1" dirty="0"/>
              <a:t>  </a:t>
            </a:r>
            <a:r>
              <a:rPr lang="en-US" sz="1600" b="1" dirty="0" err="1"/>
              <a:t>pwd</a:t>
            </a:r>
            <a:r>
              <a:rPr lang="en-US" sz="1600" b="1" dirty="0"/>
              <a:t>: "password",</a:t>
            </a:r>
          </a:p>
          <a:p>
            <a:pPr marL="457200" lvl="1" indent="0">
              <a:buNone/>
            </a:pPr>
            <a:r>
              <a:rPr lang="en-US" sz="1600" b="1" dirty="0"/>
              <a:t> roles: [{ role: "</a:t>
            </a:r>
            <a:r>
              <a:rPr lang="en-US" sz="1600" b="1" dirty="0" err="1"/>
              <a:t>readWrite</a:t>
            </a:r>
            <a:r>
              <a:rPr lang="en-US" sz="1600" b="1" dirty="0"/>
              <a:t>", </a:t>
            </a:r>
            <a:r>
              <a:rPr lang="en-US" sz="1600" b="1" dirty="0" err="1"/>
              <a:t>db</a:t>
            </a:r>
            <a:r>
              <a:rPr lang="en-US" sz="1600" b="1" dirty="0"/>
              <a:t>: "</a:t>
            </a:r>
            <a:r>
              <a:rPr lang="en-US" sz="1600" b="1" dirty="0" err="1"/>
              <a:t>yourDatabaseName</a:t>
            </a:r>
            <a:r>
              <a:rPr lang="en-US" sz="1600" b="1" dirty="0"/>
              <a:t>" }]</a:t>
            </a:r>
          </a:p>
          <a:p>
            <a:pPr marL="457200" lvl="1" indent="0">
              <a:buNone/>
            </a:pPr>
            <a:r>
              <a:rPr lang="en-US" sz="1600" b="1" dirty="0"/>
              <a:t>})</a:t>
            </a:r>
          </a:p>
          <a:p>
            <a:r>
              <a:rPr lang="en-US" sz="1600" dirty="0"/>
              <a:t>Listing users: </a:t>
            </a:r>
          </a:p>
          <a:p>
            <a:pPr marL="457200" lvl="1" indent="0">
              <a:buNone/>
            </a:pPr>
            <a:r>
              <a:rPr lang="en-US" sz="1600" b="1" dirty="0" err="1"/>
              <a:t>db.getUsers</a:t>
            </a:r>
            <a:r>
              <a:rPr lang="en-US" sz="1600" b="1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05812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674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Starting Mongo and Mongosh</vt:lpstr>
      <vt:lpstr>Create and switch to the new database:</vt:lpstr>
      <vt:lpstr>Create a collection and insert data:</vt:lpstr>
      <vt:lpstr>Other Operators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Rashid Jayousi</dc:creator>
  <cp:lastModifiedBy>Rashid Jayousi</cp:lastModifiedBy>
  <cp:revision>10</cp:revision>
  <dcterms:created xsi:type="dcterms:W3CDTF">2024-11-14T02:31:45Z</dcterms:created>
  <dcterms:modified xsi:type="dcterms:W3CDTF">2024-11-14T06:06:50Z</dcterms:modified>
</cp:coreProperties>
</file>