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730"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6B75332-CD74-4BC2-AA7A-D35CEBAB470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8674D13-2F1B-4ED9-80B3-927F85B374C8}" type="slidenum">
              <a:rPr lang="en-US" altLang="en-US" smtClean="0"/>
              <a:pPr>
                <a:spcBef>
                  <a:spcPct val="0"/>
                </a:spcBef>
              </a:pPr>
              <a:t>3</a:t>
            </a:fld>
            <a:endParaRPr lang="en-US" altLang="en-US" smtClean="0"/>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en-US" smtClean="0">
                <a:latin typeface="Arial" panose="020B0604020202020204" pitchFamily="34" charset="0"/>
                <a:cs typeface="Arial" panose="020B0604020202020204" pitchFamily="34" charset="0"/>
              </a:rPr>
              <a:t>Causality-</a:t>
            </a:r>
          </a:p>
          <a:p>
            <a:pPr eaLnBrk="1" hangingPunct="1"/>
            <a:r>
              <a:rPr lang="nb-NO" altLang="en-US" smtClean="0">
                <a:latin typeface="Arial" panose="020B0604020202020204" pitchFamily="34" charset="0"/>
                <a:cs typeface="Arial" panose="020B0604020202020204" pitchFamily="34" charset="0"/>
              </a:rPr>
              <a:t>There is an association between a dietary factor and a certain disease! Now the question is is it a true cause and effect relationship??</a:t>
            </a:r>
          </a:p>
          <a:p>
            <a:pPr eaLnBrk="1" hangingPunct="1"/>
            <a:r>
              <a:rPr lang="nb-NO" altLang="en-US" smtClean="0">
                <a:latin typeface="Arial" panose="020B0604020202020204" pitchFamily="34" charset="0"/>
                <a:cs typeface="Arial" panose="020B0604020202020204" pitchFamily="34" charset="0"/>
              </a:rPr>
              <a:t>Bradford Hill  suggested certain factors that can be considered for determining causality. It is worth notng that hill has not intended to offer a check list of necessary conditions for proving causality but rather as a guildline...</a:t>
            </a:r>
          </a:p>
          <a:p>
            <a:pPr eaLnBrk="1" hangingPunct="1"/>
            <a:r>
              <a:rPr lang="nb-NO" altLang="en-US" smtClean="0">
                <a:latin typeface="Arial" panose="020B0604020202020204" pitchFamily="34" charset="0"/>
                <a:cs typeface="Arial" panose="020B0604020202020204" pitchFamily="34" charset="0"/>
              </a:rPr>
              <a:t>An association is causal if it is strong, if there are consisitent findings from different types of studies, if there is a biologic mechanism behind the association, temporality- exposure have to proceed the outcome, for a relation to be causal there should be a dose –response relationship, and another criteria is analogy- the association had been demonstarted in other species- for example in animals! Specificity is another criteria which means that for a factor to be causal it must lead to a single effect not to multiple effects.</a:t>
            </a:r>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B7A59B7-BBBF-4DDC-89BE-EFB9369D4C4D}" type="slidenum">
              <a:rPr lang="en-US" altLang="en-US" smtClean="0"/>
              <a:pPr>
                <a:spcBef>
                  <a:spcPct val="0"/>
                </a:spcBef>
              </a:pPr>
              <a:t>12</a:t>
            </a:fld>
            <a:endParaRPr lang="en-US" altLang="en-US" smtClean="0"/>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en-US" smtClean="0">
                <a:latin typeface="Arial" panose="020B0604020202020204" pitchFamily="34" charset="0"/>
                <a:cs typeface="Arial" panose="020B0604020202020204" pitchFamily="34" charset="0"/>
              </a:rPr>
              <a:t>Around 20 case control studies were done to study the relationship between the intake of vitamin A and lung cancer all studies had consistent findings. Preformed vitamin A had no relationship with with the incidence of lung cancer while carotenoids sources of vitamin A were protective against lung cancer. And in this table we see few examples of these studies.</a:t>
            </a:r>
          </a:p>
          <a:p>
            <a:pPr eaLnBrk="1" hangingPunct="1"/>
            <a:r>
              <a:rPr lang="nb-NO" altLang="en-US" smtClean="0">
                <a:latin typeface="Arial" panose="020B0604020202020204" pitchFamily="34" charset="0"/>
                <a:cs typeface="Arial" panose="020B0604020202020204" pitchFamily="34" charset="0"/>
              </a:rPr>
              <a:t>However these studies didnot distingish between the various carotenoids including those without potental vitamin A activity.</a:t>
            </a:r>
            <a:endParaRPr lang="en-GB"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0BFA0AD-DC64-4A46-AB4D-5FF059649555}" type="slidenum">
              <a:rPr lang="en-US" altLang="en-US" smtClean="0"/>
              <a:pPr>
                <a:spcBef>
                  <a:spcPct val="0"/>
                </a:spcBef>
              </a:pPr>
              <a:t>13</a:t>
            </a:fld>
            <a:endParaRPr lang="en-US" altLang="en-US" smtClean="0"/>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en-US" smtClean="0">
                <a:latin typeface="Arial" panose="020B0604020202020204" pitchFamily="34" charset="0"/>
                <a:cs typeface="Arial" panose="020B0604020202020204" pitchFamily="34" charset="0"/>
              </a:rPr>
              <a:t>As for beta caroten nested case control studies showed consistently that serum beta caroten was inversely associated with lung cancer.</a:t>
            </a:r>
            <a:endParaRPr lang="en-GB"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F9EDF83-3E69-4B01-AE6F-0DEB65B3CD9B}" type="slidenum">
              <a:rPr lang="en-US" altLang="en-US" smtClean="0"/>
              <a:pPr>
                <a:spcBef>
                  <a:spcPct val="0"/>
                </a:spcBef>
              </a:pPr>
              <a:t>14</a:t>
            </a:fld>
            <a:endParaRPr lang="en-US" altLang="en-US"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en-US" smtClean="0">
                <a:latin typeface="Arial" panose="020B0604020202020204" pitchFamily="34" charset="0"/>
                <a:cs typeface="Arial" panose="020B0604020202020204" pitchFamily="34" charset="0"/>
              </a:rPr>
              <a:t>Now what about causality? Is this relationship causal?</a:t>
            </a:r>
          </a:p>
          <a:p>
            <a:pPr eaLnBrk="1" hangingPunct="1"/>
            <a:r>
              <a:rPr lang="nb-NO" altLang="en-US" smtClean="0">
                <a:latin typeface="Arial" panose="020B0604020202020204" pitchFamily="34" charset="0"/>
                <a:cs typeface="Arial" panose="020B0604020202020204" pitchFamily="34" charset="0"/>
              </a:rPr>
              <a:t>If we go through Hill’s criteria for causality we can say that the relationship between beta carotene and lung cancer was moderately strong, there was Consistency in the association between carotenoid intake and lung cancer  as seen in case-control and cohort studies as well as those based on biochemical measurments. The biological plausibility exisits in the fact that Vitamin A functions in the regulation of cell differentiation. Loss of differentiation is a basic feature of malignancy so vitamin A maybe related to cancer incidence. Temporality was demonstated in the cohort studies.  And as for analogy animal studies have previously shown that Vitamin A inhibited the occurence of induced tumers. However it is worth mentioning that beta carotene was not extensively studied in animals and the studies showed that alpha carotene seems more promising! As for specificity well there is no specificity since vitamin a has been see to reduce the risk of different types of cancer.</a:t>
            </a:r>
          </a:p>
          <a:p>
            <a:pPr eaLnBrk="1" hangingPunct="1"/>
            <a:r>
              <a:rPr lang="nb-NO" altLang="en-US" smtClean="0">
                <a:latin typeface="Arial" panose="020B0604020202020204" pitchFamily="34" charset="0"/>
                <a:cs typeface="Arial" panose="020B0604020202020204" pitchFamily="34" charset="0"/>
              </a:rPr>
              <a:t> now is the relationship due to confounding?</a:t>
            </a:r>
            <a:endParaRPr lang="en-GB" altLang="en-US" smtClean="0">
              <a:latin typeface="Arial" panose="020B0604020202020204" pitchFamily="34" charset="0"/>
              <a:cs typeface="Arial" panose="020B0604020202020204" pitchFamily="34" charset="0"/>
            </a:endParaRPr>
          </a:p>
          <a:p>
            <a:pPr eaLnBrk="1" hangingPunct="1"/>
            <a:endParaRPr lang="en-GB" altLang="en-US" smtClean="0">
              <a:latin typeface="Arial" panose="020B0604020202020204" pitchFamily="34" charset="0"/>
              <a:cs typeface="Arial" panose="020B0604020202020204" pitchFamily="34" charset="0"/>
            </a:endParaRPr>
          </a:p>
          <a:p>
            <a:pPr eaLnBrk="1" hangingPunct="1"/>
            <a:endParaRPr lang="en-GB"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BFFFDCF-A8BB-4F3A-A4B9-127F51226ACB}" type="slidenum">
              <a:rPr lang="en-US" altLang="en-US" smtClean="0"/>
              <a:pPr>
                <a:spcBef>
                  <a:spcPct val="0"/>
                </a:spcBef>
              </a:pPr>
              <a:t>15</a:t>
            </a:fld>
            <a:endParaRPr lang="en-US" altLang="en-US" smtClean="0"/>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FontTx/>
              <a:buChar char="•"/>
            </a:pPr>
            <a:r>
              <a:rPr lang="nb-NO" altLang="en-US" smtClean="0">
                <a:latin typeface="Arial" panose="020B0604020202020204" pitchFamily="34" charset="0"/>
                <a:cs typeface="Arial" panose="020B0604020202020204" pitchFamily="34" charset="0"/>
              </a:rPr>
              <a:t>The best way to resolve confounding is by doing a randomized controlled trial.’ </a:t>
            </a:r>
          </a:p>
          <a:p>
            <a:pPr eaLnBrk="1" hangingPunct="1">
              <a:spcBef>
                <a:spcPct val="50000"/>
              </a:spcBef>
              <a:buFontTx/>
              <a:buChar char="•"/>
            </a:pPr>
            <a:r>
              <a:rPr lang="nb-NO" altLang="en-US" smtClean="0">
                <a:latin typeface="Arial" panose="020B0604020202020204" pitchFamily="34" charset="0"/>
                <a:cs typeface="Arial" panose="020B0604020202020204" pitchFamily="34" charset="0"/>
              </a:rPr>
              <a:t>Relatively easy to implement- active agent can be formulated in a capsule.</a:t>
            </a:r>
            <a:endParaRPr lang="en-GB" altLang="en-US" smtClean="0">
              <a:latin typeface="Arial" panose="020B0604020202020204" pitchFamily="34" charset="0"/>
              <a:cs typeface="Arial" panose="020B0604020202020204" pitchFamily="34" charset="0"/>
            </a:endParaRPr>
          </a:p>
          <a:p>
            <a:pPr eaLnBrk="1" hangingPunct="1">
              <a:spcBef>
                <a:spcPct val="50000"/>
              </a:spcBef>
              <a:buFontTx/>
              <a:buChar char="•"/>
            </a:pPr>
            <a:r>
              <a:rPr lang="nb-NO" altLang="en-US" smtClean="0">
                <a:latin typeface="Arial" panose="020B0604020202020204" pitchFamily="34" charset="0"/>
                <a:cs typeface="Arial" panose="020B0604020202020204" pitchFamily="34" charset="0"/>
              </a:rPr>
              <a:t>and in fact 3 large  randomized controlled trials were conducted.</a:t>
            </a:r>
          </a:p>
          <a:p>
            <a:pPr eaLnBrk="1" hangingPunct="1">
              <a:spcBef>
                <a:spcPct val="50000"/>
              </a:spcBef>
              <a:buFontTx/>
              <a:buChar char="•"/>
            </a:pPr>
            <a:r>
              <a:rPr lang="nb-NO" altLang="en-US" smtClean="0">
                <a:latin typeface="Arial" panose="020B0604020202020204" pitchFamily="34" charset="0"/>
                <a:cs typeface="Arial" panose="020B0604020202020204" pitchFamily="34" charset="0"/>
              </a:rPr>
              <a:t>First the The Alpha-Tocopherol Beta-Carotene Cancer Prevention Study, 1994</a:t>
            </a:r>
            <a:endParaRPr lang="en-GB" altLang="en-US" smtClean="0">
              <a:latin typeface="Arial" panose="020B0604020202020204" pitchFamily="34" charset="0"/>
              <a:cs typeface="Arial" panose="020B0604020202020204" pitchFamily="34" charset="0"/>
            </a:endParaRPr>
          </a:p>
          <a:p>
            <a:pPr eaLnBrk="1" hangingPunct="1">
              <a:spcBef>
                <a:spcPct val="50000"/>
              </a:spcBef>
              <a:buFontTx/>
              <a:buChar char="•"/>
            </a:pPr>
            <a:r>
              <a:rPr lang="nb-NO" altLang="en-US" smtClean="0">
                <a:latin typeface="Arial" panose="020B0604020202020204" pitchFamily="34" charset="0"/>
                <a:cs typeface="Arial" panose="020B0604020202020204" pitchFamily="34" charset="0"/>
              </a:rPr>
              <a:t>And it was conducted among smoking men in finland</a:t>
            </a:r>
          </a:p>
          <a:p>
            <a:pPr eaLnBrk="1" hangingPunct="1"/>
            <a:r>
              <a:rPr lang="nb-NO" altLang="en-US" smtClean="0">
                <a:latin typeface="Arial" panose="020B0604020202020204" pitchFamily="34" charset="0"/>
                <a:cs typeface="Arial" panose="020B0604020202020204" pitchFamily="34" charset="0"/>
              </a:rPr>
              <a:t>  an unexpected result happened and the trial was stopped after 6 years because the incidence of lung cancer was 18% higher in the treatment group!</a:t>
            </a:r>
            <a:endParaRPr lang="en-GB"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5A48E8B-178F-4862-B000-8AE3544F70CC}" type="slidenum">
              <a:rPr lang="en-US" altLang="en-US" smtClean="0"/>
              <a:pPr>
                <a:spcBef>
                  <a:spcPct val="0"/>
                </a:spcBef>
              </a:pPr>
              <a:t>16</a:t>
            </a:fld>
            <a:endParaRPr lang="en-US" altLang="en-US" smtClean="0"/>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en-US" smtClean="0">
                <a:latin typeface="Arial" panose="020B0604020202020204" pitchFamily="34" charset="0"/>
                <a:cs typeface="Arial" panose="020B0604020202020204" pitchFamily="34" charset="0"/>
              </a:rPr>
              <a:t>The second study was the Caret study, 1996</a:t>
            </a:r>
          </a:p>
          <a:p>
            <a:pPr eaLnBrk="1" hangingPunct="1">
              <a:spcBef>
                <a:spcPct val="50000"/>
              </a:spcBef>
              <a:buFontTx/>
              <a:buChar char="-"/>
            </a:pPr>
            <a:r>
              <a:rPr lang="nb-NO" altLang="en-US" smtClean="0">
                <a:latin typeface="Arial" panose="020B0604020202020204" pitchFamily="34" charset="0"/>
                <a:cs typeface="Arial" panose="020B0604020202020204" pitchFamily="34" charset="0"/>
              </a:rPr>
              <a:t>conducted among men who were at high risk due to smoking or asbestos exposure.</a:t>
            </a:r>
          </a:p>
          <a:p>
            <a:pPr eaLnBrk="1" hangingPunct="1">
              <a:spcBef>
                <a:spcPct val="50000"/>
              </a:spcBef>
              <a:buFontTx/>
              <a:buChar char="-"/>
            </a:pPr>
            <a:r>
              <a:rPr lang="nb-NO" altLang="en-US" smtClean="0">
                <a:latin typeface="Arial" panose="020B0604020202020204" pitchFamily="34" charset="0"/>
                <a:cs typeface="Arial" panose="020B0604020202020204" pitchFamily="34" charset="0"/>
              </a:rPr>
              <a:t>A combination of beta-carotene and preformed vitamin A was compared with placebo</a:t>
            </a:r>
            <a:endParaRPr lang="en-GB" altLang="en-US" smtClean="0">
              <a:latin typeface="Arial" panose="020B0604020202020204" pitchFamily="34" charset="0"/>
              <a:cs typeface="Arial" panose="020B0604020202020204" pitchFamily="34" charset="0"/>
            </a:endParaRPr>
          </a:p>
          <a:p>
            <a:pPr eaLnBrk="1" hangingPunct="1"/>
            <a:r>
              <a:rPr lang="nb-NO" altLang="en-US" smtClean="0">
                <a:latin typeface="Arial" panose="020B0604020202020204" pitchFamily="34" charset="0"/>
                <a:cs typeface="Arial" panose="020B0604020202020204" pitchFamily="34" charset="0"/>
              </a:rPr>
              <a:t>This trial was also Stopped prematurely- because there was a 28% increase in the incidence of lung cancer among men recieving the suppplements.</a:t>
            </a:r>
            <a:endParaRPr lang="en-GB"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4972930-B952-4C68-8078-E421C2ECC8E0}" type="slidenum">
              <a:rPr lang="en-US" altLang="en-US" smtClean="0"/>
              <a:pPr>
                <a:spcBef>
                  <a:spcPct val="0"/>
                </a:spcBef>
              </a:pPr>
              <a:t>17</a:t>
            </a:fld>
            <a:endParaRPr lang="en-US" altLang="en-US"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FontTx/>
              <a:buChar char="•"/>
            </a:pPr>
            <a:r>
              <a:rPr lang="nb-NO" altLang="en-US" smtClean="0">
                <a:latin typeface="Arial" panose="020B0604020202020204" pitchFamily="34" charset="0"/>
                <a:cs typeface="Arial" panose="020B0604020202020204" pitchFamily="34" charset="0"/>
              </a:rPr>
              <a:t>The third study was the physicians health study- 1996 </a:t>
            </a:r>
          </a:p>
          <a:p>
            <a:pPr eaLnBrk="1" hangingPunct="1">
              <a:spcBef>
                <a:spcPct val="50000"/>
              </a:spcBef>
            </a:pPr>
            <a:r>
              <a:rPr lang="nb-NO" altLang="en-US" smtClean="0">
                <a:latin typeface="Arial" panose="020B0604020202020204" pitchFamily="34" charset="0"/>
                <a:cs typeface="Arial" panose="020B0604020202020204" pitchFamily="34" charset="0"/>
              </a:rPr>
              <a:t>Conducted among US physicians  who recieved beta-carotene supplements for 12 years.</a:t>
            </a:r>
            <a:endParaRPr lang="en-GB" altLang="en-US" smtClean="0">
              <a:latin typeface="Arial" panose="020B0604020202020204" pitchFamily="34" charset="0"/>
              <a:cs typeface="Arial" panose="020B0604020202020204" pitchFamily="34" charset="0"/>
            </a:endParaRPr>
          </a:p>
          <a:p>
            <a:pPr eaLnBrk="1" hangingPunct="1">
              <a:spcBef>
                <a:spcPct val="50000"/>
              </a:spcBef>
            </a:pPr>
            <a:r>
              <a:rPr lang="nb-NO" altLang="en-US" smtClean="0">
                <a:latin typeface="Arial" panose="020B0604020202020204" pitchFamily="34" charset="0"/>
                <a:cs typeface="Arial" panose="020B0604020202020204" pitchFamily="34" charset="0"/>
              </a:rPr>
              <a:t> and in this study there was No increase no decrease in lung cancer (relative risk= 0.93)</a:t>
            </a:r>
            <a:endParaRPr lang="en-GB" altLang="en-US" smtClean="0">
              <a:latin typeface="Arial" panose="020B0604020202020204" pitchFamily="34" charset="0"/>
              <a:cs typeface="Arial" panose="020B0604020202020204" pitchFamily="34" charset="0"/>
            </a:endParaRPr>
          </a:p>
          <a:p>
            <a:pPr eaLnBrk="1" hangingPunct="1">
              <a:spcBef>
                <a:spcPct val="50000"/>
              </a:spcBef>
            </a:pPr>
            <a:endParaRPr lang="nb-NO" altLang="en-US" smtClean="0">
              <a:latin typeface="Arial" panose="020B0604020202020204" pitchFamily="34" charset="0"/>
              <a:cs typeface="Arial" panose="020B0604020202020204" pitchFamily="34" charset="0"/>
            </a:endParaRPr>
          </a:p>
          <a:p>
            <a:pPr eaLnBrk="1" hangingPunct="1">
              <a:spcBef>
                <a:spcPct val="50000"/>
              </a:spcBef>
              <a:buFontTx/>
              <a:buChar char="•"/>
            </a:pPr>
            <a:r>
              <a:rPr lang="nb-NO" altLang="en-US" smtClean="0">
                <a:latin typeface="Arial" panose="020B0604020202020204" pitchFamily="34" charset="0"/>
                <a:cs typeface="Arial" panose="020B0604020202020204" pitchFamily="34" charset="0"/>
              </a:rPr>
              <a:t>These RT collectievely provide strong evidence against the hypothesis that high doses of beta-carotene supplementation can reduce the risk of lung cancer</a:t>
            </a:r>
            <a:endParaRPr lang="en-GB" altLang="en-US" smtClean="0">
              <a:latin typeface="Arial" panose="020B0604020202020204" pitchFamily="34" charset="0"/>
              <a:cs typeface="Arial" panose="020B0604020202020204" pitchFamily="34" charset="0"/>
            </a:endParaRPr>
          </a:p>
          <a:p>
            <a:pPr eaLnBrk="1" hangingPunct="1">
              <a:spcBef>
                <a:spcPct val="50000"/>
              </a:spcBef>
            </a:pPr>
            <a:r>
              <a:rPr lang="nb-NO" altLang="en-US" smtClean="0">
                <a:latin typeface="Arial" panose="020B0604020202020204" pitchFamily="34" charset="0"/>
                <a:cs typeface="Arial" panose="020B0604020202020204" pitchFamily="34" charset="0"/>
              </a:rPr>
              <a:t>The lack of any protective effect in the Physician’s Health Study  decreases the probability that an important protective effect  was missed due to unsufficient follow-up time.</a:t>
            </a:r>
            <a:endParaRPr lang="en-GB" altLang="en-US" smtClean="0">
              <a:latin typeface="Arial" panose="020B0604020202020204" pitchFamily="34" charset="0"/>
              <a:cs typeface="Arial" panose="020B0604020202020204" pitchFamily="34" charset="0"/>
            </a:endParaRPr>
          </a:p>
          <a:p>
            <a:pPr eaLnBrk="1" hangingPunct="1">
              <a:spcBef>
                <a:spcPct val="50000"/>
              </a:spcBef>
            </a:pPr>
            <a:r>
              <a:rPr lang="nb-NO" altLang="en-US" smtClean="0">
                <a:latin typeface="Arial" panose="020B0604020202020204" pitchFamily="34" charset="0"/>
                <a:cs typeface="Arial" panose="020B0604020202020204" pitchFamily="34" charset="0"/>
              </a:rPr>
              <a:t>The lack of an adverse (or beneficial) effect of beta-carotene in the 3</a:t>
            </a:r>
            <a:r>
              <a:rPr lang="nb-NO" altLang="en-US" baseline="30000" smtClean="0">
                <a:latin typeface="Arial" panose="020B0604020202020204" pitchFamily="34" charset="0"/>
                <a:cs typeface="Arial" panose="020B0604020202020204" pitchFamily="34" charset="0"/>
              </a:rPr>
              <a:t>rd</a:t>
            </a:r>
            <a:r>
              <a:rPr lang="nb-NO" altLang="en-US" smtClean="0">
                <a:latin typeface="Arial" panose="020B0604020202020204" pitchFamily="34" charset="0"/>
                <a:cs typeface="Arial" panose="020B0604020202020204" pitchFamily="34" charset="0"/>
              </a:rPr>
              <a:t> Trial could possibly be related to the higher levels of blood carotenoids at baseline .</a:t>
            </a:r>
            <a:endParaRPr lang="en-GB" altLang="en-US" smtClean="0">
              <a:latin typeface="Arial" panose="020B0604020202020204" pitchFamily="34" charset="0"/>
              <a:cs typeface="Arial" panose="020B0604020202020204" pitchFamily="34" charset="0"/>
            </a:endParaRPr>
          </a:p>
          <a:p>
            <a:pPr eaLnBrk="1" hangingPunct="1"/>
            <a:endParaRPr lang="en-GB"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363CCE9-A405-4917-8231-60CF20F28209}" type="slidenum">
              <a:rPr lang="en-US" altLang="en-US" smtClean="0"/>
              <a:pPr>
                <a:spcBef>
                  <a:spcPct val="0"/>
                </a:spcBef>
              </a:pPr>
              <a:t>18</a:t>
            </a:fld>
            <a:endParaRPr lang="en-US" altLang="en-US" smtClean="0"/>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FontTx/>
              <a:buChar char="•"/>
            </a:pPr>
            <a:r>
              <a:rPr lang="nb-NO" altLang="en-US" smtClean="0">
                <a:latin typeface="Arial" panose="020B0604020202020204" pitchFamily="34" charset="0"/>
                <a:cs typeface="Arial" panose="020B0604020202020204" pitchFamily="34" charset="0"/>
              </a:rPr>
              <a:t> The inverse relationship between intake of vegetables and fruits and the risk of lung cancer, represents one of the best established associations in the field of nutritional epidemiology.</a:t>
            </a:r>
            <a:endParaRPr lang="en-GB" altLang="en-US" smtClean="0">
              <a:latin typeface="Arial" panose="020B0604020202020204" pitchFamily="34" charset="0"/>
              <a:cs typeface="Arial" panose="020B0604020202020204" pitchFamily="34" charset="0"/>
            </a:endParaRPr>
          </a:p>
          <a:p>
            <a:pPr eaLnBrk="1" hangingPunct="1">
              <a:spcBef>
                <a:spcPct val="50000"/>
              </a:spcBef>
              <a:buFontTx/>
              <a:buChar char="•"/>
            </a:pPr>
            <a:r>
              <a:rPr lang="nb-NO" altLang="en-US" smtClean="0">
                <a:latin typeface="Arial" panose="020B0604020202020204" pitchFamily="34" charset="0"/>
                <a:cs typeface="Arial" panose="020B0604020202020204" pitchFamily="34" charset="0"/>
              </a:rPr>
              <a:t> Randomized trials indicate that this is unlikely to be due to a protective effect of beta carotene. It is more likely that other carotenoids or unrelated constituents are the active agents.</a:t>
            </a:r>
            <a:endParaRPr lang="en-GB" altLang="en-US" smtClean="0">
              <a:latin typeface="Arial" panose="020B0604020202020204" pitchFamily="34" charset="0"/>
              <a:cs typeface="Arial" panose="020B0604020202020204" pitchFamily="34" charset="0"/>
            </a:endParaRPr>
          </a:p>
          <a:p>
            <a:pPr eaLnBrk="1" hangingPunct="1"/>
            <a:r>
              <a:rPr lang="nb-NO" altLang="en-US" smtClean="0">
                <a:latin typeface="Arial" panose="020B0604020202020204" pitchFamily="34" charset="0"/>
                <a:cs typeface="Arial" panose="020B0604020202020204" pitchFamily="34" charset="0"/>
              </a:rPr>
              <a:t>More specific and detailed analyses of obsevational data could be of great value- - dietary measurments-data analysis for individual foods and for known nutrients</a:t>
            </a:r>
          </a:p>
          <a:p>
            <a:pPr eaLnBrk="1" hangingPunct="1"/>
            <a:r>
              <a:rPr lang="nb-NO" altLang="en-US" smtClean="0">
                <a:latin typeface="Arial" panose="020B0604020202020204" pitchFamily="34" charset="0"/>
                <a:cs typeface="Arial" panose="020B0604020202020204" pitchFamily="34" charset="0"/>
              </a:rPr>
              <a:t>-biochemical measurements measure a wide variety of factors, including other specific carotenoids</a:t>
            </a:r>
            <a:endParaRPr lang="en-GB" altLang="en-US" smtClean="0">
              <a:latin typeface="Arial" panose="020B0604020202020204" pitchFamily="34" charset="0"/>
              <a:cs typeface="Arial" panose="020B0604020202020204" pitchFamily="34" charset="0"/>
            </a:endParaRPr>
          </a:p>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4506E33-E464-43A6-A68E-7AAD0EA28D46}" type="slidenum">
              <a:rPr lang="en-US" altLang="en-US" smtClean="0"/>
              <a:pPr>
                <a:spcBef>
                  <a:spcPct val="0"/>
                </a:spcBef>
              </a:pPr>
              <a:t>19</a:t>
            </a:fld>
            <a:endParaRPr lang="en-US" altLang="en-US" smtClean="0"/>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en-US" smtClean="0">
                <a:latin typeface="Arial" panose="020B0604020202020204" pitchFamily="34" charset="0"/>
                <a:cs typeface="Arial" panose="020B0604020202020204" pitchFamily="34" charset="0"/>
              </a:rPr>
              <a:t>Using data from 2 large  cohort studies- (</a:t>
            </a:r>
            <a:r>
              <a:rPr lang="en-GB" altLang="en-US" smtClean="0">
                <a:latin typeface="Arial" panose="020B0604020202020204" pitchFamily="34" charset="0"/>
                <a:cs typeface="Arial" panose="020B0604020202020204" pitchFamily="34" charset="0"/>
              </a:rPr>
              <a:t>47 778 men Health Professionals' Follow-up Study</a:t>
            </a:r>
            <a:endParaRPr lang="nb-NO" altLang="en-US" smtClean="0">
              <a:latin typeface="Arial" panose="020B0604020202020204" pitchFamily="34" charset="0"/>
              <a:cs typeface="Arial" panose="020B0604020202020204" pitchFamily="34" charset="0"/>
            </a:endParaRPr>
          </a:p>
          <a:p>
            <a:pPr eaLnBrk="1" hangingPunct="1">
              <a:spcBef>
                <a:spcPct val="0"/>
              </a:spcBef>
            </a:pPr>
            <a:r>
              <a:rPr lang="nb-NO" altLang="en-US" smtClean="0">
                <a:latin typeface="Arial" panose="020B0604020202020204" pitchFamily="34" charset="0"/>
                <a:cs typeface="Arial" panose="020B0604020202020204" pitchFamily="34" charset="0"/>
              </a:rPr>
              <a:t> and </a:t>
            </a:r>
            <a:r>
              <a:rPr lang="en-GB" altLang="en-US" smtClean="0">
                <a:latin typeface="Arial" panose="020B0604020202020204" pitchFamily="34" charset="0"/>
                <a:cs typeface="Arial" panose="020B0604020202020204" pitchFamily="34" charset="0"/>
              </a:rPr>
              <a:t>77 283 women in the Nurses' Health Study </a:t>
            </a:r>
            <a:r>
              <a:rPr lang="nb-NO" altLang="en-US" smtClean="0">
                <a:latin typeface="Arial" panose="020B0604020202020204" pitchFamily="34" charset="0"/>
                <a:cs typeface="Arial" panose="020B0604020202020204" pitchFamily="34" charset="0"/>
              </a:rPr>
              <a:t>)</a:t>
            </a:r>
            <a:endParaRPr lang="en-GB" altLang="en-US" smtClean="0">
              <a:latin typeface="Arial" panose="020B0604020202020204" pitchFamily="34" charset="0"/>
              <a:cs typeface="Arial" panose="020B0604020202020204" pitchFamily="34" charset="0"/>
            </a:endParaRPr>
          </a:p>
          <a:p>
            <a:pPr eaLnBrk="1" hangingPunct="1">
              <a:spcBef>
                <a:spcPct val="0"/>
              </a:spcBef>
            </a:pPr>
            <a:r>
              <a:rPr lang="nb-NO" altLang="en-US" smtClean="0">
                <a:latin typeface="Arial" panose="020B0604020202020204" pitchFamily="34" charset="0"/>
                <a:cs typeface="Arial" panose="020B0604020202020204" pitchFamily="34" charset="0"/>
              </a:rPr>
              <a:t> the relationship between the intake of fruits and vegetables and the risk of lung cancer was evaluated</a:t>
            </a:r>
          </a:p>
          <a:p>
            <a:pPr lvl="1" eaLnBrk="1" hangingPunct="1">
              <a:spcBef>
                <a:spcPct val="50000"/>
              </a:spcBef>
            </a:pPr>
            <a:r>
              <a:rPr lang="nb-NO" altLang="en-US" smtClean="0">
                <a:latin typeface="Arial" panose="020B0604020202020204" pitchFamily="34" charset="0"/>
                <a:cs typeface="Arial" panose="020B0604020202020204" pitchFamily="34" charset="0"/>
              </a:rPr>
              <a:t>And the authors concluded that </a:t>
            </a:r>
            <a:r>
              <a:rPr lang="en-GB" altLang="en-US" smtClean="0">
                <a:latin typeface="Arial" panose="020B0604020202020204" pitchFamily="34" charset="0"/>
                <a:cs typeface="Arial" panose="020B0604020202020204" pitchFamily="34" charset="0"/>
              </a:rPr>
              <a:t>CONCLUSION: Higher fruit and vegetable intakes were associated with lower risks of lung cancer in women but not in men</a:t>
            </a:r>
          </a:p>
          <a:p>
            <a:pPr lvl="1" eaLnBrk="1" hangingPunct="1">
              <a:spcBef>
                <a:spcPct val="50000"/>
              </a:spcBef>
            </a:pPr>
            <a:r>
              <a:rPr lang="en-GB" altLang="en-US" smtClean="0">
                <a:latin typeface="Arial" panose="020B0604020202020204" pitchFamily="34" charset="0"/>
                <a:cs typeface="Arial" panose="020B0604020202020204" pitchFamily="34" charset="0"/>
              </a:rPr>
              <a:t>( It is possible that the inverse association among the women remained confounded by unmeasured smoking characteristics, although fruits and vegetables were protective in both men and women who never smoked</a:t>
            </a:r>
            <a:r>
              <a:rPr lang="nb-NO" altLang="en-US" smtClean="0">
                <a:latin typeface="Arial" panose="020B0604020202020204" pitchFamily="34" charset="0"/>
                <a:cs typeface="Arial" panose="020B0604020202020204" pitchFamily="34" charset="0"/>
              </a:rPr>
              <a:t>.)</a:t>
            </a:r>
            <a:endParaRPr lang="en-GB" altLang="en-US" smtClean="0">
              <a:latin typeface="Arial" panose="020B0604020202020204" pitchFamily="34" charset="0"/>
              <a:cs typeface="Arial" panose="020B0604020202020204" pitchFamily="34" charset="0"/>
            </a:endParaRPr>
          </a:p>
          <a:p>
            <a:pPr eaLnBrk="1" hangingPunct="1">
              <a:spcBef>
                <a:spcPct val="0"/>
              </a:spcBef>
            </a:pPr>
            <a:endParaRPr lang="en-GB"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8BF4CA2-03E2-421B-8629-EBE99B6E2422}" type="slidenum">
              <a:rPr lang="en-US" altLang="en-US" smtClean="0"/>
              <a:pPr>
                <a:spcBef>
                  <a:spcPct val="0"/>
                </a:spcBef>
              </a:pPr>
              <a:t>20</a:t>
            </a:fld>
            <a:endParaRPr lang="en-US" altLang="en-US" smtClean="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nb-NO" altLang="en-US" smtClean="0">
                <a:latin typeface="Arial" panose="020B0604020202020204" pitchFamily="34" charset="0"/>
                <a:cs typeface="Arial" panose="020B0604020202020204" pitchFamily="34" charset="0"/>
              </a:rPr>
              <a:t> and a recent paper that will be published next month-Data on </a:t>
            </a:r>
            <a:r>
              <a:rPr lang="en-GB" altLang="en-US" smtClean="0">
                <a:latin typeface="Arial" panose="020B0604020202020204" pitchFamily="34" charset="0"/>
                <a:cs typeface="Arial" panose="020B0604020202020204" pitchFamily="34" charset="0"/>
              </a:rPr>
              <a:t>478,021 </a:t>
            </a:r>
            <a:r>
              <a:rPr lang="nb-NO" altLang="en-US" smtClean="0">
                <a:latin typeface="Arial" panose="020B0604020202020204" pitchFamily="34" charset="0"/>
                <a:cs typeface="Arial" panose="020B0604020202020204" pitchFamily="34" charset="0"/>
              </a:rPr>
              <a:t>individuls from 10 European countries, participating in the epic study reported that.</a:t>
            </a:r>
            <a:endParaRPr lang="en-GB" altLang="en-US" smtClean="0">
              <a:latin typeface="Arial" panose="020B0604020202020204" pitchFamily="34" charset="0"/>
              <a:cs typeface="Arial" panose="020B0604020202020204" pitchFamily="34" charset="0"/>
            </a:endParaRPr>
          </a:p>
          <a:p>
            <a:pPr lvl="1">
              <a:spcBef>
                <a:spcPct val="0"/>
              </a:spcBef>
            </a:pPr>
            <a:r>
              <a:rPr lang="en-US" altLang="en-US" smtClean="0">
                <a:latin typeface="Arial" panose="020B0604020202020204" pitchFamily="34" charset="0"/>
                <a:cs typeface="Arial" panose="020B0604020202020204" pitchFamily="34" charset="0"/>
              </a:rPr>
              <a:t>There was no association between vegetable consumption or vegetable subtypes and lung cancer risk however there was a significant association with fruit consumption!</a:t>
            </a:r>
          </a:p>
          <a:p>
            <a:pPr eaLnBrk="1" hangingPunct="1"/>
            <a:endParaRPr lang="en-GB"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7ABD25C-8AC5-47F0-B5BE-AFECADABBEE5}" type="slidenum">
              <a:rPr lang="en-US" altLang="en-US" smtClean="0"/>
              <a:pPr>
                <a:spcBef>
                  <a:spcPct val="0"/>
                </a:spcBef>
              </a:pPr>
              <a:t>4</a:t>
            </a:fld>
            <a:endParaRPr lang="en-US" altLang="en-US" smtClean="0"/>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nb-NO" altLang="en-US" b="1" i="1" smtClean="0">
                <a:latin typeface="Arial" panose="020B0604020202020204" pitchFamily="34" charset="0"/>
                <a:cs typeface="Arial" panose="020B0604020202020204" pitchFamily="34" charset="0"/>
              </a:rPr>
              <a:t>Strength of association-</a:t>
            </a:r>
            <a:r>
              <a:rPr lang="nb-NO" altLang="en-US" smtClean="0">
                <a:latin typeface="Arial" panose="020B0604020202020204" pitchFamily="34" charset="0"/>
                <a:cs typeface="Arial" panose="020B0604020202020204" pitchFamily="34" charset="0"/>
              </a:rPr>
              <a:t> in studies relating diet to disease, true associations are not likely to be strong because of low variation in diet between people.</a:t>
            </a:r>
            <a:endParaRPr lang="en-US" altLang="en-US" smtClean="0">
              <a:latin typeface="Arial" panose="020B0604020202020204" pitchFamily="34" charset="0"/>
              <a:cs typeface="Arial" panose="020B0604020202020204" pitchFamily="34" charset="0"/>
            </a:endParaRPr>
          </a:p>
          <a:p>
            <a:pPr eaLnBrk="1" hangingPunct="1">
              <a:spcBef>
                <a:spcPct val="0"/>
              </a:spcBef>
            </a:pPr>
            <a:r>
              <a:rPr lang="nb-NO" altLang="en-US" b="1" i="1" smtClean="0">
                <a:latin typeface="Arial" panose="020B0604020202020204" pitchFamily="34" charset="0"/>
                <a:cs typeface="Arial" panose="020B0604020202020204" pitchFamily="34" charset="0"/>
              </a:rPr>
              <a:t>Consistency- </a:t>
            </a:r>
            <a:r>
              <a:rPr lang="nb-NO" altLang="en-US" smtClean="0">
                <a:latin typeface="Arial" panose="020B0604020202020204" pitchFamily="34" charset="0"/>
                <a:cs typeface="Arial" panose="020B0604020202020204" pitchFamily="34" charset="0"/>
              </a:rPr>
              <a:t>abosolute consistency is not realistic because of the complexity of nutrient-nutrient interactions and low variation in diet within populations</a:t>
            </a:r>
            <a:endParaRPr lang="en-US" altLang="en-US" smtClean="0">
              <a:latin typeface="Arial" panose="020B0604020202020204" pitchFamily="34" charset="0"/>
              <a:cs typeface="Arial" panose="020B0604020202020204" pitchFamily="34" charset="0"/>
            </a:endParaRPr>
          </a:p>
          <a:p>
            <a:pPr eaLnBrk="1" hangingPunct="1"/>
            <a:r>
              <a:rPr lang="nb-NO" altLang="en-US" b="1" i="1" smtClean="0">
                <a:latin typeface="Arial" panose="020B0604020202020204" pitchFamily="34" charset="0"/>
                <a:cs typeface="Arial" panose="020B0604020202020204" pitchFamily="34" charset="0"/>
              </a:rPr>
              <a:t>Biologic plausibility- </a:t>
            </a:r>
            <a:r>
              <a:rPr lang="nb-NO" altLang="en-US" smtClean="0">
                <a:latin typeface="Arial" panose="020B0604020202020204" pitchFamily="34" charset="0"/>
                <a:cs typeface="Arial" panose="020B0604020202020204" pitchFamily="34" charset="0"/>
              </a:rPr>
              <a:t>pathophysiology of most cancers and other chronic diseases is poorly understood-so lack of a well defined mechanism should not be used as evidence against causality.</a:t>
            </a:r>
          </a:p>
          <a:p>
            <a:pPr eaLnBrk="1" hangingPunct="1">
              <a:spcBef>
                <a:spcPct val="50000"/>
              </a:spcBef>
            </a:pPr>
            <a:r>
              <a:rPr lang="nb-NO" altLang="en-US" b="1" i="1" smtClean="0">
                <a:latin typeface="Arial" panose="020B0604020202020204" pitchFamily="34" charset="0"/>
                <a:cs typeface="Arial" panose="020B0604020202020204" pitchFamily="34" charset="0"/>
              </a:rPr>
              <a:t>Specificity – </a:t>
            </a:r>
            <a:r>
              <a:rPr lang="nb-NO" altLang="en-US" smtClean="0">
                <a:latin typeface="Arial" panose="020B0604020202020204" pitchFamily="34" charset="0"/>
                <a:cs typeface="Arial" panose="020B0604020202020204" pitchFamily="34" charset="0"/>
              </a:rPr>
              <a:t>diet maybe associated with many diseases and therefore this criteria is irrelevent. For example low folate is associated with neural tube defects and with increasing the risk of CVD.</a:t>
            </a:r>
            <a:endParaRPr lang="en-GB" altLang="en-US" smtClean="0">
              <a:latin typeface="Arial" panose="020B0604020202020204" pitchFamily="34" charset="0"/>
              <a:cs typeface="Arial" panose="020B0604020202020204" pitchFamily="34" charset="0"/>
            </a:endParaRPr>
          </a:p>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6097E90-E275-46E4-9EF2-C39481A91B12}" type="slidenum">
              <a:rPr lang="en-US" altLang="en-US" smtClean="0"/>
              <a:pPr>
                <a:spcBef>
                  <a:spcPct val="0"/>
                </a:spcBef>
              </a:pPr>
              <a:t>5</a:t>
            </a:fld>
            <a:endParaRPr lang="en-US" altLang="en-US" smtClean="0"/>
          </a:p>
        </p:txBody>
      </p:sp>
      <p:sp>
        <p:nvSpPr>
          <p:cNvPr id="10243" name="Rectangle 2"/>
          <p:cNvSpPr>
            <a:spLocks noRot="1" noChangeArrowheads="1" noTextEdit="1"/>
          </p:cNvSpPr>
          <p:nvPr>
            <p:ph type="sldImg"/>
          </p:nvPr>
        </p:nvSpPr>
        <p:spPr>
          <a:ln/>
        </p:spPr>
      </p:sp>
      <p:sp>
        <p:nvSpPr>
          <p:cNvPr id="102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en-US" smtClean="0">
                <a:latin typeface="Arial" panose="020B0604020202020204" pitchFamily="34" charset="0"/>
                <a:cs typeface="Arial" panose="020B0604020202020204" pitchFamily="34" charset="0"/>
              </a:rPr>
              <a:t>As for dose-response relationships- relationship between the dietary factor and disease are likely to be non linear, and therefore the dose response relationship depends on the levels you are comparing and their location on the curve.</a:t>
            </a:r>
          </a:p>
          <a:p>
            <a:pPr eaLnBrk="1" hangingPunct="1"/>
            <a:r>
              <a:rPr lang="nb-NO" altLang="en-US" smtClean="0">
                <a:latin typeface="Arial" panose="020B0604020202020204" pitchFamily="34" charset="0"/>
                <a:cs typeface="Arial" panose="020B0604020202020204" pitchFamily="34" charset="0"/>
              </a:rPr>
              <a:t>For example if 2 points on the ascending part of the curve are compared, it might be concluded that the nutrient was beneficial. If points on the horizontal portion are compared, it might be concluded that the nutrient had no effect. If points on the descending segment were contrasted, it might be reported that the nutrient was harmful.</a:t>
            </a:r>
          </a:p>
          <a:p>
            <a:pPr eaLnBrk="1" hangingPunct="1"/>
            <a:r>
              <a:rPr lang="nb-NO" altLang="en-US" smtClean="0">
                <a:latin typeface="Arial" panose="020B0604020202020204" pitchFamily="34" charset="0"/>
                <a:cs typeface="Arial" panose="020B0604020202020204" pitchFamily="34" charset="0"/>
              </a:rPr>
              <a:t>Therefore the health effects of the nutrient can only be fully appreciated by an examination of the dose-response relationship over a full range of exposures, which may not be possible within any single study.</a:t>
            </a:r>
          </a:p>
          <a:p>
            <a:pPr eaLnBrk="1" hangingPunct="1"/>
            <a:r>
              <a:rPr lang="nb-NO" altLang="en-US" smtClean="0">
                <a:latin typeface="Arial" panose="020B0604020202020204" pitchFamily="34" charset="0"/>
                <a:cs typeface="Arial" panose="020B0604020202020204" pitchFamily="34" charset="0"/>
              </a:rPr>
              <a:t>Also clear dose-response relationships can be the result of bias or confounding.</a:t>
            </a:r>
          </a:p>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7711377-4A4B-4CF1-AD42-C5EC64948168}" type="slidenum">
              <a:rPr lang="en-US" altLang="en-US" smtClean="0"/>
              <a:pPr>
                <a:spcBef>
                  <a:spcPct val="0"/>
                </a:spcBef>
              </a:pPr>
              <a:t>6</a:t>
            </a:fld>
            <a:endParaRPr lang="en-US" altLang="en-US" smtClean="0"/>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cs typeface="Arial" panose="020B0604020202020204" pitchFamily="34" charset="0"/>
              </a:rPr>
              <a:t>And in the July 1995 issue of Science an article regarding the limitations and diffculties in epidemiology in establishing a causal relationship between diet, lifestyle or environmental factors with disease has been published. In this article famous epidemiologists were asked about the reason for the contraversial findings in epidemiology. ken rothman for example said- we are pushing the edge of what can be done with epidemiology, and norman breslow said that people may think they have been able to control for things that are inherently not controlable.</a:t>
            </a:r>
          </a:p>
          <a:p>
            <a:pPr eaLnBrk="1" hangingPunct="1"/>
            <a:r>
              <a:rPr lang="en-GB" altLang="en-US" smtClean="0">
                <a:latin typeface="Arial" panose="020B0604020202020204" pitchFamily="34" charset="0"/>
                <a:cs typeface="Arial" panose="020B0604020202020204" pitchFamily="34" charset="0"/>
              </a:rPr>
              <a:t>And sander greenland said the sin comes in believing a causal hypothesis is true because your study came up with a positive answer.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3346E06-6208-4E9E-A197-F9FF0C2D6A9E}" type="slidenum">
              <a:rPr lang="en-US" altLang="en-US" smtClean="0"/>
              <a:pPr>
                <a:spcBef>
                  <a:spcPct val="0"/>
                </a:spcBef>
              </a:pPr>
              <a:t>7</a:t>
            </a:fld>
            <a:endParaRPr lang="en-US" altLang="en-US" smtClean="0"/>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xfrm>
            <a:off x="838200" y="44196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cs typeface="Arial" panose="020B0604020202020204" pitchFamily="34" charset="0"/>
              </a:rPr>
              <a:t>however…..There are contraversial findings in epidemiology…… for example does dietary fiber in food protects against colorectal cancer?</a:t>
            </a:r>
          </a:p>
          <a:p>
            <a:pPr eaLnBrk="1" hangingPunct="1"/>
            <a:r>
              <a:rPr lang="en-GB" altLang="en-US" smtClean="0">
                <a:latin typeface="Arial" panose="020B0604020202020204" pitchFamily="34" charset="0"/>
                <a:cs typeface="Arial" panose="020B0604020202020204" pitchFamily="34" charset="0"/>
              </a:rPr>
              <a:t>Results from 2 large cohorts studies looked at this. The Epic study which is a cohort on 478,021 individuals from 10 European countries. Showed that the intake of fibre reduces the risk of colorectal cancer by 40%. </a:t>
            </a:r>
          </a:p>
          <a:p>
            <a:pPr eaLnBrk="1" hangingPunct="1"/>
            <a:r>
              <a:rPr lang="en-GB" altLang="en-US" smtClean="0">
                <a:latin typeface="Arial" panose="020B0604020202020204" pitchFamily="34" charset="0"/>
                <a:cs typeface="Arial" panose="020B0604020202020204" pitchFamily="34" charset="0"/>
              </a:rPr>
              <a:t>While another cohort: Nurses’s health study which has dietary data on 77 283 women showed that there was no protective effect of dietary fiber against colorectal cancer.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BC85ED0-C3A3-4471-85D9-28C1B588811D}" type="slidenum">
              <a:rPr lang="en-US" altLang="en-US" smtClean="0"/>
              <a:pPr>
                <a:spcBef>
                  <a:spcPct val="0"/>
                </a:spcBef>
              </a:pPr>
              <a:t>8</a:t>
            </a:fld>
            <a:endParaRPr lang="en-US" altLang="en-US" smtClean="0"/>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cs typeface="Arial" panose="020B0604020202020204" pitchFamily="34" charset="0"/>
              </a:rPr>
              <a:t>Another example</a:t>
            </a:r>
          </a:p>
          <a:p>
            <a:pPr eaLnBrk="1" hangingPunct="1"/>
            <a:r>
              <a:rPr lang="en-GB" altLang="en-US" smtClean="0">
                <a:latin typeface="Arial" panose="020B0604020202020204" pitchFamily="34" charset="0"/>
                <a:cs typeface="Arial" panose="020B0604020202020204" pitchFamily="34" charset="0"/>
              </a:rPr>
              <a:t>Does fat consumption increase the risk of breast cancer?</a:t>
            </a:r>
          </a:p>
          <a:p>
            <a:pPr eaLnBrk="1" hangingPunct="1"/>
            <a:r>
              <a:rPr lang="en-GB" altLang="en-US" smtClean="0">
                <a:latin typeface="Arial" panose="020B0604020202020204" pitchFamily="34" charset="0"/>
                <a:cs typeface="Arial" panose="020B0604020202020204" pitchFamily="34" charset="0"/>
              </a:rPr>
              <a:t>The Epic study reported no detectable association between fat intake and breast cancer, while the large nurse’s health study reported an increased risk.</a:t>
            </a:r>
          </a:p>
          <a:p>
            <a:pPr eaLnBrk="1" hangingPunct="1"/>
            <a:r>
              <a:rPr lang="en-GB" altLang="en-US" smtClean="0">
                <a:latin typeface="Arial" panose="020B0604020202020204" pitchFamily="34" charset="0"/>
                <a:cs typeface="Arial" panose="020B0604020202020204" pitchFamily="34" charset="0"/>
              </a:rPr>
              <a:t>The literature is full of such contraversial findings….</a:t>
            </a:r>
          </a:p>
          <a:p>
            <a:pPr eaLnBrk="1" hangingPunct="1"/>
            <a:endParaRPr lang="en-GB"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8A5CDA-6C5F-4602-82D7-6F1E7F6B36AE}" type="slidenum">
              <a:rPr lang="en-US" altLang="en-US" smtClean="0"/>
              <a:pPr>
                <a:spcBef>
                  <a:spcPct val="0"/>
                </a:spcBef>
              </a:pPr>
              <a:t>9</a:t>
            </a:fld>
            <a:endParaRPr lang="en-US" altLang="en-US" smtClean="0"/>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nb-NO" altLang="en-US" smtClean="0">
                <a:latin typeface="Arial" panose="020B0604020202020204" pitchFamily="34" charset="0"/>
                <a:cs typeface="Arial" panose="020B0604020202020204" pitchFamily="34" charset="0"/>
              </a:rPr>
              <a:t>Vitamin A and lung cancer-</a:t>
            </a:r>
          </a:p>
          <a:p>
            <a:pPr eaLnBrk="1" hangingPunct="1">
              <a:spcBef>
                <a:spcPct val="50000"/>
              </a:spcBef>
            </a:pPr>
            <a:r>
              <a:rPr lang="nb-NO" altLang="en-US" smtClean="0">
                <a:latin typeface="Arial" panose="020B0604020202020204" pitchFamily="34" charset="0"/>
                <a:cs typeface="Arial" panose="020B0604020202020204" pitchFamily="34" charset="0"/>
              </a:rPr>
              <a:t>Vitamin A functions in the regulation of cell differentiation. Loss of differentiation is a basic feature of malignancy so vitamin A maybe related to cancer incidence.</a:t>
            </a:r>
            <a:endParaRPr lang="en-GB" altLang="en-US" smtClean="0">
              <a:latin typeface="Arial" panose="020B0604020202020204" pitchFamily="34" charset="0"/>
              <a:cs typeface="Arial" panose="020B0604020202020204" pitchFamily="34" charset="0"/>
            </a:endParaRPr>
          </a:p>
          <a:p>
            <a:pPr eaLnBrk="1" hangingPunct="1">
              <a:spcBef>
                <a:spcPct val="50000"/>
              </a:spcBef>
            </a:pPr>
            <a:r>
              <a:rPr lang="nb-NO" altLang="en-US" i="1" smtClean="0">
                <a:latin typeface="Arial" panose="020B0604020202020204" pitchFamily="34" charset="0"/>
                <a:cs typeface="Arial" panose="020B0604020202020204" pitchFamily="34" charset="0"/>
              </a:rPr>
              <a:t> </a:t>
            </a:r>
            <a:r>
              <a:rPr lang="nb-NO" altLang="en-US" smtClean="0">
                <a:latin typeface="Arial" panose="020B0604020202020204" pitchFamily="34" charset="0"/>
                <a:cs typeface="Arial" panose="020B0604020202020204" pitchFamily="34" charset="0"/>
              </a:rPr>
              <a:t>vitamin A comes from 2 sources- animal sources –contain the natural preformed vitamin A , usually referred to as retinol.</a:t>
            </a:r>
          </a:p>
          <a:p>
            <a:pPr eaLnBrk="1" hangingPunct="1">
              <a:spcBef>
                <a:spcPct val="50000"/>
              </a:spcBef>
            </a:pPr>
            <a:r>
              <a:rPr lang="nb-NO" altLang="en-US" smtClean="0">
                <a:latin typeface="Arial" panose="020B0604020202020204" pitchFamily="34" charset="0"/>
                <a:cs typeface="Arial" panose="020B0604020202020204" pitchFamily="34" charset="0"/>
              </a:rPr>
              <a:t>And plant sources which don’t have the preformed vitamin A but have a group of carotenoids , some of which can be metabolized to form retinol, the physiologically active form of vitamin A. Beta carotene is the most plentiful carotenoid with potential vitamin A activity.because it can be cleaved after absorption to form 2 molecules of retinol.</a:t>
            </a:r>
            <a:endParaRPr lang="en-GB" altLang="en-US" smtClean="0">
              <a:latin typeface="Arial" panose="020B0604020202020204" pitchFamily="34" charset="0"/>
              <a:cs typeface="Arial" panose="020B0604020202020204" pitchFamily="34" charset="0"/>
            </a:endParaRPr>
          </a:p>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08F0332-B346-4EB4-A5A6-17F41D104179}" type="slidenum">
              <a:rPr lang="en-US" altLang="en-US" smtClean="0"/>
              <a:pPr>
                <a:spcBef>
                  <a:spcPct val="0"/>
                </a:spcBef>
              </a:pPr>
              <a:t>10</a:t>
            </a:fld>
            <a:endParaRPr lang="en-US" altLang="en-US" smtClean="0"/>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en-US" smtClean="0">
                <a:latin typeface="Arial" panose="020B0604020202020204" pitchFamily="34" charset="0"/>
                <a:cs typeface="Arial" panose="020B0604020202020204" pitchFamily="34" charset="0"/>
              </a:rPr>
              <a:t>Animal studies showed that vitamin a inhibited the occurence of induced tumers.</a:t>
            </a:r>
          </a:p>
          <a:p>
            <a:pPr eaLnBrk="1" hangingPunct="1"/>
            <a:r>
              <a:rPr lang="nb-NO" altLang="en-US" smtClean="0">
                <a:latin typeface="Arial" panose="020B0604020202020204" pitchFamily="34" charset="0"/>
                <a:cs typeface="Arial" panose="020B0604020202020204" pitchFamily="34" charset="0"/>
              </a:rPr>
              <a:t>The relationship between  vitamin a and lung cancer was also evaluated in epidemiologic studies.</a:t>
            </a:r>
          </a:p>
          <a:p>
            <a:pPr eaLnBrk="1" hangingPunct="1"/>
            <a:r>
              <a:rPr lang="nb-NO" altLang="en-US" smtClean="0">
                <a:latin typeface="Arial" panose="020B0604020202020204" pitchFamily="34" charset="0"/>
                <a:cs typeface="Arial" panose="020B0604020202020204" pitchFamily="34" charset="0"/>
              </a:rPr>
              <a:t>In cohort studies both dietary intake and serum levels of pre-formed vitamin A abd beta carotene were studied as the dietary exposure.</a:t>
            </a:r>
          </a:p>
          <a:p>
            <a:pPr eaLnBrk="1" hangingPunct="1"/>
            <a:r>
              <a:rPr lang="nb-NO" altLang="en-US" smtClean="0">
                <a:latin typeface="Arial" panose="020B0604020202020204" pitchFamily="34" charset="0"/>
                <a:cs typeface="Arial" panose="020B0604020202020204" pitchFamily="34" charset="0"/>
              </a:rPr>
              <a:t>In case control studiies only dietary intake was used as a dietary exposure since the levels of the vitamin   A can be affected by disease or treatment in cases and so is not a valid estimate.</a:t>
            </a:r>
          </a:p>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2913A-11FE-4C47-A2C5-DDCCC02A6843}" type="slidenum">
              <a:rPr lang="en-US" altLang="en-US" smtClean="0"/>
              <a:pPr>
                <a:spcBef>
                  <a:spcPct val="0"/>
                </a:spcBef>
              </a:pPr>
              <a:t>11</a:t>
            </a:fld>
            <a:endParaRPr lang="en-US" altLang="en-US" smtClean="0"/>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en-US" smtClean="0">
                <a:latin typeface="Arial" panose="020B0604020202020204" pitchFamily="34" charset="0"/>
                <a:cs typeface="Arial" panose="020B0604020202020204" pitchFamily="34" charset="0"/>
              </a:rPr>
              <a:t>Prospective studies on vitamin A intake and lung cancer –</a:t>
            </a:r>
          </a:p>
          <a:p>
            <a:pPr eaLnBrk="1" hangingPunct="1"/>
            <a:r>
              <a:rPr lang="nb-NO" altLang="en-US" smtClean="0">
                <a:latin typeface="Arial" panose="020B0604020202020204" pitchFamily="34" charset="0"/>
                <a:cs typeface="Arial" panose="020B0604020202020204" pitchFamily="34" charset="0"/>
              </a:rPr>
              <a:t>The fisrt study was conducted by Bjelke in 1975 and it was a follow-up study on 8278 norwegian men.  The RR for total vitamin intake estimated from the intake of fruits and vegetables was 0.4 for men who took above average levels of vitamin A than those who’s intake of vitamin A was below average, ie there was a 60% decrease in risk.</a:t>
            </a:r>
          </a:p>
          <a:p>
            <a:pPr eaLnBrk="1" hangingPunct="1"/>
            <a:r>
              <a:rPr lang="nb-NO" altLang="en-US" smtClean="0">
                <a:latin typeface="Arial" panose="020B0604020202020204" pitchFamily="34" charset="0"/>
                <a:cs typeface="Arial" panose="020B0604020202020204" pitchFamily="34" charset="0"/>
              </a:rPr>
              <a:t>In an extended follow up of same cohort Kvåle found that the protective effects were attributable to carrots and other vegetables, so this study provided stronger evidence for a beneficial effect of carotenoids than from preformed vitamin A.</a:t>
            </a:r>
          </a:p>
          <a:p>
            <a:pPr eaLnBrk="1" hangingPunct="1"/>
            <a:r>
              <a:rPr lang="nb-NO" altLang="en-US" smtClean="0">
                <a:latin typeface="Arial" panose="020B0604020202020204" pitchFamily="34" charset="0"/>
                <a:cs typeface="Arial" panose="020B0604020202020204" pitchFamily="34" charset="0"/>
              </a:rPr>
              <a:t>The first epidemiologic study in which the independent effects of carotenoids and preformed vitamin A were formally examined was reported by Shekelle et al in 1981, and he found that preformed vitamin A was not related to the incidence of lung cancer, but in a striking contrast vitamin A from carotenoids was strongly associated with lower risk of this disease.</a:t>
            </a:r>
          </a:p>
          <a:p>
            <a:pPr eaLnBrk="1" hangingPunct="1"/>
            <a:r>
              <a:rPr lang="nb-NO" altLang="en-US" smtClean="0">
                <a:latin typeface="Arial" panose="020B0604020202020204" pitchFamily="34" charset="0"/>
                <a:cs typeface="Arial" panose="020B0604020202020204" pitchFamily="34" charset="0"/>
              </a:rPr>
              <a:t>After that more prospective studies were done and most of them found an inverse relationship between vitamin A carotenoids and the risk of lung cancer. It is worth noting that stronger inverse relationships were observed for fruits and vegetables  intake , suggesting that factors in those foods, other than or in addition to beta carotene might be protective against lung cancer.</a:t>
            </a:r>
          </a:p>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A656CB-2F57-4E60-8815-18B5E95506C3}" type="slidenum">
              <a:rPr lang="en-US" altLang="en-US"/>
              <a:pPr>
                <a:defRPr/>
              </a:pPr>
              <a:t>‹#›</a:t>
            </a:fld>
            <a:endParaRPr lang="en-US" altLang="en-US"/>
          </a:p>
        </p:txBody>
      </p:sp>
    </p:spTree>
    <p:extLst>
      <p:ext uri="{BB962C8B-B14F-4D97-AF65-F5344CB8AC3E}">
        <p14:creationId xmlns:p14="http://schemas.microsoft.com/office/powerpoint/2010/main" val="37919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BDE58F-F3A0-477E-A161-4F31B7F4B4FE}" type="slidenum">
              <a:rPr lang="en-US" altLang="en-US"/>
              <a:pPr>
                <a:defRPr/>
              </a:pPr>
              <a:t>‹#›</a:t>
            </a:fld>
            <a:endParaRPr lang="en-US" altLang="en-US"/>
          </a:p>
        </p:txBody>
      </p:sp>
    </p:spTree>
    <p:extLst>
      <p:ext uri="{BB962C8B-B14F-4D97-AF65-F5344CB8AC3E}">
        <p14:creationId xmlns:p14="http://schemas.microsoft.com/office/powerpoint/2010/main" val="2574017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3D1277-86F8-45A1-B2F8-5C4D59B4279F}" type="slidenum">
              <a:rPr lang="en-US" altLang="en-US"/>
              <a:pPr>
                <a:defRPr/>
              </a:pPr>
              <a:t>‹#›</a:t>
            </a:fld>
            <a:endParaRPr lang="en-US" altLang="en-US"/>
          </a:p>
        </p:txBody>
      </p:sp>
    </p:spTree>
    <p:extLst>
      <p:ext uri="{BB962C8B-B14F-4D97-AF65-F5344CB8AC3E}">
        <p14:creationId xmlns:p14="http://schemas.microsoft.com/office/powerpoint/2010/main" val="97651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8B5D42-1D10-4326-9285-45152818A51D}" type="slidenum">
              <a:rPr lang="en-US" altLang="en-US"/>
              <a:pPr>
                <a:defRPr/>
              </a:pPr>
              <a:t>‹#›</a:t>
            </a:fld>
            <a:endParaRPr lang="en-US" altLang="en-US"/>
          </a:p>
        </p:txBody>
      </p:sp>
    </p:spTree>
    <p:extLst>
      <p:ext uri="{BB962C8B-B14F-4D97-AF65-F5344CB8AC3E}">
        <p14:creationId xmlns:p14="http://schemas.microsoft.com/office/powerpoint/2010/main" val="240690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C9000-38A7-47C5-9EC6-AB40FBACB691}" type="slidenum">
              <a:rPr lang="en-US" altLang="en-US"/>
              <a:pPr>
                <a:defRPr/>
              </a:pPr>
              <a:t>‹#›</a:t>
            </a:fld>
            <a:endParaRPr lang="en-US" altLang="en-US"/>
          </a:p>
        </p:txBody>
      </p:sp>
    </p:spTree>
    <p:extLst>
      <p:ext uri="{BB962C8B-B14F-4D97-AF65-F5344CB8AC3E}">
        <p14:creationId xmlns:p14="http://schemas.microsoft.com/office/powerpoint/2010/main" val="2788742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CA33B1-3E22-4FC9-9C56-8C6FDDA79923}" type="slidenum">
              <a:rPr lang="en-US" altLang="en-US"/>
              <a:pPr>
                <a:defRPr/>
              </a:pPr>
              <a:t>‹#›</a:t>
            </a:fld>
            <a:endParaRPr lang="en-US" altLang="en-US"/>
          </a:p>
        </p:txBody>
      </p:sp>
    </p:spTree>
    <p:extLst>
      <p:ext uri="{BB962C8B-B14F-4D97-AF65-F5344CB8AC3E}">
        <p14:creationId xmlns:p14="http://schemas.microsoft.com/office/powerpoint/2010/main" val="352274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4F0E20-298F-4A6E-AC5A-7CE3DF13F00D}" type="slidenum">
              <a:rPr lang="en-US" altLang="en-US"/>
              <a:pPr>
                <a:defRPr/>
              </a:pPr>
              <a:t>‹#›</a:t>
            </a:fld>
            <a:endParaRPr lang="en-US" altLang="en-US"/>
          </a:p>
        </p:txBody>
      </p:sp>
    </p:spTree>
    <p:extLst>
      <p:ext uri="{BB962C8B-B14F-4D97-AF65-F5344CB8AC3E}">
        <p14:creationId xmlns:p14="http://schemas.microsoft.com/office/powerpoint/2010/main" val="295154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E3F014-A583-4457-A657-CA9E7D56F059}" type="slidenum">
              <a:rPr lang="en-US" altLang="en-US"/>
              <a:pPr>
                <a:defRPr/>
              </a:pPr>
              <a:t>‹#›</a:t>
            </a:fld>
            <a:endParaRPr lang="en-US" altLang="en-US"/>
          </a:p>
        </p:txBody>
      </p:sp>
    </p:spTree>
    <p:extLst>
      <p:ext uri="{BB962C8B-B14F-4D97-AF65-F5344CB8AC3E}">
        <p14:creationId xmlns:p14="http://schemas.microsoft.com/office/powerpoint/2010/main" val="3410471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176BB5-F91F-4AC5-B9E4-1AC150D03795}" type="slidenum">
              <a:rPr lang="en-US" altLang="en-US"/>
              <a:pPr>
                <a:defRPr/>
              </a:pPr>
              <a:t>‹#›</a:t>
            </a:fld>
            <a:endParaRPr lang="en-US" altLang="en-US"/>
          </a:p>
        </p:txBody>
      </p:sp>
    </p:spTree>
    <p:extLst>
      <p:ext uri="{BB962C8B-B14F-4D97-AF65-F5344CB8AC3E}">
        <p14:creationId xmlns:p14="http://schemas.microsoft.com/office/powerpoint/2010/main" val="279483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F484C0-1667-4FD3-81D3-25AFEB15952E}" type="slidenum">
              <a:rPr lang="en-US" altLang="en-US"/>
              <a:pPr>
                <a:defRPr/>
              </a:pPr>
              <a:t>‹#›</a:t>
            </a:fld>
            <a:endParaRPr lang="en-US" altLang="en-US"/>
          </a:p>
        </p:txBody>
      </p:sp>
    </p:spTree>
    <p:extLst>
      <p:ext uri="{BB962C8B-B14F-4D97-AF65-F5344CB8AC3E}">
        <p14:creationId xmlns:p14="http://schemas.microsoft.com/office/powerpoint/2010/main" val="211987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05751A-3088-43AA-A2AB-5E6261AD4B6A}" type="slidenum">
              <a:rPr lang="en-US" altLang="en-US"/>
              <a:pPr>
                <a:defRPr/>
              </a:pPr>
              <a:t>‹#›</a:t>
            </a:fld>
            <a:endParaRPr lang="en-US" altLang="en-US"/>
          </a:p>
        </p:txBody>
      </p:sp>
    </p:spTree>
    <p:extLst>
      <p:ext uri="{BB962C8B-B14F-4D97-AF65-F5344CB8AC3E}">
        <p14:creationId xmlns:p14="http://schemas.microsoft.com/office/powerpoint/2010/main" val="1591004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008DAD5-EE1B-4013-BBC0-9059DDEAC5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m4a"/><Relationship Id="rId7" Type="http://schemas.openxmlformats.org/officeDocument/2006/relationships/oleObject" Target="../embeddings/oleObject1.bin"/><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5.m4a"/><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5.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339975"/>
            <a:ext cx="7772400" cy="1470025"/>
          </a:xfrm>
        </p:spPr>
        <p:txBody>
          <a:bodyPr/>
          <a:lstStyle/>
          <a:p>
            <a:pPr eaLnBrk="1" hangingPunct="1"/>
            <a:r>
              <a:rPr lang="en-US" altLang="en-US" b="1" i="1" dirty="0" smtClean="0">
                <a:solidFill>
                  <a:srgbClr val="FFCC00"/>
                </a:solidFill>
              </a:rPr>
              <a:t>Principles of causation and Interpretation of results </a:t>
            </a:r>
            <a:r>
              <a:rPr lang="en-US" altLang="en-US" b="1" i="1" dirty="0" smtClean="0">
                <a:solidFill>
                  <a:srgbClr val="FFCC00"/>
                </a:solidFill>
              </a:rPr>
              <a:t> part 2</a:t>
            </a:r>
            <a:endParaRPr lang="en-US" altLang="en-US" b="1" i="1" dirty="0" smtClean="0">
              <a:solidFill>
                <a:srgbClr val="FFCC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99"/>
    </mc:Choice>
    <mc:Fallback>
      <p:transition spd="slow" advTm="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nb-NO" altLang="en-US" sz="4000" b="1" i="1" smtClean="0">
                <a:solidFill>
                  <a:srgbClr val="FFCC00"/>
                </a:solidFill>
              </a:rPr>
              <a:t>Vitamin A and lung cancer</a:t>
            </a:r>
            <a:endParaRPr lang="en-US" altLang="en-US" sz="4000" b="1" i="1" smtClean="0">
              <a:solidFill>
                <a:srgbClr val="FFCC00"/>
              </a:solidFill>
            </a:endParaRPr>
          </a:p>
        </p:txBody>
      </p:sp>
      <p:sp>
        <p:nvSpPr>
          <p:cNvPr id="19459" name="Text Box 3"/>
          <p:cNvSpPr txBox="1">
            <a:spLocks noChangeArrowheads="1"/>
          </p:cNvSpPr>
          <p:nvPr/>
        </p:nvSpPr>
        <p:spPr bwMode="auto">
          <a:xfrm>
            <a:off x="228600" y="1828800"/>
            <a:ext cx="373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800" b="1" i="1">
                <a:solidFill>
                  <a:schemeClr val="bg1"/>
                </a:solidFill>
              </a:rPr>
              <a:t> Animal studies</a:t>
            </a:r>
            <a:endParaRPr lang="en-US" altLang="en-US" sz="2800" b="1" i="1">
              <a:solidFill>
                <a:schemeClr val="bg1"/>
              </a:solidFill>
            </a:endParaRPr>
          </a:p>
        </p:txBody>
      </p:sp>
      <p:sp>
        <p:nvSpPr>
          <p:cNvPr id="19460" name="Text Box 4"/>
          <p:cNvSpPr txBox="1">
            <a:spLocks noChangeArrowheads="1"/>
          </p:cNvSpPr>
          <p:nvPr/>
        </p:nvSpPr>
        <p:spPr bwMode="auto">
          <a:xfrm>
            <a:off x="228600" y="3505200"/>
            <a:ext cx="4191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800" b="1" i="1">
                <a:solidFill>
                  <a:schemeClr val="bg1"/>
                </a:solidFill>
              </a:rPr>
              <a:t> Epidemilogic studies</a:t>
            </a:r>
          </a:p>
          <a:p>
            <a:pPr lvl="1" eaLnBrk="1" hangingPunct="1">
              <a:spcBef>
                <a:spcPct val="50000"/>
              </a:spcBef>
              <a:buFontTx/>
              <a:buChar char="•"/>
            </a:pPr>
            <a:r>
              <a:rPr lang="nb-NO" altLang="en-US" b="1" i="1">
                <a:solidFill>
                  <a:schemeClr val="bg1"/>
                </a:solidFill>
              </a:rPr>
              <a:t>Case-control – diet</a:t>
            </a:r>
          </a:p>
          <a:p>
            <a:pPr algn="ctr" eaLnBrk="1" hangingPunct="1">
              <a:spcBef>
                <a:spcPct val="50000"/>
              </a:spcBef>
            </a:pPr>
            <a:r>
              <a:rPr lang="nb-NO" altLang="en-US" sz="2800" b="1" i="1">
                <a:solidFill>
                  <a:schemeClr val="bg1"/>
                </a:solidFill>
              </a:rPr>
              <a:t>Cohort –diet</a:t>
            </a:r>
          </a:p>
          <a:p>
            <a:pPr lvl="2" algn="ctr" eaLnBrk="1" hangingPunct="1">
              <a:spcBef>
                <a:spcPct val="50000"/>
              </a:spcBef>
            </a:pPr>
            <a:r>
              <a:rPr lang="nb-NO" altLang="en-US" sz="2800" b="1" i="1">
                <a:solidFill>
                  <a:schemeClr val="bg1"/>
                </a:solidFill>
              </a:rPr>
              <a:t> serum</a:t>
            </a:r>
          </a:p>
          <a:p>
            <a:pPr lvl="2" algn="ctr" eaLnBrk="1" hangingPunct="1">
              <a:spcBef>
                <a:spcPct val="50000"/>
              </a:spcBef>
              <a:buFontTx/>
              <a:buNone/>
            </a:pPr>
            <a:endParaRPr lang="en-US" altLang="en-US" b="1" i="1"/>
          </a:p>
        </p:txBody>
      </p:sp>
      <p:sp>
        <p:nvSpPr>
          <p:cNvPr id="19461" name="Text Box 5"/>
          <p:cNvSpPr txBox="1">
            <a:spLocks noChangeArrowheads="1"/>
          </p:cNvSpPr>
          <p:nvPr/>
        </p:nvSpPr>
        <p:spPr bwMode="auto">
          <a:xfrm>
            <a:off x="533400" y="2362200"/>
            <a:ext cx="861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a:solidFill>
                  <a:schemeClr val="bg1"/>
                </a:solidFill>
              </a:rPr>
              <a:t>Animal studies showed that Vitamin A inhibited the occurence of induced tumors.</a:t>
            </a:r>
            <a:endParaRPr lang="en-GB" altLang="en-US" sz="2000" b="1">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514"/>
    </mc:Choice>
    <mc:Fallback>
      <p:transition spd="slow" advTm="86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68" x="4902200" y="5429250"/>
          <p14:tracePt t="2281" x="4895850" y="5422900"/>
          <p14:tracePt t="2289" x="4889500" y="5410200"/>
          <p14:tracePt t="2296" x="4883150" y="5410200"/>
          <p14:tracePt t="2313" x="4876800" y="5384800"/>
          <p14:tracePt t="2329" x="4857750" y="5365750"/>
          <p14:tracePt t="2346" x="4832350" y="5321300"/>
          <p14:tracePt t="2363" x="4813300" y="5276850"/>
          <p14:tracePt t="2396" x="4743450" y="5168900"/>
          <p14:tracePt t="2430" x="4667250" y="5048250"/>
          <p14:tracePt t="2463" x="4578350" y="4921250"/>
          <p14:tracePt t="2480" x="4552950" y="4876800"/>
          <p14:tracePt t="2496" x="4527550" y="4813300"/>
          <p14:tracePt t="2513" x="4502150" y="4762500"/>
          <p14:tracePt t="2530" x="4483100" y="4692650"/>
          <p14:tracePt t="2546" x="4451350" y="4603750"/>
          <p14:tracePt t="2563" x="4419600" y="4546600"/>
          <p14:tracePt t="2580" x="4394200" y="4476750"/>
          <p14:tracePt t="2596" x="4387850" y="4425950"/>
          <p14:tracePt t="2613" x="4375150" y="4381500"/>
          <p14:tracePt t="2629" x="4368800" y="4286250"/>
          <p14:tracePt t="2646" x="4368800" y="4235450"/>
          <p14:tracePt t="2663" x="4375150" y="4165600"/>
          <p14:tracePt t="2680" x="4394200" y="4070350"/>
          <p14:tracePt t="2696" x="4400550" y="4025900"/>
          <p14:tracePt t="3130" x="4375150" y="3987800"/>
          <p14:tracePt t="3137" x="4324350" y="3943350"/>
          <p14:tracePt t="3147" x="4286250" y="3898900"/>
          <p14:tracePt t="3163" x="4197350" y="3822700"/>
          <p14:tracePt t="3180" x="4032250" y="3689350"/>
          <p14:tracePt t="3196" x="3937000" y="3587750"/>
          <p14:tracePt t="3213" x="3822700" y="3435350"/>
          <p14:tracePt t="3230" x="3759200" y="3327400"/>
          <p14:tracePt t="3263" x="3663950" y="3111500"/>
          <p14:tracePt t="3296" x="3625850" y="2863850"/>
          <p14:tracePt t="3330" x="3644900" y="2692400"/>
          <p14:tracePt t="3346" x="3663950" y="2533650"/>
          <p14:tracePt t="3363" x="3689350" y="2438400"/>
          <p14:tracePt t="3380" x="3733800" y="2330450"/>
          <p14:tracePt t="3396" x="3752850" y="2286000"/>
          <p14:tracePt t="3413" x="3778250" y="2254250"/>
          <p14:tracePt t="3430" x="3841750" y="2216150"/>
          <p14:tracePt t="3446" x="3905250" y="2165350"/>
          <p14:tracePt t="3784" x="3867150" y="2146300"/>
          <p14:tracePt t="3789" x="3816350" y="2114550"/>
          <p14:tracePt t="3796" x="3752850" y="2076450"/>
          <p14:tracePt t="3813" x="3619500" y="2012950"/>
          <p14:tracePt t="3829" x="3479800" y="1936750"/>
          <p14:tracePt t="3846" x="3308350" y="1854200"/>
          <p14:tracePt t="3863" x="3213100" y="1803400"/>
          <p14:tracePt t="3880" x="3060700" y="1758950"/>
          <p14:tracePt t="3896" x="2940050" y="1739900"/>
          <p14:tracePt t="3913" x="2832100" y="1727200"/>
          <p14:tracePt t="3930" x="2698750" y="1727200"/>
          <p14:tracePt t="3946" x="2635250" y="1727200"/>
          <p14:tracePt t="3963" x="2546350" y="1727200"/>
          <p14:tracePt t="3980" x="2501900" y="1733550"/>
          <p14:tracePt t="3997" x="2476500" y="1733550"/>
          <p14:tracePt t="4013" x="2463800" y="1733550"/>
          <p14:tracePt t="4030" x="2457450" y="1733550"/>
          <p14:tracePt t="4756" x="2451100" y="1733550"/>
          <p14:tracePt t="4834" x="2451100" y="1739900"/>
          <p14:tracePt t="4883" x="2444750" y="1739900"/>
          <p14:tracePt t="6247" x="2438400" y="1739900"/>
          <p14:tracePt t="6261" x="2432050" y="1739900"/>
          <p14:tracePt t="6268" x="2425700" y="1746250"/>
          <p14:tracePt t="6280" x="2419350" y="1752600"/>
          <p14:tracePt t="6296" x="2400300" y="1758950"/>
          <p14:tracePt t="6313" x="2374900" y="1771650"/>
          <p14:tracePt t="6330" x="2362200" y="1778000"/>
          <p14:tracePt t="6363" x="2336800" y="1797050"/>
          <p14:tracePt t="6396" x="2317750" y="1809750"/>
          <p14:tracePt t="6430" x="2305050" y="1835150"/>
          <p14:tracePt t="6447" x="2279650" y="1860550"/>
          <p14:tracePt t="6463" x="2241550" y="1930400"/>
          <p14:tracePt t="6480" x="2222500" y="1981200"/>
          <p14:tracePt t="6497" x="2184400" y="2044700"/>
          <p14:tracePt t="6513" x="2159000" y="2089150"/>
          <p14:tracePt t="6530" x="2139950" y="2127250"/>
          <p14:tracePt t="6546" x="2127250" y="2197100"/>
          <p14:tracePt t="6563" x="2120900" y="2235200"/>
          <p14:tracePt t="6580" x="2120900" y="2286000"/>
          <p14:tracePt t="6596" x="2133600" y="2368550"/>
          <p14:tracePt t="6613" x="2165350" y="2425700"/>
          <p14:tracePt t="6630" x="2216150" y="2508250"/>
          <p14:tracePt t="6647" x="2254250" y="2552700"/>
          <p14:tracePt t="6663" x="2305050" y="2609850"/>
          <p14:tracePt t="6680" x="2374900" y="2679700"/>
          <p14:tracePt t="6696" x="2419350" y="2711450"/>
          <p14:tracePt t="6713" x="2451100" y="2730500"/>
          <p14:tracePt t="6730" x="2495550" y="2736850"/>
          <p14:tracePt t="6747" x="2527300" y="2736850"/>
          <p14:tracePt t="6763" x="2584450" y="2724150"/>
          <p14:tracePt t="6780" x="2635250" y="2705100"/>
          <p14:tracePt t="6783" x="2660650" y="2679700"/>
          <p14:tracePt t="6797" x="2717800" y="2654300"/>
          <p14:tracePt t="6813" x="2749550" y="2635250"/>
          <p14:tracePt t="6830" x="2774950" y="2622550"/>
          <p14:tracePt t="6847" x="2794000" y="2603500"/>
          <p14:tracePt t="6880" x="2800350" y="2590800"/>
          <p14:tracePt t="6923" x="2800350" y="2571750"/>
          <p14:tracePt t="6930" x="2794000" y="2559050"/>
          <p14:tracePt t="6947" x="2768600" y="2527300"/>
          <p14:tracePt t="6963" x="2717800" y="2451100"/>
          <p14:tracePt t="6980" x="2609850" y="2336800"/>
          <p14:tracePt t="6997" x="2533650" y="2266950"/>
          <p14:tracePt t="7013" x="2444750" y="2203450"/>
          <p14:tracePt t="7030" x="2336800" y="2127250"/>
          <p14:tracePt t="7046" x="2273300" y="2108200"/>
          <p14:tracePt t="7063" x="2190750" y="2089150"/>
          <p14:tracePt t="7080" x="2139950" y="2076450"/>
          <p14:tracePt t="7096" x="2082800" y="2070100"/>
          <p14:tracePt t="7113" x="2057400" y="2063750"/>
          <p14:tracePt t="7130" x="2032000" y="2063750"/>
          <p14:tracePt t="7146" x="2019300" y="2063750"/>
          <p14:tracePt t="7565" x="2012950" y="2063750"/>
          <p14:tracePt t="7572" x="2000250" y="2063750"/>
          <p14:tracePt t="7585" x="1993900" y="2063750"/>
          <p14:tracePt t="7597" x="1987550" y="2063750"/>
          <p14:tracePt t="7620" x="1981200" y="2063750"/>
          <p14:tracePt t="7690" x="1981200" y="2070100"/>
          <p14:tracePt t="7718" x="1993900" y="2070100"/>
          <p14:tracePt t="7731" x="2006600" y="2070100"/>
          <p14:tracePt t="7739" x="2019300" y="2070100"/>
          <p14:tracePt t="7763" x="2082800" y="2070100"/>
          <p14:tracePt t="7780" x="2203450" y="2070100"/>
          <p14:tracePt t="7797" x="2298700" y="2070100"/>
          <p14:tracePt t="7813" x="2406650" y="2070100"/>
          <p14:tracePt t="7830" x="2597150" y="2095500"/>
          <p14:tracePt t="7846" x="2717800" y="2120900"/>
          <p14:tracePt t="7863" x="2870200" y="2178050"/>
          <p14:tracePt t="7880" x="2959100" y="2216150"/>
          <p14:tracePt t="7897" x="3041650" y="2241550"/>
          <p14:tracePt t="7913" x="3181350" y="2298700"/>
          <p14:tracePt t="7930" x="3244850" y="2330450"/>
          <p14:tracePt t="7947" x="3295650" y="2362200"/>
          <p14:tracePt t="7963" x="3352800" y="2387600"/>
          <p14:tracePt t="7980" x="3371850" y="2400300"/>
          <p14:tracePt t="7996" x="3403600" y="2419350"/>
          <p14:tracePt t="8013" x="3416300" y="2419350"/>
          <p14:tracePt t="8046" x="3422650" y="2425700"/>
          <p14:tracePt t="8101" x="3422650" y="2432050"/>
          <p14:tracePt t="8149" x="3416300" y="2432050"/>
          <p14:tracePt t="8156" x="3397250" y="2432050"/>
          <p14:tracePt t="8163" x="3378200" y="2425700"/>
          <p14:tracePt t="8180" x="3327400" y="2400300"/>
          <p14:tracePt t="8197" x="3244850" y="2362200"/>
          <p14:tracePt t="8213" x="3098800" y="2298700"/>
          <p14:tracePt t="8230" x="3016250" y="2260600"/>
          <p14:tracePt t="8247" x="2908300" y="2209800"/>
          <p14:tracePt t="8263" x="2844800" y="2171700"/>
          <p14:tracePt t="8280" x="2781300" y="2152650"/>
          <p14:tracePt t="8297" x="2692400" y="2120900"/>
          <p14:tracePt t="8313" x="2622550" y="2101850"/>
          <p14:tracePt t="8330" x="2571750" y="2082800"/>
          <p14:tracePt t="8347" x="2489200" y="2063750"/>
          <p14:tracePt t="8363" x="2438400" y="2057400"/>
          <p14:tracePt t="8380" x="2381250" y="2038350"/>
          <p14:tracePt t="8397" x="2355850" y="2032000"/>
          <p14:tracePt t="8413" x="2324100" y="2019300"/>
          <p14:tracePt t="8430" x="2298700" y="2019300"/>
          <p14:tracePt t="8447" x="2298700" y="2012950"/>
          <p14:tracePt t="8463" x="2292350" y="2012950"/>
          <p14:tracePt t="8526" x="2292350" y="2006600"/>
          <p14:tracePt t="8532" x="2292350" y="2000250"/>
          <p14:tracePt t="8547" x="2292350" y="1987550"/>
          <p14:tracePt t="9274" x="2317750" y="1974850"/>
          <p14:tracePt t="9281" x="2368550" y="1949450"/>
          <p14:tracePt t="9288" x="2419350" y="1936750"/>
          <p14:tracePt t="9296" x="2489200" y="1917700"/>
          <p14:tracePt t="9314" x="2641600" y="1879600"/>
          <p14:tracePt t="9330" x="2946400" y="1860550"/>
          <p14:tracePt t="9347" x="3181350" y="1892300"/>
          <p14:tracePt t="9380" x="3994150" y="2089150"/>
          <p14:tracePt t="9413" x="4692650" y="2413000"/>
          <p14:tracePt t="9446" x="4959350" y="2571750"/>
          <p14:tracePt t="9463" x="5054600" y="2622550"/>
          <p14:tracePt t="9480" x="5086350" y="2628900"/>
          <p14:tracePt t="9496" x="5092700" y="2628900"/>
          <p14:tracePt t="9538" x="5092700" y="2622550"/>
          <p14:tracePt t="9552" x="5086350" y="2616200"/>
          <p14:tracePt t="9564" x="5060950" y="2597150"/>
          <p14:tracePt t="9580" x="5029200" y="2571750"/>
          <p14:tracePt t="9923" x="5092700" y="2559050"/>
          <p14:tracePt t="9929" x="5187950" y="2533650"/>
          <p14:tracePt t="9936" x="5276850" y="2508250"/>
          <p14:tracePt t="9946" x="5372100" y="2489200"/>
          <p14:tracePt t="9963" x="5575300" y="2451100"/>
          <p14:tracePt t="9980" x="5911850" y="2432050"/>
          <p14:tracePt t="9997" x="6102350" y="2444750"/>
          <p14:tracePt t="10030" x="6534150" y="2533650"/>
          <p14:tracePt t="10064" x="6800850" y="2622550"/>
          <p14:tracePt t="10097" x="6978650" y="2667000"/>
          <p14:tracePt t="10114" x="7023100" y="2679700"/>
          <p14:tracePt t="10130" x="7054850" y="2679700"/>
          <p14:tracePt t="10147" x="7080250" y="2686050"/>
          <p14:tracePt t="10164" x="7099300" y="2686050"/>
          <p14:tracePt t="10180" x="7118350" y="2686050"/>
          <p14:tracePt t="10197" x="7131050" y="2686050"/>
          <p14:tracePt t="10213" x="7143750" y="2686050"/>
          <p14:tracePt t="10230" x="7156450" y="2686050"/>
          <p14:tracePt t="10246" x="7169150" y="2686050"/>
          <p14:tracePt t="10263" x="7207250" y="2686050"/>
          <p14:tracePt t="10280" x="7239000" y="2686050"/>
          <p14:tracePt t="10297" x="7302500" y="2698750"/>
          <p14:tracePt t="10313" x="7391400" y="2724150"/>
          <p14:tracePt t="10330" x="7442200" y="2743200"/>
          <p14:tracePt t="10347" x="7512050" y="2749550"/>
          <p14:tracePt t="10364" x="7550150" y="2762250"/>
          <p14:tracePt t="10380" x="7594600" y="2774950"/>
          <p14:tracePt t="10397" x="7645400" y="2800350"/>
          <p14:tracePt t="10414" x="7670800" y="2819400"/>
          <p14:tracePt t="10430" x="7689850" y="2819400"/>
          <p14:tracePt t="10447" x="7689850" y="2825750"/>
          <p14:tracePt t="10675" x="7683500" y="2832100"/>
          <p14:tracePt t="10681" x="7658100" y="2832100"/>
          <p14:tracePt t="10689" x="7626350" y="2832100"/>
          <p14:tracePt t="10697" x="7600950" y="2825750"/>
          <p14:tracePt t="10713" x="7518400" y="2825750"/>
          <p14:tracePt t="10730" x="7416800" y="2800350"/>
          <p14:tracePt t="10747" x="7251700" y="2774950"/>
          <p14:tracePt t="10764" x="7124700" y="2755900"/>
          <p14:tracePt t="10780" x="6851650" y="2698750"/>
          <p14:tracePt t="10797" x="6661150" y="2667000"/>
          <p14:tracePt t="10813" x="6191250" y="2590800"/>
          <p14:tracePt t="10830" x="5822950" y="2546350"/>
          <p14:tracePt t="10847" x="5429250" y="2540000"/>
          <p14:tracePt t="10863" x="4927600" y="2527300"/>
          <p14:tracePt t="10880" x="4616450" y="2533650"/>
          <p14:tracePt t="10897" x="4267200" y="2559050"/>
          <p14:tracePt t="10913" x="4064000" y="2584450"/>
          <p14:tracePt t="10930" x="3892550" y="2603500"/>
          <p14:tracePt t="10946" x="3708400" y="2628900"/>
          <p14:tracePt t="10964" x="3600450" y="2641600"/>
          <p14:tracePt t="10980" x="3448050" y="2673350"/>
          <p14:tracePt t="10997" x="3365500" y="2686050"/>
          <p14:tracePt t="11013" x="3321050" y="2692400"/>
          <p14:tracePt t="11030" x="3257550" y="2705100"/>
          <p14:tracePt t="11047" x="3238500" y="2705100"/>
          <p14:tracePt t="11063" x="3225800" y="2705100"/>
          <p14:tracePt t="11080" x="3219450" y="2705100"/>
          <p14:tracePt t="11097" x="3213100" y="2705100"/>
          <p14:tracePt t="11155" x="3206750" y="2711450"/>
          <p14:tracePt t="11162" x="3200400" y="2711450"/>
          <p14:tracePt t="11169" x="3200400" y="2717800"/>
          <p14:tracePt t="11180" x="3194050" y="2724150"/>
          <p14:tracePt t="11197" x="3181350" y="2736850"/>
          <p14:tracePt t="11213" x="3155950" y="2774950"/>
          <p14:tracePt t="11230" x="3130550" y="2813050"/>
          <p14:tracePt t="11247" x="3098800" y="2851150"/>
          <p14:tracePt t="11263" x="3079750" y="2863850"/>
          <p14:tracePt t="11280" x="3067050" y="2876550"/>
          <p14:tracePt t="11313" x="3060700" y="2876550"/>
          <p14:tracePt t="11414" x="3067050" y="2876550"/>
          <p14:tracePt t="11441" x="3067050" y="2870200"/>
          <p14:tracePt t="11448" x="3073400" y="2870200"/>
          <p14:tracePt t="12028" x="3067050" y="2870200"/>
          <p14:tracePt t="12034" x="3048000" y="2870200"/>
          <p14:tracePt t="12047" x="3035300" y="2870200"/>
          <p14:tracePt t="12063" x="2984500" y="2870200"/>
          <p14:tracePt t="12080" x="2946400" y="2876550"/>
          <p14:tracePt t="12097" x="2908300" y="2876550"/>
          <p14:tracePt t="12114" x="2857500" y="2876550"/>
          <p14:tracePt t="12130" x="2806700" y="2870200"/>
          <p14:tracePt t="12163" x="2660650" y="2857500"/>
          <p14:tracePt t="12197" x="2552700" y="2844800"/>
          <p14:tracePt t="12230" x="2489200" y="2838450"/>
          <p14:tracePt t="12247" x="2470150" y="2838450"/>
          <p14:tracePt t="12263" x="2457450" y="2838450"/>
          <p14:tracePt t="12280" x="2438400" y="2838450"/>
          <p14:tracePt t="12368" x="2438400" y="2844800"/>
          <p14:tracePt t="12382" x="2438400" y="2857500"/>
          <p14:tracePt t="12389" x="2444750" y="2857500"/>
          <p14:tracePt t="12396" x="2444750" y="2870200"/>
          <p14:tracePt t="12414" x="2457450" y="2889250"/>
          <p14:tracePt t="12430" x="2463800" y="2908300"/>
          <p14:tracePt t="12447" x="2476500" y="2940050"/>
          <p14:tracePt t="12464" x="2489200" y="2965450"/>
          <p14:tracePt t="12480" x="2501900" y="2997200"/>
          <p14:tracePt t="12497" x="2514600" y="3016250"/>
          <p14:tracePt t="12514" x="2520950" y="3028950"/>
          <p14:tracePt t="12530" x="2533650" y="3041650"/>
          <p14:tracePt t="12547" x="2533650" y="3048000"/>
          <p14:tracePt t="12580" x="2546350" y="3048000"/>
          <p14:tracePt t="12613" x="2552700" y="3048000"/>
          <p14:tracePt t="12648" x="2559050" y="3048000"/>
          <p14:tracePt t="12704" x="2565400" y="3048000"/>
          <p14:tracePt t="12780" x="2565400" y="3035300"/>
          <p14:tracePt t="12787" x="2565400" y="3028950"/>
          <p14:tracePt t="12797" x="2565400" y="3016250"/>
          <p14:tracePt t="12813" x="2565400" y="2990850"/>
          <p14:tracePt t="12830" x="2571750" y="2933700"/>
          <p14:tracePt t="12847" x="2578100" y="2889250"/>
          <p14:tracePt t="12863" x="2584450" y="2851150"/>
          <p14:tracePt t="12880" x="2635250" y="2762250"/>
          <p14:tracePt t="12897" x="2660650" y="2698750"/>
          <p14:tracePt t="12914" x="2705100" y="2635250"/>
          <p14:tracePt t="12930" x="2717800" y="2616200"/>
          <p14:tracePt t="12947" x="2724150" y="2597150"/>
          <p14:tracePt t="13066" x="2724150" y="2590800"/>
          <p14:tracePt t="13073" x="2717800" y="2590800"/>
          <p14:tracePt t="13080" x="2717800" y="2584450"/>
          <p14:tracePt t="13097" x="2692400" y="2578100"/>
          <p14:tracePt t="13114" x="2647950" y="2559050"/>
          <p14:tracePt t="13130" x="2622550" y="2546350"/>
          <p14:tracePt t="13147" x="2584450" y="2533650"/>
          <p14:tracePt t="13163" x="2540000" y="2527300"/>
          <p14:tracePt t="13180" x="2514600" y="2527300"/>
          <p14:tracePt t="13197" x="2476500" y="2527300"/>
          <p14:tracePt t="13214" x="2451100" y="2527300"/>
          <p14:tracePt t="13230" x="2432050" y="2533650"/>
          <p14:tracePt t="13247" x="2413000" y="2540000"/>
          <p14:tracePt t="13264" x="2400300" y="2546350"/>
          <p14:tracePt t="13280" x="2381250" y="2571750"/>
          <p14:tracePt t="13297" x="2362200" y="2597150"/>
          <p14:tracePt t="13314" x="2349500" y="2622550"/>
          <p14:tracePt t="13330" x="2336800" y="2673350"/>
          <p14:tracePt t="13347" x="2330450" y="2686050"/>
          <p14:tracePt t="13364" x="2324100" y="2717800"/>
          <p14:tracePt t="13380" x="2317750" y="2730500"/>
          <p14:tracePt t="13397" x="2317750" y="2743200"/>
          <p14:tracePt t="13434" x="2317750" y="2749550"/>
          <p14:tracePt t="13477" x="2324100" y="2755900"/>
          <p14:tracePt t="13539" x="2324100" y="2749550"/>
          <p14:tracePt t="13553" x="2324100" y="2743200"/>
          <p14:tracePt t="13567" x="2324100" y="2736850"/>
          <p14:tracePt t="13574" x="2330450" y="2730500"/>
          <p14:tracePt t="13581" x="2330450" y="2724150"/>
          <p14:tracePt t="13597" x="2336800" y="2698750"/>
          <p14:tracePt t="13614" x="2343150" y="2679700"/>
          <p14:tracePt t="13630" x="2349500" y="2660650"/>
          <p14:tracePt t="13647" x="2349500" y="2654300"/>
          <p14:tracePt t="13720" x="2349500" y="2660650"/>
          <p14:tracePt t="13727" x="2349500" y="2667000"/>
          <p14:tracePt t="13734" x="2349500" y="2673350"/>
          <p14:tracePt t="13747" x="2349500" y="2686050"/>
          <p14:tracePt t="13764" x="2355850" y="2736850"/>
          <p14:tracePt t="13780" x="2368550" y="2787650"/>
          <p14:tracePt t="13797" x="2393950" y="2844800"/>
          <p14:tracePt t="13814" x="2419350" y="2889250"/>
          <p14:tracePt t="13830" x="2444750" y="2940050"/>
          <p14:tracePt t="13847" x="2489200" y="3009900"/>
          <p14:tracePt t="13864" x="2514600" y="3048000"/>
          <p14:tracePt t="13880" x="2546350" y="3092450"/>
          <p14:tracePt t="13897" x="2565400" y="3117850"/>
          <p14:tracePt t="13914" x="2584450" y="3136900"/>
          <p14:tracePt t="13930" x="2616200" y="3136900"/>
          <p14:tracePt t="13947" x="2628900" y="3136900"/>
          <p14:tracePt t="13963" x="2641600" y="3124200"/>
          <p14:tracePt t="13980" x="2654300" y="3105150"/>
          <p14:tracePt t="13997" x="2660650" y="3086100"/>
          <p14:tracePt t="14014" x="2667000" y="3073400"/>
          <p14:tracePt t="14030" x="2667000" y="3067050"/>
          <p14:tracePt t="14047" x="2660650" y="3041650"/>
          <p14:tracePt t="14064" x="2641600" y="3009900"/>
          <p14:tracePt t="14080" x="2622550" y="2984500"/>
          <p14:tracePt t="14097" x="2578100" y="2940050"/>
          <p14:tracePt t="14114" x="2546350" y="2914650"/>
          <p14:tracePt t="14130" x="2495550" y="2889250"/>
          <p14:tracePt t="14147" x="2451100" y="2863850"/>
          <p14:tracePt t="14164" x="2413000" y="2851150"/>
          <p14:tracePt t="14180" x="2317750" y="2819400"/>
          <p14:tracePt t="14197" x="2260600" y="2806700"/>
          <p14:tracePt t="14214" x="2216150" y="2794000"/>
          <p14:tracePt t="14230" x="2171700" y="2774950"/>
          <p14:tracePt t="14247" x="2139950" y="2762250"/>
          <p14:tracePt t="14263" x="2101850" y="2730500"/>
          <p14:tracePt t="14280" x="2076450" y="2711450"/>
          <p14:tracePt t="14297" x="2057400" y="2673350"/>
          <p14:tracePt t="14299" x="2044700" y="2647950"/>
          <p14:tracePt t="14314" x="2032000" y="2597150"/>
          <p14:tracePt t="14331" x="2032000" y="2533650"/>
          <p14:tracePt t="14347" x="2051050" y="2432050"/>
          <p14:tracePt t="14364" x="2082800" y="2336800"/>
          <p14:tracePt t="14380" x="2114550" y="2254250"/>
          <p14:tracePt t="14397" x="2146300" y="2178050"/>
          <p14:tracePt t="14413" x="2165350" y="2152650"/>
          <p14:tracePt t="14430" x="2184400" y="2139950"/>
          <p14:tracePt t="14447" x="2190750" y="2139950"/>
          <p14:tracePt t="14463" x="2203450" y="2165350"/>
          <p14:tracePt t="14480" x="2209800" y="2279650"/>
          <p14:tracePt t="14497" x="2197100" y="2374900"/>
          <p14:tracePt t="14513" x="2190750" y="2476500"/>
          <p14:tracePt t="14530" x="2152650" y="2628900"/>
          <p14:tracePt t="14547" x="2120900" y="2762250"/>
          <p14:tracePt t="14563" x="2076450" y="2901950"/>
          <p14:tracePt t="14580" x="2057400" y="2946400"/>
          <p14:tracePt t="14597" x="2044700" y="2965450"/>
          <p14:tracePt t="14654" x="2044700" y="2959100"/>
          <p14:tracePt t="14661" x="2044700" y="2952750"/>
          <p14:tracePt t="14667" x="2044700" y="2933700"/>
          <p14:tracePt t="14680" x="2044700" y="2914650"/>
          <p14:tracePt t="14697" x="2044700" y="2838450"/>
          <p14:tracePt t="14714" x="2044700" y="2781300"/>
          <p14:tracePt t="14730" x="2051050" y="2698750"/>
          <p14:tracePt t="14747" x="2057400" y="2673350"/>
          <p14:tracePt t="14763" x="2057400" y="2660650"/>
          <p14:tracePt t="14828" x="2063750" y="2654300"/>
          <p14:tracePt t="14842" x="2070100" y="2641600"/>
          <p14:tracePt t="14848" x="2076450" y="2622550"/>
          <p14:tracePt t="14864" x="2089150" y="2597150"/>
          <p14:tracePt t="14880" x="2108200" y="2578100"/>
          <p14:tracePt t="14897" x="2127250" y="2546350"/>
          <p14:tracePt t="14913" x="2139950" y="2514600"/>
          <p14:tracePt t="14930" x="2159000" y="2482850"/>
          <p14:tracePt t="14947" x="2184400" y="2444750"/>
          <p14:tracePt t="14963" x="2203450" y="2419350"/>
          <p14:tracePt t="14980" x="2228850" y="2393950"/>
          <p14:tracePt t="14997" x="2247900" y="2374900"/>
          <p14:tracePt t="15014" x="2247900" y="2362200"/>
          <p14:tracePt t="15047" x="2247900" y="2355850"/>
          <p14:tracePt t="15865" x="2247900" y="2362200"/>
          <p14:tracePt t="15872" x="2247900" y="2368550"/>
          <p14:tracePt t="15880" x="2241550" y="2374900"/>
          <p14:tracePt t="15897" x="2228850" y="2406650"/>
          <p14:tracePt t="15931" x="2165350" y="2508250"/>
          <p14:tracePt t="15964" x="2101850" y="2622550"/>
          <p14:tracePt t="15997" x="2082800" y="2692400"/>
          <p14:tracePt t="16014" x="2082800" y="2705100"/>
          <p14:tracePt t="16031" x="2082800" y="2711450"/>
          <p14:tracePt t="16047" x="2082800" y="2717800"/>
          <p14:tracePt t="16064" x="2101850" y="2717800"/>
          <p14:tracePt t="16081" x="2139950" y="2717800"/>
          <p14:tracePt t="16097" x="2190750" y="2717800"/>
          <p14:tracePt t="16114" x="2247900" y="2711450"/>
          <p14:tracePt t="16130" x="2393950" y="2692400"/>
          <p14:tracePt t="16147" x="2508250" y="2673350"/>
          <p14:tracePt t="16163" x="2647950" y="2667000"/>
          <p14:tracePt t="16180" x="2863850" y="2667000"/>
          <p14:tracePt t="16197" x="2990850" y="2673350"/>
          <p14:tracePt t="16214" x="3136900" y="2705100"/>
          <p14:tracePt t="16231" x="3213100" y="2730500"/>
          <p14:tracePt t="16247" x="3308350" y="2768600"/>
          <p14:tracePt t="16264" x="3448050" y="2813050"/>
          <p14:tracePt t="16281" x="3524250" y="2844800"/>
          <p14:tracePt t="16297" x="3606800" y="2876550"/>
          <p14:tracePt t="16314" x="3632200" y="2889250"/>
          <p14:tracePt t="16330" x="3644900" y="2889250"/>
          <p14:tracePt t="16347" x="3651250" y="2895600"/>
          <p14:tracePt t="16381" x="3651250" y="2901950"/>
          <p14:tracePt t="16423" x="3651250" y="2908300"/>
          <p14:tracePt t="16444" x="3644900" y="2908300"/>
          <p14:tracePt t="16450" x="3638550" y="2908300"/>
          <p14:tracePt t="16458" x="3632200" y="2908300"/>
          <p14:tracePt t="16465" x="3613150" y="2908300"/>
          <p14:tracePt t="16481" x="3581400" y="2914650"/>
          <p14:tracePt t="16497" x="3530600" y="2914650"/>
          <p14:tracePt t="16514" x="3409950" y="2908300"/>
          <p14:tracePt t="16530" x="3321050" y="2908300"/>
          <p14:tracePt t="16547" x="3213100" y="2908300"/>
          <p14:tracePt t="16564" x="3073400" y="2914650"/>
          <p14:tracePt t="16580" x="2965450" y="2927350"/>
          <p14:tracePt t="16597" x="2806700" y="2933700"/>
          <p14:tracePt t="16613" x="2717800" y="2940050"/>
          <p14:tracePt t="16630" x="2654300" y="2940050"/>
          <p14:tracePt t="16647" x="2578100" y="2940050"/>
          <p14:tracePt t="16663" x="2546350" y="2927350"/>
          <p14:tracePt t="16680" x="2508250" y="2914650"/>
          <p14:tracePt t="16697" x="2476500" y="2908300"/>
          <p14:tracePt t="16714" x="2457450" y="2901950"/>
          <p14:tracePt t="16730" x="2438400" y="2889250"/>
          <p14:tracePt t="16764" x="2432050" y="2889250"/>
          <p14:tracePt t="16862" x="2432050" y="2882900"/>
          <p14:tracePt t="16869" x="2432050" y="2870200"/>
          <p14:tracePt t="16881" x="2432050" y="2863850"/>
          <p14:tracePt t="16897" x="2470150" y="2825750"/>
          <p14:tracePt t="16914" x="2495550" y="2794000"/>
          <p14:tracePt t="16930" x="2559050" y="2749550"/>
          <p14:tracePt t="16947" x="2603500" y="2724150"/>
          <p14:tracePt t="16964" x="2654300" y="2705100"/>
          <p14:tracePt t="16980" x="2755900" y="2686050"/>
          <p14:tracePt t="16997" x="2832100" y="2686050"/>
          <p14:tracePt t="17014" x="2971800" y="2692400"/>
          <p14:tracePt t="17030" x="3073400" y="2711450"/>
          <p14:tracePt t="17047" x="3162300" y="2736850"/>
          <p14:tracePt t="17064" x="3308350" y="2768600"/>
          <p14:tracePt t="17081" x="3409950" y="2794000"/>
          <p14:tracePt t="17097" x="3517900" y="2806700"/>
          <p14:tracePt t="17114" x="3663950" y="2844800"/>
          <p14:tracePt t="17131" x="3746500" y="2863850"/>
          <p14:tracePt t="17147" x="3841750" y="2889250"/>
          <p14:tracePt t="17164" x="3898900" y="2901950"/>
          <p14:tracePt t="17180" x="3937000" y="2908300"/>
          <p14:tracePt t="17197" x="4006850" y="2921000"/>
          <p14:tracePt t="17214" x="4032250" y="2921000"/>
          <p14:tracePt t="17230" x="4076700" y="2927350"/>
          <p14:tracePt t="17247" x="4095750" y="2927350"/>
          <p14:tracePt t="17264" x="4114800" y="2933700"/>
          <p14:tracePt t="17280" x="4127500" y="2933700"/>
          <p14:tracePt t="17356" x="4127500" y="2940050"/>
          <p14:tracePt t="18117" x="4133850" y="2946400"/>
          <p14:tracePt t="18172" x="4133850" y="2952750"/>
          <p14:tracePt t="18200" x="4133850" y="2959100"/>
          <p14:tracePt t="18500" x="4133850" y="2952750"/>
          <p14:tracePt t="18659" x="4133850" y="2946400"/>
          <p14:tracePt t="20305" x="4127500" y="2927350"/>
          <p14:tracePt t="20312" x="4108450" y="2895600"/>
          <p14:tracePt t="20318" x="4095750" y="2870200"/>
          <p14:tracePt t="20331" x="4076700" y="2832100"/>
          <p14:tracePt t="20347" x="4000500" y="2705100"/>
          <p14:tracePt t="20364" x="3956050" y="2616200"/>
          <p14:tracePt t="20380" x="3905250" y="2533650"/>
          <p14:tracePt t="20414" x="3740150" y="2273300"/>
          <p14:tracePt t="20448" x="3530600" y="2051050"/>
          <p14:tracePt t="20481" x="3308350" y="1860550"/>
          <p14:tracePt t="20497" x="3200400" y="1784350"/>
          <p14:tracePt t="20514" x="3003550" y="1720850"/>
          <p14:tracePt t="20531" x="2895600" y="1708150"/>
          <p14:tracePt t="20548" x="2762250" y="1701800"/>
          <p14:tracePt t="20564" x="2692400" y="1727200"/>
          <p14:tracePt t="20581" x="2622550" y="1746250"/>
          <p14:tracePt t="20597" x="2540000" y="1809750"/>
          <p14:tracePt t="20614" x="2482850" y="1860550"/>
          <p14:tracePt t="20631" x="2438400" y="1911350"/>
          <p14:tracePt t="20647" x="2393950" y="1993900"/>
          <p14:tracePt t="20664" x="2368550" y="2057400"/>
          <p14:tracePt t="20680" x="2349500" y="2127250"/>
          <p14:tracePt t="20697" x="2336800" y="2190750"/>
          <p14:tracePt t="20714" x="2330450" y="2235200"/>
          <p14:tracePt t="20731" x="2330450" y="2298700"/>
          <p14:tracePt t="20747" x="2336800" y="2336800"/>
          <p14:tracePt t="20764" x="2355850" y="2387600"/>
          <p14:tracePt t="20780" x="2406650" y="2438400"/>
          <p14:tracePt t="20797" x="2470150" y="2495550"/>
          <p14:tracePt t="20814" x="2603500" y="2590800"/>
          <p14:tracePt t="20830" x="2705100" y="2635250"/>
          <p14:tracePt t="20848" x="2889250" y="2692400"/>
          <p14:tracePt t="20864" x="3035300" y="2730500"/>
          <p14:tracePt t="20881" x="3175000" y="2743200"/>
          <p14:tracePt t="20897" x="3340100" y="2749550"/>
          <p14:tracePt t="20914" x="3435350" y="2749550"/>
          <p14:tracePt t="20931" x="3568700" y="2730500"/>
          <p14:tracePt t="20947" x="3651250" y="2692400"/>
          <p14:tracePt t="20964" x="3727450" y="2654300"/>
          <p14:tracePt t="20981" x="3797300" y="2616200"/>
          <p14:tracePt t="20997" x="3816350" y="2584450"/>
          <p14:tracePt t="21014" x="3822700" y="2540000"/>
          <p14:tracePt t="21031" x="3816350" y="2508250"/>
          <p14:tracePt t="21048" x="3790950" y="2457450"/>
          <p14:tracePt t="21064" x="3689350" y="2330450"/>
          <p14:tracePt t="21081" x="3594100" y="2228850"/>
          <p14:tracePt t="21097" x="3473450" y="2133600"/>
          <p14:tracePt t="21114" x="3302000" y="2012950"/>
          <p14:tracePt t="21131" x="3168650" y="1974850"/>
          <p14:tracePt t="21147" x="2952750" y="1936750"/>
          <p14:tracePt t="21164" x="2832100" y="1943100"/>
          <p14:tracePt t="21181" x="2724150" y="1974850"/>
          <p14:tracePt t="21197" x="2571750" y="2063750"/>
          <p14:tracePt t="21214" x="2495550" y="2114550"/>
          <p14:tracePt t="21230" x="2438400" y="2152650"/>
          <p14:tracePt t="21247" x="2387600" y="2209800"/>
          <p14:tracePt t="21264" x="2368550" y="2241550"/>
          <p14:tracePt t="21281" x="2355850" y="2298700"/>
          <p14:tracePt t="21298" x="2355850" y="2324100"/>
          <p14:tracePt t="21314" x="2368550" y="2362200"/>
          <p14:tracePt t="21331" x="2381250" y="2381250"/>
          <p14:tracePt t="21348" x="2413000" y="2393950"/>
          <p14:tracePt t="21350" x="2432050" y="2400300"/>
          <p14:tracePt t="21364" x="2470150" y="2419350"/>
          <p14:tracePt t="21381" x="2501900" y="2425700"/>
          <p14:tracePt t="21873" x="2520950" y="2438400"/>
          <p14:tracePt t="21880" x="2546350" y="2444750"/>
          <p14:tracePt t="21887" x="2578100" y="2457450"/>
          <p14:tracePt t="21897" x="2616200" y="2482850"/>
          <p14:tracePt t="21914" x="2724150" y="2527300"/>
          <p14:tracePt t="21931" x="2901950" y="2603500"/>
          <p14:tracePt t="21964" x="3194050" y="2692400"/>
          <p14:tracePt t="21998" x="3409950" y="2717800"/>
          <p14:tracePt t="22031" x="3505200" y="2692400"/>
          <p14:tracePt t="22047" x="3517900" y="2673350"/>
          <p14:tracePt t="22064" x="3536950" y="2647950"/>
          <p14:tracePt t="22081" x="3543300" y="2635250"/>
          <p14:tracePt t="22097" x="3543300" y="2578100"/>
          <p14:tracePt t="22114" x="3536950" y="2520950"/>
          <p14:tracePt t="22131" x="3498850" y="2432050"/>
          <p14:tracePt t="22147" x="3448050" y="2374900"/>
          <p14:tracePt t="22164" x="3371850" y="2305050"/>
          <p14:tracePt t="22181" x="3225800" y="2209800"/>
          <p14:tracePt t="22198" x="3130550" y="2165350"/>
          <p14:tracePt t="22215" x="2984500" y="2108200"/>
          <p14:tracePt t="22230" x="2882900" y="2095500"/>
          <p14:tracePt t="22247" x="2781300" y="2095500"/>
          <p14:tracePt t="22264" x="2622550" y="2120900"/>
          <p14:tracePt t="22281" x="2533650" y="2159000"/>
          <p14:tracePt t="22297" x="2470150" y="2184400"/>
          <p14:tracePt t="22314" x="2425700" y="2216150"/>
          <p14:tracePt t="22331" x="2406650" y="2235200"/>
          <p14:tracePt t="22347" x="2387600" y="2273300"/>
          <p14:tracePt t="22349" x="2381250" y="2292350"/>
          <p14:tracePt t="22364" x="2368550" y="2330450"/>
          <p14:tracePt t="22381" x="2362200" y="2368550"/>
          <p14:tracePt t="22397" x="2362200" y="2419350"/>
          <p14:tracePt t="22414" x="2381250" y="2438400"/>
          <p14:tracePt t="22431" x="2413000" y="2463800"/>
          <p14:tracePt t="22447" x="2508250" y="2495550"/>
          <p14:tracePt t="22464" x="2628900" y="2514600"/>
          <p14:tracePt t="22481" x="2844800" y="2565400"/>
          <p14:tracePt t="22498" x="2997200" y="2597150"/>
          <p14:tracePt t="22514" x="3149600" y="2641600"/>
          <p14:tracePt t="22531" x="3365500" y="2679700"/>
          <p14:tracePt t="22548" x="3479800" y="2705100"/>
          <p14:tracePt t="22564" x="3575050" y="2736850"/>
          <p14:tracePt t="22581" x="3619500" y="2755900"/>
          <p14:tracePt t="22597" x="3638550" y="2762250"/>
          <p14:tracePt t="22614" x="3644900" y="2768600"/>
          <p14:tracePt t="22675" x="3638550" y="2768600"/>
          <p14:tracePt t="22682" x="3606800" y="2755900"/>
          <p14:tracePt t="22689" x="3556000" y="2736850"/>
          <p14:tracePt t="22697" x="3498850" y="2711450"/>
          <p14:tracePt t="22714" x="3346450" y="2647950"/>
          <p14:tracePt t="22731" x="3098800" y="2590800"/>
          <p14:tracePt t="22748" x="2933700" y="2559050"/>
          <p14:tracePt t="22765" x="2730500" y="2520950"/>
          <p14:tracePt t="22781" x="2609850" y="2508250"/>
          <p14:tracePt t="22797" x="2501900" y="2501900"/>
          <p14:tracePt t="22814" x="2381250" y="2482850"/>
          <p14:tracePt t="22831" x="2311400" y="2495550"/>
          <p14:tracePt t="22848" x="2241550" y="2508250"/>
          <p14:tracePt t="22849" x="2222500" y="2514600"/>
          <p14:tracePt t="22864" x="2178050" y="2533650"/>
          <p14:tracePt t="22880" x="2152650" y="2540000"/>
          <p14:tracePt t="22897" x="2146300" y="2540000"/>
          <p14:tracePt t="22914" x="2139950" y="2540000"/>
          <p14:tracePt t="23016" x="2146300" y="2520950"/>
          <p14:tracePt t="23023" x="2152650" y="2520950"/>
          <p14:tracePt t="23030" x="2159000" y="2514600"/>
          <p14:tracePt t="23048" x="2216150" y="2463800"/>
          <p14:tracePt t="23064" x="2298700" y="2413000"/>
          <p14:tracePt t="23081" x="2482850" y="2305050"/>
          <p14:tracePt t="23097" x="2635250" y="2260600"/>
          <p14:tracePt t="23114" x="2895600" y="2209800"/>
          <p14:tracePt t="23131" x="3041650" y="2203450"/>
          <p14:tracePt t="23147" x="3168650" y="2203450"/>
          <p14:tracePt t="23164" x="3333750" y="2216150"/>
          <p14:tracePt t="23181" x="3416300" y="2241550"/>
          <p14:tracePt t="23197" x="3492500" y="2273300"/>
          <p14:tracePt t="23214" x="3530600" y="2292350"/>
          <p14:tracePt t="23230" x="3543300" y="2305050"/>
          <p14:tracePt t="23248" x="3556000" y="2311400"/>
          <p14:tracePt t="23264" x="3556000" y="2317750"/>
          <p14:tracePt t="23297" x="3524250" y="2317750"/>
          <p14:tracePt t="23314" x="3435350" y="2324100"/>
          <p14:tracePt t="23331" x="3225800" y="2336800"/>
          <p14:tracePt t="23348" x="3054350" y="2343150"/>
          <p14:tracePt t="23364" x="2876550" y="2362200"/>
          <p14:tracePt t="23366" x="2781300" y="2362200"/>
          <p14:tracePt t="23381" x="2609850" y="2374900"/>
          <p14:tracePt t="23397" x="2457450" y="2393950"/>
          <p14:tracePt t="23414" x="2260600" y="2444750"/>
          <p14:tracePt t="23431" x="2127250" y="2476500"/>
          <p14:tracePt t="23448" x="2019300" y="2527300"/>
          <p14:tracePt t="23464" x="1974850" y="2546350"/>
          <p14:tracePt t="23481" x="1949450" y="2559050"/>
          <p14:tracePt t="23497" x="1930400" y="2571750"/>
          <p14:tracePt t="23531" x="1924050" y="2578100"/>
          <p14:tracePt t="23574" x="1936750" y="2571750"/>
          <p14:tracePt t="23581" x="1936750" y="2565400"/>
          <p14:tracePt t="23588" x="1949450" y="2559050"/>
          <p14:tracePt t="23597" x="1968500" y="2540000"/>
          <p14:tracePt t="23614" x="2038350" y="2495550"/>
          <p14:tracePt t="23631" x="2190750" y="2406650"/>
          <p14:tracePt t="23648" x="2324100" y="2362200"/>
          <p14:tracePt t="23664" x="2552700" y="2298700"/>
          <p14:tracePt t="23681" x="2736850" y="2292350"/>
          <p14:tracePt t="23698" x="2990850" y="2330450"/>
          <p14:tracePt t="23714" x="3143250" y="2381250"/>
          <p14:tracePt t="23731" x="3302000" y="2457450"/>
          <p14:tracePt t="23747" x="3429000" y="2552700"/>
          <p14:tracePt t="23764" x="3543300" y="2647950"/>
          <p14:tracePt t="23781" x="3575050" y="2679700"/>
          <p14:tracePt t="23797" x="3600450" y="2711450"/>
          <p14:tracePt t="23814" x="3600450" y="2717800"/>
          <p14:tracePt t="23848" x="3600450" y="2724150"/>
          <p14:tracePt t="23864" x="3575050" y="2724150"/>
          <p14:tracePt t="23881" x="3460750" y="2717800"/>
          <p14:tracePt t="23897" x="3340100" y="2711450"/>
          <p14:tracePt t="23914" x="3175000" y="2679700"/>
          <p14:tracePt t="23931" x="3073400" y="2660650"/>
          <p14:tracePt t="23947" x="2978150" y="2635250"/>
          <p14:tracePt t="23964" x="2819400" y="2590800"/>
          <p14:tracePt t="23981" x="2730500" y="2571750"/>
          <p14:tracePt t="23998" x="2622550" y="2552700"/>
          <p14:tracePt t="24014" x="2584450" y="2546350"/>
          <p14:tracePt t="24031" x="2559050" y="2546350"/>
          <p14:tracePt t="24047" x="2540000" y="2546350"/>
          <p14:tracePt t="24064" x="2533650" y="2546350"/>
          <p14:tracePt t="24305" x="2533650" y="2540000"/>
          <p14:tracePt t="24312" x="2533650" y="2533650"/>
          <p14:tracePt t="24319" x="2533650" y="2520950"/>
          <p14:tracePt t="24331" x="2533650" y="2501900"/>
          <p14:tracePt t="24347" x="2559050" y="2451100"/>
          <p14:tracePt t="24364" x="2578100" y="2419350"/>
          <p14:tracePt t="24367" x="2597150" y="2400300"/>
          <p14:tracePt t="24381" x="2609850" y="2381250"/>
          <p14:tracePt t="24398" x="2698750" y="2324100"/>
          <p14:tracePt t="24414" x="2781300" y="2298700"/>
          <p14:tracePt t="24431" x="2946400" y="2273300"/>
          <p14:tracePt t="24448" x="3060700" y="2273300"/>
          <p14:tracePt t="24464" x="3200400" y="2279650"/>
          <p14:tracePt t="24481" x="3429000" y="2343150"/>
          <p14:tracePt t="24498" x="3606800" y="2413000"/>
          <p14:tracePt t="24514" x="3848100" y="2552700"/>
          <p14:tracePt t="24531" x="3987800" y="2647950"/>
          <p14:tracePt t="24548" x="4127500" y="2743200"/>
          <p14:tracePt t="24564" x="4184650" y="2781300"/>
          <p14:tracePt t="24581" x="4210050" y="2800350"/>
          <p14:tracePt t="24597" x="4222750" y="2806700"/>
          <p14:tracePt t="24614" x="4222750" y="2813050"/>
          <p14:tracePt t="24648" x="4171950" y="2787650"/>
          <p14:tracePt t="24664" x="4089400" y="2736850"/>
          <p14:tracePt t="24681" x="3892550" y="2654300"/>
          <p14:tracePt t="24698" x="3746500" y="2584450"/>
          <p14:tracePt t="24714" x="3600450" y="2527300"/>
          <p14:tracePt t="24731" x="3359150" y="2451100"/>
          <p14:tracePt t="24748" x="3206750" y="2425700"/>
          <p14:tracePt t="24764" x="3060700" y="2419350"/>
          <p14:tracePt t="24781" x="2838450" y="2425700"/>
          <p14:tracePt t="24798" x="2686050" y="2451100"/>
          <p14:tracePt t="24814" x="2527300" y="2514600"/>
          <p14:tracePt t="24831" x="2425700" y="2565400"/>
          <p14:tracePt t="24848" x="2292350" y="2635250"/>
          <p14:tracePt t="24864" x="2222500" y="2667000"/>
          <p14:tracePt t="24881" x="2159000" y="2705100"/>
          <p14:tracePt t="24897" x="2108200" y="2736850"/>
          <p14:tracePt t="24914" x="2095500" y="2743200"/>
          <p14:tracePt t="24931" x="2082800" y="2749550"/>
          <p14:tracePt t="25000" x="2082800" y="2743200"/>
          <p14:tracePt t="25021" x="2082800" y="2736850"/>
          <p14:tracePt t="25028" x="2108200" y="2717800"/>
          <p14:tracePt t="25035" x="2133600" y="2698750"/>
          <p14:tracePt t="25047" x="2171700" y="2667000"/>
          <p14:tracePt t="25064" x="2393950" y="2559050"/>
          <p14:tracePt t="25081" x="2590800" y="2476500"/>
          <p14:tracePt t="25097" x="2806700" y="2425700"/>
          <p14:tracePt t="25114" x="3181350" y="2419350"/>
          <p14:tracePt t="25131" x="3416300" y="2457450"/>
          <p14:tracePt t="25147" x="3733800" y="2584450"/>
          <p14:tracePt t="25164" x="3892550" y="2660650"/>
          <p14:tracePt t="25181" x="3994150" y="2717800"/>
          <p14:tracePt t="25198" x="4089400" y="2755900"/>
          <p14:tracePt t="25214" x="4121150" y="2768600"/>
          <p14:tracePt t="25231" x="4127500" y="2774950"/>
          <p14:tracePt t="25248" x="4133850" y="2774950"/>
          <p14:tracePt t="25264" x="4133850" y="2781300"/>
          <p14:tracePt t="25281" x="4121150" y="2781300"/>
          <p14:tracePt t="25298" x="4044950" y="2762250"/>
          <p14:tracePt t="25314" x="3854450" y="2724150"/>
          <p14:tracePt t="25331" x="3683000" y="2692400"/>
          <p14:tracePt t="25348" x="3505200" y="2667000"/>
          <p14:tracePt t="25364" x="3276600" y="2628900"/>
          <p14:tracePt t="25381" x="3117850" y="2603500"/>
          <p14:tracePt t="25398" x="2978150" y="2590800"/>
          <p14:tracePt t="25414" x="2774950" y="2578100"/>
          <p14:tracePt t="25431" x="2679700" y="2578100"/>
          <p14:tracePt t="25447" x="2578100" y="2571750"/>
          <p14:tracePt t="25464" x="2540000" y="2571750"/>
          <p14:tracePt t="25481" x="2520950" y="2571750"/>
          <p14:tracePt t="25514" x="2514600" y="2571750"/>
          <p14:tracePt t="25565" x="2508250" y="2571750"/>
          <p14:tracePt t="25852" x="2501900" y="2584450"/>
          <p14:tracePt t="25858" x="2495550" y="2590800"/>
          <p14:tracePt t="25865" x="2482850" y="2603500"/>
          <p14:tracePt t="25881" x="2451100" y="2635250"/>
          <p14:tracePt t="25898" x="2432050" y="2660650"/>
          <p14:tracePt t="25914" x="2400300" y="2698750"/>
          <p14:tracePt t="25931" x="2387600" y="2705100"/>
          <p14:tracePt t="25948" x="2368550" y="2717800"/>
          <p14:tracePt t="25964" x="2343150" y="2724150"/>
          <p14:tracePt t="25981" x="2317750" y="2724150"/>
          <p14:tracePt t="25997" x="2292350" y="2724150"/>
          <p14:tracePt t="26014" x="2286000" y="2724150"/>
          <p14:tracePt t="26031" x="2273300" y="2724150"/>
          <p14:tracePt t="26047" x="2273300" y="2717800"/>
          <p14:tracePt t="26087" x="2273300" y="2711450"/>
          <p14:tracePt t="26101" x="2273300" y="2698750"/>
          <p14:tracePt t="26116" x="2273300" y="2686050"/>
          <p14:tracePt t="26131" x="2279650" y="2660650"/>
          <p14:tracePt t="26148" x="2286000" y="2635250"/>
          <p14:tracePt t="26164" x="2311400" y="2584450"/>
          <p14:tracePt t="26181" x="2336800" y="2533650"/>
          <p14:tracePt t="26198" x="2374900" y="2489200"/>
          <p14:tracePt t="26214" x="2476500" y="2406650"/>
          <p14:tracePt t="26231" x="2571750" y="2362200"/>
          <p14:tracePt t="26247" x="2673350" y="2330450"/>
          <p14:tracePt t="26264" x="2825750" y="2311400"/>
          <p14:tracePt t="26281" x="2908300" y="2330450"/>
          <p14:tracePt t="26297" x="3003550" y="2387600"/>
          <p14:tracePt t="26314" x="3054350" y="2419350"/>
          <p14:tracePt t="26331" x="3086100" y="2470150"/>
          <p14:tracePt t="26348" x="3092450" y="2495550"/>
          <p14:tracePt t="26364" x="3098800" y="2527300"/>
          <p14:tracePt t="26381" x="3098800" y="2546350"/>
          <p14:tracePt t="26398" x="3079750" y="2565400"/>
          <p14:tracePt t="26414" x="3035300" y="2590800"/>
          <p14:tracePt t="26431" x="2959100" y="2622550"/>
          <p14:tracePt t="26447" x="2921000" y="2635250"/>
          <p14:tracePt t="26464" x="2882900" y="2628900"/>
          <p14:tracePt t="26481" x="2857500" y="2590800"/>
          <p14:tracePt t="26498" x="2844800" y="2501900"/>
          <p14:tracePt t="26514" x="2851150" y="2400300"/>
          <p14:tracePt t="26531" x="2901950" y="2298700"/>
          <p14:tracePt t="26548" x="2978150" y="2159000"/>
          <p14:tracePt t="26564" x="3060700" y="2076450"/>
          <p14:tracePt t="26582" x="3200400" y="1981200"/>
          <p14:tracePt t="26598" x="3302000" y="1955800"/>
          <p14:tracePt t="26614" x="3409950" y="1955800"/>
          <p14:tracePt t="26631" x="3562350" y="2000250"/>
          <p14:tracePt t="26648" x="3702050" y="2057400"/>
          <p14:tracePt t="26664" x="3822700" y="2133600"/>
          <p14:tracePt t="26681" x="3981450" y="2273300"/>
          <p14:tracePt t="26698" x="4051300" y="2368550"/>
          <p14:tracePt t="26714" x="4089400" y="2444750"/>
          <p14:tracePt t="26731" x="4108450" y="2540000"/>
          <p14:tracePt t="26748" x="4108450" y="2578100"/>
          <p14:tracePt t="26764" x="4095750" y="2622550"/>
          <p14:tracePt t="26781" x="4076700" y="2647950"/>
          <p14:tracePt t="26798" x="4051300" y="2667000"/>
          <p14:tracePt t="26814" x="4019550" y="2679700"/>
          <p14:tracePt t="26831" x="3987800" y="2679700"/>
          <p14:tracePt t="26848" x="3924300" y="2686050"/>
          <p14:tracePt t="26864" x="3854450" y="2686050"/>
          <p14:tracePt t="26881" x="3733800" y="2660650"/>
          <p14:tracePt t="26898" x="3670300" y="2641600"/>
          <p14:tracePt t="26914" x="3619500" y="2616200"/>
          <p14:tracePt t="26931" x="3549650" y="2584450"/>
          <p14:tracePt t="26947" x="3498850" y="2559050"/>
          <p14:tracePt t="26965" x="3409950" y="2508250"/>
          <p14:tracePt t="26981" x="3346450" y="2489200"/>
          <p14:tracePt t="26998" x="3282950" y="2476500"/>
          <p14:tracePt t="27014" x="3168650" y="2457450"/>
          <p14:tracePt t="27031" x="3098800" y="2451100"/>
          <p14:tracePt t="27048" x="2959100" y="2451100"/>
          <p14:tracePt t="27064" x="2825750" y="2482850"/>
          <p14:tracePt t="27081" x="2724150" y="2527300"/>
          <p14:tracePt t="27097" x="2603500" y="2603500"/>
          <p14:tracePt t="27114" x="2533650" y="2654300"/>
          <p14:tracePt t="27131" x="2476500" y="2711450"/>
          <p14:tracePt t="27147" x="2419350" y="2781300"/>
          <p14:tracePt t="27164" x="2393950" y="2819400"/>
          <p14:tracePt t="27181" x="2368550" y="2870200"/>
          <p14:tracePt t="27198" x="2362200" y="2895600"/>
          <p14:tracePt t="27214" x="2362200" y="2927350"/>
          <p14:tracePt t="27231" x="2362200" y="2959100"/>
          <p14:tracePt t="27247" x="2374900" y="2978150"/>
          <p14:tracePt t="27264" x="2419350" y="3003550"/>
          <p14:tracePt t="27281" x="2444750" y="3016250"/>
          <p14:tracePt t="27297" x="2482850" y="3016250"/>
          <p14:tracePt t="27314" x="2546350" y="3016250"/>
          <p14:tracePt t="27331" x="2603500" y="3009900"/>
          <p14:tracePt t="27347" x="2667000" y="2990850"/>
          <p14:tracePt t="27349" x="2698750" y="2971800"/>
          <p14:tracePt t="27364" x="2755900" y="2946400"/>
          <p14:tracePt t="27381" x="2794000" y="2921000"/>
          <p14:tracePt t="27397" x="2838450" y="2889250"/>
          <p14:tracePt t="27414" x="2870200" y="2863850"/>
          <p14:tracePt t="27431" x="2927350" y="2825750"/>
          <p14:tracePt t="27448" x="2984500" y="2794000"/>
          <p14:tracePt t="27464" x="3028950" y="2768600"/>
          <p14:tracePt t="27481" x="3111500" y="2749550"/>
          <p14:tracePt t="27497" x="3162300" y="2749550"/>
          <p14:tracePt t="27515" x="3225800" y="2743200"/>
          <p14:tracePt t="27531" x="3257550" y="2743200"/>
          <p14:tracePt t="27548" x="3289300" y="2743200"/>
          <p14:tracePt t="27564" x="3321050" y="2743200"/>
          <p14:tracePt t="27581" x="3346450" y="2749550"/>
          <p14:tracePt t="27598" x="3371850" y="2768600"/>
          <p14:tracePt t="27614" x="3378200" y="2768600"/>
          <p14:tracePt t="27631" x="3378200" y="2774950"/>
          <p14:tracePt t="27647" x="3378200" y="2781300"/>
          <p14:tracePt t="27703" x="3378200" y="2787650"/>
          <p14:tracePt t="27724" x="3378200" y="2800350"/>
          <p14:tracePt t="27732" x="3371850" y="2800350"/>
          <p14:tracePt t="27739" x="3371850" y="2806700"/>
          <p14:tracePt t="27747" x="3365500" y="2813050"/>
          <p14:tracePt t="27764" x="3365500" y="2819400"/>
          <p14:tracePt t="27781" x="3365500" y="2825750"/>
          <p14:tracePt t="27797" x="3365500" y="2832100"/>
          <p14:tracePt t="28017" x="3359150" y="2838450"/>
          <p14:tracePt t="28024" x="3352800" y="2844800"/>
          <p14:tracePt t="28031" x="3340100" y="2851150"/>
          <p14:tracePt t="28047" x="3321050" y="2851150"/>
          <p14:tracePt t="28065" x="3276600" y="2870200"/>
          <p14:tracePt t="28081" x="3181350" y="2901950"/>
          <p14:tracePt t="28097" x="3098800" y="2921000"/>
          <p14:tracePt t="28114" x="2990850" y="2952750"/>
          <p14:tracePt t="28131" x="2952750" y="2959100"/>
          <p14:tracePt t="28148" x="2870200" y="2965450"/>
          <p14:tracePt t="28164" x="2813050" y="2952750"/>
          <p14:tracePt t="28181" x="2762250" y="2933700"/>
          <p14:tracePt t="28197" x="2711450" y="2914650"/>
          <p14:tracePt t="28215" x="2686050" y="2908300"/>
          <p14:tracePt t="28231" x="2679700" y="2901950"/>
          <p14:tracePt t="28248" x="2673350" y="2895600"/>
          <p14:tracePt t="28324" x="2673350" y="2889250"/>
          <p14:tracePt t="28330" x="2673350" y="2882900"/>
          <p14:tracePt t="28345" x="2686050" y="2882900"/>
          <p14:tracePt t="28351" x="2692400" y="2870200"/>
          <p14:tracePt t="28364" x="2705100" y="2863850"/>
          <p14:tracePt t="28381" x="2743200" y="2838450"/>
          <p14:tracePt t="28398" x="2787650" y="2838450"/>
          <p14:tracePt t="28414" x="2832100" y="2851150"/>
          <p14:tracePt t="28431" x="2844800" y="2863850"/>
          <p14:tracePt t="28448" x="2857500" y="2870200"/>
          <p14:tracePt t="28465" x="2857500" y="2876550"/>
          <p14:tracePt t="28497" x="2857500" y="2882900"/>
          <p14:tracePt t="28553" x="2863850" y="2889250"/>
          <p14:tracePt t="28560" x="2863850" y="2895600"/>
          <p14:tracePt t="28588" x="2857500" y="2895600"/>
          <p14:tracePt t="28595" x="2851150" y="2895600"/>
          <p14:tracePt t="28602" x="2844800" y="2895600"/>
          <p14:tracePt t="28615" x="2819400" y="2895600"/>
          <p14:tracePt t="28631" x="2794000" y="2895600"/>
          <p14:tracePt t="28647" x="2749550" y="2895600"/>
          <p14:tracePt t="28664" x="2686050" y="2895600"/>
          <p14:tracePt t="28681" x="2647950" y="2895600"/>
          <p14:tracePt t="28698" x="2609850" y="2895600"/>
          <p14:tracePt t="28714" x="2540000" y="2901950"/>
          <p14:tracePt t="28731" x="2482850" y="2901950"/>
          <p14:tracePt t="28748" x="2438400" y="2908300"/>
          <p14:tracePt t="28765" x="2324100" y="2933700"/>
          <p14:tracePt t="28781" x="2266950" y="2952750"/>
          <p14:tracePt t="28797" x="2209800" y="2971800"/>
          <p14:tracePt t="28814" x="2184400" y="2984500"/>
          <p14:tracePt t="28831" x="2159000" y="2990850"/>
          <p14:tracePt t="28847" x="2139950" y="2997200"/>
          <p14:tracePt t="28865" x="2127250" y="3003550"/>
          <p14:tracePt t="28881" x="2114550" y="3009900"/>
          <p14:tracePt t="28898" x="2108200" y="3009900"/>
          <p14:tracePt t="28936" x="2101850" y="3009900"/>
          <p14:tracePt t="28999" x="2095500" y="3009900"/>
          <p14:tracePt t="29006" x="2089150" y="3003550"/>
          <p14:tracePt t="29019" x="2089150" y="2997200"/>
          <p14:tracePt t="29031" x="2082800" y="2984500"/>
          <p14:tracePt t="29048" x="2070100" y="2927350"/>
          <p14:tracePt t="29065" x="2070100" y="2857500"/>
          <p14:tracePt t="29081" x="2076450" y="2749550"/>
          <p14:tracePt t="29097" x="2139950" y="2565400"/>
          <p14:tracePt t="29115" x="2184400" y="2419350"/>
          <p14:tracePt t="29131" x="2298700" y="2216150"/>
          <p14:tracePt t="29148" x="2387600" y="2120900"/>
          <p14:tracePt t="29164" x="2463800" y="2051050"/>
          <p14:tracePt t="29181" x="2616200" y="1974850"/>
          <p14:tracePt t="29198" x="2705100" y="1968500"/>
          <p14:tracePt t="29214" x="2895600" y="1981200"/>
          <p14:tracePt t="29231" x="3048000" y="2032000"/>
          <p14:tracePt t="29248" x="3187700" y="2114550"/>
          <p14:tracePt t="29264" x="3352800" y="2298700"/>
          <p14:tracePt t="29281" x="3422650" y="2419350"/>
          <p14:tracePt t="29298" x="3467100" y="2514600"/>
          <p14:tracePt t="29315" x="3492500" y="2603500"/>
          <p14:tracePt t="29331" x="3498850" y="2622550"/>
          <p14:tracePt t="29348" x="3498850" y="2641600"/>
          <p14:tracePt t="29365" x="3498850" y="2654300"/>
          <p14:tracePt t="29528" x="3505200" y="2660650"/>
          <p14:tracePt t="29633" x="3511550" y="2660650"/>
          <p14:tracePt t="29653" x="3511550" y="2654300"/>
          <p14:tracePt t="29674" x="3511550" y="2647950"/>
          <p14:tracePt t="29695" x="3511550" y="2641600"/>
          <p14:tracePt t="29702" x="3517900" y="2641600"/>
          <p14:tracePt t="29716" x="3524250" y="2641600"/>
          <p14:tracePt t="29723" x="3530600" y="2635250"/>
          <p14:tracePt t="29744" x="3536950" y="2628900"/>
          <p14:tracePt t="29765" x="3543300" y="2628900"/>
          <p14:tracePt t="31952" x="3562350" y="2590800"/>
          <p14:tracePt t="31959" x="3594100" y="2540000"/>
          <p14:tracePt t="31967" x="3625850" y="2495550"/>
          <p14:tracePt t="31981" x="3695700" y="2400300"/>
          <p14:tracePt t="31998" x="3778250" y="2311400"/>
          <p14:tracePt t="32014" x="3911600" y="2197100"/>
          <p14:tracePt t="32031" x="4013200" y="2152650"/>
          <p14:tracePt t="32048" x="4114800" y="2127250"/>
          <p14:tracePt t="32081" x="4419600" y="2190750"/>
          <p14:tracePt t="32115" x="4743450" y="2425700"/>
          <p14:tracePt t="32148" x="4895850" y="2660650"/>
          <p14:tracePt t="32165" x="4902200" y="2749550"/>
          <p14:tracePt t="32181" x="4883150" y="2819400"/>
          <p14:tracePt t="32198" x="4819650" y="2895600"/>
          <p14:tracePt t="32215" x="4762500" y="2921000"/>
          <p14:tracePt t="32231" x="4584700" y="2965450"/>
          <p14:tracePt t="32248" x="4445000" y="2971800"/>
          <p14:tracePt t="32264" x="4260850" y="2971800"/>
          <p14:tracePt t="32281" x="4140200" y="2933700"/>
          <p14:tracePt t="32298" x="4000500" y="2895600"/>
          <p14:tracePt t="32314" x="3854450" y="2825750"/>
          <p14:tracePt t="32331" x="3797300" y="2768600"/>
          <p14:tracePt t="32348" x="3727450" y="2679700"/>
          <p14:tracePt t="32364" x="3702050" y="2647950"/>
          <p14:tracePt t="32381" x="3695700" y="2609850"/>
          <p14:tracePt t="32398" x="3683000" y="2565400"/>
          <p14:tracePt t="32414" x="3683000" y="2540000"/>
          <p14:tracePt t="32432" x="3695700" y="2463800"/>
          <p14:tracePt t="32448" x="3721100" y="2400300"/>
          <p14:tracePt t="32464" x="3752850" y="2311400"/>
          <p14:tracePt t="32481" x="3810000" y="2222500"/>
          <p14:tracePt t="32498" x="3854450" y="2171700"/>
          <p14:tracePt t="32514" x="3917950" y="2139950"/>
          <p14:tracePt t="32531" x="4032250" y="2108200"/>
          <p14:tracePt t="32548" x="4121150" y="2108200"/>
          <p14:tracePt t="32564" x="4254500" y="2139950"/>
          <p14:tracePt t="32581" x="4337050" y="2184400"/>
          <p14:tracePt t="32598" x="4406900" y="2235200"/>
          <p14:tracePt t="32615" x="4464050" y="2330450"/>
          <p14:tracePt t="32631" x="4476750" y="2387600"/>
          <p14:tracePt t="32648" x="4464050" y="2476500"/>
          <p14:tracePt t="32664" x="4425950" y="2540000"/>
          <p14:tracePt t="32681" x="4368800" y="2616200"/>
          <p14:tracePt t="32698" x="4235450" y="2730500"/>
          <p14:tracePt t="32715" x="4108450" y="2806700"/>
          <p14:tracePt t="32731" x="3886200" y="2889250"/>
          <p14:tracePt t="32748" x="3778250" y="2914650"/>
          <p14:tracePt t="32764" x="3702050" y="2921000"/>
          <p14:tracePt t="32781" x="3619500" y="2901950"/>
          <p14:tracePt t="32798" x="3581400" y="2870200"/>
          <p14:tracePt t="32815" x="3562350" y="2851150"/>
          <p14:tracePt t="32831" x="3536950" y="2813050"/>
          <p14:tracePt t="32848" x="3524250" y="2800350"/>
          <p14:tracePt t="32865" x="3524250" y="2781300"/>
          <p14:tracePt t="32881" x="3517900" y="2774950"/>
          <p14:tracePt t="32919" x="3517900" y="2768600"/>
          <p14:tracePt t="32983" x="3511550" y="2768600"/>
          <p14:tracePt t="33282" x="3511550" y="2762250"/>
          <p14:tracePt t="33809" x="3511550" y="2743200"/>
          <p14:tracePt t="33816" x="3511550" y="2724150"/>
          <p14:tracePt t="33823" x="3511550" y="2711450"/>
          <p14:tracePt t="33831" x="3498850" y="2673350"/>
          <p14:tracePt t="33848" x="3460750" y="2616200"/>
          <p14:tracePt t="33865" x="3409950" y="2520950"/>
          <p14:tracePt t="33866" x="3365500" y="2457450"/>
          <p14:tracePt t="33882" x="3263900" y="2324100"/>
          <p14:tracePt t="33898" x="3162300" y="2216150"/>
          <p14:tracePt t="33932" x="2832100" y="1974850"/>
          <p14:tracePt t="33965" x="2501900" y="1816100"/>
          <p14:tracePt t="33998" x="2095500" y="1809750"/>
          <p14:tracePt t="34015" x="1892300" y="1860550"/>
          <p14:tracePt t="34031" x="1631950" y="1968500"/>
          <p14:tracePt t="34048" x="1485900" y="2038350"/>
          <p14:tracePt t="34065" x="1390650" y="2089150"/>
          <p14:tracePt t="34081" x="1289050" y="2133600"/>
          <p14:tracePt t="34098" x="1270000" y="2146300"/>
          <p14:tracePt t="34115" x="1263650" y="2152650"/>
          <p14:tracePt t="34131" x="1250950" y="2197100"/>
          <p14:tracePt t="34148" x="1250950" y="2235200"/>
          <p14:tracePt t="34164" x="1263650" y="2298700"/>
          <p14:tracePt t="34182" x="1301750" y="2355850"/>
          <p14:tracePt t="34198" x="1371600" y="2413000"/>
          <p14:tracePt t="34215" x="1504950" y="2501900"/>
          <p14:tracePt t="34232" x="1657350" y="2540000"/>
          <p14:tracePt t="34248" x="1924050" y="2597150"/>
          <p14:tracePt t="34265" x="2127250" y="2628900"/>
          <p14:tracePt t="34281" x="2362200" y="2654300"/>
          <p14:tracePt t="34298" x="2698750" y="2667000"/>
          <p14:tracePt t="34315" x="2908300" y="2667000"/>
          <p14:tracePt t="34331" x="3079750" y="2654300"/>
          <p14:tracePt t="34348" x="3251200" y="2628900"/>
          <p14:tracePt t="34365" x="3314700" y="2597150"/>
          <p14:tracePt t="34381" x="3359150" y="2559050"/>
          <p14:tracePt t="34398" x="3378200" y="2546350"/>
          <p14:tracePt t="34415" x="3384550" y="2514600"/>
          <p14:tracePt t="34432" x="3390900" y="2470150"/>
          <p14:tracePt t="34448" x="3390900" y="2425700"/>
          <p14:tracePt t="34465" x="3378200" y="2355850"/>
          <p14:tracePt t="34481" x="3352800" y="2311400"/>
          <p14:tracePt t="34498" x="3321050" y="2286000"/>
          <p14:tracePt t="34515" x="3238500" y="2216150"/>
          <p14:tracePt t="34532" x="3175000" y="2190750"/>
          <p14:tracePt t="34548" x="3041650" y="2152650"/>
          <p14:tracePt t="34565" x="2933700" y="2139950"/>
          <p14:tracePt t="34582" x="2806700" y="2139950"/>
          <p14:tracePt t="34598" x="2724150" y="2146300"/>
          <p14:tracePt t="34615" x="2654300" y="2165350"/>
          <p14:tracePt t="34631" x="2540000" y="2190750"/>
          <p14:tracePt t="34648" x="2470150" y="2222500"/>
          <p14:tracePt t="34665" x="2406650" y="2254250"/>
          <p14:tracePt t="34681" x="2349500" y="2286000"/>
          <p14:tracePt t="34698" x="2336800" y="2305050"/>
          <p14:tracePt t="34714" x="2324100" y="2311400"/>
          <p14:tracePt t="34732" x="2324100" y="2317750"/>
          <p14:tracePt t="34748" x="2324100" y="2324100"/>
          <p14:tracePt t="34765" x="2311400" y="2343150"/>
          <p14:tracePt t="34781" x="2305050" y="2355850"/>
          <p14:tracePt t="34798" x="2298700" y="2368550"/>
          <p14:tracePt t="34815" x="2298700" y="2374900"/>
          <p14:tracePt t="35241" x="2292350" y="2381250"/>
          <p14:tracePt t="35248" x="2286000" y="2393950"/>
          <p14:tracePt t="35255" x="2279650" y="2413000"/>
          <p14:tracePt t="35265" x="2273300" y="2432050"/>
          <p14:tracePt t="35281" x="2266950" y="2470150"/>
          <p14:tracePt t="35298" x="2254250" y="2533650"/>
          <p14:tracePt t="35315" x="2254250" y="2571750"/>
          <p14:tracePt t="35331" x="2254250" y="2616200"/>
          <p14:tracePt t="35365" x="2279650" y="2667000"/>
          <p14:tracePt t="35367" x="2292350" y="2686050"/>
          <p14:tracePt t="35398" x="2330450" y="2743200"/>
          <p14:tracePt t="35432" x="2406650" y="2838450"/>
          <p14:tracePt t="35448" x="2425700" y="2870200"/>
          <p14:tracePt t="35465" x="2457450" y="2895600"/>
          <p14:tracePt t="35482" x="2482850" y="2914650"/>
          <p14:tracePt t="35498" x="2546350" y="2927350"/>
          <p14:tracePt t="35515" x="2597150" y="2933700"/>
          <p14:tracePt t="35531" x="2667000" y="2940050"/>
          <p14:tracePt t="35548" x="2819400" y="2971800"/>
          <p14:tracePt t="35565" x="2914650" y="2990850"/>
          <p14:tracePt t="35582" x="3028950" y="3028950"/>
          <p14:tracePt t="35598" x="3111500" y="3054350"/>
          <p14:tracePt t="35615" x="3232150" y="3086100"/>
          <p14:tracePt t="35631" x="3365500" y="3130550"/>
          <p14:tracePt t="35648" x="3454400" y="3175000"/>
          <p14:tracePt t="35664" x="3556000" y="3238500"/>
          <p14:tracePt t="35682" x="3721100" y="3340100"/>
          <p14:tracePt t="35698" x="3803650" y="3390900"/>
          <p14:tracePt t="35715" x="3879850" y="3435350"/>
          <p14:tracePt t="35732" x="3892550" y="3441700"/>
          <p14:tracePt t="35813" x="3892550" y="3435350"/>
          <p14:tracePt t="35820" x="3892550" y="3429000"/>
          <p14:tracePt t="35831" x="3892550" y="3416300"/>
          <p14:tracePt t="35848" x="3873500" y="3333750"/>
          <p14:tracePt t="35865" x="3854450" y="3289300"/>
          <p14:tracePt t="35881" x="3810000" y="3225800"/>
          <p14:tracePt t="35898" x="3765550" y="3194050"/>
          <p14:tracePt t="35915" x="3695700" y="3149600"/>
          <p14:tracePt t="35931" x="3575050" y="3105150"/>
          <p14:tracePt t="35948" x="3498850" y="3086100"/>
          <p14:tracePt t="35964" x="3270250" y="3054350"/>
          <p14:tracePt t="35981" x="3130550" y="3041650"/>
          <p14:tracePt t="35998" x="3003550" y="3048000"/>
          <p14:tracePt t="36015" x="2825750" y="3079750"/>
          <p14:tracePt t="36031" x="2717800" y="3098800"/>
          <p14:tracePt t="36048" x="2616200" y="3143250"/>
          <p14:tracePt t="36064" x="2508250" y="3187700"/>
          <p14:tracePt t="36081" x="2451100" y="3225800"/>
          <p14:tracePt t="36098" x="2400300" y="3289300"/>
          <p14:tracePt t="36115" x="2381250" y="3346450"/>
          <p14:tracePt t="36131" x="2368550" y="3403600"/>
          <p14:tracePt t="36148" x="2362200" y="3486150"/>
          <p14:tracePt t="36165" x="2368550" y="3549650"/>
          <p14:tracePt t="36181" x="2393950" y="3613150"/>
          <p14:tracePt t="36198" x="2425700" y="3676650"/>
          <p14:tracePt t="36216" x="2514600" y="3829050"/>
          <p14:tracePt t="36231" x="2571750" y="3937000"/>
          <p14:tracePt t="36248" x="2667000" y="4051300"/>
          <p14:tracePt t="36264" x="2781300" y="4178300"/>
          <p14:tracePt t="36281" x="2876550" y="4273550"/>
          <p14:tracePt t="36298" x="2952750" y="4381500"/>
          <p14:tracePt t="36314" x="3067050" y="4502150"/>
          <p14:tracePt t="36331" x="3117850" y="4546600"/>
          <p14:tracePt t="36348" x="3206750" y="4597400"/>
          <p14:tracePt t="36365" x="3270250" y="4616450"/>
          <p14:tracePt t="36382" x="3321050" y="4622800"/>
          <p14:tracePt t="36398" x="3378200" y="4622800"/>
          <p14:tracePt t="36415" x="3409950" y="4610100"/>
          <p14:tracePt t="36431" x="3441700" y="4597400"/>
          <p14:tracePt t="36448" x="3479800" y="4559300"/>
          <p14:tracePt t="36465" x="3505200" y="4533900"/>
          <p14:tracePt t="36481" x="3530600" y="4476750"/>
          <p14:tracePt t="36498" x="3562350" y="4419600"/>
          <p14:tracePt t="36515" x="3575050" y="4368800"/>
          <p14:tracePt t="36531" x="3575050" y="4254500"/>
          <p14:tracePt t="36548" x="3556000" y="4171950"/>
          <p14:tracePt t="36565" x="3498850" y="4013200"/>
          <p14:tracePt t="36581" x="3441700" y="3886200"/>
          <p14:tracePt t="36598" x="3390900" y="3803650"/>
          <p14:tracePt t="36615" x="3302000" y="3727450"/>
          <p14:tracePt t="36631" x="3225800" y="3683000"/>
          <p14:tracePt t="36648" x="3111500" y="3638550"/>
          <p14:tracePt t="36665" x="3035300" y="3625850"/>
          <p14:tracePt t="36682" x="2965450" y="3613150"/>
          <p14:tracePt t="36698" x="2901950" y="3613150"/>
          <p14:tracePt t="36715" x="2857500" y="3619500"/>
          <p14:tracePt t="36731" x="2781300" y="3644900"/>
          <p14:tracePt t="36748" x="2749550" y="3657600"/>
          <p14:tracePt t="36765" x="2717800" y="3676650"/>
          <p14:tracePt t="36781" x="2686050" y="3702050"/>
          <p14:tracePt t="36798" x="2660650" y="3721100"/>
          <p14:tracePt t="36815" x="2635250" y="3746500"/>
          <p14:tracePt t="36831" x="2622550" y="3771900"/>
          <p14:tracePt t="36848" x="2622550" y="3784600"/>
          <p14:tracePt t="36850" x="2616200" y="3797300"/>
          <p14:tracePt t="36865" x="2616200" y="3803650"/>
          <p14:tracePt t="36881" x="2616200" y="3810000"/>
          <p14:tracePt t="36898" x="2609850" y="3822700"/>
          <p14:tracePt t="37763" x="2609850" y="3829050"/>
          <p14:tracePt t="37853" x="2609850" y="3835400"/>
          <p14:tracePt t="37972" x="2609850" y="3829050"/>
          <p14:tracePt t="38780" x="2616200" y="3829050"/>
          <p14:tracePt t="38786" x="2616200" y="3822700"/>
          <p14:tracePt t="38798" x="2616200" y="3816350"/>
          <p14:tracePt t="38815" x="2616200" y="3797300"/>
          <p14:tracePt t="38832" x="2616200" y="3790950"/>
          <p14:tracePt t="38848" x="2622550" y="3784600"/>
          <p14:tracePt t="38865" x="2622550" y="3771900"/>
          <p14:tracePt t="38882" x="2622550" y="3765550"/>
          <p14:tracePt t="38915" x="2641600" y="3727450"/>
          <p14:tracePt t="38948" x="2673350" y="3670300"/>
          <p14:tracePt t="38981" x="2705100" y="3600450"/>
          <p14:tracePt t="38998" x="2730500" y="3562350"/>
          <p14:tracePt t="39015" x="2749550" y="3524250"/>
          <p14:tracePt t="39032" x="2819400" y="3416300"/>
          <p14:tracePt t="39048" x="2857500" y="3359150"/>
          <p14:tracePt t="39065" x="2895600" y="3314700"/>
          <p14:tracePt t="39082" x="2940050" y="3263900"/>
          <p14:tracePt t="39099" x="3009900" y="3225800"/>
          <p14:tracePt t="39115" x="3060700" y="3213100"/>
          <p14:tracePt t="39132" x="3149600" y="3213100"/>
          <p14:tracePt t="39148" x="3238500" y="3232150"/>
          <p14:tracePt t="39165" x="3359150" y="3289300"/>
          <p14:tracePt t="39182" x="3429000" y="3352800"/>
          <p14:tracePt t="39198" x="3536950" y="3473450"/>
          <p14:tracePt t="39215" x="3600450" y="3549650"/>
          <p14:tracePt t="39232" x="3651250" y="3657600"/>
          <p14:tracePt t="39248" x="3663950" y="3695700"/>
          <p14:tracePt t="39265" x="3670300" y="3708400"/>
          <p14:tracePt t="39282" x="3670300" y="3714750"/>
          <p14:tracePt t="39703" x="3651250" y="3714750"/>
          <p14:tracePt t="39709" x="3625850" y="3708400"/>
          <p14:tracePt t="39717" x="3581400" y="3695700"/>
          <p14:tracePt t="39731" x="3517900" y="3689350"/>
          <p14:tracePt t="39748" x="3448050" y="3683000"/>
          <p14:tracePt t="39765" x="3346450" y="3676650"/>
          <p14:tracePt t="39782" x="3270250" y="3676650"/>
          <p14:tracePt t="39815" x="3054350" y="3676650"/>
          <p14:tracePt t="39848" x="2901950" y="3676650"/>
          <p14:tracePt t="39850" x="2870200" y="3683000"/>
          <p14:tracePt t="39882" x="2736850" y="3708400"/>
          <p14:tracePt t="39898" x="2635250" y="3721100"/>
          <p14:tracePt t="39915" x="2559050" y="3740150"/>
          <p14:tracePt t="39932" x="2463800" y="3784600"/>
          <p14:tracePt t="39948" x="2406650" y="3835400"/>
          <p14:tracePt t="39965" x="2349500" y="3892550"/>
          <p14:tracePt t="39982" x="2279650" y="3975100"/>
          <p14:tracePt t="39998" x="2228850" y="4032250"/>
          <p14:tracePt t="40015" x="2190750" y="4076700"/>
          <p14:tracePt t="40032" x="2139950" y="4140200"/>
          <p14:tracePt t="40048" x="2114550" y="4184650"/>
          <p14:tracePt t="40065" x="2089150" y="4260850"/>
          <p14:tracePt t="40082" x="2070100" y="4318000"/>
          <p14:tracePt t="40098" x="2057400" y="4381500"/>
          <p14:tracePt t="40115" x="2044700" y="4438650"/>
          <p14:tracePt t="40132" x="2044700" y="4470400"/>
          <p14:tracePt t="40148" x="2044700" y="4514850"/>
          <p14:tracePt t="40165" x="2044700" y="4533900"/>
          <p14:tracePt t="40182" x="2044700" y="4546600"/>
          <p14:tracePt t="40198" x="2044700" y="4552950"/>
          <p14:tracePt t="40215" x="2057400" y="4559300"/>
          <p14:tracePt t="40231" x="2076450" y="4572000"/>
          <p14:tracePt t="40248" x="2108200" y="4578350"/>
          <p14:tracePt t="40265" x="2146300" y="4584700"/>
          <p14:tracePt t="40282" x="2216150" y="4597400"/>
          <p14:tracePt t="40298" x="2241550" y="4603750"/>
          <p14:tracePt t="40315" x="2260600" y="4603750"/>
          <p14:tracePt t="40332" x="2286000" y="4603750"/>
          <p14:tracePt t="40348" x="2305050" y="4603750"/>
          <p14:tracePt t="40351" x="2317750" y="4597400"/>
          <p14:tracePt t="40365" x="2343150" y="4591050"/>
          <p14:tracePt t="40381" x="2381250" y="4584700"/>
          <p14:tracePt t="40398" x="2400300" y="4578350"/>
          <p14:tracePt t="40415" x="2438400" y="4559300"/>
          <p14:tracePt t="40432" x="2463800" y="4546600"/>
          <p14:tracePt t="40448" x="2501900" y="4521200"/>
          <p14:tracePt t="40465" x="2533650" y="4495800"/>
          <p14:tracePt t="40482" x="2565400" y="4470400"/>
          <p14:tracePt t="40498" x="2590800" y="4438650"/>
          <p14:tracePt t="40515" x="2603500" y="4438650"/>
          <p14:tracePt t="40532" x="2609850" y="4425950"/>
          <p14:tracePt t="40565" x="2609850" y="4413250"/>
          <p14:tracePt t="40582" x="2590800" y="4381500"/>
          <p14:tracePt t="40598" x="2571750" y="4349750"/>
          <p14:tracePt t="40615" x="2540000" y="4318000"/>
          <p14:tracePt t="40632" x="2520950" y="4298950"/>
          <p14:tracePt t="40649" x="2489200" y="4292600"/>
          <p14:tracePt t="40665" x="2463800" y="4292600"/>
          <p14:tracePt t="40682" x="2444750" y="4292600"/>
          <p14:tracePt t="40698" x="2425700" y="4292600"/>
          <p14:tracePt t="40715" x="2393950" y="4305300"/>
          <p14:tracePt t="40732" x="2374900" y="4324350"/>
          <p14:tracePt t="40748" x="2349500" y="4349750"/>
          <p14:tracePt t="40765" x="2343150" y="4368800"/>
          <p14:tracePt t="40781" x="2330450" y="4387850"/>
          <p14:tracePt t="40798" x="2330450" y="4394200"/>
          <p14:tracePt t="40859" x="2324100" y="4400550"/>
          <p14:tracePt t="40866" x="2324100" y="4406900"/>
          <p14:tracePt t="40879" x="2317750" y="4406900"/>
          <p14:tracePt t="40887" x="2317750" y="4413250"/>
          <p14:tracePt t="40898" x="2311400" y="4419600"/>
          <p14:tracePt t="40915" x="2311400" y="4438650"/>
          <p14:tracePt t="40932" x="2311400" y="4445000"/>
          <p14:tracePt t="40978" x="2311400" y="4451350"/>
          <p14:tracePt t="41089" x="2311400" y="4445000"/>
          <p14:tracePt t="41429" x="2292350" y="4464050"/>
          <p14:tracePt t="41436" x="2273300" y="4483100"/>
          <p14:tracePt t="41449" x="2254250" y="4514850"/>
          <p14:tracePt t="41465" x="2178050" y="4603750"/>
          <p14:tracePt t="41482" x="2139950" y="4660900"/>
          <p14:tracePt t="41498" x="2108200" y="4711700"/>
          <p14:tracePt t="41515" x="2070100" y="4787900"/>
          <p14:tracePt t="41532" x="2051050" y="4819650"/>
          <p14:tracePt t="41565" x="2006600" y="4902200"/>
          <p14:tracePt t="41598" x="1974850" y="4997450"/>
          <p14:tracePt t="41632" x="1962150" y="5111750"/>
          <p14:tracePt t="41648" x="1962150" y="5149850"/>
          <p14:tracePt t="41665" x="1962150" y="5200650"/>
          <p14:tracePt t="41682" x="1955800" y="5226050"/>
          <p14:tracePt t="41698" x="1955800" y="5251450"/>
          <p14:tracePt t="41715" x="1955800" y="5270500"/>
          <p14:tracePt t="41732" x="1955800" y="5276850"/>
          <p14:tracePt t="41748" x="1955800" y="5283200"/>
          <p14:tracePt t="41765" x="1962150" y="5283200"/>
          <p14:tracePt t="41798" x="1981200" y="5283200"/>
          <p14:tracePt t="41815" x="1993900" y="5283200"/>
          <p14:tracePt t="41832" x="2019300" y="5270500"/>
          <p14:tracePt t="41848" x="2051050" y="5257800"/>
          <p14:tracePt t="41865" x="2070100" y="5238750"/>
          <p14:tracePt t="41882" x="2114550" y="5213350"/>
          <p14:tracePt t="41898" x="2127250" y="5187950"/>
          <p14:tracePt t="41916" x="2159000" y="5156200"/>
          <p14:tracePt t="41932" x="2165350" y="5124450"/>
          <p14:tracePt t="41948" x="2171700" y="5099050"/>
          <p14:tracePt t="41965" x="2190750" y="5041900"/>
          <p14:tracePt t="41982" x="2197100" y="5010150"/>
          <p14:tracePt t="41998" x="2197100" y="4991100"/>
          <p14:tracePt t="42015" x="2197100" y="4965700"/>
          <p14:tracePt t="42032" x="2197100" y="4959350"/>
          <p14:tracePt t="42048" x="2190750" y="4953000"/>
          <p14:tracePt t="42065" x="2190750" y="4946650"/>
          <p14:tracePt t="42098" x="2184400" y="4946650"/>
          <p14:tracePt t="42115" x="2171700" y="4946650"/>
          <p14:tracePt t="42132" x="2152650" y="4940300"/>
          <p14:tracePt t="42148" x="2146300" y="4940300"/>
          <p14:tracePt t="42165" x="2139950" y="4940300"/>
          <p14:tracePt t="42182" x="2133600" y="4940300"/>
          <p14:tracePt t="42299" x="2127250" y="4940300"/>
          <p14:tracePt t="42320" x="2127250" y="4946650"/>
          <p14:tracePt t="42342" x="2120900" y="4953000"/>
          <p14:tracePt t="42439" x="2120900" y="4959350"/>
          <p14:tracePt t="42907" x="2120900" y="4940300"/>
          <p14:tracePt t="42914" x="2127250" y="4921250"/>
          <p14:tracePt t="42921" x="2139950" y="4902200"/>
          <p14:tracePt t="42932" x="2152650" y="4889500"/>
          <p14:tracePt t="42949" x="2171700" y="4851400"/>
          <p14:tracePt t="42965" x="2209800" y="4800600"/>
          <p14:tracePt t="42982" x="2247900" y="4762500"/>
          <p14:tracePt t="43015" x="2336800" y="4660900"/>
          <p14:tracePt t="43048" x="2463800" y="4565650"/>
          <p14:tracePt t="43082" x="2565400" y="4514850"/>
          <p14:tracePt t="43099" x="2628900" y="4470400"/>
          <p14:tracePt t="43115" x="2660650" y="4457700"/>
          <p14:tracePt t="43132" x="2711450" y="4419600"/>
          <p14:tracePt t="43148" x="2730500" y="4406900"/>
          <p14:tracePt t="43165" x="2736850" y="4394200"/>
          <p14:tracePt t="43182" x="2743200" y="4375150"/>
          <p14:tracePt t="43198" x="2749550" y="4356100"/>
          <p14:tracePt t="43215" x="2755900" y="4337050"/>
          <p14:tracePt t="43232" x="2749550" y="4318000"/>
          <p14:tracePt t="43249" x="2749550" y="4292600"/>
          <p14:tracePt t="43265" x="2743200" y="4267200"/>
          <p14:tracePt t="43282" x="2730500" y="4248150"/>
          <p14:tracePt t="43298" x="2711450" y="4216400"/>
          <p14:tracePt t="43315" x="2692400" y="4197350"/>
          <p14:tracePt t="43332" x="2679700" y="4178300"/>
          <p14:tracePt t="43348" x="2667000" y="4171950"/>
          <p14:tracePt t="43365" x="2654300" y="4159250"/>
          <p14:tracePt t="43382" x="2641600" y="4152900"/>
          <p14:tracePt t="43398" x="2628900" y="4146550"/>
          <p14:tracePt t="43415" x="2616200" y="4140200"/>
          <p14:tracePt t="43432" x="2584450" y="4140200"/>
          <p14:tracePt t="43448" x="2559050" y="4133850"/>
          <p14:tracePt t="43465" x="2527300" y="4133850"/>
          <p14:tracePt t="43482" x="2514600" y="4133850"/>
          <p14:tracePt t="43499" x="2501900" y="4133850"/>
          <p14:tracePt t="43563" x="2495550" y="4133850"/>
          <p14:tracePt t="43632" x="2489200" y="4133850"/>
          <p14:tracePt t="43932" x="2470150" y="4133850"/>
          <p14:tracePt t="43939" x="2451100" y="4140200"/>
          <p14:tracePt t="43948" x="2438400" y="4146550"/>
          <p14:tracePt t="43965" x="2393950" y="4165600"/>
          <p14:tracePt t="43982" x="2330450" y="4197350"/>
          <p14:tracePt t="43998" x="2305050" y="4216400"/>
          <p14:tracePt t="44015" x="2254250" y="4241800"/>
          <p14:tracePt t="44049" x="2190750" y="4298950"/>
          <p14:tracePt t="44082" x="2159000" y="4337050"/>
          <p14:tracePt t="44115" x="2139950" y="4375150"/>
          <p14:tracePt t="44132" x="2133600" y="4400550"/>
          <p14:tracePt t="44148" x="2114550" y="4438650"/>
          <p14:tracePt t="44165" x="2101850" y="4470400"/>
          <p14:tracePt t="44182" x="2089150" y="4495800"/>
          <p14:tracePt t="44199" x="2076450" y="4540250"/>
          <p14:tracePt t="44215" x="2070100" y="4584700"/>
          <p14:tracePt t="44232" x="2057400" y="4648200"/>
          <p14:tracePt t="44249" x="2044700" y="4686300"/>
          <p14:tracePt t="44265" x="2038350" y="4730750"/>
          <p14:tracePt t="44282" x="2032000" y="4768850"/>
          <p14:tracePt t="44298" x="2025650" y="4794250"/>
          <p14:tracePt t="44315" x="2025650" y="4819650"/>
          <p14:tracePt t="44332" x="2019300" y="4845050"/>
          <p14:tracePt t="44349" x="2019300" y="4857750"/>
          <p14:tracePt t="44365" x="2019300" y="4864100"/>
          <p14:tracePt t="44382" x="2019300" y="4876800"/>
          <p14:tracePt t="44385" x="2019300" y="4883150"/>
          <p14:tracePt t="44405" x="2019300" y="4895850"/>
          <p14:tracePt t="44419" x="2019300" y="4902200"/>
          <p14:tracePt t="44432" x="2025650" y="4908550"/>
          <p14:tracePt t="44448" x="2025650" y="4914900"/>
          <p14:tracePt t="44465" x="2025650" y="4927600"/>
          <p14:tracePt t="44482" x="2025650" y="4933950"/>
          <p14:tracePt t="44498" x="2025650" y="4946650"/>
          <p14:tracePt t="44573" x="2032000" y="4946650"/>
          <p14:tracePt t="44579" x="2038350" y="4946650"/>
          <p14:tracePt t="44628" x="2051050" y="4946650"/>
          <p14:tracePt t="44642" x="2057400" y="4940300"/>
          <p14:tracePt t="44649" x="2063750" y="4933950"/>
          <p14:tracePt t="44656" x="2076450" y="4927600"/>
          <p14:tracePt t="44665" x="2089150" y="4914900"/>
          <p14:tracePt t="44682" x="2108200" y="4883150"/>
          <p14:tracePt t="44699" x="2152650" y="4813300"/>
          <p14:tracePt t="44715" x="2190750" y="4762500"/>
          <p14:tracePt t="44732" x="2247900" y="4673600"/>
          <p14:tracePt t="44748" x="2266950" y="4629150"/>
          <p14:tracePt t="44765" x="2286000" y="4584700"/>
          <p14:tracePt t="44782" x="2311400" y="4533900"/>
          <p14:tracePt t="44798" x="2324100" y="4489450"/>
          <p14:tracePt t="44816" x="2343150" y="4445000"/>
          <p14:tracePt t="44832" x="2355850" y="4419600"/>
          <p14:tracePt t="44849" x="2362200" y="4413250"/>
          <p14:tracePt t="44865" x="2368550" y="4406900"/>
          <p14:tracePt t="44885" x="2368550" y="4400550"/>
          <p14:tracePt t="44900" x="2374900" y="4394200"/>
          <p14:tracePt t="44915" x="2381250" y="4375150"/>
          <p14:tracePt t="44932" x="2400300" y="4349750"/>
          <p14:tracePt t="44948" x="2413000" y="4318000"/>
          <p14:tracePt t="44965" x="2419350" y="4311650"/>
          <p14:tracePt t="44982" x="2425700" y="4305300"/>
          <p14:tracePt t="44998" x="2425700" y="4298950"/>
          <p14:tracePt t="45136" x="2425700" y="4305300"/>
          <p14:tracePt t="45157" x="2419350" y="4305300"/>
          <p14:tracePt t="45165" x="2419350" y="4311650"/>
          <p14:tracePt t="45184" x="2413000" y="4318000"/>
          <p14:tracePt t="45200" x="2413000" y="4324350"/>
          <p14:tracePt t="45215" x="2406650" y="4343400"/>
          <p14:tracePt t="45232" x="2400300" y="4356100"/>
          <p14:tracePt t="45249" x="2368550" y="4406900"/>
          <p14:tracePt t="45265" x="2355850" y="4438650"/>
          <p14:tracePt t="45282" x="2317750" y="4508500"/>
          <p14:tracePt t="45299" x="2292350" y="4552950"/>
          <p14:tracePt t="45315" x="2260600" y="4597400"/>
          <p14:tracePt t="45332" x="2222500" y="4641850"/>
          <p14:tracePt t="45349" x="2209800" y="4667250"/>
          <p14:tracePt t="45365" x="2190750" y="4692650"/>
          <p14:tracePt t="45382" x="2184400" y="4705350"/>
          <p14:tracePt t="45399" x="2171700" y="4718050"/>
          <p14:tracePt t="45415" x="2152650" y="4743450"/>
          <p14:tracePt t="45432" x="2146300" y="4768850"/>
          <p14:tracePt t="45449" x="2139950" y="4775200"/>
          <p14:tracePt t="45482" x="2133600" y="4775200"/>
          <p14:tracePt t="45527" x="2133600" y="4781550"/>
          <p14:tracePt t="45533" x="2133600" y="4787900"/>
          <p14:tracePt t="45547" x="2127250" y="4787900"/>
          <p14:tracePt t="45554" x="2120900" y="4800600"/>
          <p14:tracePt t="45575" x="2120900" y="4806950"/>
          <p14:tracePt t="45603" x="2114550" y="4806950"/>
          <p14:tracePt t="45735" x="2114550" y="4800600"/>
          <p14:tracePt t="45742" x="2127250" y="4794250"/>
          <p14:tracePt t="45750" x="2133600" y="4787900"/>
          <p14:tracePt t="45765" x="2139950" y="4768850"/>
          <p14:tracePt t="45782" x="2152650" y="4737100"/>
          <p14:tracePt t="45799" x="2184400" y="4679950"/>
          <p14:tracePt t="45815" x="2216150" y="4641850"/>
          <p14:tracePt t="45832" x="2260600" y="4559300"/>
          <p14:tracePt t="45849" x="2292350" y="4508500"/>
          <p14:tracePt t="45865" x="2324100" y="4464050"/>
          <p14:tracePt t="45882" x="2362200" y="4413250"/>
          <p14:tracePt t="45899" x="2381250" y="4394200"/>
          <p14:tracePt t="45915" x="2400300" y="4375150"/>
          <p14:tracePt t="45932" x="2413000" y="4362450"/>
          <p14:tracePt t="45949" x="2419350" y="4356100"/>
          <p14:tracePt t="45965" x="2438400" y="4343400"/>
          <p14:tracePt t="45982" x="2451100" y="4337050"/>
          <p14:tracePt t="45999" x="2463800" y="4330700"/>
          <p14:tracePt t="46015" x="2476500" y="4324350"/>
          <p14:tracePt t="46032" x="2495550" y="4324350"/>
          <p14:tracePt t="46048" x="2520950" y="4318000"/>
          <p14:tracePt t="46065" x="2552700" y="4311650"/>
          <p14:tracePt t="46082" x="2584450" y="4305300"/>
          <p14:tracePt t="46098" x="2667000" y="4305300"/>
          <p14:tracePt t="46115" x="2743200" y="4305300"/>
          <p14:tracePt t="46132" x="2857500" y="4324350"/>
          <p14:tracePt t="46148" x="2933700" y="4349750"/>
          <p14:tracePt t="46165" x="3016250" y="4381500"/>
          <p14:tracePt t="46182" x="3054350" y="4400550"/>
          <p14:tracePt t="46199" x="3092450" y="4419600"/>
          <p14:tracePt t="46215" x="3105150" y="4425950"/>
          <p14:tracePt t="46232" x="3117850" y="4425950"/>
          <p14:tracePt t="46250" x="3117850" y="4432300"/>
          <p14:tracePt t="46272" x="3117850" y="4438650"/>
          <p14:tracePt t="46299" x="3117850" y="4445000"/>
          <p14:tracePt t="46341" x="3111500" y="4445000"/>
          <p14:tracePt t="46348" x="3098800" y="4445000"/>
          <p14:tracePt t="46354" x="3092450" y="4445000"/>
          <p14:tracePt t="46365" x="3073400" y="4445000"/>
          <p14:tracePt t="46382" x="3022600" y="4438650"/>
          <p14:tracePt t="46399" x="2997200" y="4438650"/>
          <p14:tracePt t="46415" x="2990850" y="4438650"/>
          <p14:tracePt t="46432" x="2965450" y="4438650"/>
          <p14:tracePt t="46449" x="2933700" y="4438650"/>
          <p14:tracePt t="46466" x="2857500" y="4432300"/>
          <p14:tracePt t="46482" x="2819400" y="4432300"/>
          <p14:tracePt t="46499" x="2800350" y="4432300"/>
          <p14:tracePt t="46515" x="2781300" y="4432300"/>
          <p14:tracePt t="46620" x="2781300" y="4425950"/>
          <p14:tracePt t="46640" x="2794000" y="4425950"/>
          <p14:tracePt t="46648" x="2806700" y="4419600"/>
          <p14:tracePt t="46654" x="2825750" y="4419600"/>
          <p14:tracePt t="46665" x="2844800" y="4419600"/>
          <p14:tracePt t="46682" x="2895600" y="4413250"/>
          <p14:tracePt t="46698" x="3028950" y="4413250"/>
          <p14:tracePt t="46715" x="3143250" y="4413250"/>
          <p14:tracePt t="46732" x="3352800" y="4438650"/>
          <p14:tracePt t="46749" x="3460750" y="4470400"/>
          <p14:tracePt t="46765" x="3562350" y="4502150"/>
          <p14:tracePt t="46782" x="3714750" y="4572000"/>
          <p14:tracePt t="46799" x="3797300" y="4622800"/>
          <p14:tracePt t="46815" x="3879850" y="4686300"/>
          <p14:tracePt t="46832" x="3917950" y="4705350"/>
          <p14:tracePt t="46849" x="3943350" y="4743450"/>
          <p14:tracePt t="46866" x="3956050" y="4749800"/>
          <p14:tracePt t="46882" x="3956050" y="4756150"/>
          <p14:tracePt t="46898" x="3962400" y="4768850"/>
          <p14:tracePt t="46968" x="3962400" y="4775200"/>
          <p14:tracePt t="46996" x="3956050" y="4775200"/>
          <p14:tracePt t="47003" x="3949700" y="4775200"/>
          <p14:tracePt t="47016" x="3937000" y="4775200"/>
          <p14:tracePt t="47032" x="3917950" y="4775200"/>
          <p14:tracePt t="47049" x="3898900" y="4762500"/>
          <p14:tracePt t="47065" x="3879850" y="4749800"/>
          <p14:tracePt t="47082" x="3860800" y="4749800"/>
          <p14:tracePt t="47099" x="3841750" y="4743450"/>
          <p14:tracePt t="47116" x="3810000" y="4737100"/>
          <p14:tracePt t="47132" x="3790950" y="4724400"/>
          <p14:tracePt t="47148" x="3746500" y="4699000"/>
          <p14:tracePt t="47165" x="3721100" y="4692650"/>
          <p14:tracePt t="47182" x="3702050" y="4673600"/>
          <p14:tracePt t="47199" x="3683000" y="4673600"/>
          <p14:tracePt t="47232" x="3676650" y="4673600"/>
          <p14:tracePt t="47337" x="3676650" y="4660900"/>
          <p14:tracePt t="47344" x="3676650" y="4648200"/>
          <p14:tracePt t="47350" x="3676650" y="4635500"/>
          <p14:tracePt t="47365" x="3676650" y="4616450"/>
          <p14:tracePt t="47382" x="3689350" y="4597400"/>
          <p14:tracePt t="47385" x="3689350" y="4584700"/>
          <p14:tracePt t="47399" x="3689350" y="4572000"/>
          <p14:tracePt t="48959" x="3695700" y="4572000"/>
          <p14:tracePt t="48966" x="3708400" y="4565650"/>
          <p14:tracePt t="48973" x="3714750" y="4552950"/>
          <p14:tracePt t="48982" x="3733800" y="4533900"/>
          <p14:tracePt t="48999" x="3790950" y="4495800"/>
          <p14:tracePt t="49016" x="3886200" y="4406900"/>
          <p14:tracePt t="49033" x="3956050" y="4337050"/>
          <p14:tracePt t="49066" x="4127500" y="4229100"/>
          <p14:tracePt t="49099" x="4362450" y="4197350"/>
          <p14:tracePt t="49132" x="4572000" y="4267200"/>
          <p14:tracePt t="49149" x="4641850" y="4311650"/>
          <p14:tracePt t="49166" x="4711700" y="4362450"/>
          <p14:tracePt t="49182" x="4756150" y="4413250"/>
          <p14:tracePt t="49199" x="4775200" y="4425950"/>
          <p14:tracePt t="49215" x="4787900" y="4438650"/>
          <p14:tracePt t="49232" x="4787900" y="4445000"/>
          <p14:tracePt t="49249" x="4787900" y="4451350"/>
          <p14:tracePt t="49265" x="4756150" y="4470400"/>
          <p14:tracePt t="49282" x="4705350" y="4495800"/>
          <p14:tracePt t="49299" x="4648200" y="4514850"/>
          <p14:tracePt t="49316" x="4552950" y="4546600"/>
          <p14:tracePt t="49332" x="4464050" y="4552950"/>
          <p14:tracePt t="49349" x="4324350" y="4559300"/>
          <p14:tracePt t="49365" x="4191000" y="4540250"/>
          <p14:tracePt t="49382" x="4083050" y="4533900"/>
          <p14:tracePt t="49384" x="4038600" y="4527550"/>
          <p14:tracePt t="49399" x="3937000" y="4502150"/>
          <p14:tracePt t="49416" x="3829050" y="4476750"/>
          <p14:tracePt t="49432" x="3721100" y="4464050"/>
          <p14:tracePt t="49449" x="3625850" y="4445000"/>
          <p14:tracePt t="49466" x="3575050" y="4432300"/>
          <p14:tracePt t="49482" x="3530600" y="4406900"/>
          <p14:tracePt t="49499" x="3511550" y="4400550"/>
          <p14:tracePt t="49516" x="3486150" y="4387850"/>
          <p14:tracePt t="49532" x="3467100" y="4368800"/>
          <p14:tracePt t="49549" x="3460750" y="4349750"/>
          <p14:tracePt t="49565" x="3448050" y="4343400"/>
          <p14:tracePt t="49582" x="3448050" y="4337050"/>
          <p14:tracePt t="49599" x="3448050" y="4330700"/>
          <p14:tracePt t="49634" x="3448050" y="4318000"/>
          <p14:tracePt t="49649" x="3448050" y="4286250"/>
          <p14:tracePt t="49666" x="3467100" y="4241800"/>
          <p14:tracePt t="49683" x="3498850" y="4171950"/>
          <p14:tracePt t="49699" x="3524250" y="4146550"/>
          <p14:tracePt t="49716" x="3556000" y="4121150"/>
          <p14:tracePt t="49732" x="3606800" y="4095750"/>
          <p14:tracePt t="49749" x="3657600" y="4095750"/>
          <p14:tracePt t="49766" x="3714750" y="4095750"/>
          <p14:tracePt t="49782" x="3816350" y="4114800"/>
          <p14:tracePt t="49799" x="3898900" y="4140200"/>
          <p14:tracePt t="49815" x="3962400" y="4184650"/>
          <p14:tracePt t="49832" x="4025900" y="4229100"/>
          <p14:tracePt t="49849" x="4057650" y="4267200"/>
          <p14:tracePt t="49866" x="4057650" y="4279900"/>
          <p14:tracePt t="49882" x="4064000" y="4286250"/>
          <p14:tracePt t="49885" x="4064000" y="4292600"/>
          <p14:tracePt t="49899" x="4064000" y="4298950"/>
          <p14:tracePt t="49920" x="4064000" y="4311650"/>
          <p14:tracePt t="49932" x="4051300" y="4318000"/>
          <p14:tracePt t="49949" x="4006850" y="4330700"/>
          <p14:tracePt t="49966" x="3962400" y="4337050"/>
          <p14:tracePt t="49982" x="3917950" y="4337050"/>
          <p14:tracePt t="49999" x="3841750" y="4330700"/>
          <p14:tracePt t="50016" x="3790950" y="4318000"/>
          <p14:tracePt t="50032" x="3733800" y="4286250"/>
          <p14:tracePt t="50049" x="3702050" y="4260850"/>
          <p14:tracePt t="50066" x="3638550" y="4216400"/>
          <p14:tracePt t="50082" x="3613150" y="4197350"/>
          <p14:tracePt t="50099" x="3587750" y="4178300"/>
          <p14:tracePt t="50115" x="3556000" y="4152900"/>
          <p14:tracePt t="50132" x="3536950" y="4140200"/>
          <p14:tracePt t="50149" x="3524250" y="4133850"/>
          <p14:tracePt t="50165" x="3524250" y="4127500"/>
          <p14:tracePt t="50182" x="3517900" y="4127500"/>
          <p14:tracePt t="50234" x="3511550" y="4127500"/>
          <p14:tracePt t="50240" x="3505200" y="4127500"/>
          <p14:tracePt t="50261" x="3498850" y="4127500"/>
          <p14:tracePt t="50268" x="3486150" y="4133850"/>
          <p14:tracePt t="50289" x="3479800" y="4140200"/>
          <p14:tracePt t="50299" x="3473450" y="4146550"/>
          <p14:tracePt t="50316" x="3448050" y="4159250"/>
          <p14:tracePt t="50332" x="3422650" y="4184650"/>
          <p14:tracePt t="50349" x="3384550" y="4203700"/>
          <p14:tracePt t="50365" x="3340100" y="4235450"/>
          <p14:tracePt t="50382" x="3308350" y="4260850"/>
          <p14:tracePt t="50399" x="3295650" y="4273550"/>
          <p14:tracePt t="50415" x="3276600" y="4279900"/>
          <p14:tracePt t="50432" x="3276600" y="4286250"/>
          <p14:tracePt t="50498" x="3276600" y="4273550"/>
          <p14:tracePt t="50513" x="3276600" y="4267200"/>
          <p14:tracePt t="50519" x="3282950" y="4248150"/>
          <p14:tracePt t="50532" x="3289300" y="4229100"/>
          <p14:tracePt t="50549" x="3352800" y="4152900"/>
          <p14:tracePt t="50565" x="3409950" y="4095750"/>
          <p14:tracePt t="50582" x="3511550" y="4032250"/>
          <p14:tracePt t="50599" x="3587750" y="4019550"/>
          <p14:tracePt t="50616" x="3670300" y="4013200"/>
          <p14:tracePt t="50632" x="3803650" y="4064000"/>
          <p14:tracePt t="50649" x="3898900" y="4114800"/>
          <p14:tracePt t="50665" x="4044950" y="4222750"/>
          <p14:tracePt t="50682" x="4114800" y="4318000"/>
          <p14:tracePt t="50699" x="4178300" y="4457700"/>
          <p14:tracePt t="50716" x="4197350" y="4527550"/>
          <p14:tracePt t="50732" x="4203700" y="4552950"/>
          <p14:tracePt t="50749" x="4203700" y="4578350"/>
          <p14:tracePt t="50766" x="4203700" y="4591050"/>
          <p14:tracePt t="50782" x="4197350" y="4591050"/>
          <p14:tracePt t="50799" x="4191000" y="4597400"/>
          <p14:tracePt t="50832" x="4178300" y="4603750"/>
          <p14:tracePt t="50849" x="4159250" y="4610100"/>
          <p14:tracePt t="50866" x="4140200" y="4616450"/>
          <p14:tracePt t="50882" x="4121150" y="4622800"/>
          <p14:tracePt t="50899" x="4114800" y="4629150"/>
          <p14:tracePt t="50915" x="4108450" y="4635500"/>
          <p14:tracePt t="50949" x="4102100" y="4641850"/>
          <p14:tracePt t="50966" x="4089400" y="4641850"/>
          <p14:tracePt t="50982" x="4083050" y="4641850"/>
          <p14:tracePt t="50999" x="4076700" y="4641850"/>
          <p14:tracePt t="51049" x="4070350" y="4641850"/>
          <p14:tracePt t="51055" x="4070350" y="4635500"/>
          <p14:tracePt t="51066" x="4070350" y="4622800"/>
          <p14:tracePt t="51082" x="4070350" y="4584700"/>
          <p14:tracePt t="51099" x="4083050" y="4540250"/>
          <p14:tracePt t="51116" x="4102100" y="4495800"/>
          <p14:tracePt t="51132" x="4140200" y="4438650"/>
          <p14:tracePt t="51149" x="4159250" y="4406900"/>
          <p14:tracePt t="51166" x="4191000" y="4368800"/>
          <p14:tracePt t="51183" x="4210050" y="4343400"/>
          <p14:tracePt t="51199" x="4229100" y="4330700"/>
          <p14:tracePt t="51215" x="4248150" y="4311650"/>
          <p14:tracePt t="51232" x="4267200" y="4292600"/>
          <p14:tracePt t="51249" x="4273550" y="4286250"/>
          <p14:tracePt t="51266" x="4279900" y="4273550"/>
          <p14:tracePt t="51299" x="4279900" y="4260850"/>
          <p14:tracePt t="51316" x="4279900" y="4241800"/>
          <p14:tracePt t="51332" x="4267200" y="4229100"/>
          <p14:tracePt t="51349" x="4248150" y="4203700"/>
          <p14:tracePt t="51365" x="4222750" y="4178300"/>
          <p14:tracePt t="51382" x="4184650" y="4152900"/>
          <p14:tracePt t="51399" x="4159250" y="4127500"/>
          <p14:tracePt t="51415" x="4127500" y="4108450"/>
          <p14:tracePt t="51432" x="4070350" y="4089400"/>
          <p14:tracePt t="51449" x="4019550" y="4083050"/>
          <p14:tracePt t="51466" x="3949700" y="4083050"/>
          <p14:tracePt t="51483" x="3892550" y="4108450"/>
          <p14:tracePt t="51499" x="3835400" y="4133850"/>
          <p14:tracePt t="51516" x="3771900" y="4165600"/>
          <p14:tracePt t="51532" x="3727450" y="4184650"/>
          <p14:tracePt t="51549" x="3670300" y="4222750"/>
          <p14:tracePt t="51566" x="3651250" y="4248150"/>
          <p14:tracePt t="51583" x="3625850" y="4260850"/>
          <p14:tracePt t="51599" x="3594100" y="4298950"/>
          <p14:tracePt t="51616" x="3575050" y="4324350"/>
          <p14:tracePt t="51632" x="3568700" y="4368800"/>
          <p14:tracePt t="51649" x="3568700" y="4387850"/>
          <p14:tracePt t="51666" x="3568700" y="4419600"/>
          <p14:tracePt t="51682" x="3568700" y="4451350"/>
          <p14:tracePt t="51699" x="3587750" y="4476750"/>
          <p14:tracePt t="51716" x="3606800" y="4508500"/>
          <p14:tracePt t="51732" x="3619500" y="4527550"/>
          <p14:tracePt t="51749" x="3632200" y="4540250"/>
          <p14:tracePt t="51766" x="3632200" y="4552950"/>
          <p14:tracePt t="51849" x="3638550" y="4552950"/>
          <p14:tracePt t="52807" x="3619500" y="4559300"/>
          <p14:tracePt t="52814" x="3587750" y="4578350"/>
          <p14:tracePt t="52821" x="3549650" y="4603750"/>
          <p14:tracePt t="52832" x="3530600" y="4616450"/>
          <p14:tracePt t="52849" x="3460750" y="4667250"/>
          <p14:tracePt t="52866" x="3403600" y="4699000"/>
          <p14:tracePt t="52883" x="3378200" y="4718050"/>
          <p14:tracePt t="52885" x="3359150" y="4737100"/>
          <p14:tracePt t="52916" x="3302000" y="4781550"/>
          <p14:tracePt t="52949" x="3257550" y="4813300"/>
          <p14:tracePt t="52982" x="3225800" y="4845050"/>
          <p14:tracePt t="52999" x="3219450" y="4857750"/>
          <p14:tracePt t="53016" x="3206750" y="4870450"/>
          <p14:tracePt t="53033" x="3206750" y="4876800"/>
          <p14:tracePt t="53049" x="3200400" y="4889500"/>
          <p14:tracePt t="53066" x="3194050" y="4902200"/>
          <p14:tracePt t="53083" x="3194050" y="4914900"/>
          <p14:tracePt t="53099" x="3181350" y="4933950"/>
          <p14:tracePt t="53116" x="3175000" y="4946650"/>
          <p14:tracePt t="53133" x="3168650" y="4953000"/>
          <p14:tracePt t="53149" x="3162300" y="4959350"/>
          <p14:tracePt t="53166" x="3162300" y="4972050"/>
          <p14:tracePt t="53182" x="3149600" y="4978400"/>
          <p14:tracePt t="53199" x="3143250" y="4997450"/>
          <p14:tracePt t="53216" x="3136900" y="5003800"/>
          <p14:tracePt t="53232" x="3136900" y="5010150"/>
          <p14:tracePt t="53249" x="3130550" y="5010150"/>
          <p14:tracePt t="53282" x="3117850" y="5022850"/>
          <p14:tracePt t="53372" x="3111500" y="5029200"/>
          <p14:tracePt t="53393" x="3105150" y="5035550"/>
          <p14:tracePt t="53400" x="3098800" y="5041900"/>
          <p14:tracePt t="53407" x="3092450" y="5048250"/>
          <p14:tracePt t="53415" x="3073400" y="5054600"/>
          <p14:tracePt t="53433" x="3041650" y="5080000"/>
          <p14:tracePt t="53449" x="3003550" y="5105400"/>
          <p14:tracePt t="53465" x="2978150" y="5124450"/>
          <p14:tracePt t="53482" x="2946400" y="5143500"/>
          <p14:tracePt t="53499" x="2908300" y="5162550"/>
          <p14:tracePt t="53516" x="2876550" y="5187950"/>
          <p14:tracePt t="53532" x="2819400" y="5226050"/>
          <p14:tracePt t="53549" x="2781300" y="5251450"/>
          <p14:tracePt t="53565" x="2743200" y="5276850"/>
          <p14:tracePt t="53583" x="2705100" y="5321300"/>
          <p14:tracePt t="53599" x="2686050" y="5346700"/>
          <p14:tracePt t="53616" x="2660650" y="5403850"/>
          <p14:tracePt t="53633" x="2647950" y="5435600"/>
          <p14:tracePt t="53649" x="2641600" y="5473700"/>
          <p14:tracePt t="53666" x="2628900" y="5530850"/>
          <p14:tracePt t="53683" x="2622550" y="5556250"/>
          <p14:tracePt t="53699" x="2622550" y="5568950"/>
          <p14:tracePt t="53715" x="2622550" y="5588000"/>
          <p14:tracePt t="53749" x="2622550" y="5594350"/>
          <p14:tracePt t="53783" x="2628900" y="5588000"/>
          <p14:tracePt t="53789" x="2641600" y="5575300"/>
          <p14:tracePt t="53799" x="2654300" y="5562600"/>
          <p14:tracePt t="53816" x="2705100" y="5499100"/>
          <p14:tracePt t="53832" x="2806700" y="5346700"/>
          <p14:tracePt t="53849" x="2889250" y="5238750"/>
          <p14:tracePt t="53866" x="2952750" y="5143500"/>
          <p14:tracePt t="53883" x="3028950" y="5029200"/>
          <p14:tracePt t="53899" x="3067050" y="4965700"/>
          <p14:tracePt t="53916" x="3111500" y="4889500"/>
          <p14:tracePt t="53933" x="3130550" y="4838700"/>
          <p14:tracePt t="53949" x="3149600" y="4813300"/>
          <p14:tracePt t="53966" x="3149600" y="4800600"/>
          <p14:tracePt t="54049" x="3149600" y="4806950"/>
          <p14:tracePt t="54061" x="3149600" y="4813300"/>
          <p14:tracePt t="54068" x="3136900" y="4819650"/>
          <p14:tracePt t="54082" x="3111500" y="4838700"/>
          <p14:tracePt t="54099" x="3073400" y="4876800"/>
          <p14:tracePt t="54116" x="3028950" y="4914900"/>
          <p14:tracePt t="54133" x="2946400" y="4984750"/>
          <p14:tracePt t="54149" x="2876550" y="5035550"/>
          <p14:tracePt t="54166" x="2774950" y="5124450"/>
          <p14:tracePt t="54183" x="2724150" y="5175250"/>
          <p14:tracePt t="54199" x="2686050" y="5200650"/>
          <p14:tracePt t="54216" x="2647950" y="5251450"/>
          <p14:tracePt t="54233" x="2622550" y="5283200"/>
          <p14:tracePt t="54249" x="2603500" y="5308600"/>
          <p14:tracePt t="54266" x="2590800" y="5346700"/>
          <p14:tracePt t="54283" x="2584450" y="5353050"/>
          <p14:tracePt t="54299" x="2578100" y="5359400"/>
          <p14:tracePt t="54389" x="2578100" y="5353050"/>
          <p14:tracePt t="54396" x="2578100" y="5346700"/>
          <p14:tracePt t="54409" x="2584450" y="5346700"/>
          <p14:tracePt t="54417" x="2590800" y="5334000"/>
          <p14:tracePt t="54433" x="2603500" y="5321300"/>
          <p14:tracePt t="54449" x="2628900" y="5289550"/>
          <p14:tracePt t="54465" x="2673350" y="5238750"/>
          <p14:tracePt t="54483" x="2711450" y="5207000"/>
          <p14:tracePt t="54499" x="2762250" y="5168900"/>
          <p14:tracePt t="54516" x="2813050" y="5143500"/>
          <p14:tracePt t="54532" x="2870200" y="5111750"/>
          <p14:tracePt t="54549" x="2921000" y="5092700"/>
          <p14:tracePt t="54566" x="2952750" y="5086350"/>
          <p14:tracePt t="54583" x="2978150" y="5080000"/>
          <p14:tracePt t="54599" x="2990850" y="5080000"/>
          <p14:tracePt t="54616" x="2997200" y="5080000"/>
          <p14:tracePt t="54632" x="3009900" y="5086350"/>
          <p14:tracePt t="54649" x="3016250" y="5092700"/>
          <p14:tracePt t="54666" x="3022600" y="5092700"/>
          <p14:tracePt t="54683" x="3028950" y="5111750"/>
          <p14:tracePt t="54699" x="3028950" y="5118100"/>
          <p14:tracePt t="54716" x="3028950" y="5137150"/>
          <p14:tracePt t="54733" x="3028950" y="5149850"/>
          <p14:tracePt t="54749" x="3028950" y="5168900"/>
          <p14:tracePt t="54766" x="3009900" y="5213350"/>
          <p14:tracePt t="54783" x="2997200" y="5232400"/>
          <p14:tracePt t="54799" x="2984500" y="5251450"/>
          <p14:tracePt t="54816" x="2965450" y="5283200"/>
          <p14:tracePt t="54833" x="2965450" y="5295900"/>
          <p14:tracePt t="54849" x="2965450" y="5302250"/>
          <p14:tracePt t="54932" x="2959100" y="5302250"/>
          <p14:tracePt t="54946" x="2952750" y="5302250"/>
          <p14:tracePt t="54953" x="2946400" y="5295900"/>
          <p14:tracePt t="54966" x="2933700" y="5289550"/>
          <p14:tracePt t="54982" x="2914650" y="5264150"/>
          <p14:tracePt t="54999" x="2908300" y="5257800"/>
          <p14:tracePt t="55016" x="2889250" y="5238750"/>
          <p14:tracePt t="55033" x="2882900" y="5232400"/>
          <p14:tracePt t="55049" x="2876550" y="5226050"/>
          <p14:tracePt t="55082" x="2870200" y="5226050"/>
          <p14:tracePt t="55225" x="2863850" y="5226050"/>
          <p14:tracePt t="55252" x="2863850" y="5232400"/>
          <p14:tracePt t="55267" x="2857500" y="5238750"/>
          <p14:tracePt t="55287" x="2851150" y="5238750"/>
          <p14:tracePt t="55294" x="2844800" y="5245100"/>
          <p14:tracePt t="55322" x="2838450" y="5245100"/>
          <p14:tracePt t="55371" x="2844800" y="5245100"/>
          <p14:tracePt t="55377" x="2851150" y="5238750"/>
          <p14:tracePt t="55387" x="2857500" y="5226050"/>
          <p14:tracePt t="55400" x="2870200" y="5219700"/>
          <p14:tracePt t="55416" x="2921000" y="5162550"/>
          <p14:tracePt t="55432" x="2978150" y="5099050"/>
          <p14:tracePt t="55449" x="3022600" y="5048250"/>
          <p14:tracePt t="55466" x="3060700" y="5010150"/>
          <p14:tracePt t="55482" x="3124200" y="4978400"/>
          <p14:tracePt t="55499" x="3149600" y="4959350"/>
          <p14:tracePt t="55516" x="3181350" y="4946650"/>
          <p14:tracePt t="55533" x="3194050" y="4946650"/>
          <p14:tracePt t="55549" x="3200400" y="4946650"/>
          <p14:tracePt t="55600" x="3200400" y="4953000"/>
          <p14:tracePt t="55614" x="3200400" y="4959350"/>
          <p14:tracePt t="55621" x="3194050" y="4972050"/>
          <p14:tracePt t="55632" x="3187700" y="4972050"/>
          <p14:tracePt t="55649" x="3155950" y="4997450"/>
          <p14:tracePt t="55666" x="3130550" y="5016500"/>
          <p14:tracePt t="55682" x="3105150" y="5035550"/>
          <p14:tracePt t="55699" x="3073400" y="5048250"/>
          <p14:tracePt t="55716" x="3060700" y="5054600"/>
          <p14:tracePt t="55732" x="3035300" y="5054600"/>
          <p14:tracePt t="55749" x="3016250" y="5054600"/>
          <p14:tracePt t="55766" x="2997200" y="5048250"/>
          <p14:tracePt t="55783" x="2971800" y="5041900"/>
          <p14:tracePt t="55799" x="2959100" y="5041900"/>
          <p14:tracePt t="55816" x="2940050" y="5041900"/>
          <p14:tracePt t="55833" x="2921000" y="5035550"/>
          <p14:tracePt t="55849" x="2921000" y="5029200"/>
          <p14:tracePt t="55866" x="2908300" y="5022850"/>
          <p14:tracePt t="55883" x="2895600" y="5010150"/>
          <p14:tracePt t="55899" x="2889250" y="5003800"/>
          <p14:tracePt t="55901" x="2882900" y="4997450"/>
          <p14:tracePt t="55916" x="2876550" y="4984750"/>
          <p14:tracePt t="55933" x="2870200" y="4972050"/>
          <p14:tracePt t="55949" x="2870200" y="4940300"/>
          <p14:tracePt t="55966" x="2882900" y="4902200"/>
          <p14:tracePt t="55983" x="2908300" y="4864100"/>
          <p14:tracePt t="55999" x="2921000" y="4845050"/>
          <p14:tracePt t="56016" x="2946400" y="4826000"/>
          <p14:tracePt t="56032" x="2978150" y="4806950"/>
          <p14:tracePt t="56049" x="3003550" y="4806950"/>
          <p14:tracePt t="56066" x="3028950" y="4806950"/>
          <p14:tracePt t="56083" x="3067050" y="4832350"/>
          <p14:tracePt t="56099" x="3086100" y="4857750"/>
          <p14:tracePt t="56116" x="3105150" y="4914900"/>
          <p14:tracePt t="56133" x="3111500" y="4946650"/>
          <p14:tracePt t="56150" x="3111500" y="4972050"/>
          <p14:tracePt t="56166" x="3111500" y="5003800"/>
          <p14:tracePt t="56183" x="3111500" y="5029200"/>
          <p14:tracePt t="56199" x="3092450" y="5054600"/>
          <p14:tracePt t="56216" x="3067050" y="5073650"/>
          <p14:tracePt t="56232" x="3041650" y="5092700"/>
          <p14:tracePt t="56249" x="2997200" y="5118100"/>
          <p14:tracePt t="56266" x="2971800" y="5118100"/>
          <p14:tracePt t="56283" x="2933700" y="5124450"/>
          <p14:tracePt t="56299" x="2908300" y="5124450"/>
          <p14:tracePt t="56316" x="2889250" y="5124450"/>
          <p14:tracePt t="56332" x="2857500" y="5124450"/>
          <p14:tracePt t="56349" x="2838450" y="5124450"/>
          <p14:tracePt t="56366" x="2825750" y="5118100"/>
          <p14:tracePt t="56383" x="2813050" y="5111750"/>
          <p14:tracePt t="56436" x="2806700" y="5105400"/>
          <p14:tracePt t="56457" x="2806700" y="5099050"/>
          <p14:tracePt t="56464" x="2806700" y="5092700"/>
          <p14:tracePt t="56485" x="2806700" y="5086350"/>
          <p14:tracePt t="56506" x="2806700" y="5073650"/>
          <p14:tracePt t="56568" x="2806700" y="5067300"/>
          <p14:tracePt t="56575" x="2806700" y="5060950"/>
          <p14:tracePt t="56583" x="2813050" y="5048250"/>
          <p14:tracePt t="56599" x="2832100" y="5035550"/>
          <p14:tracePt t="56616" x="2863850" y="4997450"/>
          <p14:tracePt t="56632" x="2908300" y="4953000"/>
          <p14:tracePt t="56649" x="2946400" y="4933950"/>
          <p14:tracePt t="56666" x="3003550" y="4921250"/>
          <p14:tracePt t="56682" x="3041650" y="4914900"/>
          <p14:tracePt t="56699" x="3079750" y="4914900"/>
          <p14:tracePt t="56716" x="3155950" y="4946650"/>
          <p14:tracePt t="56733" x="3206750" y="4965700"/>
          <p14:tracePt t="56749" x="3276600" y="5003800"/>
          <p14:tracePt t="56766" x="3321050" y="5022850"/>
          <p14:tracePt t="56783" x="3352800" y="5041900"/>
          <p14:tracePt t="56799" x="3371850" y="5048250"/>
          <p14:tracePt t="56833" x="3371850" y="5054600"/>
          <p14:tracePt t="56854" x="3371850" y="5060950"/>
          <p14:tracePt t="56888" x="3371850" y="5067300"/>
          <p14:tracePt t="56896" x="3359150" y="5080000"/>
          <p14:tracePt t="56903" x="3352800" y="5086350"/>
          <p14:tracePt t="56916" x="3302000" y="5099050"/>
          <p14:tracePt t="56933" x="3257550" y="5105400"/>
          <p14:tracePt t="56949" x="3213100" y="5105400"/>
          <p14:tracePt t="56966" x="3162300" y="5105400"/>
          <p14:tracePt t="56983" x="3136900" y="5105400"/>
          <p14:tracePt t="56999" x="3098800" y="5092700"/>
          <p14:tracePt t="57016" x="3086100" y="5080000"/>
          <p14:tracePt t="57033" x="3073400" y="5073650"/>
          <p14:tracePt t="57049" x="3048000" y="5060950"/>
          <p14:tracePt t="57066" x="3041650" y="5054600"/>
          <p14:tracePt t="57082" x="3035300" y="5054600"/>
          <p14:tracePt t="57126" x="3028950" y="5048250"/>
          <p14:tracePt t="57174" x="3028950" y="5054600"/>
          <p14:tracePt t="57196" x="3022600" y="5054600"/>
          <p14:tracePt t="57230" x="3016250" y="5054600"/>
          <p14:tracePt t="57244" x="3016250" y="5060950"/>
          <p14:tracePt t="57251" x="3009900" y="5073650"/>
          <p14:tracePt t="57266" x="2997200" y="5080000"/>
          <p14:tracePt t="57283" x="2971800" y="5099050"/>
          <p14:tracePt t="57299" x="2940050" y="5130800"/>
          <p14:tracePt t="57316" x="2921000" y="5149850"/>
          <p14:tracePt t="57333" x="2908300" y="5156200"/>
          <p14:tracePt t="57349" x="2901950" y="5168900"/>
          <p14:tracePt t="57495" x="2901950" y="5162550"/>
          <p14:tracePt t="57523" x="2908300" y="5156200"/>
          <p14:tracePt t="57544" x="2914650" y="5149850"/>
          <p14:tracePt t="57550" x="2914650" y="5137150"/>
          <p14:tracePt t="57557" x="2927350" y="5137150"/>
          <p14:tracePt t="57566" x="2933700" y="5130800"/>
          <p14:tracePt t="57583" x="2952750" y="5118100"/>
          <p14:tracePt t="57599" x="2971800" y="5111750"/>
          <p14:tracePt t="57616" x="2984500" y="5111750"/>
          <p14:tracePt t="57632" x="2990850" y="5105400"/>
          <p14:tracePt t="57649" x="2997200" y="5105400"/>
          <p14:tracePt t="57732" x="2997200" y="5111750"/>
          <p14:tracePt t="57878" x="2997200" y="5105400"/>
          <p14:tracePt t="57884" x="2997200" y="5099050"/>
          <p14:tracePt t="57892" x="3003550" y="5092700"/>
          <p14:tracePt t="57899" x="3009900" y="5080000"/>
          <p14:tracePt t="57916" x="3035300" y="5035550"/>
          <p14:tracePt t="57933" x="3092450" y="4946650"/>
          <p14:tracePt t="57949" x="3130550" y="4883150"/>
          <p14:tracePt t="57966" x="3181350" y="4826000"/>
          <p14:tracePt t="57983" x="3276600" y="4749800"/>
          <p14:tracePt t="57999" x="3371850" y="4711700"/>
          <p14:tracePt t="58017" x="3536950" y="4673600"/>
          <p14:tracePt t="58033" x="3651250" y="4667250"/>
          <p14:tracePt t="58049" x="3790950" y="4667250"/>
          <p14:tracePt t="58066" x="4013200" y="4737100"/>
          <p14:tracePt t="58083" x="4140200" y="4819650"/>
          <p14:tracePt t="58099" x="4267200" y="4914900"/>
          <p14:tracePt t="58116" x="4406900" y="5060950"/>
          <p14:tracePt t="58133" x="4476750" y="5130800"/>
          <p14:tracePt t="58149" x="4521200" y="5194300"/>
          <p14:tracePt t="58166" x="4533900" y="5207000"/>
          <p14:tracePt t="58183" x="4540250" y="5213350"/>
          <p14:tracePt t="58199" x="4540250" y="5219700"/>
          <p14:tracePt t="59702" x="4527550" y="5219700"/>
          <p14:tracePt t="59709" x="4495800" y="5219700"/>
          <p14:tracePt t="59716" x="4445000" y="5200650"/>
          <p14:tracePt t="59733" x="4375150" y="5181600"/>
          <p14:tracePt t="59750" x="4292600" y="5149850"/>
          <p14:tracePt t="59766" x="4165600" y="5105400"/>
          <p14:tracePt t="59783" x="4070350" y="5086350"/>
          <p14:tracePt t="59816" x="3746500" y="5003800"/>
          <p14:tracePt t="59850" x="3422650" y="4946650"/>
          <p14:tracePt t="59883" x="3168650" y="4914900"/>
          <p14:tracePt t="59899" x="3117850" y="4914900"/>
          <p14:tracePt t="59916" x="3060700" y="4908550"/>
          <p14:tracePt t="59933" x="2978150" y="4902200"/>
          <p14:tracePt t="59949" x="2940050" y="4895850"/>
          <p14:tracePt t="59966" x="2908300" y="4895850"/>
          <p14:tracePt t="59983" x="2889250" y="4889500"/>
          <p14:tracePt t="60078" x="2895600" y="4889500"/>
          <p14:tracePt t="60464" x="2889250" y="4902200"/>
          <p14:tracePt t="60471" x="2851150" y="4940300"/>
          <p14:tracePt t="60483" x="2819400" y="4972050"/>
          <p14:tracePt t="60499" x="2730500" y="5073650"/>
          <p14:tracePt t="60533" x="2641600" y="5194300"/>
          <p14:tracePt t="60566" x="2590800" y="5289550"/>
          <p14:tracePt t="60600" x="2552700" y="5416550"/>
          <p14:tracePt t="60617" x="2546350" y="5518150"/>
          <p14:tracePt t="60633" x="2546350" y="5562600"/>
          <p14:tracePt t="60649" x="2546350" y="5613400"/>
          <p14:tracePt t="60666" x="2552700" y="5664200"/>
          <p14:tracePt t="60683" x="2559050" y="5702300"/>
          <p14:tracePt t="60699" x="2559050" y="5727700"/>
          <p14:tracePt t="60716" x="2571750" y="5778500"/>
          <p14:tracePt t="60733" x="2584450" y="5822950"/>
          <p14:tracePt t="60749" x="2597150" y="5886450"/>
          <p14:tracePt t="60766" x="2609850" y="5930900"/>
          <p14:tracePt t="60783" x="2622550" y="5969000"/>
          <p14:tracePt t="60799" x="2635250" y="6007100"/>
          <p14:tracePt t="60816" x="2647950" y="6038850"/>
          <p14:tracePt t="60833" x="2660650" y="6045200"/>
          <p14:tracePt t="60849" x="2667000" y="6051550"/>
          <p14:tracePt t="60866" x="2679700" y="6051550"/>
          <p14:tracePt t="60883" x="2724150" y="6026150"/>
          <p14:tracePt t="60899" x="2774950" y="5988050"/>
          <p14:tracePt t="60916" x="2844800" y="5937250"/>
          <p14:tracePt t="60933" x="2895600" y="5892800"/>
          <p14:tracePt t="60950" x="2946400" y="5835650"/>
          <p14:tracePt t="60966" x="2997200" y="5772150"/>
          <p14:tracePt t="60983" x="3016250" y="5740400"/>
          <p14:tracePt t="60999" x="3035300" y="5721350"/>
          <p14:tracePt t="61016" x="3041650" y="5695950"/>
          <p14:tracePt t="61033" x="3048000" y="5683250"/>
          <p14:tracePt t="61049" x="3048000" y="5676900"/>
          <p14:tracePt t="61084" x="3035300" y="5670550"/>
          <p14:tracePt t="61100" x="3016250" y="5657850"/>
          <p14:tracePt t="61116" x="2978150" y="5626100"/>
          <p14:tracePt t="61133" x="2901950" y="5575300"/>
          <p14:tracePt t="61150" x="2844800" y="5543550"/>
          <p14:tracePt t="61166" x="2787650" y="5524500"/>
          <p14:tracePt t="61183" x="2698750" y="5511800"/>
          <p14:tracePt t="61199" x="2647950" y="5511800"/>
          <p14:tracePt t="61216" x="2565400" y="5518150"/>
          <p14:tracePt t="61233" x="2527300" y="5524500"/>
          <p14:tracePt t="61249" x="2489200" y="5537200"/>
          <p14:tracePt t="61266" x="2444750" y="5549900"/>
          <p14:tracePt t="61283" x="2419350" y="5562600"/>
          <p14:tracePt t="61299" x="2381250" y="5581650"/>
          <p14:tracePt t="61316" x="2355850" y="5594350"/>
          <p14:tracePt t="61333" x="2330450" y="5619750"/>
          <p14:tracePt t="61350" x="2292350" y="5651500"/>
          <p14:tracePt t="61366" x="2279650" y="5676900"/>
          <p14:tracePt t="61383" x="2260600" y="5702300"/>
          <p14:tracePt t="61400" x="2260600" y="5721350"/>
          <p14:tracePt t="61416" x="2260600" y="5734050"/>
          <p14:tracePt t="61433" x="2254250" y="5765800"/>
          <p14:tracePt t="61450" x="2254250" y="5803900"/>
          <p14:tracePt t="61466" x="2254250" y="5842000"/>
          <p14:tracePt t="61483" x="2254250" y="5886450"/>
          <p14:tracePt t="61499" x="2260600" y="5924550"/>
          <p14:tracePt t="61516" x="2273300" y="5969000"/>
          <p14:tracePt t="61533" x="2286000" y="5981700"/>
          <p14:tracePt t="61550" x="2298700" y="6000750"/>
          <p14:tracePt t="61566" x="2305050" y="6007100"/>
          <p14:tracePt t="61583" x="2317750" y="6007100"/>
          <p14:tracePt t="61599" x="2355850" y="6007100"/>
          <p14:tracePt t="61616" x="2393950" y="6007100"/>
          <p14:tracePt t="61633" x="2438400" y="6000750"/>
          <p14:tracePt t="61650" x="2501900" y="5981700"/>
          <p14:tracePt t="61666" x="2527300" y="5969000"/>
          <p14:tracePt t="61683" x="2559050" y="5962650"/>
          <p14:tracePt t="61700" x="2584450" y="5943600"/>
          <p14:tracePt t="61716" x="2603500" y="5930900"/>
          <p14:tracePt t="61733" x="2647950" y="5867400"/>
          <p14:tracePt t="61750" x="2686050" y="5810250"/>
          <p14:tracePt t="61766" x="2736850" y="5734050"/>
          <p14:tracePt t="61783" x="2762250" y="5695950"/>
          <p14:tracePt t="61800" x="2774950" y="5657850"/>
          <p14:tracePt t="61816" x="2781300" y="5613400"/>
          <p14:tracePt t="61833" x="2781300" y="5588000"/>
          <p14:tracePt t="61849" x="2781300" y="5575300"/>
          <p14:tracePt t="61866" x="2768600" y="5549900"/>
          <p14:tracePt t="61883" x="2743200" y="5530850"/>
          <p14:tracePt t="61886" x="2730500" y="5518150"/>
          <p14:tracePt t="61899" x="2705100" y="5499100"/>
          <p14:tracePt t="61916" x="2679700" y="5486400"/>
          <p14:tracePt t="61933" x="2635250" y="5467350"/>
          <p14:tracePt t="61950" x="2609850" y="5461000"/>
          <p14:tracePt t="61966" x="2571750" y="5461000"/>
          <p14:tracePt t="61983" x="2508250" y="5467350"/>
          <p14:tracePt t="62000" x="2463800" y="5486400"/>
          <p14:tracePt t="62017" x="2381250" y="5524500"/>
          <p14:tracePt t="62033" x="2324100" y="5562600"/>
          <p14:tracePt t="62050" x="2292350" y="5588000"/>
          <p14:tracePt t="62066" x="2254250" y="5645150"/>
          <p14:tracePt t="62083" x="2235200" y="5676900"/>
          <p14:tracePt t="62099" x="2222500" y="5715000"/>
          <p14:tracePt t="62116" x="2216150" y="5778500"/>
          <p14:tracePt t="62133" x="2209800" y="5829300"/>
          <p14:tracePt t="62149" x="2209800" y="5905500"/>
          <p14:tracePt t="62166" x="2216150" y="5962650"/>
          <p14:tracePt t="62183" x="2228850" y="6013450"/>
          <p14:tracePt t="62199" x="2266950" y="6102350"/>
          <p14:tracePt t="62216" x="2298700" y="6165850"/>
          <p14:tracePt t="62233" x="2355850" y="6235700"/>
          <p14:tracePt t="62250" x="2413000" y="6267450"/>
          <p14:tracePt t="62266" x="2463800" y="6292850"/>
          <p14:tracePt t="62283" x="2565400" y="6311900"/>
          <p14:tracePt t="62300" x="2647950" y="6286500"/>
          <p14:tracePt t="62316" x="2781300" y="6210300"/>
          <p14:tracePt t="62333" x="2863850" y="6153150"/>
          <p14:tracePt t="62350" x="2940050" y="6096000"/>
          <p14:tracePt t="62366" x="3009900" y="6000750"/>
          <p14:tracePt t="62383" x="3054350" y="5956300"/>
          <p14:tracePt t="62386" x="3067050" y="5930900"/>
          <p14:tracePt t="62399" x="3073400" y="5905500"/>
          <p14:tracePt t="62416" x="3098800" y="5797550"/>
          <p14:tracePt t="62433" x="3105150" y="5734050"/>
          <p14:tracePt t="62449" x="3105150" y="5657850"/>
          <p14:tracePt t="62466" x="3092450" y="5619750"/>
          <p14:tracePt t="62483" x="3079750" y="5581650"/>
          <p14:tracePt t="62500" x="3054350" y="5549900"/>
          <p14:tracePt t="62516" x="3028950" y="5524500"/>
          <p14:tracePt t="62533" x="2990850" y="5505450"/>
          <p14:tracePt t="62550" x="2959100" y="5492750"/>
          <p14:tracePt t="62566" x="2908300" y="5480050"/>
          <p14:tracePt t="62583" x="2832100" y="5480050"/>
          <p14:tracePt t="62600" x="2768600" y="5492750"/>
          <p14:tracePt t="62616" x="2705100" y="5505450"/>
          <p14:tracePt t="62633" x="2641600" y="5537200"/>
          <p14:tracePt t="62649" x="2597150" y="5562600"/>
          <p14:tracePt t="62666" x="2540000" y="5607050"/>
          <p14:tracePt t="62683" x="2508250" y="5638800"/>
          <p14:tracePt t="62699" x="2489200" y="5670550"/>
          <p14:tracePt t="62716" x="2451100" y="5734050"/>
          <p14:tracePt t="62733" x="2438400" y="5772150"/>
          <p14:tracePt t="62750" x="2419350" y="5854700"/>
          <p14:tracePt t="62766" x="2419350" y="5905500"/>
          <p14:tracePt t="62783" x="2419350" y="5949950"/>
          <p14:tracePt t="62799" x="2444750" y="6013450"/>
          <p14:tracePt t="62816" x="2470150" y="6057900"/>
          <p14:tracePt t="62833" x="2520950" y="6108700"/>
          <p14:tracePt t="62850" x="2552700" y="6140450"/>
          <p14:tracePt t="62866" x="2584450" y="6165850"/>
          <p14:tracePt t="62883" x="2597150" y="6178550"/>
          <p14:tracePt t="62899" x="2609850" y="6178550"/>
          <p14:tracePt t="62916" x="2647950" y="6146800"/>
          <p14:tracePt t="62933" x="2686050" y="6096000"/>
          <p14:tracePt t="62949" x="2736850" y="6057900"/>
          <p14:tracePt t="62966" x="2781300" y="6000750"/>
          <p14:tracePt t="62983" x="2813050" y="5969000"/>
          <p14:tracePt t="62999" x="2857500" y="5911850"/>
          <p14:tracePt t="63016" x="2876550" y="5880100"/>
          <p14:tracePt t="63034" x="2901950" y="5829300"/>
          <p14:tracePt t="63050" x="2908300" y="5810250"/>
          <p14:tracePt t="63066" x="2914650" y="5803900"/>
          <p14:tracePt t="63118" x="2914650" y="5791200"/>
          <p14:tracePt t="63125" x="2914650" y="5778500"/>
          <p14:tracePt t="63133" x="2908300" y="5772150"/>
          <p14:tracePt t="63150" x="2895600" y="5740400"/>
          <p14:tracePt t="63166" x="2895600" y="5721350"/>
          <p14:tracePt t="63183" x="2889250" y="5715000"/>
          <p14:tracePt t="63264" x="2882900" y="5715000"/>
          <p14:tracePt t="63271" x="2876550" y="5721350"/>
          <p14:tracePt t="63285" x="2870200" y="5721350"/>
          <p14:tracePt t="63299" x="2844800" y="5734050"/>
          <p14:tracePt t="63316" x="2813050" y="5753100"/>
          <p14:tracePt t="63333" x="2774950" y="5784850"/>
          <p14:tracePt t="63349" x="2717800" y="5861050"/>
          <p14:tracePt t="63366" x="2686050" y="5892800"/>
          <p14:tracePt t="63383" x="2654300" y="5937250"/>
          <p14:tracePt t="63400" x="2641600" y="5949950"/>
          <p14:tracePt t="63416" x="2635250" y="5956300"/>
          <p14:tracePt t="63451" x="2628900" y="5956300"/>
          <p14:tracePt t="63549" x="2635250" y="5956300"/>
          <p14:tracePt t="63564" x="2641600" y="5962650"/>
          <p14:tracePt t="63571" x="2647950" y="5962650"/>
          <p14:tracePt t="63583" x="2660650" y="5962650"/>
          <p14:tracePt t="63600" x="2692400" y="5969000"/>
          <p14:tracePt t="63616" x="2705100" y="5969000"/>
          <p14:tracePt t="63633" x="2730500" y="5949950"/>
          <p14:tracePt t="63650" x="2755900" y="5911850"/>
          <p14:tracePt t="63667" x="2787650" y="5867400"/>
          <p14:tracePt t="63683" x="2851150" y="5778500"/>
          <p14:tracePt t="63700" x="2882900" y="5721350"/>
          <p14:tracePt t="63716" x="2927350" y="5657850"/>
          <p14:tracePt t="63733" x="2946400" y="5632450"/>
          <p14:tracePt t="63750" x="2952750" y="5613400"/>
          <p14:tracePt t="63766" x="2959100" y="5594350"/>
          <p14:tracePt t="63863" x="2940050" y="5588000"/>
          <p14:tracePt t="63870" x="2927350" y="5588000"/>
          <p14:tracePt t="63884" x="2901950" y="5581650"/>
          <p14:tracePt t="63900" x="2838450" y="5581650"/>
          <p14:tracePt t="63916" x="2787650" y="5588000"/>
          <p14:tracePt t="63933" x="2705100" y="5632450"/>
          <p14:tracePt t="63950" x="2647950" y="5683250"/>
          <p14:tracePt t="63966" x="2597150" y="5746750"/>
          <p14:tracePt t="63983" x="2514600" y="5880100"/>
          <p14:tracePt t="64000" x="2476500" y="5956300"/>
          <p14:tracePt t="64016" x="2438400" y="6045200"/>
          <p14:tracePt t="64033" x="2425700" y="6096000"/>
          <p14:tracePt t="64050" x="2413000" y="6146800"/>
          <p14:tracePt t="64066" x="2413000" y="6165850"/>
          <p14:tracePt t="64083" x="2419350" y="6172200"/>
          <p14:tracePt t="64099" x="2438400" y="6178550"/>
          <p14:tracePt t="64117" x="2482850" y="6172200"/>
          <p14:tracePt t="64133" x="2520950" y="6146800"/>
          <p14:tracePt t="64150" x="2597150" y="6089650"/>
          <p14:tracePt t="64166" x="2635250" y="6045200"/>
          <p14:tracePt t="64183" x="2667000" y="5994400"/>
          <p14:tracePt t="64200" x="2686050" y="5969000"/>
          <p14:tracePt t="64217" x="2692400" y="5943600"/>
          <p14:tracePt t="64233" x="2705100" y="5930900"/>
          <p14:tracePt t="64249" x="2711450" y="5924550"/>
          <p14:tracePt t="64379" x="2711450" y="5930900"/>
          <p14:tracePt t="65301" x="2711450" y="5924550"/>
          <p14:tracePt t="65321" x="2717800" y="5918200"/>
          <p14:tracePt t="65336" x="2724150" y="5911850"/>
          <p14:tracePt t="65343" x="2724150" y="5905500"/>
          <p14:tracePt t="65367" x="2730500" y="5905500"/>
          <p14:tracePt t="65400" x="2743200" y="5899150"/>
          <p14:tracePt t="65434" x="2743200" y="5905500"/>
          <p14:tracePt t="65454" x="2736850" y="5905500"/>
          <p14:tracePt t="65461" x="2730500" y="5911850"/>
          <p14:tracePt t="65475" x="2730500" y="5918200"/>
          <p14:tracePt t="65483" x="2717800" y="5924550"/>
          <p14:tracePt t="65500" x="2705100" y="5930900"/>
          <p14:tracePt t="65517" x="2692400" y="5930900"/>
          <p14:tracePt t="65533" x="2679700" y="5943600"/>
          <p14:tracePt t="65550" x="2667000" y="5943600"/>
          <p14:tracePt t="65566" x="2660650" y="5943600"/>
          <p14:tracePt t="65583" x="2654300" y="5943600"/>
          <p14:tracePt t="65705" x="2654300" y="5937250"/>
          <p14:tracePt t="65712" x="2654300" y="5930900"/>
          <p14:tracePt t="65718" x="2660650" y="5918200"/>
          <p14:tracePt t="65733" x="2667000" y="5886450"/>
          <p14:tracePt t="65750" x="2679700" y="5835650"/>
          <p14:tracePt t="65766" x="2686050" y="5797550"/>
          <p14:tracePt t="65783" x="2705100" y="5740400"/>
          <p14:tracePt t="65800" x="2717800" y="5702300"/>
          <p14:tracePt t="65816" x="2755900" y="5638800"/>
          <p14:tracePt t="65833" x="2832100" y="5492750"/>
          <p14:tracePt t="65850" x="2895600" y="5391150"/>
          <p14:tracePt t="65866" x="2990850" y="5245100"/>
          <p14:tracePt t="65883" x="3054350" y="5168900"/>
          <p14:tracePt t="65899" x="3111500" y="5111750"/>
          <p14:tracePt t="65901" x="3149600" y="5080000"/>
          <p14:tracePt t="65916" x="3244850" y="5035550"/>
          <p14:tracePt t="65933" x="3352800" y="4997450"/>
          <p14:tracePt t="65950" x="3530600" y="4978400"/>
          <p14:tracePt t="65967" x="3638550" y="4978400"/>
          <p14:tracePt t="65983" x="3790950" y="5022850"/>
          <p14:tracePt t="66000" x="3905250" y="5067300"/>
          <p14:tracePt t="66017" x="4000500" y="5130800"/>
          <p14:tracePt t="66033" x="4108450" y="5219700"/>
          <p14:tracePt t="66050" x="4159250" y="5308600"/>
          <p14:tracePt t="66067" x="4197350" y="5422900"/>
          <p14:tracePt t="66083" x="4203700" y="5454650"/>
          <p14:tracePt t="66100" x="4203700" y="5486400"/>
          <p14:tracePt t="66116" x="4197350" y="5511800"/>
          <p14:tracePt t="66133" x="4191000" y="5524500"/>
          <p14:tracePt t="66150" x="4184650" y="5530850"/>
          <p14:tracePt t="66166" x="4184650" y="5537200"/>
          <p14:tracePt t="66183" x="4178300" y="5543550"/>
          <p14:tracePt t="66325" x="4171950" y="5543550"/>
          <p14:tracePt t="66332" x="4165600" y="5543550"/>
          <p14:tracePt t="66339" x="4159250" y="5543550"/>
          <p14:tracePt t="66350" x="4146550" y="5543550"/>
          <p14:tracePt t="66366" x="4127500" y="5543550"/>
          <p14:tracePt t="66383" x="4114800" y="5537200"/>
          <p14:tracePt t="66400" x="4102100" y="5537200"/>
          <p14:tracePt t="66450" x="4095750" y="5537200"/>
          <p14:tracePt t="66458" x="4089400" y="5537200"/>
          <p14:tracePt t="66466" x="4076700" y="5530850"/>
          <p14:tracePt t="66483" x="4051300" y="5524500"/>
          <p14:tracePt t="66500" x="3943350" y="5518150"/>
          <p14:tracePt t="66516" x="3835400" y="5518150"/>
          <p14:tracePt t="66533" x="3644900" y="5518150"/>
          <p14:tracePt t="66550" x="3486150" y="5537200"/>
          <p14:tracePt t="66567" x="3321050" y="5562600"/>
          <p14:tracePt t="66583" x="3073400" y="5607050"/>
          <p14:tracePt t="66600" x="2927350" y="5632450"/>
          <p14:tracePt t="66617" x="2736850" y="5664200"/>
          <p14:tracePt t="66633" x="2660650" y="5670550"/>
          <p14:tracePt t="66650" x="2616200" y="5670550"/>
          <p14:tracePt t="66666" x="2590800" y="5670550"/>
          <p14:tracePt t="66683" x="2578100" y="5670550"/>
          <p14:tracePt t="66717" x="2578100" y="5657850"/>
          <p14:tracePt t="66733" x="2578100" y="5638800"/>
          <p14:tracePt t="66750" x="2578100" y="5556250"/>
          <p14:tracePt t="66767" x="2603500" y="5441950"/>
          <p14:tracePt t="66783" x="2647950" y="5321300"/>
          <p14:tracePt t="66800" x="2736850" y="5137150"/>
          <p14:tracePt t="66817" x="2800350" y="5035550"/>
          <p14:tracePt t="66833" x="2870200" y="4959350"/>
          <p14:tracePt t="66850" x="2984500" y="4883150"/>
          <p14:tracePt t="66866" x="3073400" y="4845050"/>
          <p14:tracePt t="66883" x="3225800" y="4832350"/>
          <p14:tracePt t="66900" x="3346450" y="4838700"/>
          <p14:tracePt t="66916" x="3536950" y="4895850"/>
          <p14:tracePt t="66933" x="3670300" y="4953000"/>
          <p14:tracePt t="66950" x="3784600" y="5016500"/>
          <p14:tracePt t="66966" x="3968750" y="5143500"/>
          <p14:tracePt t="66983" x="4083050" y="5238750"/>
          <p14:tracePt t="67000" x="4210050" y="5403850"/>
          <p14:tracePt t="67016" x="4254500" y="5499100"/>
          <p14:tracePt t="67033" x="4273550" y="5556250"/>
          <p14:tracePt t="67050" x="4292600" y="5619750"/>
          <p14:tracePt t="67067" x="4292600" y="5638800"/>
          <p14:tracePt t="67083" x="4292600" y="5645150"/>
          <p14:tracePt t="67100" x="4292600" y="5651500"/>
          <p14:tracePt t="67116" x="4292600" y="5657850"/>
          <p14:tracePt t="67150" x="4286250" y="5657850"/>
          <p14:tracePt t="67166" x="4241800" y="5657850"/>
          <p14:tracePt t="67183" x="4210050" y="5651500"/>
          <p14:tracePt t="67200" x="4197350" y="5651500"/>
          <p14:tracePt t="67216" x="4191000" y="5645150"/>
          <p14:tracePt t="67233" x="4165600" y="5632450"/>
          <p14:tracePt t="67250" x="4108450" y="5619750"/>
          <p14:tracePt t="67267" x="3930650" y="5588000"/>
          <p14:tracePt t="67283" x="3810000" y="5581650"/>
          <p14:tracePt t="67300" x="3600450" y="5575300"/>
          <p14:tracePt t="67316" x="3454400" y="5607050"/>
          <p14:tracePt t="67333" x="3327400" y="5638800"/>
          <p14:tracePt t="67350" x="3175000" y="5695950"/>
          <p14:tracePt t="67366" x="3073400" y="5740400"/>
          <p14:tracePt t="67383" x="2997200" y="5778500"/>
          <p14:tracePt t="67385" x="2965450" y="5791200"/>
          <p14:tracePt t="67400" x="2914650" y="5822950"/>
          <p14:tracePt t="67416" x="2889250" y="5835650"/>
          <p14:tracePt t="67433" x="2876550" y="5835650"/>
          <p14:tracePt t="67450" x="2870200" y="5835650"/>
          <p14:tracePt t="67467" x="2863850" y="5835650"/>
          <p14:tracePt t="67502" x="2863850" y="5829300"/>
          <p14:tracePt t="67509" x="2870200" y="5816600"/>
          <p14:tracePt t="67516" x="2876550" y="5803900"/>
          <p14:tracePt t="67533" x="2895600" y="5765800"/>
          <p14:tracePt t="67550" x="2940050" y="5695950"/>
          <p14:tracePt t="67567" x="3041650" y="5549900"/>
          <p14:tracePt t="67583" x="3111500" y="5461000"/>
          <p14:tracePt t="67600" x="3206750" y="5372100"/>
          <p14:tracePt t="67616" x="3270250" y="5340350"/>
          <p14:tracePt t="67633" x="3365500" y="5327650"/>
          <p14:tracePt t="67650" x="3429000" y="5327650"/>
          <p14:tracePt t="67667" x="3479800" y="5340350"/>
          <p14:tracePt t="67683" x="3562350" y="5372100"/>
          <p14:tracePt t="67700" x="3600450" y="5403850"/>
          <p14:tracePt t="67716" x="3619500" y="5422900"/>
          <p14:tracePt t="67733" x="3632200" y="5448300"/>
          <p14:tracePt t="67750" x="3638550" y="5461000"/>
          <p14:tracePt t="67766" x="3638550" y="5480050"/>
          <p14:tracePt t="67783" x="3638550" y="5492750"/>
          <p14:tracePt t="67800" x="3638550" y="5499100"/>
          <p14:tracePt t="67816" x="3625850" y="5518150"/>
          <p14:tracePt t="67833" x="3619500" y="5530850"/>
          <p14:tracePt t="67850" x="3619500" y="5537200"/>
          <p14:tracePt t="67867" x="3613150" y="5537200"/>
          <p14:tracePt t="67883" x="3613150" y="5543550"/>
          <p14:tracePt t="67913" x="3613150" y="5549900"/>
          <p14:tracePt t="67948" x="3600450" y="5549900"/>
          <p14:tracePt t="69005" x="3606800" y="5549900"/>
          <p14:tracePt t="69012" x="3632200" y="5549900"/>
          <p14:tracePt t="69020" x="3657600" y="5543550"/>
          <p14:tracePt t="69033" x="3689350" y="5524500"/>
          <p14:tracePt t="69050" x="3740150" y="5511800"/>
          <p14:tracePt t="69066" x="3771900" y="5499100"/>
          <p14:tracePt t="69083" x="3822700" y="5461000"/>
          <p14:tracePt t="69100" x="3860800" y="5403850"/>
          <p14:tracePt t="69134" x="3937000" y="5264150"/>
          <p14:tracePt t="69167" x="4013200" y="5099050"/>
          <p14:tracePt t="69200" x="4095750" y="4883150"/>
          <p14:tracePt t="69217" x="4127500" y="4787900"/>
          <p14:tracePt t="69233" x="4159250" y="4718050"/>
          <p14:tracePt t="69250" x="4178300" y="4616450"/>
          <p14:tracePt t="69266" x="4184650" y="4559300"/>
          <p14:tracePt t="69283" x="4184650" y="4476750"/>
          <p14:tracePt t="69300" x="4184650" y="4413250"/>
          <p14:tracePt t="69316" x="4184650" y="4356100"/>
          <p14:tracePt t="69333" x="4159250" y="4279900"/>
          <p14:tracePt t="69350" x="4133850" y="4235450"/>
          <p14:tracePt t="69367" x="4083050" y="4165600"/>
          <p14:tracePt t="69383" x="4044950" y="4121150"/>
          <p14:tracePt t="69400" x="4000500" y="4064000"/>
          <p14:tracePt t="69402" x="3975100" y="4032250"/>
          <p14:tracePt t="69416" x="3930650" y="3981450"/>
          <p14:tracePt t="69433" x="3873500" y="3937000"/>
          <p14:tracePt t="69450" x="3803650" y="3892550"/>
          <p14:tracePt t="69467" x="3740150" y="3867150"/>
          <p14:tracePt t="69483" x="3663950" y="3848100"/>
          <p14:tracePt t="69500" x="3530600" y="3835400"/>
          <p14:tracePt t="69517" x="3448050" y="3835400"/>
          <p14:tracePt t="69533" x="3346450" y="3848100"/>
          <p14:tracePt t="69550" x="3187700" y="3911600"/>
          <p14:tracePt t="69567" x="3054350" y="3975100"/>
          <p14:tracePt t="69583" x="2882900" y="4121150"/>
          <p14:tracePt t="69600" x="2787650" y="4235450"/>
          <p14:tracePt t="69616" x="2692400" y="4375150"/>
          <p14:tracePt t="69633" x="2559050" y="4597400"/>
          <p14:tracePt t="69650" x="2463800" y="4762500"/>
          <p14:tracePt t="69666" x="2400300" y="4902200"/>
          <p14:tracePt t="69683" x="2324100" y="5092700"/>
          <p14:tracePt t="69700" x="2298700" y="5187950"/>
          <p14:tracePt t="69717" x="2279650" y="5334000"/>
          <p14:tracePt t="69733" x="2279650" y="5391150"/>
          <p14:tracePt t="69750" x="2279650" y="5441950"/>
          <p14:tracePt t="69767" x="2292350" y="5499100"/>
          <p14:tracePt t="69784" x="2305050" y="5524500"/>
          <p14:tracePt t="69800" x="2343150" y="5575300"/>
          <p14:tracePt t="69817" x="2374900" y="5607050"/>
          <p14:tracePt t="69833" x="2438400" y="5638800"/>
          <p14:tracePt t="69850" x="2489200" y="5664200"/>
          <p14:tracePt t="69867" x="2546350" y="5689600"/>
          <p14:tracePt t="69883" x="2660650" y="5689600"/>
          <p14:tracePt t="69900" x="2736850" y="5664200"/>
          <p14:tracePt t="69917" x="2901950" y="5594350"/>
          <p14:tracePt t="69933" x="3003550" y="5537200"/>
          <p14:tracePt t="69950" x="3086100" y="5480050"/>
          <p14:tracePt t="69966" x="3206750" y="5378450"/>
          <p14:tracePt t="69983" x="3270250" y="5321300"/>
          <p14:tracePt t="70000" x="3371850" y="5187950"/>
          <p14:tracePt t="70017" x="3441700" y="5073650"/>
          <p14:tracePt t="70034" x="3505200" y="4965700"/>
          <p14:tracePt t="70050" x="3587750" y="4813300"/>
          <p14:tracePt t="70067" x="3625850" y="4711700"/>
          <p14:tracePt t="70083" x="3638550" y="4616450"/>
          <p14:tracePt t="70100" x="3670300" y="4451350"/>
          <p14:tracePt t="70117" x="3683000" y="4368800"/>
          <p14:tracePt t="70133" x="3683000" y="4305300"/>
          <p14:tracePt t="70150" x="3676650" y="4222750"/>
          <p14:tracePt t="70167" x="3657600" y="4152900"/>
          <p14:tracePt t="70183" x="3625850" y="4076700"/>
          <p14:tracePt t="70200" x="3600450" y="4038600"/>
          <p14:tracePt t="70217" x="3568700" y="4006850"/>
          <p14:tracePt t="70233" x="3511550" y="3981450"/>
          <p14:tracePt t="70250" x="3473450" y="3962400"/>
          <p14:tracePt t="70267" x="3390900" y="3943350"/>
          <p14:tracePt t="70283" x="3346450" y="3943350"/>
          <p14:tracePt t="70300" x="3276600" y="3956050"/>
          <p14:tracePt t="70317" x="3136900" y="4019550"/>
          <p14:tracePt t="70333" x="3048000" y="4083050"/>
          <p14:tracePt t="70350" x="2914650" y="4203700"/>
          <p14:tracePt t="70366" x="2832100" y="4292600"/>
          <p14:tracePt t="70383" x="2736850" y="4432300"/>
          <p14:tracePt t="70400" x="2679700" y="4546600"/>
          <p14:tracePt t="70416" x="2622550" y="4660900"/>
          <p14:tracePt t="70433" x="2571750" y="4806950"/>
          <p14:tracePt t="70450" x="2546350" y="4889500"/>
          <p14:tracePt t="70467" x="2527300" y="4991100"/>
          <p14:tracePt t="70484" x="2527300" y="5060950"/>
          <p14:tracePt t="70500" x="2527300" y="5105400"/>
          <p14:tracePt t="70517" x="2540000" y="5181600"/>
          <p14:tracePt t="70534" x="2552700" y="5213350"/>
          <p14:tracePt t="70551" x="2603500" y="5276850"/>
          <p14:tracePt t="70567" x="2628900" y="5308600"/>
          <p14:tracePt t="70584" x="2673350" y="5334000"/>
          <p14:tracePt t="70600" x="2743200" y="5353050"/>
          <p14:tracePt t="70617" x="2800350" y="5372100"/>
          <p14:tracePt t="70633" x="2895600" y="5372100"/>
          <p14:tracePt t="70650" x="3067050" y="5359400"/>
          <p14:tracePt t="70667" x="3175000" y="5334000"/>
          <p14:tracePt t="70683" x="3263900" y="5302250"/>
          <p14:tracePt t="70700" x="3403600" y="5194300"/>
          <p14:tracePt t="70717" x="3505200" y="5086350"/>
          <p14:tracePt t="70733" x="3606800" y="4953000"/>
          <p14:tracePt t="70750" x="3651250" y="4876800"/>
          <p14:tracePt t="70767" x="3689350" y="4806950"/>
          <p14:tracePt t="70783" x="3714750" y="4711700"/>
          <p14:tracePt t="70800" x="3721100" y="4635500"/>
          <p14:tracePt t="70817" x="3721100" y="4546600"/>
          <p14:tracePt t="70833" x="3721100" y="4502150"/>
          <p14:tracePt t="70850" x="3721100" y="4470400"/>
          <p14:tracePt t="70867" x="3708400" y="4451350"/>
          <p14:tracePt t="70900" x="3702050" y="4451350"/>
          <p14:tracePt t="72294" x="3702050" y="4445000"/>
          <p14:tracePt t="72301" x="3702050" y="4425950"/>
          <p14:tracePt t="72308" x="3702050" y="4419600"/>
          <p14:tracePt t="72317" x="3702050" y="4406900"/>
          <p14:tracePt t="72334" x="3708400" y="4387850"/>
          <p14:tracePt t="72350" x="3714750" y="4349750"/>
          <p14:tracePt t="72367" x="3721100" y="4324350"/>
          <p14:tracePt t="72384" x="3727450" y="4318000"/>
          <p14:tracePt t="72385" x="3727450" y="4305300"/>
          <p14:tracePt t="72417" x="3727450" y="4292600"/>
          <p14:tracePt t="72450" x="3727450" y="4267200"/>
          <p14:tracePt t="72483" x="3708400" y="4229100"/>
          <p14:tracePt t="72500" x="3702050" y="4216400"/>
          <p14:tracePt t="72517" x="3689350" y="4203700"/>
          <p14:tracePt t="72534" x="3663950" y="4178300"/>
          <p14:tracePt t="72550" x="3638550" y="4146550"/>
          <p14:tracePt t="72567" x="3587750" y="4095750"/>
          <p14:tracePt t="72584" x="3543300" y="4064000"/>
          <p14:tracePt t="72600" x="3454400" y="4025900"/>
          <p14:tracePt t="72617" x="3378200" y="4013200"/>
          <p14:tracePt t="72634" x="3295650" y="4000500"/>
          <p14:tracePt t="72650" x="3187700" y="3994150"/>
          <p14:tracePt t="72667" x="3130550" y="3994150"/>
          <p14:tracePt t="72684" x="3060700" y="4006850"/>
          <p14:tracePt t="72700" x="2997200" y="4032250"/>
          <p14:tracePt t="72717" x="2933700" y="4057650"/>
          <p14:tracePt t="72733" x="2857500" y="4095750"/>
          <p14:tracePt t="72750" x="2800350" y="4133850"/>
          <p14:tracePt t="72767" x="2755900" y="4178300"/>
          <p14:tracePt t="72784" x="2679700" y="4273550"/>
          <p14:tracePt t="72800" x="2641600" y="4330700"/>
          <p14:tracePt t="72817" x="2603500" y="4406900"/>
          <p14:tracePt t="72834" x="2584450" y="4457700"/>
          <p14:tracePt t="72850" x="2552700" y="4521200"/>
          <p14:tracePt t="72867" x="2540000" y="4603750"/>
          <p14:tracePt t="72884" x="2540000" y="4679950"/>
          <p14:tracePt t="72900" x="2540000" y="4800600"/>
          <p14:tracePt t="72917" x="2540000" y="4895850"/>
          <p14:tracePt t="72933" x="2540000" y="5003800"/>
          <p14:tracePt t="72950" x="2559050" y="5162550"/>
          <p14:tracePt t="72967" x="2571750" y="5245100"/>
          <p14:tracePt t="72983" x="2584450" y="5295900"/>
          <p14:tracePt t="73000" x="2597150" y="5340350"/>
          <p14:tracePt t="73017" x="2609850" y="5353050"/>
          <p14:tracePt t="73033" x="2622550" y="5365750"/>
          <p14:tracePt t="73050" x="2628900" y="5378450"/>
          <p14:tracePt t="73067" x="2647950" y="5391150"/>
          <p14:tracePt t="73084" x="2660650" y="5403850"/>
          <p14:tracePt t="73100" x="2673350" y="5416550"/>
          <p14:tracePt t="73117" x="2698750" y="5435600"/>
          <p14:tracePt t="73134" x="2717800" y="5441950"/>
          <p14:tracePt t="73150" x="2730500" y="5448300"/>
          <p14:tracePt t="73167" x="2781300" y="5448300"/>
          <p14:tracePt t="73184" x="2832100" y="5435600"/>
          <p14:tracePt t="73200" x="2921000" y="5397500"/>
          <p14:tracePt t="73217" x="2984500" y="5353050"/>
          <p14:tracePt t="73234" x="3041650" y="5308600"/>
          <p14:tracePt t="73250" x="3136900" y="5226050"/>
          <p14:tracePt t="73267" x="3225800" y="5130800"/>
          <p14:tracePt t="73283" x="3371850" y="4978400"/>
          <p14:tracePt t="73300" x="3460750" y="4870450"/>
          <p14:tracePt t="73317" x="3536950" y="4762500"/>
          <p14:tracePt t="73334" x="3638550" y="4591050"/>
          <p14:tracePt t="73350" x="3683000" y="4464050"/>
          <p14:tracePt t="73367" x="3740150" y="4305300"/>
          <p14:tracePt t="73384" x="3752850" y="4210050"/>
          <p14:tracePt t="73400" x="3771900" y="4127500"/>
          <p14:tracePt t="73417" x="3778250" y="4006850"/>
          <p14:tracePt t="73434" x="3778250" y="3924300"/>
          <p14:tracePt t="73450" x="3771900" y="3822700"/>
          <p14:tracePt t="73467" x="3759200" y="3771900"/>
          <p14:tracePt t="73483" x="3740150" y="3727450"/>
          <p14:tracePt t="73500" x="3708400" y="3689350"/>
          <p14:tracePt t="73517" x="3695700" y="3670300"/>
          <p14:tracePt t="73533" x="3657600" y="3651250"/>
          <p14:tracePt t="73550" x="3625850" y="3644900"/>
          <p14:tracePt t="73567" x="3600450" y="3644900"/>
          <p14:tracePt t="73583" x="3517900" y="3651250"/>
          <p14:tracePt t="73600" x="3429000" y="3683000"/>
          <p14:tracePt t="73617" x="3308350" y="3759200"/>
          <p14:tracePt t="73634" x="3219450" y="3848100"/>
          <p14:tracePt t="73650" x="3143250" y="3975100"/>
          <p14:tracePt t="73667" x="3048000" y="4171950"/>
          <p14:tracePt t="73684" x="2990850" y="4298950"/>
          <p14:tracePt t="73700" x="2933700" y="4457700"/>
          <p14:tracePt t="73717" x="2921000" y="4527550"/>
          <p14:tracePt t="73734" x="2914650" y="4591050"/>
          <p14:tracePt t="73750" x="2914650" y="4641850"/>
          <p14:tracePt t="73767" x="2914650" y="4679950"/>
          <p14:tracePt t="73784" x="2921000" y="4724400"/>
          <p14:tracePt t="73800" x="2927350" y="4806950"/>
          <p14:tracePt t="73817" x="2927350" y="4870450"/>
          <p14:tracePt t="73834" x="2921000" y="5003800"/>
          <p14:tracePt t="73850" x="2921000" y="5099050"/>
          <p14:tracePt t="73868" x="2914650" y="5219700"/>
          <p14:tracePt t="73884" x="2908300" y="5276850"/>
          <p14:tracePt t="73900" x="2908300" y="5334000"/>
          <p14:tracePt t="73917" x="2908300" y="5397500"/>
          <p14:tracePt t="73934" x="2908300" y="5441950"/>
          <p14:tracePt t="73950" x="2908300" y="5467350"/>
          <p14:tracePt t="73967" x="2908300" y="5499100"/>
          <p14:tracePt t="73984" x="2908300" y="5505450"/>
          <p14:tracePt t="74000" x="2921000" y="5511800"/>
          <p14:tracePt t="74034" x="2933700" y="5505450"/>
          <p14:tracePt t="74050" x="2984500" y="5448300"/>
          <p14:tracePt t="74067" x="3028950" y="5372100"/>
          <p14:tracePt t="74083" x="3073400" y="5308600"/>
          <p14:tracePt t="74100" x="3130550" y="5200650"/>
          <p14:tracePt t="74117" x="3162300" y="5137150"/>
          <p14:tracePt t="74133" x="3244850" y="4991100"/>
          <p14:tracePt t="74150" x="3308350" y="4876800"/>
          <p14:tracePt t="74167" x="3416300" y="4711700"/>
          <p14:tracePt t="74184" x="3460750" y="4622800"/>
          <p14:tracePt t="74200" x="3498850" y="4527550"/>
          <p14:tracePt t="74217" x="3524250" y="4394200"/>
          <p14:tracePt t="74234" x="3536950" y="4324350"/>
          <p14:tracePt t="74250" x="3549650" y="4260850"/>
          <p14:tracePt t="74267" x="3549650" y="4197350"/>
          <p14:tracePt t="74284" x="3549650" y="4171950"/>
          <p14:tracePt t="74300" x="3530600" y="4133850"/>
          <p14:tracePt t="74317" x="3511550" y="4108450"/>
          <p14:tracePt t="74335" x="3473450" y="4070350"/>
          <p14:tracePt t="74350" x="3448050" y="4044950"/>
          <p14:tracePt t="74367" x="3416300" y="4025900"/>
          <p14:tracePt t="74383" x="3371850" y="4025900"/>
          <p14:tracePt t="74400" x="3327400" y="4025900"/>
          <p14:tracePt t="74417" x="3276600" y="4038600"/>
          <p14:tracePt t="74434" x="3194050" y="4076700"/>
          <p14:tracePt t="74450" x="3136900" y="4108450"/>
          <p14:tracePt t="74467" x="3054350" y="4178300"/>
          <p14:tracePt t="74484" x="2990850" y="4241800"/>
          <p14:tracePt t="74501" x="2901950" y="4362450"/>
          <p14:tracePt t="74517" x="2863850" y="4457700"/>
          <p14:tracePt t="74534" x="2819400" y="4565650"/>
          <p14:tracePt t="74550" x="2774950" y="4711700"/>
          <p14:tracePt t="74567" x="2768600" y="4813300"/>
          <p14:tracePt t="74583" x="2768600" y="4908550"/>
          <p14:tracePt t="74600" x="2768600" y="5048250"/>
          <p14:tracePt t="74617" x="2768600" y="5105400"/>
          <p14:tracePt t="74633" x="2781300" y="5149850"/>
          <p14:tracePt t="74650" x="2794000" y="5168900"/>
          <p14:tracePt t="74667" x="2794000" y="5175250"/>
          <p14:tracePt t="74684" x="2813050" y="5187950"/>
          <p14:tracePt t="74717" x="2832100" y="5200650"/>
          <p14:tracePt t="74734" x="2844800" y="5213350"/>
          <p14:tracePt t="74750" x="2844800" y="5219700"/>
          <p14:tracePt t="74767" x="2851150" y="5219700"/>
          <p14:tracePt t="74784" x="2857500" y="5219700"/>
          <p14:tracePt t="74801" x="2863850" y="5226050"/>
          <p14:tracePt t="74843" x="2870200" y="5232400"/>
          <p14:tracePt t="74871" x="2876550" y="5232400"/>
          <p14:tracePt t="74912" x="2882900" y="5238750"/>
          <p14:tracePt t="75462" x="2882900" y="5232400"/>
          <p14:tracePt t="75468" x="2895600" y="5219700"/>
          <p14:tracePt t="75475" x="2901950" y="5207000"/>
          <p14:tracePt t="75483" x="2914650" y="5200650"/>
          <p14:tracePt t="75517" x="2952750" y="5143500"/>
          <p14:tracePt t="75551" x="3041650" y="5035550"/>
          <p14:tracePt t="75584" x="3206750" y="4864100"/>
          <p14:tracePt t="75600" x="3321050" y="4775200"/>
          <p14:tracePt t="75617" x="3390900" y="4718050"/>
          <p14:tracePt t="75634" x="3435350" y="4667250"/>
          <p14:tracePt t="75650" x="3492500" y="4603750"/>
          <p14:tracePt t="75667" x="3530600" y="4552950"/>
          <p14:tracePt t="75684" x="3575050" y="4470400"/>
          <p14:tracePt t="75700" x="3594100" y="4425950"/>
          <p14:tracePt t="75717" x="3606800" y="4387850"/>
          <p14:tracePt t="75733" x="3619500" y="4343400"/>
          <p14:tracePt t="75750" x="3619500" y="4324350"/>
          <p14:tracePt t="75767" x="3619500" y="4311650"/>
          <p14:tracePt t="75784" x="3613150" y="4305300"/>
          <p14:tracePt t="75800" x="3613150" y="4298950"/>
          <p14:tracePt t="75817" x="3606800" y="4298950"/>
          <p14:tracePt t="75852" x="3600450" y="4286250"/>
          <p14:tracePt t="75867" x="3575050" y="4267200"/>
          <p14:tracePt t="75883" x="3556000" y="4241800"/>
          <p14:tracePt t="75900" x="3511550" y="4222750"/>
          <p14:tracePt t="75917" x="3492500" y="4210050"/>
          <p14:tracePt t="75933" x="3460750" y="4197350"/>
          <p14:tracePt t="75950" x="3384550" y="4197350"/>
          <p14:tracePt t="75967" x="3321050" y="4197350"/>
          <p14:tracePt t="75983" x="3238500" y="4203700"/>
          <p14:tracePt t="76000" x="3117850" y="4229100"/>
          <p14:tracePt t="76017" x="3035300" y="4248150"/>
          <p14:tracePt t="76034" x="2914650" y="4273550"/>
          <p14:tracePt t="76050" x="2844800" y="4298950"/>
          <p14:tracePt t="76067" x="2736850" y="4343400"/>
          <p14:tracePt t="76083" x="2679700" y="4375150"/>
          <p14:tracePt t="76100" x="2628900" y="4413250"/>
          <p14:tracePt t="76117" x="2565400" y="4483100"/>
          <p14:tracePt t="76134" x="2533650" y="4546600"/>
          <p14:tracePt t="76150" x="2495550" y="4610100"/>
          <p14:tracePt t="76167" x="2457450" y="4692650"/>
          <p14:tracePt t="76183" x="2432050" y="4743450"/>
          <p14:tracePt t="76200" x="2406650" y="4819650"/>
          <p14:tracePt t="76217" x="2387600" y="4876800"/>
          <p14:tracePt t="76234" x="2374900" y="4978400"/>
          <p14:tracePt t="76251" x="2374900" y="5054600"/>
          <p14:tracePt t="76267" x="2381250" y="5137150"/>
          <p14:tracePt t="76283" x="2400300" y="5245100"/>
          <p14:tracePt t="76300" x="2432050" y="5321300"/>
          <p14:tracePt t="76317" x="2457450" y="5410200"/>
          <p14:tracePt t="76334" x="2514600" y="5549900"/>
          <p14:tracePt t="76350" x="2546350" y="5613400"/>
          <p14:tracePt t="76367" x="2565400" y="5651500"/>
          <p14:tracePt t="76384" x="2584450" y="5683250"/>
          <p14:tracePt t="76423" x="2590800" y="5683250"/>
          <p14:tracePt t="76437" x="2597150" y="5683250"/>
          <p14:tracePt t="76451" x="2603500" y="5683250"/>
          <p14:tracePt t="76457" x="2616200" y="5683250"/>
          <p14:tracePt t="76467" x="2622550" y="5683250"/>
          <p14:tracePt t="76484" x="2647950" y="5664200"/>
          <p14:tracePt t="76500" x="2705100" y="5600700"/>
          <p14:tracePt t="76517" x="2743200" y="5543550"/>
          <p14:tracePt t="76534" x="2813050" y="5441950"/>
          <p14:tracePt t="76550" x="2857500" y="5372100"/>
          <p14:tracePt t="76567" x="2889250" y="5308600"/>
          <p14:tracePt t="76584" x="2940050" y="5207000"/>
          <p14:tracePt t="76600" x="2965450" y="5156200"/>
          <p14:tracePt t="76617" x="2978150" y="5111750"/>
          <p14:tracePt t="76634" x="2990850" y="5048250"/>
          <p14:tracePt t="76650" x="2997200" y="5003800"/>
          <p14:tracePt t="76667" x="2997200" y="4978400"/>
          <p14:tracePt t="76683" x="2997200" y="4972050"/>
          <p14:tracePt t="76700" x="2997200" y="4965700"/>
          <p14:tracePt t="77119" x="2990850" y="4965700"/>
          <p14:tracePt t="77126" x="2984500" y="4972050"/>
          <p14:tracePt t="77161" x="2978150" y="4972050"/>
          <p14:tracePt t="77189" x="2971800" y="4972050"/>
          <p14:tracePt t="77196" x="2965450" y="4972050"/>
          <p14:tracePt t="77202" x="2959100" y="4972050"/>
          <p14:tracePt t="77217" x="2927350" y="4972050"/>
          <p14:tracePt t="77250" x="2882900" y="4959350"/>
          <p14:tracePt t="77284" x="2838450" y="4946650"/>
          <p14:tracePt t="77317" x="2774950" y="4914900"/>
          <p14:tracePt t="77333" x="2755900" y="4902200"/>
          <p14:tracePt t="77350" x="2711450" y="4870450"/>
          <p14:tracePt t="77367" x="2686050" y="4857750"/>
          <p14:tracePt t="77383" x="2660650" y="4838700"/>
          <p14:tracePt t="77401" x="2628900" y="4813300"/>
          <p14:tracePt t="77417" x="2603500" y="4794250"/>
          <p14:tracePt t="77434" x="2565400" y="4762500"/>
          <p14:tracePt t="77451" x="2546350" y="4737100"/>
          <p14:tracePt t="77467" x="2501900" y="4705350"/>
          <p14:tracePt t="77484" x="2482850" y="4686300"/>
          <p14:tracePt t="77501" x="2463800" y="4667250"/>
          <p14:tracePt t="77517" x="2444750" y="4654550"/>
          <p14:tracePt t="77534" x="2432050" y="4641850"/>
          <p14:tracePt t="77550" x="2413000" y="4622800"/>
          <p14:tracePt t="77567" x="2387600" y="4603750"/>
          <p14:tracePt t="77584" x="2374900" y="4591050"/>
          <p14:tracePt t="77600" x="2355850" y="4546600"/>
          <p14:tracePt t="77617" x="2355850" y="4508500"/>
          <p14:tracePt t="77634" x="2419350" y="4368800"/>
          <p14:tracePt t="77651" x="2482850" y="4254500"/>
          <p14:tracePt t="77667" x="2578100" y="4133850"/>
          <p14:tracePt t="77684" x="2717800" y="3968750"/>
          <p14:tracePt t="77701" x="2825750" y="3879850"/>
          <p14:tracePt t="77717" x="3028950" y="3740150"/>
          <p14:tracePt t="77733" x="3194050" y="3670300"/>
          <p14:tracePt t="77750" x="3327400" y="3632200"/>
          <p14:tracePt t="77767" x="3492500" y="3613150"/>
          <p14:tracePt t="77784" x="3594100" y="3619500"/>
          <p14:tracePt t="77801" x="3676650" y="3663950"/>
          <p14:tracePt t="77817" x="3702050" y="3683000"/>
          <p14:tracePt t="77834" x="3714750" y="3702050"/>
          <p14:tracePt t="77850" x="3714750" y="3733800"/>
          <p14:tracePt t="77867" x="3683000" y="3784600"/>
          <p14:tracePt t="77884" x="3638550" y="3860800"/>
          <p14:tracePt t="77900" x="3530600" y="4025900"/>
          <p14:tracePt t="77917" x="3454400" y="4159250"/>
          <p14:tracePt t="77934" x="3346450" y="4343400"/>
          <p14:tracePt t="77951" x="3270250" y="4470400"/>
          <p14:tracePt t="77967" x="3194050" y="4584700"/>
          <p14:tracePt t="77984" x="3098800" y="4737100"/>
          <p14:tracePt t="78001" x="3028950" y="4813300"/>
          <p14:tracePt t="78018" x="2952750" y="4908550"/>
          <p14:tracePt t="78034" x="2921000" y="4953000"/>
          <p14:tracePt t="78051" x="2882900" y="4991100"/>
          <p14:tracePt t="78067" x="2838450" y="5041900"/>
          <p14:tracePt t="78084" x="2819400" y="5060950"/>
          <p14:tracePt t="78101" x="2781300" y="5092700"/>
          <p14:tracePt t="78117" x="2774950" y="5105400"/>
          <p14:tracePt t="78134" x="2768600" y="5111750"/>
          <p14:tracePt t="78150" x="2762250" y="5111750"/>
          <p14:tracePt t="78185" x="2762250" y="5099050"/>
          <p14:tracePt t="78192" x="2762250" y="5086350"/>
          <p14:tracePt t="78200" x="2762250" y="5054600"/>
          <p14:tracePt t="78217" x="2787650" y="4959350"/>
          <p14:tracePt t="78233" x="2838450" y="4762500"/>
          <p14:tracePt t="78251" x="2889250" y="4603750"/>
          <p14:tracePt t="78267" x="2940050" y="4457700"/>
          <p14:tracePt t="78284" x="3028950" y="4286250"/>
          <p14:tracePt t="78301" x="3086100" y="4191000"/>
          <p14:tracePt t="78317" x="3143250" y="4108450"/>
          <p14:tracePt t="78334" x="3219450" y="4013200"/>
          <p14:tracePt t="78350" x="3257550" y="3987800"/>
          <p14:tracePt t="78367" x="3289300" y="3968750"/>
          <p14:tracePt t="78384" x="3302000" y="3968750"/>
          <p14:tracePt t="78386" x="3314700" y="3968750"/>
          <p14:tracePt t="78401" x="3321050" y="3968750"/>
          <p14:tracePt t="78417" x="3333750" y="3987800"/>
          <p14:tracePt t="78434" x="3333750" y="4019550"/>
          <p14:tracePt t="78450" x="3333750" y="4140200"/>
          <p14:tracePt t="78467" x="3302000" y="4241800"/>
          <p14:tracePt t="78484" x="3232150" y="4470400"/>
          <p14:tracePt t="78501" x="3181350" y="4654550"/>
          <p14:tracePt t="78517" x="3098800" y="4851400"/>
          <p14:tracePt t="78534" x="2978150" y="5187950"/>
          <p14:tracePt t="78551" x="2914650" y="5353050"/>
          <p14:tracePt t="78567" x="2851150" y="5543550"/>
          <p14:tracePt t="78584" x="2819400" y="5626100"/>
          <p14:tracePt t="78601" x="2806700" y="5676900"/>
          <p14:tracePt t="78617" x="2800350" y="5695950"/>
          <p14:tracePt t="78930" x="2800350" y="5689600"/>
          <p14:tracePt t="79160" x="2800350" y="5676900"/>
          <p14:tracePt t="79167" x="2813050" y="5651500"/>
          <p14:tracePt t="79174" x="2825750" y="5613400"/>
          <p14:tracePt t="79184" x="2844800" y="5568950"/>
          <p14:tracePt t="79201" x="2889250" y="5473700"/>
          <p14:tracePt t="79217" x="2971800" y="5302250"/>
          <p14:tracePt t="79234" x="3048000" y="5187950"/>
          <p14:tracePt t="79267" x="3175000" y="4933950"/>
          <p14:tracePt t="79301" x="3295650" y="4705350"/>
          <p14:tracePt t="79334" x="3429000" y="4565650"/>
          <p14:tracePt t="79351" x="3543300" y="4476750"/>
          <p14:tracePt t="79367" x="3606800" y="4425950"/>
          <p14:tracePt t="79384" x="3702050" y="4356100"/>
          <p14:tracePt t="79401" x="3797300" y="4298950"/>
          <p14:tracePt t="79417" x="3911600" y="4229100"/>
          <p14:tracePt t="79434" x="4095750" y="4108450"/>
          <p14:tracePt t="79451" x="4210050" y="4044950"/>
          <p14:tracePt t="79467" x="4337050" y="4006850"/>
          <p14:tracePt t="79484" x="4387850" y="4006850"/>
          <p14:tracePt t="79501" x="4445000" y="4013200"/>
          <p14:tracePt t="79517" x="4489450" y="4044950"/>
          <p14:tracePt t="79534" x="4533900" y="4070350"/>
          <p14:tracePt t="79551" x="4584700" y="4108450"/>
          <p14:tracePt t="79567" x="4622800" y="4146550"/>
          <p14:tracePt t="79584" x="4673600" y="4197350"/>
          <p14:tracePt t="79601" x="4724400" y="4286250"/>
          <p14:tracePt t="79617" x="4749800" y="4356100"/>
          <p14:tracePt t="79634" x="4775200" y="4470400"/>
          <p14:tracePt t="79651" x="4787900" y="4578350"/>
          <p14:tracePt t="79667" x="4781550" y="4705350"/>
          <p14:tracePt t="79684" x="4724400" y="4895850"/>
          <p14:tracePt t="79701" x="4654550" y="5010150"/>
          <p14:tracePt t="79717" x="4451350" y="5238750"/>
          <p14:tracePt t="79734" x="4305300" y="5391150"/>
          <p14:tracePt t="79750" x="4171950" y="5511800"/>
          <p14:tracePt t="79767" x="3879850" y="5708650"/>
          <p14:tracePt t="79784" x="3702050" y="5822950"/>
          <p14:tracePt t="79800" x="3448050" y="5937250"/>
          <p14:tracePt t="79817" x="3295650" y="5962650"/>
          <p14:tracePt t="79834" x="3136900" y="5943600"/>
          <p14:tracePt t="79850" x="3067050" y="59118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28600"/>
            <a:ext cx="8229600" cy="1143000"/>
          </a:xfrm>
          <a:noFill/>
        </p:spPr>
        <p:txBody>
          <a:bodyPr/>
          <a:lstStyle/>
          <a:p>
            <a:pPr eaLnBrk="1" hangingPunct="1"/>
            <a:r>
              <a:rPr lang="nb-NO" altLang="en-US" sz="3200" b="1" i="1" smtClean="0">
                <a:solidFill>
                  <a:srgbClr val="FFCC00"/>
                </a:solidFill>
              </a:rPr>
              <a:t>Vitamin A and lung cancer</a:t>
            </a:r>
            <a:endParaRPr lang="en-US" altLang="en-US" sz="3200" b="1" i="1" smtClean="0">
              <a:solidFill>
                <a:srgbClr val="FFCC00"/>
              </a:solidFill>
            </a:endParaRPr>
          </a:p>
        </p:txBody>
      </p:sp>
      <p:sp>
        <p:nvSpPr>
          <p:cNvPr id="21507" name="Text Box 3"/>
          <p:cNvSpPr txBox="1">
            <a:spLocks noChangeArrowheads="1"/>
          </p:cNvSpPr>
          <p:nvPr/>
        </p:nvSpPr>
        <p:spPr bwMode="auto">
          <a:xfrm>
            <a:off x="-152400" y="533400"/>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000" b="1" i="1">
                <a:solidFill>
                  <a:schemeClr val="bg1"/>
                </a:solidFill>
              </a:rPr>
              <a:t>Cohort studies of vitamin A intake and lung cancer</a:t>
            </a:r>
            <a:endParaRPr lang="en-GB" altLang="en-US" sz="4000" b="1" i="1">
              <a:solidFill>
                <a:schemeClr val="bg1"/>
              </a:solidFill>
            </a:endParaRPr>
          </a:p>
        </p:txBody>
      </p:sp>
      <p:sp>
        <p:nvSpPr>
          <p:cNvPr id="21508" name="Text Box 4"/>
          <p:cNvSpPr txBox="1">
            <a:spLocks noChangeArrowheads="1"/>
          </p:cNvSpPr>
          <p:nvPr/>
        </p:nvSpPr>
        <p:spPr bwMode="auto">
          <a:xfrm>
            <a:off x="304800" y="4495800"/>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000" b="1">
                <a:solidFill>
                  <a:srgbClr val="FFCC00"/>
                </a:solidFill>
              </a:rPr>
              <a:t> Kvåle 1983- extended follow-up of the same cohort.</a:t>
            </a:r>
            <a:endParaRPr lang="en-GB" altLang="en-US" sz="2000" b="1">
              <a:solidFill>
                <a:srgbClr val="FFCC00"/>
              </a:solidFill>
            </a:endParaRPr>
          </a:p>
        </p:txBody>
      </p:sp>
      <p:sp>
        <p:nvSpPr>
          <p:cNvPr id="21509" name="Text Box 5"/>
          <p:cNvSpPr txBox="1">
            <a:spLocks noChangeArrowheads="1"/>
          </p:cNvSpPr>
          <p:nvPr/>
        </p:nvSpPr>
        <p:spPr bwMode="auto">
          <a:xfrm>
            <a:off x="3886200" y="3352800"/>
            <a:ext cx="525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1800"/>
              <a:t>              </a:t>
            </a:r>
            <a:r>
              <a:rPr lang="nb-NO" altLang="en-US" sz="1800" b="1">
                <a:solidFill>
                  <a:srgbClr val="FFCC00"/>
                </a:solidFill>
              </a:rPr>
              <a:t>Total       pre-formed          carotenoid</a:t>
            </a:r>
            <a:endParaRPr lang="en-GB" altLang="en-US" sz="1800" b="1">
              <a:solidFill>
                <a:srgbClr val="FFCC00"/>
              </a:solidFill>
            </a:endParaRPr>
          </a:p>
        </p:txBody>
      </p:sp>
      <p:sp>
        <p:nvSpPr>
          <p:cNvPr id="21510" name="Text Box 6"/>
          <p:cNvSpPr txBox="1">
            <a:spLocks noChangeArrowheads="1"/>
          </p:cNvSpPr>
          <p:nvPr/>
        </p:nvSpPr>
        <p:spPr bwMode="auto">
          <a:xfrm>
            <a:off x="3276600" y="28194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2400" b="1" i="1" u="sng">
                <a:solidFill>
                  <a:srgbClr val="FFCC00"/>
                </a:solidFill>
              </a:rPr>
              <a:t>RR for High vs. Low intake categories</a:t>
            </a:r>
            <a:endParaRPr lang="en-GB" altLang="en-US" sz="2400" b="1" i="1" u="sng">
              <a:solidFill>
                <a:srgbClr val="FFCC00"/>
              </a:solidFill>
            </a:endParaRPr>
          </a:p>
        </p:txBody>
      </p:sp>
      <p:sp>
        <p:nvSpPr>
          <p:cNvPr id="21511" name="Text Box 7"/>
          <p:cNvSpPr txBox="1">
            <a:spLocks noChangeArrowheads="1"/>
          </p:cNvSpPr>
          <p:nvPr/>
        </p:nvSpPr>
        <p:spPr bwMode="auto">
          <a:xfrm>
            <a:off x="228600" y="38100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000" b="1">
                <a:solidFill>
                  <a:srgbClr val="FFCC00"/>
                </a:solidFill>
              </a:rPr>
              <a:t> Bjelke (1975)- 8278 Norwegian men    </a:t>
            </a:r>
            <a:r>
              <a:rPr lang="nb-NO" altLang="en-US" sz="2000" b="1" i="1">
                <a:solidFill>
                  <a:schemeClr val="bg1"/>
                </a:solidFill>
              </a:rPr>
              <a:t>0.4  </a:t>
            </a:r>
            <a:endParaRPr lang="en-GB" altLang="en-US" sz="2000" b="1" i="1">
              <a:solidFill>
                <a:schemeClr val="bg1"/>
              </a:solidFill>
            </a:endParaRPr>
          </a:p>
        </p:txBody>
      </p:sp>
      <p:sp>
        <p:nvSpPr>
          <p:cNvPr id="21512" name="Text Box 8"/>
          <p:cNvSpPr txBox="1">
            <a:spLocks noChangeArrowheads="1"/>
          </p:cNvSpPr>
          <p:nvPr/>
        </p:nvSpPr>
        <p:spPr bwMode="auto">
          <a:xfrm>
            <a:off x="4876800" y="4648200"/>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i="1">
                <a:solidFill>
                  <a:schemeClr val="bg1"/>
                </a:solidFill>
              </a:rPr>
              <a:t>0.5</a:t>
            </a:r>
            <a:endParaRPr lang="en-GB" altLang="en-US" sz="2000" b="1" i="1">
              <a:solidFill>
                <a:schemeClr val="bg1"/>
              </a:solidFill>
            </a:endParaRPr>
          </a:p>
        </p:txBody>
      </p:sp>
      <p:sp>
        <p:nvSpPr>
          <p:cNvPr id="21513" name="Line 9"/>
          <p:cNvSpPr>
            <a:spLocks noChangeShapeType="1"/>
          </p:cNvSpPr>
          <p:nvPr/>
        </p:nvSpPr>
        <p:spPr bwMode="auto">
          <a:xfrm>
            <a:off x="6172200" y="4876800"/>
            <a:ext cx="533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4" name="Line 10"/>
          <p:cNvSpPr>
            <a:spLocks noChangeShapeType="1"/>
          </p:cNvSpPr>
          <p:nvPr/>
        </p:nvSpPr>
        <p:spPr bwMode="auto">
          <a:xfrm>
            <a:off x="8229600" y="4876800"/>
            <a:ext cx="533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5" name="Line 11"/>
          <p:cNvSpPr>
            <a:spLocks noChangeShapeType="1"/>
          </p:cNvSpPr>
          <p:nvPr/>
        </p:nvSpPr>
        <p:spPr bwMode="auto">
          <a:xfrm>
            <a:off x="6096000" y="4038600"/>
            <a:ext cx="533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6" name="Line 12"/>
          <p:cNvSpPr>
            <a:spLocks noChangeShapeType="1"/>
          </p:cNvSpPr>
          <p:nvPr/>
        </p:nvSpPr>
        <p:spPr bwMode="auto">
          <a:xfrm>
            <a:off x="8305800" y="4038600"/>
            <a:ext cx="533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7" name="Text Box 13"/>
          <p:cNvSpPr txBox="1">
            <a:spLocks noChangeArrowheads="1"/>
          </p:cNvSpPr>
          <p:nvPr/>
        </p:nvSpPr>
        <p:spPr bwMode="auto">
          <a:xfrm>
            <a:off x="228600" y="54102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000" b="1">
                <a:solidFill>
                  <a:srgbClr val="FFCC00"/>
                </a:solidFill>
              </a:rPr>
              <a:t> Shekelle et al 1981                                                  </a:t>
            </a:r>
            <a:r>
              <a:rPr lang="nb-NO" altLang="en-US" sz="2000" b="1" i="1">
                <a:solidFill>
                  <a:schemeClr val="bg1"/>
                </a:solidFill>
              </a:rPr>
              <a:t>NS                         0.1</a:t>
            </a:r>
            <a:endParaRPr lang="en-GB" altLang="en-US" sz="2000" b="1" i="1">
              <a:solidFill>
                <a:schemeClr val="bg1"/>
              </a:solidFill>
            </a:endParaRPr>
          </a:p>
        </p:txBody>
      </p:sp>
      <p:sp>
        <p:nvSpPr>
          <p:cNvPr id="21518" name="Line 14"/>
          <p:cNvSpPr>
            <a:spLocks noChangeShapeType="1"/>
          </p:cNvSpPr>
          <p:nvPr/>
        </p:nvSpPr>
        <p:spPr bwMode="auto">
          <a:xfrm>
            <a:off x="304800" y="6172200"/>
            <a:ext cx="8534400" cy="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457"/>
    </mc:Choice>
    <mc:Fallback>
      <p:transition spd="slow" advTm="24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76" x="7416800" y="5842000"/>
          <p14:tracePt t="1383" x="7404100" y="5822950"/>
          <p14:tracePt t="1391" x="7397750" y="5803900"/>
          <p14:tracePt t="1405" x="7353300" y="5746750"/>
          <p14:tracePt t="1422" x="7308850" y="5657850"/>
          <p14:tracePt t="1438" x="7258050" y="5594350"/>
          <p14:tracePt t="1455" x="7156450" y="5480050"/>
          <p14:tracePt t="1472" x="7086600" y="5410200"/>
          <p14:tracePt t="1505" x="6870700" y="5276850"/>
          <p14:tracePt t="1539" x="6737350" y="5207000"/>
          <p14:tracePt t="1572" x="6686550" y="5175250"/>
          <p14:tracePt t="1606" x="6686550" y="5168900"/>
          <p14:tracePt t="1648" x="6686550" y="5162550"/>
          <p14:tracePt t="2058" x="6673850" y="5137150"/>
          <p14:tracePt t="2066" x="6642100" y="5086350"/>
          <p14:tracePt t="2073" x="6616700" y="5048250"/>
          <p14:tracePt t="2089" x="6559550" y="4953000"/>
          <p14:tracePt t="2105" x="6502400" y="4870450"/>
          <p14:tracePt t="2121" x="6419850" y="4775200"/>
          <p14:tracePt t="2138" x="6381750" y="4730750"/>
          <p14:tracePt t="2155" x="6350000" y="4692650"/>
          <p14:tracePt t="2189" x="6292850" y="4610100"/>
          <p14:tracePt t="2221" x="6248400" y="4546600"/>
          <p14:tracePt t="2255" x="6210300" y="4483100"/>
          <p14:tracePt t="2272" x="6210300" y="4470400"/>
          <p14:tracePt t="2288" x="6197600" y="4451350"/>
          <p14:tracePt t="2305" x="6191250" y="4438650"/>
          <p14:tracePt t="2321" x="6191250" y="4419600"/>
          <p14:tracePt t="2338" x="6191250" y="4394200"/>
          <p14:tracePt t="2355" x="6184900" y="4375150"/>
          <p14:tracePt t="2372" x="6184900" y="4368800"/>
          <p14:tracePt t="2389" x="6184900" y="4356100"/>
          <p14:tracePt t="2405" x="6184900" y="4337050"/>
          <p14:tracePt t="2422" x="6184900" y="4292600"/>
          <p14:tracePt t="2439" x="6191250" y="4248150"/>
          <p14:tracePt t="2455" x="6191250" y="4210050"/>
          <p14:tracePt t="2457" x="6197600" y="4191000"/>
          <p14:tracePt t="2472" x="6203950" y="4146550"/>
          <p14:tracePt t="2489" x="6223000" y="4114800"/>
          <p14:tracePt t="2505" x="6242050" y="4070350"/>
          <p14:tracePt t="2522" x="6254750" y="4044950"/>
          <p14:tracePt t="2538" x="6267450" y="4025900"/>
          <p14:tracePt t="2555" x="6292850" y="3994150"/>
          <p14:tracePt t="2572" x="6311900" y="3975100"/>
          <p14:tracePt t="2588" x="6337300" y="3949700"/>
          <p14:tracePt t="2605" x="6356350" y="3930650"/>
          <p14:tracePt t="2622" x="6356350" y="3924300"/>
          <p14:tracePt t="2638" x="6362700" y="3924300"/>
          <p14:tracePt t="2672" x="6369050" y="3917950"/>
          <p14:tracePt t="2951" x="6356350" y="3917950"/>
          <p14:tracePt t="2958" x="6324600" y="3917950"/>
          <p14:tracePt t="2965" x="6299200" y="3917950"/>
          <p14:tracePt t="2972" x="6267450" y="3917950"/>
          <p14:tracePt t="2989" x="6191250" y="3917950"/>
          <p14:tracePt t="3005" x="6102350" y="3924300"/>
          <p14:tracePt t="3022" x="5949950" y="3949700"/>
          <p14:tracePt t="3038" x="5861050" y="3975100"/>
          <p14:tracePt t="3055" x="5740400" y="4000500"/>
          <p14:tracePt t="3072" x="5664200" y="4032250"/>
          <p14:tracePt t="3089" x="5556250" y="4095750"/>
          <p14:tracePt t="3105" x="5403850" y="4191000"/>
          <p14:tracePt t="3122" x="5314950" y="4260850"/>
          <p14:tracePt t="3138" x="5238750" y="4343400"/>
          <p14:tracePt t="3155" x="5200650" y="4368800"/>
          <p14:tracePt t="3172" x="5181600" y="4400550"/>
          <p14:tracePt t="3188" x="5149850" y="4438650"/>
          <p14:tracePt t="3205" x="5143500" y="4464050"/>
          <p14:tracePt t="3222" x="5130800" y="4489450"/>
          <p14:tracePt t="3238" x="5124450" y="4540250"/>
          <p14:tracePt t="3255" x="5118100" y="4565650"/>
          <p14:tracePt t="3272" x="5118100" y="4635500"/>
          <p14:tracePt t="3288" x="5124450" y="4673600"/>
          <p14:tracePt t="3305" x="5143500" y="4724400"/>
          <p14:tracePt t="3322" x="5156200" y="4743450"/>
          <p14:tracePt t="4973" x="5162550" y="4730750"/>
          <p14:tracePt t="4981" x="5168900" y="4711700"/>
          <p14:tracePt t="4988" x="5175250" y="4692650"/>
          <p14:tracePt t="5005" x="5194300" y="4641850"/>
          <p14:tracePt t="5022" x="5226050" y="4552950"/>
          <p14:tracePt t="5039" x="5245100" y="4483100"/>
          <p14:tracePt t="5072" x="5302250" y="4305300"/>
          <p14:tracePt t="5105" x="5334000" y="4152900"/>
          <p14:tracePt t="5138" x="5346700" y="4057650"/>
          <p14:tracePt t="5155" x="5353050" y="4013200"/>
          <p14:tracePt t="5172" x="5353050" y="3994150"/>
          <p14:tracePt t="5188" x="5353050" y="3962400"/>
          <p14:tracePt t="5205" x="5353050" y="3943350"/>
          <p14:tracePt t="5222" x="5353050" y="3930650"/>
          <p14:tracePt t="5239" x="5353050" y="3905250"/>
          <p14:tracePt t="5255" x="5346700" y="3886200"/>
          <p14:tracePt t="5272" x="5340350" y="3860800"/>
          <p14:tracePt t="5288" x="5334000" y="3841750"/>
          <p14:tracePt t="5305" x="5327650" y="3822700"/>
          <p14:tracePt t="5322" x="5314950" y="3797300"/>
          <p14:tracePt t="5339" x="5302250" y="3790950"/>
          <p14:tracePt t="5355" x="5295900" y="3771900"/>
          <p14:tracePt t="5372" x="5289550" y="3765550"/>
          <p14:tracePt t="5405" x="5276850" y="3759200"/>
          <p14:tracePt t="5439" x="5264150" y="3752850"/>
          <p14:tracePt t="5455" x="5238750" y="3759200"/>
          <p14:tracePt t="5472" x="5207000" y="3771900"/>
          <p14:tracePt t="5488" x="5124450" y="3835400"/>
          <p14:tracePt t="5505" x="5048250" y="3898900"/>
          <p14:tracePt t="5522" x="4965700" y="3975100"/>
          <p14:tracePt t="5539" x="4819650" y="4121150"/>
          <p14:tracePt t="5555" x="4724400" y="4241800"/>
          <p14:tracePt t="5572" x="4597400" y="4406900"/>
          <p14:tracePt t="5589" x="4521200" y="4502150"/>
          <p14:tracePt t="5605" x="4464050" y="4616450"/>
          <p14:tracePt t="5622" x="4406900" y="4775200"/>
          <p14:tracePt t="5639" x="4394200" y="4864100"/>
          <p14:tracePt t="5655" x="4387850" y="4972050"/>
          <p14:tracePt t="5672" x="4394200" y="5022850"/>
          <p14:tracePt t="5688" x="4413250" y="5111750"/>
          <p14:tracePt t="5705" x="4470400" y="5270500"/>
          <p14:tracePt t="5722" x="4521200" y="5365750"/>
          <p14:tracePt t="5738" x="4578350" y="5441950"/>
          <p14:tracePt t="5755" x="4654550" y="5518150"/>
          <p14:tracePt t="5772" x="4730750" y="5562600"/>
          <p14:tracePt t="5788" x="4819650" y="5613400"/>
          <p14:tracePt t="5805" x="4876800" y="5645150"/>
          <p14:tracePt t="5822" x="4946650" y="5676900"/>
          <p14:tracePt t="5839" x="4978400" y="5676900"/>
          <p14:tracePt t="5855" x="4997450" y="5676900"/>
          <p14:tracePt t="5872" x="5016500" y="5664200"/>
          <p14:tracePt t="5889" x="5029200" y="5638800"/>
          <p14:tracePt t="5905" x="5060950" y="5594350"/>
          <p14:tracePt t="5922" x="5073650" y="5568950"/>
          <p14:tracePt t="5939" x="5092700" y="5543550"/>
          <p14:tracePt t="5955" x="5105400" y="5518150"/>
          <p14:tracePt t="5972" x="5118100" y="5511800"/>
          <p14:tracePt t="5989" x="5118100" y="5505450"/>
          <p14:tracePt t="6045" x="5124450" y="5505450"/>
          <p14:tracePt t="6122" x="5124450" y="5499100"/>
          <p14:tracePt t="6420" x="5124450" y="5480050"/>
          <p14:tracePt t="6427" x="5130800" y="5461000"/>
          <p14:tracePt t="6438" x="5137150" y="5448300"/>
          <p14:tracePt t="6455" x="5156200" y="5365750"/>
          <p14:tracePt t="6472" x="5175250" y="5302250"/>
          <p14:tracePt t="6489" x="5200650" y="5232400"/>
          <p14:tracePt t="6505" x="5238750" y="5092700"/>
          <p14:tracePt t="6522" x="5251450" y="4984750"/>
          <p14:tracePt t="6539" x="5283200" y="4819650"/>
          <p14:tracePt t="6555" x="5302250" y="4724400"/>
          <p14:tracePt t="6572" x="5321300" y="4629150"/>
          <p14:tracePt t="6588" x="5346700" y="4476750"/>
          <p14:tracePt t="6605" x="5365750" y="4368800"/>
          <p14:tracePt t="6622" x="5384800" y="4267200"/>
          <p14:tracePt t="6639" x="5397500" y="4178300"/>
          <p14:tracePt t="6655" x="5397500" y="4127500"/>
          <p14:tracePt t="6672" x="5403850" y="4076700"/>
          <p14:tracePt t="6689" x="5403850" y="4057650"/>
          <p14:tracePt t="6705" x="5403850" y="4032250"/>
          <p14:tracePt t="6722" x="5403850" y="4006850"/>
          <p14:tracePt t="6738" x="5403850" y="3987800"/>
          <p14:tracePt t="6755" x="5397500" y="3981450"/>
          <p14:tracePt t="6772" x="5397500" y="3968750"/>
          <p14:tracePt t="6789" x="5397500" y="3962400"/>
          <p14:tracePt t="6805" x="5397500" y="3956050"/>
          <p14:tracePt t="7320" x="5384800" y="3975100"/>
          <p14:tracePt t="7328" x="5359400" y="4032250"/>
          <p14:tracePt t="7339" x="5334000" y="4089400"/>
          <p14:tracePt t="7355" x="5302250" y="4254500"/>
          <p14:tracePt t="7372" x="5302250" y="4349750"/>
          <p14:tracePt t="7388" x="5302250" y="4451350"/>
          <p14:tracePt t="7405" x="5321300" y="4610100"/>
          <p14:tracePt t="7422" x="5334000" y="4711700"/>
          <p14:tracePt t="7456" x="5391150" y="4908550"/>
          <p14:tracePt t="7488" x="5454650" y="5003800"/>
          <p14:tracePt t="7522" x="5524500" y="5022850"/>
          <p14:tracePt t="7539" x="5549900" y="5029200"/>
          <p14:tracePt t="7556" x="5581650" y="5035550"/>
          <p14:tracePt t="7572" x="5645150" y="5035550"/>
          <p14:tracePt t="7589" x="5702300" y="5035550"/>
          <p14:tracePt t="7605" x="5753100" y="5029200"/>
          <p14:tracePt t="7622" x="5791200" y="4997450"/>
          <p14:tracePt t="7639" x="5810250" y="4972050"/>
          <p14:tracePt t="7655" x="5810250" y="4914900"/>
          <p14:tracePt t="7672" x="5797550" y="4851400"/>
          <p14:tracePt t="7688" x="5753100" y="4762500"/>
          <p14:tracePt t="7705" x="5638800" y="4565650"/>
          <p14:tracePt t="7722" x="5549900" y="4432300"/>
          <p14:tracePt t="7738" x="5384800" y="4210050"/>
          <p14:tracePt t="7755" x="5257800" y="4064000"/>
          <p14:tracePt t="7772" x="5168900" y="3937000"/>
          <p14:tracePt t="7789" x="5029200" y="3797300"/>
          <p14:tracePt t="7805" x="4940300" y="3746500"/>
          <p14:tracePt t="7822" x="4826000" y="3708400"/>
          <p14:tracePt t="7839" x="4768850" y="3708400"/>
          <p14:tracePt t="7855" x="4711700" y="3727450"/>
          <p14:tracePt t="7872" x="4648200" y="3778250"/>
          <p14:tracePt t="7889" x="4610100" y="3822700"/>
          <p14:tracePt t="7905" x="4578350" y="3886200"/>
          <p14:tracePt t="7922" x="4546600" y="4000500"/>
          <p14:tracePt t="7939" x="4527550" y="4089400"/>
          <p14:tracePt t="7955" x="4508500" y="4184650"/>
          <p14:tracePt t="7972" x="4502150" y="4248150"/>
          <p14:tracePt t="7974" x="4495800" y="4286250"/>
          <p14:tracePt t="7989" x="4495800" y="4311650"/>
          <p14:tracePt t="8006" x="4495800" y="4387850"/>
          <p14:tracePt t="8022" x="4495800" y="4425950"/>
          <p14:tracePt t="8039" x="4502150" y="4489450"/>
          <p14:tracePt t="8056" x="4514850" y="4514850"/>
          <p14:tracePt t="8072" x="4527550" y="4559300"/>
          <p14:tracePt t="8089" x="4540250" y="4578350"/>
          <p14:tracePt t="8106" x="4546600" y="4584700"/>
          <p14:tracePt t="8139" x="4552950" y="4584700"/>
          <p14:tracePt t="8157" x="4578350" y="4578350"/>
          <p14:tracePt t="8172" x="4603750" y="4552950"/>
          <p14:tracePt t="8189" x="4622800" y="4521200"/>
          <p14:tracePt t="8205" x="4660900" y="4451350"/>
          <p14:tracePt t="8222" x="4686300" y="4387850"/>
          <p14:tracePt t="8239" x="4711700" y="4311650"/>
          <p14:tracePt t="8255" x="4749800" y="4184650"/>
          <p14:tracePt t="8272" x="4768850" y="4102100"/>
          <p14:tracePt t="8289" x="4775200" y="4013200"/>
          <p14:tracePt t="8305" x="4781550" y="3911600"/>
          <p14:tracePt t="8322" x="4781550" y="3867150"/>
          <p14:tracePt t="8339" x="4775200" y="3810000"/>
          <p14:tracePt t="8356" x="4756150" y="3790950"/>
          <p14:tracePt t="8372" x="4730750" y="3759200"/>
          <p14:tracePt t="8389" x="4699000" y="3733800"/>
          <p14:tracePt t="8405" x="4660900" y="3714750"/>
          <p14:tracePt t="8422" x="4591050" y="3702050"/>
          <p14:tracePt t="8438" x="4533900" y="3702050"/>
          <p14:tracePt t="8456" x="4406900" y="3714750"/>
          <p14:tracePt t="8472" x="4305300" y="3746500"/>
          <p14:tracePt t="8489" x="4210050" y="3784600"/>
          <p14:tracePt t="8505" x="4095750" y="3854450"/>
          <p14:tracePt t="8522" x="4044950" y="3905250"/>
          <p14:tracePt t="8539" x="3994150" y="3968750"/>
          <p14:tracePt t="8555" x="3968750" y="3987800"/>
          <p14:tracePt t="8572" x="3956050" y="4019550"/>
          <p14:tracePt t="8589" x="3949700" y="4038600"/>
          <p14:tracePt t="8606" x="3943350" y="4044950"/>
          <p14:tracePt t="8622" x="3937000" y="4051300"/>
          <p14:tracePt t="8639" x="3937000" y="4064000"/>
          <p14:tracePt t="8672" x="3937000" y="4070350"/>
          <p14:tracePt t="8721" x="3937000" y="4064000"/>
          <p14:tracePt t="8741" x="3937000" y="4057650"/>
          <p14:tracePt t="8748" x="3943350" y="4057650"/>
          <p14:tracePt t="8763" x="3943350" y="4051300"/>
          <p14:tracePt t="8772" x="3949700" y="4044950"/>
          <p14:tracePt t="8789" x="3968750" y="4025900"/>
          <p14:tracePt t="8805" x="3994150" y="3975100"/>
          <p14:tracePt t="8822" x="4006850" y="3943350"/>
          <p14:tracePt t="8839" x="4019550" y="3911600"/>
          <p14:tracePt t="8856" x="4019550" y="3886200"/>
          <p14:tracePt t="8872" x="4019550" y="3867150"/>
          <p14:tracePt t="8889" x="4019550" y="3854450"/>
          <p14:tracePt t="8906" x="4013200" y="3848100"/>
          <p14:tracePt t="8922" x="4006850" y="3841750"/>
          <p14:tracePt t="8957" x="4000500" y="3841750"/>
          <p14:tracePt t="8972" x="3994150" y="3841750"/>
          <p14:tracePt t="8999" x="3987800" y="3841750"/>
          <p14:tracePt t="9020" x="3981450" y="3841750"/>
          <p14:tracePt t="9027" x="3975100" y="3848100"/>
          <p14:tracePt t="9041" x="3968750" y="3860800"/>
          <p14:tracePt t="9055" x="3943350" y="3886200"/>
          <p14:tracePt t="9072" x="3917950" y="3924300"/>
          <p14:tracePt t="9089" x="3898900" y="3987800"/>
          <p14:tracePt t="9106" x="3898900" y="4032250"/>
          <p14:tracePt t="9122" x="3898900" y="4064000"/>
          <p14:tracePt t="9139" x="3905250" y="4102100"/>
          <p14:tracePt t="9156" x="3911600" y="4114800"/>
          <p14:tracePt t="9172" x="3917950" y="4114800"/>
          <p14:tracePt t="9189" x="3975100" y="4083050"/>
          <p14:tracePt t="9206" x="4051300" y="4019550"/>
          <p14:tracePt t="9222" x="4159250" y="3911600"/>
          <p14:tracePt t="9239" x="4356100" y="3721100"/>
          <p14:tracePt t="9255" x="4495800" y="3575050"/>
          <p14:tracePt t="9272" x="4692650" y="3321050"/>
          <p14:tracePt t="9289" x="4826000" y="3143250"/>
          <p14:tracePt t="9305" x="4953000" y="2984500"/>
          <p14:tracePt t="9322" x="5124450" y="2755900"/>
          <p14:tracePt t="9339" x="5219700" y="2616200"/>
          <p14:tracePt t="9356" x="5308600" y="2482850"/>
          <p14:tracePt t="9372" x="5346700" y="2425700"/>
          <p14:tracePt t="9389" x="5384800" y="2387600"/>
          <p14:tracePt t="9406" x="5391150" y="2368550"/>
          <p14:tracePt t="9422" x="5403850" y="2362200"/>
          <p14:tracePt t="9486" x="5397500" y="2368550"/>
          <p14:tracePt t="9493" x="5384800" y="2387600"/>
          <p14:tracePt t="9501" x="5372100" y="2406650"/>
          <p14:tracePt t="9507" x="5353050" y="2432050"/>
          <p14:tracePt t="9522" x="5302250" y="2527300"/>
          <p14:tracePt t="9539" x="5219700" y="2673350"/>
          <p14:tracePt t="9556" x="5080000" y="2876550"/>
          <p14:tracePt t="9572" x="4965700" y="3048000"/>
          <p14:tracePt t="9588" x="4864100" y="3200400"/>
          <p14:tracePt t="9605" x="4724400" y="3429000"/>
          <p14:tracePt t="9622" x="4660900" y="3530600"/>
          <p14:tracePt t="9638" x="4584700" y="3632200"/>
          <p14:tracePt t="9656" x="4514850" y="3733800"/>
          <p14:tracePt t="9672" x="4483100" y="3778250"/>
          <p14:tracePt t="9689" x="4451350" y="3822700"/>
          <p14:tracePt t="9706" x="4432300" y="3848100"/>
          <p14:tracePt t="9722" x="4425950" y="3860800"/>
          <p14:tracePt t="9739" x="4413250" y="3886200"/>
          <p14:tracePt t="9756" x="4406900" y="3892550"/>
          <p14:tracePt t="9772" x="4400550" y="3892550"/>
          <p14:tracePt t="9807" x="4394200" y="3898900"/>
          <p14:tracePt t="9822" x="4375150" y="3911600"/>
          <p14:tracePt t="9839" x="4356100" y="3924300"/>
          <p14:tracePt t="9855" x="4292600" y="3956050"/>
          <p14:tracePt t="9872" x="4260850" y="3981450"/>
          <p14:tracePt t="9889" x="4216400" y="4006850"/>
          <p14:tracePt t="9905" x="4140200" y="4044950"/>
          <p14:tracePt t="9922" x="4083050" y="4076700"/>
          <p14:tracePt t="9939" x="4038600" y="4108450"/>
          <p14:tracePt t="9956" x="3968750" y="4152900"/>
          <p14:tracePt t="9972" x="3930650" y="4171950"/>
          <p14:tracePt t="9975" x="3924300" y="4178300"/>
          <p14:tracePt t="9989" x="3905250" y="4178300"/>
          <p14:tracePt t="10006" x="3905250" y="4184650"/>
          <p14:tracePt t="10022" x="3898900" y="4184650"/>
          <p14:tracePt t="10065" x="3898900" y="4178300"/>
          <p14:tracePt t="10072" x="3898900" y="4165600"/>
          <p14:tracePt t="10089" x="3924300" y="4152900"/>
          <p14:tracePt t="10105" x="3975100" y="4121150"/>
          <p14:tracePt t="10122" x="4108450" y="4057650"/>
          <p14:tracePt t="10139" x="4216400" y="4025900"/>
          <p14:tracePt t="10155" x="4356100" y="4013200"/>
          <p14:tracePt t="10172" x="4457700" y="4013200"/>
          <p14:tracePt t="10189" x="4559300" y="4044950"/>
          <p14:tracePt t="10206" x="4686300" y="4095750"/>
          <p14:tracePt t="10223" x="4768850" y="4152900"/>
          <p14:tracePt t="10239" x="4838700" y="4210050"/>
          <p14:tracePt t="10256" x="4895850" y="4267200"/>
          <p14:tracePt t="10272" x="4921250" y="4292600"/>
          <p14:tracePt t="10289" x="4940300" y="4305300"/>
          <p14:tracePt t="10306" x="4946650" y="4311650"/>
          <p14:tracePt t="10322" x="4959350" y="4318000"/>
          <p14:tracePt t="10339" x="5003800" y="4318000"/>
          <p14:tracePt t="10356" x="5041900" y="4318000"/>
          <p14:tracePt t="10372" x="5111750" y="4330700"/>
          <p14:tracePt t="10389" x="5143500" y="4330700"/>
          <p14:tracePt t="10406" x="5175250" y="4330700"/>
          <p14:tracePt t="10422" x="5238750" y="4330700"/>
          <p14:tracePt t="10439" x="5270500" y="4324350"/>
          <p14:tracePt t="10455" x="5334000" y="4324350"/>
          <p14:tracePt t="10472" x="5378450" y="4324350"/>
          <p14:tracePt t="10489" x="5422900" y="4330700"/>
          <p14:tracePt t="10505" x="5499100" y="4362450"/>
          <p14:tracePt t="10522" x="5537200" y="4381500"/>
          <p14:tracePt t="10539" x="5568950" y="4419600"/>
          <p14:tracePt t="10555" x="5588000" y="4432300"/>
          <p14:tracePt t="10572" x="5594350" y="4445000"/>
          <p14:tracePt t="10589" x="5600700" y="4451350"/>
          <p14:tracePt t="10608" x="5600700" y="4457700"/>
          <p14:tracePt t="10692" x="5594350" y="4451350"/>
          <p14:tracePt t="10699" x="5568950" y="4438650"/>
          <p14:tracePt t="10706" x="5549900" y="4432300"/>
          <p14:tracePt t="10722" x="5499100" y="4387850"/>
          <p14:tracePt t="10739" x="5441950" y="4362450"/>
          <p14:tracePt t="10756" x="5391150" y="4330700"/>
          <p14:tracePt t="10772" x="5378450" y="4330700"/>
          <p14:tracePt t="10789" x="5346700" y="4330700"/>
          <p14:tracePt t="10806" x="5321300" y="4330700"/>
          <p14:tracePt t="10822" x="5283200" y="4330700"/>
          <p14:tracePt t="10839" x="5207000" y="4362450"/>
          <p14:tracePt t="10856" x="5162550" y="4387850"/>
          <p14:tracePt t="10872" x="5105400" y="4432300"/>
          <p14:tracePt t="10889" x="5029200" y="4502150"/>
          <p14:tracePt t="10906" x="4991100" y="4552950"/>
          <p14:tracePt t="10922" x="4959350" y="4622800"/>
          <p14:tracePt t="10939" x="4959350" y="4660900"/>
          <p14:tracePt t="10956" x="4953000" y="4730750"/>
          <p14:tracePt t="10972" x="4946650" y="4775200"/>
          <p14:tracePt t="10989" x="4946650" y="4826000"/>
          <p14:tracePt t="11005" x="4953000" y="4876800"/>
          <p14:tracePt t="11022" x="4959350" y="4908550"/>
          <p14:tracePt t="11039" x="4972050" y="4940300"/>
          <p14:tracePt t="11056" x="4984750" y="4965700"/>
          <p14:tracePt t="11089" x="5003800" y="4965700"/>
          <p14:tracePt t="11106" x="5029200" y="4965700"/>
          <p14:tracePt t="11122" x="5073650" y="4959350"/>
          <p14:tracePt t="11139" x="5130800" y="4946650"/>
          <p14:tracePt t="11155" x="5175250" y="4946650"/>
          <p14:tracePt t="11172" x="5238750" y="4946650"/>
          <p14:tracePt t="11189" x="5289550" y="4953000"/>
          <p14:tracePt t="11206" x="5340350" y="4953000"/>
          <p14:tracePt t="11222" x="5441950" y="4908550"/>
          <p14:tracePt t="11239" x="5518150" y="4857750"/>
          <p14:tracePt t="11256" x="5568950" y="4781550"/>
          <p14:tracePt t="11272" x="5600700" y="4705350"/>
          <p14:tracePt t="11289" x="5607050" y="4584700"/>
          <p14:tracePt t="11305" x="5613400" y="4362450"/>
          <p14:tracePt t="11322" x="5588000" y="4191000"/>
          <p14:tracePt t="11339" x="5543550" y="3994150"/>
          <p14:tracePt t="11355" x="5461000" y="3733800"/>
          <p14:tracePt t="11372" x="5410200" y="3568700"/>
          <p14:tracePt t="11389" x="5340350" y="3371850"/>
          <p14:tracePt t="11406" x="5289550" y="3289300"/>
          <p14:tracePt t="11422" x="5251450" y="3244850"/>
          <p14:tracePt t="11439" x="5213350" y="3219450"/>
          <p14:tracePt t="11456" x="5162550" y="3219450"/>
          <p14:tracePt t="11472" x="5067300" y="3302000"/>
          <p14:tracePt t="11489" x="4959350" y="3416300"/>
          <p14:tracePt t="11505" x="4857750" y="3556000"/>
          <p14:tracePt t="11522" x="4724400" y="3810000"/>
          <p14:tracePt t="11539" x="4654550" y="3994150"/>
          <p14:tracePt t="11555" x="4578350" y="4254500"/>
          <p14:tracePt t="11572" x="4540250" y="4445000"/>
          <p14:tracePt t="11589" x="4521200" y="4635500"/>
          <p14:tracePt t="11606" x="4514850" y="4883150"/>
          <p14:tracePt t="11622" x="4527550" y="5022850"/>
          <p14:tracePt t="11639" x="4540250" y="5118100"/>
          <p14:tracePt t="11656" x="4546600" y="5181600"/>
          <p14:tracePt t="11672" x="4552950" y="5181600"/>
          <p14:tracePt t="11689" x="4552950" y="5187950"/>
          <p14:tracePt t="11785" x="4552950" y="5181600"/>
          <p14:tracePt t="11793" x="4559300" y="5175250"/>
          <p14:tracePt t="11806" x="4559300" y="5168900"/>
          <p14:tracePt t="11814" x="4565650" y="5168900"/>
          <p14:tracePt t="11827" x="4565650" y="5162550"/>
          <p14:tracePt t="11841" x="4572000" y="5149850"/>
          <p14:tracePt t="12425" x="4572000" y="5143500"/>
          <p14:tracePt t="12433" x="4578350" y="5124450"/>
          <p14:tracePt t="12439" x="4591050" y="5105400"/>
          <p14:tracePt t="12456" x="4610100" y="5060950"/>
          <p14:tracePt t="12472" x="4629150" y="5022850"/>
          <p14:tracePt t="12489" x="4654550" y="4953000"/>
          <p14:tracePt t="12506" x="4673600" y="4895850"/>
          <p14:tracePt t="12539" x="4711700" y="4692650"/>
          <p14:tracePt t="12572" x="4667250" y="4406900"/>
          <p14:tracePt t="12605" x="4546600" y="4102100"/>
          <p14:tracePt t="12622" x="4489450" y="4006850"/>
          <p14:tracePt t="12639" x="4419600" y="3924300"/>
          <p14:tracePt t="12656" x="4286250" y="3816350"/>
          <p14:tracePt t="12672" x="4191000" y="3765550"/>
          <p14:tracePt t="12689" x="4000500" y="3695700"/>
          <p14:tracePt t="12706" x="3848100" y="3670300"/>
          <p14:tracePt t="12722" x="3683000" y="3676650"/>
          <p14:tracePt t="12739" x="3441700" y="3733800"/>
          <p14:tracePt t="12755" x="3270250" y="3797300"/>
          <p14:tracePt t="12772" x="3098800" y="3873500"/>
          <p14:tracePt t="12789" x="2895600" y="4025900"/>
          <p14:tracePt t="12806" x="2774950" y="4146550"/>
          <p14:tracePt t="12822" x="2692400" y="4273550"/>
          <p14:tracePt t="12839" x="2609850" y="4457700"/>
          <p14:tracePt t="12856" x="2565400" y="4654550"/>
          <p14:tracePt t="12872" x="2559050" y="4787900"/>
          <p14:tracePt t="12889" x="2559050" y="4927600"/>
          <p14:tracePt t="12905" x="2578100" y="5080000"/>
          <p14:tracePt t="12922" x="2647950" y="5321300"/>
          <p14:tracePt t="12939" x="2717800" y="5461000"/>
          <p14:tracePt t="12956" x="2851150" y="5695950"/>
          <p14:tracePt t="12972" x="2959100" y="5829300"/>
          <p14:tracePt t="12989" x="3086100" y="5930900"/>
          <p14:tracePt t="12991" x="3168650" y="5962650"/>
          <p14:tracePt t="13006" x="3333750" y="6026150"/>
          <p14:tracePt t="13022" x="3498850" y="6057900"/>
          <p14:tracePt t="13039" x="3771900" y="6064250"/>
          <p14:tracePt t="13056" x="3937000" y="6038850"/>
          <p14:tracePt t="13073" x="4127500" y="5956300"/>
          <p14:tracePt t="13089" x="4260850" y="5854700"/>
          <p14:tracePt t="13106" x="4368800" y="5759450"/>
          <p14:tracePt t="13122" x="4540250" y="5575300"/>
          <p14:tracePt t="13139" x="4635500" y="5403850"/>
          <p14:tracePt t="13156" x="4756150" y="5111750"/>
          <p14:tracePt t="13172" x="4800600" y="4908550"/>
          <p14:tracePt t="13189" x="4813300" y="4686300"/>
          <p14:tracePt t="13205" x="4813300" y="4413250"/>
          <p14:tracePt t="13222" x="4794250" y="4241800"/>
          <p14:tracePt t="13239" x="4768850" y="4083050"/>
          <p14:tracePt t="13256" x="4730750" y="3911600"/>
          <p14:tracePt t="13273" x="4705350" y="3841750"/>
          <p14:tracePt t="13289" x="4654550" y="3778250"/>
          <p14:tracePt t="13306" x="4622800" y="3740150"/>
          <p14:tracePt t="13322" x="4565650" y="3708400"/>
          <p14:tracePt t="13339" x="4483100" y="3689350"/>
          <p14:tracePt t="13356" x="4400550" y="3689350"/>
          <p14:tracePt t="13372" x="4248150" y="3727450"/>
          <p14:tracePt t="13389" x="4095750" y="3803650"/>
          <p14:tracePt t="13406" x="3937000" y="3911600"/>
          <p14:tracePt t="13422" x="3733800" y="4121150"/>
          <p14:tracePt t="13439" x="3632200" y="4279900"/>
          <p14:tracePt t="13456" x="3575050" y="4413250"/>
          <p14:tracePt t="13472" x="3505200" y="4622800"/>
          <p14:tracePt t="13489" x="3498850" y="4743450"/>
          <p14:tracePt t="13491" x="3498850" y="4794250"/>
          <p14:tracePt t="13506" x="3498850" y="4902200"/>
          <p14:tracePt t="13522" x="3524250" y="4991100"/>
          <p14:tracePt t="13539" x="3587750" y="5130800"/>
          <p14:tracePt t="13556" x="3651250" y="5257800"/>
          <p14:tracePt t="13572" x="3727450" y="5359400"/>
          <p14:tracePt t="13589" x="3898900" y="5511800"/>
          <p14:tracePt t="13606" x="4025900" y="5588000"/>
          <p14:tracePt t="13623" x="4191000" y="5664200"/>
          <p14:tracePt t="13639" x="4292600" y="5708650"/>
          <p14:tracePt t="13655" x="4394200" y="5734050"/>
          <p14:tracePt t="13672" x="4514850" y="5734050"/>
          <p14:tracePt t="13689" x="4584700" y="5695950"/>
          <p14:tracePt t="13705" x="4641850" y="5657850"/>
          <p14:tracePt t="13722" x="4711700" y="5594350"/>
          <p14:tracePt t="13739" x="4756150" y="5530850"/>
          <p14:tracePt t="13755" x="4813300" y="5422900"/>
          <p14:tracePt t="13772" x="4857750" y="5314950"/>
          <p14:tracePt t="13789" x="4870450" y="5143500"/>
          <p14:tracePt t="13805" x="4870450" y="5029200"/>
          <p14:tracePt t="13822" x="4870450" y="4889500"/>
          <p14:tracePt t="13839" x="4845050" y="4756150"/>
          <p14:tracePt t="13856" x="4787900" y="4591050"/>
          <p14:tracePt t="13872" x="4749800" y="4508500"/>
          <p14:tracePt t="13889" x="4699000" y="4425950"/>
          <p14:tracePt t="13906" x="4667250" y="4381500"/>
          <p14:tracePt t="13922" x="4641850" y="4343400"/>
          <p14:tracePt t="13939" x="4616450" y="4305300"/>
          <p14:tracePt t="13956" x="4610100" y="42862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28600"/>
            <a:ext cx="8229600" cy="1143000"/>
          </a:xfrm>
          <a:noFill/>
        </p:spPr>
        <p:txBody>
          <a:bodyPr/>
          <a:lstStyle/>
          <a:p>
            <a:pPr eaLnBrk="1" hangingPunct="1"/>
            <a:r>
              <a:rPr lang="nb-NO" altLang="en-US" sz="3200" b="1" i="1" smtClean="0">
                <a:solidFill>
                  <a:srgbClr val="FFCC00"/>
                </a:solidFill>
              </a:rPr>
              <a:t>Vitamin A and lung cancer</a:t>
            </a:r>
            <a:endParaRPr lang="en-US" altLang="en-US" sz="3200" b="1" i="1" smtClean="0">
              <a:solidFill>
                <a:srgbClr val="FFCC00"/>
              </a:solidFill>
            </a:endParaRPr>
          </a:p>
        </p:txBody>
      </p:sp>
      <p:sp>
        <p:nvSpPr>
          <p:cNvPr id="23555" name="Text Box 3"/>
          <p:cNvSpPr txBox="1">
            <a:spLocks noChangeArrowheads="1"/>
          </p:cNvSpPr>
          <p:nvPr/>
        </p:nvSpPr>
        <p:spPr bwMode="auto">
          <a:xfrm>
            <a:off x="0" y="533400"/>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000" b="1" i="1">
                <a:solidFill>
                  <a:schemeClr val="bg1"/>
                </a:solidFill>
              </a:rPr>
              <a:t>Case-control studies of vitamin A intake and lung cancer</a:t>
            </a:r>
            <a:endParaRPr lang="en-GB" altLang="en-US" sz="4000" b="1" i="1">
              <a:solidFill>
                <a:schemeClr val="bg1"/>
              </a:solidFill>
            </a:endParaRPr>
          </a:p>
        </p:txBody>
      </p:sp>
      <p:sp>
        <p:nvSpPr>
          <p:cNvPr id="23556" name="Text Box 4"/>
          <p:cNvSpPr txBox="1">
            <a:spLocks noChangeArrowheads="1"/>
          </p:cNvSpPr>
          <p:nvPr/>
        </p:nvSpPr>
        <p:spPr bwMode="auto">
          <a:xfrm>
            <a:off x="0" y="4038600"/>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000" b="1">
                <a:solidFill>
                  <a:srgbClr val="FFCC00"/>
                </a:solidFill>
              </a:rPr>
              <a:t>Zigler et al 1984 </a:t>
            </a:r>
            <a:endParaRPr lang="en-GB" altLang="en-US" sz="2000" b="1">
              <a:solidFill>
                <a:srgbClr val="FFCC00"/>
              </a:solidFill>
            </a:endParaRPr>
          </a:p>
        </p:txBody>
      </p:sp>
      <p:sp>
        <p:nvSpPr>
          <p:cNvPr id="23557" name="Text Box 5"/>
          <p:cNvSpPr txBox="1">
            <a:spLocks noChangeArrowheads="1"/>
          </p:cNvSpPr>
          <p:nvPr/>
        </p:nvSpPr>
        <p:spPr bwMode="auto">
          <a:xfrm>
            <a:off x="3505200" y="29718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1800"/>
              <a:t>              </a:t>
            </a:r>
            <a:r>
              <a:rPr lang="nb-NO" altLang="en-US" sz="1800" b="1">
                <a:solidFill>
                  <a:srgbClr val="FFCC00"/>
                </a:solidFill>
              </a:rPr>
              <a:t>Total           preformed               carotenoid</a:t>
            </a:r>
            <a:endParaRPr lang="en-GB" altLang="en-US" sz="1800" b="1">
              <a:solidFill>
                <a:srgbClr val="FFCC00"/>
              </a:solidFill>
            </a:endParaRPr>
          </a:p>
        </p:txBody>
      </p:sp>
      <p:sp>
        <p:nvSpPr>
          <p:cNvPr id="23558" name="Text Box 6"/>
          <p:cNvSpPr txBox="1">
            <a:spLocks noChangeArrowheads="1"/>
          </p:cNvSpPr>
          <p:nvPr/>
        </p:nvSpPr>
        <p:spPr bwMode="auto">
          <a:xfrm>
            <a:off x="3527425" y="2362200"/>
            <a:ext cx="561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2400" b="1" i="1" u="sng">
                <a:solidFill>
                  <a:srgbClr val="FFCC00"/>
                </a:solidFill>
              </a:rPr>
              <a:t>RR for high vs. Low intake categories</a:t>
            </a:r>
            <a:endParaRPr lang="en-GB" altLang="en-US" sz="2400" b="1" i="1" u="sng">
              <a:solidFill>
                <a:srgbClr val="FFCC00"/>
              </a:solidFill>
            </a:endParaRPr>
          </a:p>
        </p:txBody>
      </p:sp>
      <p:sp>
        <p:nvSpPr>
          <p:cNvPr id="23559" name="Text Box 7"/>
          <p:cNvSpPr txBox="1">
            <a:spLocks noChangeArrowheads="1"/>
          </p:cNvSpPr>
          <p:nvPr/>
        </p:nvSpPr>
        <p:spPr bwMode="auto">
          <a:xfrm>
            <a:off x="0" y="3352800"/>
            <a:ext cx="403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000" b="1">
                <a:solidFill>
                  <a:srgbClr val="FFCC00"/>
                </a:solidFill>
              </a:rPr>
              <a:t> MacLennan et al 1977</a:t>
            </a:r>
            <a:endParaRPr lang="en-GB" altLang="en-US" sz="2000" b="1">
              <a:solidFill>
                <a:srgbClr val="FFCC00"/>
              </a:solidFill>
            </a:endParaRPr>
          </a:p>
        </p:txBody>
      </p:sp>
      <p:sp>
        <p:nvSpPr>
          <p:cNvPr id="23560" name="Line 8"/>
          <p:cNvSpPr>
            <a:spLocks noChangeShapeType="1"/>
          </p:cNvSpPr>
          <p:nvPr/>
        </p:nvSpPr>
        <p:spPr bwMode="auto">
          <a:xfrm>
            <a:off x="5943600" y="3505200"/>
            <a:ext cx="533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Line 9"/>
          <p:cNvSpPr>
            <a:spLocks noChangeShapeType="1"/>
          </p:cNvSpPr>
          <p:nvPr/>
        </p:nvSpPr>
        <p:spPr bwMode="auto">
          <a:xfrm>
            <a:off x="4572000" y="3505200"/>
            <a:ext cx="533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2" name="Text Box 10"/>
          <p:cNvSpPr txBox="1">
            <a:spLocks noChangeArrowheads="1"/>
          </p:cNvSpPr>
          <p:nvPr/>
        </p:nvSpPr>
        <p:spPr bwMode="auto">
          <a:xfrm>
            <a:off x="4343400" y="4038600"/>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i="1">
                <a:solidFill>
                  <a:schemeClr val="bg1"/>
                </a:solidFill>
              </a:rPr>
              <a:t>   1.1                 1.3                          0.8</a:t>
            </a:r>
            <a:endParaRPr lang="en-GB" altLang="en-US" sz="2000" b="1" i="1">
              <a:solidFill>
                <a:schemeClr val="bg1"/>
              </a:solidFill>
            </a:endParaRPr>
          </a:p>
        </p:txBody>
      </p:sp>
      <p:sp>
        <p:nvSpPr>
          <p:cNvPr id="23563" name="Text Box 11"/>
          <p:cNvSpPr txBox="1">
            <a:spLocks noChangeArrowheads="1"/>
          </p:cNvSpPr>
          <p:nvPr/>
        </p:nvSpPr>
        <p:spPr bwMode="auto">
          <a:xfrm>
            <a:off x="0" y="50292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000" b="1">
                <a:solidFill>
                  <a:srgbClr val="FFCC00"/>
                </a:solidFill>
              </a:rPr>
              <a:t>Le Marchand et al 1989        Men        </a:t>
            </a:r>
            <a:r>
              <a:rPr lang="nb-NO" altLang="en-US" sz="2000" b="1" i="1">
                <a:solidFill>
                  <a:schemeClr val="bg1"/>
                </a:solidFill>
              </a:rPr>
              <a:t>0.6                  1.1                          0.5</a:t>
            </a:r>
            <a:endParaRPr lang="en-GB" altLang="en-US" sz="2000" b="1" i="1">
              <a:solidFill>
                <a:schemeClr val="bg1"/>
              </a:solidFill>
            </a:endParaRPr>
          </a:p>
        </p:txBody>
      </p:sp>
      <p:sp>
        <p:nvSpPr>
          <p:cNvPr id="23564" name="Line 12"/>
          <p:cNvSpPr>
            <a:spLocks noChangeShapeType="1"/>
          </p:cNvSpPr>
          <p:nvPr/>
        </p:nvSpPr>
        <p:spPr bwMode="auto">
          <a:xfrm>
            <a:off x="228600" y="6096000"/>
            <a:ext cx="86868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5" name="Text Box 13"/>
          <p:cNvSpPr txBox="1">
            <a:spLocks noChangeArrowheads="1"/>
          </p:cNvSpPr>
          <p:nvPr/>
        </p:nvSpPr>
        <p:spPr bwMode="auto">
          <a:xfrm>
            <a:off x="8061325" y="3287713"/>
            <a:ext cx="973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2000" b="1" i="1">
                <a:solidFill>
                  <a:schemeClr val="bg1"/>
                </a:solidFill>
              </a:rPr>
              <a:t>0.6-0.7</a:t>
            </a:r>
            <a:endParaRPr lang="en-GB" altLang="en-US" sz="2000" b="1" i="1">
              <a:solidFill>
                <a:schemeClr val="bg1"/>
              </a:solidFill>
            </a:endParaRPr>
          </a:p>
        </p:txBody>
      </p:sp>
      <p:sp>
        <p:nvSpPr>
          <p:cNvPr id="23566" name="Text Box 14"/>
          <p:cNvSpPr txBox="1">
            <a:spLocks noChangeArrowheads="1"/>
          </p:cNvSpPr>
          <p:nvPr/>
        </p:nvSpPr>
        <p:spPr bwMode="auto">
          <a:xfrm>
            <a:off x="3200400" y="5638800"/>
            <a:ext cx="594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a:solidFill>
                  <a:srgbClr val="FFCC00"/>
                </a:solidFill>
              </a:rPr>
              <a:t>Women      </a:t>
            </a:r>
            <a:r>
              <a:rPr lang="nb-NO" altLang="en-US" sz="2000" b="1" i="1">
                <a:solidFill>
                  <a:schemeClr val="bg1"/>
                </a:solidFill>
              </a:rPr>
              <a:t>0.4                 1.0                           0.4</a:t>
            </a:r>
            <a:endParaRPr lang="en-GB" altLang="en-US" sz="2000" b="1" i="1">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6"/>
    </mc:Choice>
    <mc:Fallback>
      <p:transition spd="slow" advTm="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0"/>
            <a:ext cx="8229600" cy="1143000"/>
          </a:xfrm>
          <a:noFill/>
        </p:spPr>
        <p:txBody>
          <a:bodyPr/>
          <a:lstStyle/>
          <a:p>
            <a:pPr eaLnBrk="1" hangingPunct="1"/>
            <a:r>
              <a:rPr lang="nb-NO" altLang="en-US" sz="3200" b="1" i="1" smtClean="0">
                <a:solidFill>
                  <a:srgbClr val="FFCC00"/>
                </a:solidFill>
              </a:rPr>
              <a:t>Vitamin A and lung cancer</a:t>
            </a:r>
            <a:endParaRPr lang="en-US" altLang="en-US" sz="3200" b="1" i="1" smtClean="0">
              <a:solidFill>
                <a:srgbClr val="FFCC00"/>
              </a:solidFill>
            </a:endParaRPr>
          </a:p>
        </p:txBody>
      </p:sp>
      <p:sp>
        <p:nvSpPr>
          <p:cNvPr id="25603" name="Text Box 3"/>
          <p:cNvSpPr txBox="1">
            <a:spLocks noChangeArrowheads="1"/>
          </p:cNvSpPr>
          <p:nvPr/>
        </p:nvSpPr>
        <p:spPr bwMode="auto">
          <a:xfrm>
            <a:off x="-128588" y="914400"/>
            <a:ext cx="9272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b-NO" altLang="en-US" sz="4000" b="1" i="1">
                <a:solidFill>
                  <a:schemeClr val="bg1"/>
                </a:solidFill>
              </a:rPr>
              <a:t>Serum beta-carotene and lung cancer</a:t>
            </a:r>
            <a:endParaRPr lang="en-GB" altLang="en-US" sz="4000" b="1" i="1">
              <a:solidFill>
                <a:schemeClr val="bg1"/>
              </a:solidFill>
            </a:endParaRPr>
          </a:p>
        </p:txBody>
      </p:sp>
      <p:sp>
        <p:nvSpPr>
          <p:cNvPr id="25604" name="Text Box 4"/>
          <p:cNvSpPr txBox="1">
            <a:spLocks noChangeArrowheads="1"/>
          </p:cNvSpPr>
          <p:nvPr/>
        </p:nvSpPr>
        <p:spPr bwMode="auto">
          <a:xfrm>
            <a:off x="0" y="4343400"/>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a:solidFill>
                  <a:srgbClr val="FFCC00"/>
                </a:solidFill>
              </a:rPr>
              <a:t>Nomura et al (1985)</a:t>
            </a:r>
            <a:r>
              <a:rPr lang="nb-NO" altLang="en-US" sz="1800"/>
              <a:t>                                                               </a:t>
            </a:r>
            <a:r>
              <a:rPr lang="nb-NO" altLang="en-US" sz="2400" b="1" i="1">
                <a:solidFill>
                  <a:schemeClr val="bg1"/>
                </a:solidFill>
              </a:rPr>
              <a:t>0.5</a:t>
            </a:r>
            <a:endParaRPr lang="en-GB" altLang="en-US" sz="2400" b="1" i="1">
              <a:solidFill>
                <a:schemeClr val="bg1"/>
              </a:solidFill>
            </a:endParaRPr>
          </a:p>
        </p:txBody>
      </p:sp>
      <p:sp>
        <p:nvSpPr>
          <p:cNvPr id="25605" name="Text Box 5"/>
          <p:cNvSpPr txBox="1">
            <a:spLocks noChangeArrowheads="1"/>
          </p:cNvSpPr>
          <p:nvPr/>
        </p:nvSpPr>
        <p:spPr bwMode="auto">
          <a:xfrm>
            <a:off x="0" y="5029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a:solidFill>
                  <a:srgbClr val="FFCC00"/>
                </a:solidFill>
              </a:rPr>
              <a:t>Menkes et al (1986)</a:t>
            </a:r>
            <a:r>
              <a:rPr lang="nb-NO" altLang="en-US" sz="2400" b="1" i="1"/>
              <a:t>                                               </a:t>
            </a:r>
            <a:r>
              <a:rPr lang="nb-NO" altLang="en-US" sz="2400" b="1" i="1">
                <a:solidFill>
                  <a:schemeClr val="bg1"/>
                </a:solidFill>
              </a:rPr>
              <a:t>0.5</a:t>
            </a:r>
            <a:r>
              <a:rPr lang="nb-NO" altLang="en-US" sz="1800">
                <a:solidFill>
                  <a:schemeClr val="bg1"/>
                </a:solidFill>
              </a:rPr>
              <a:t> </a:t>
            </a:r>
            <a:endParaRPr lang="en-GB" altLang="en-US" sz="1800">
              <a:solidFill>
                <a:schemeClr val="bg1"/>
              </a:solidFill>
            </a:endParaRPr>
          </a:p>
        </p:txBody>
      </p:sp>
      <p:sp>
        <p:nvSpPr>
          <p:cNvPr id="25606" name="Text Box 6"/>
          <p:cNvSpPr txBox="1">
            <a:spLocks noChangeArrowheads="1"/>
          </p:cNvSpPr>
          <p:nvPr/>
        </p:nvSpPr>
        <p:spPr bwMode="auto">
          <a:xfrm>
            <a:off x="6096000" y="2667000"/>
            <a:ext cx="2286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b-NO" altLang="en-US" sz="2400" b="1" i="1" u="sng">
                <a:solidFill>
                  <a:srgbClr val="FFCC00"/>
                </a:solidFill>
              </a:rPr>
              <a:t>RR for </a:t>
            </a:r>
          </a:p>
          <a:p>
            <a:pPr algn="ctr" eaLnBrk="1" hangingPunct="1">
              <a:spcBef>
                <a:spcPct val="0"/>
              </a:spcBef>
              <a:buFontTx/>
              <a:buNone/>
            </a:pPr>
            <a:r>
              <a:rPr lang="nb-NO" altLang="en-US" sz="2400" b="1" i="1" u="sng">
                <a:solidFill>
                  <a:srgbClr val="FFCC00"/>
                </a:solidFill>
              </a:rPr>
              <a:t>High vs. Low category</a:t>
            </a:r>
            <a:endParaRPr lang="en-GB" altLang="en-US" sz="2400" b="1" i="1" u="sng">
              <a:solidFill>
                <a:srgbClr val="FFCC00"/>
              </a:solidFill>
            </a:endParaRPr>
          </a:p>
        </p:txBody>
      </p:sp>
      <p:sp>
        <p:nvSpPr>
          <p:cNvPr id="25607" name="Line 7"/>
          <p:cNvSpPr>
            <a:spLocks noChangeShapeType="1"/>
          </p:cNvSpPr>
          <p:nvPr/>
        </p:nvSpPr>
        <p:spPr bwMode="auto">
          <a:xfrm>
            <a:off x="304800" y="5867400"/>
            <a:ext cx="8305800" cy="0"/>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258"/>
    </mc:Choice>
    <mc:Fallback>
      <p:transition spd="slow" advTm="26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40" x="4610100" y="4279900"/>
          <p14:tracePt t="4447" x="4597400" y="4267200"/>
          <p14:tracePt t="4454" x="4591050" y="4260850"/>
          <p14:tracePt t="4462" x="4584700" y="4248150"/>
          <p14:tracePt t="4477" x="4559300" y="4216400"/>
          <p14:tracePt t="4494" x="4533900" y="4197350"/>
          <p14:tracePt t="4510" x="4489450" y="4140200"/>
          <p14:tracePt t="4544" x="4406900" y="4070350"/>
          <p14:tracePt t="4577" x="4286250" y="4000500"/>
          <p14:tracePt t="4610" x="4159250" y="3898900"/>
          <p14:tracePt t="4627" x="4114800" y="3860800"/>
          <p14:tracePt t="4644" x="4076700" y="3803650"/>
          <p14:tracePt t="4660" x="4064000" y="3765550"/>
          <p14:tracePt t="4677" x="4064000" y="3689350"/>
          <p14:tracePt t="4694" x="4064000" y="3644900"/>
          <p14:tracePt t="5965" x="4064000" y="3638550"/>
          <p14:tracePt t="5986" x="4064000" y="3632200"/>
          <p14:tracePt t="6027" x="4064000" y="3625850"/>
          <p14:tracePt t="6062" x="4057650" y="3625850"/>
          <p14:tracePt t="6077" x="4057650" y="3619500"/>
          <p14:tracePt t="6097" x="4051300" y="3613150"/>
          <p14:tracePt t="6111" x="4044950" y="3606800"/>
          <p14:tracePt t="6144" x="4038600" y="3594100"/>
          <p14:tracePt t="6160" x="4025900" y="3581400"/>
          <p14:tracePt t="6177" x="4019550" y="3562350"/>
          <p14:tracePt t="6194" x="3994150" y="3536950"/>
          <p14:tracePt t="6210" x="3975100" y="3517900"/>
          <p14:tracePt t="6227" x="3956050" y="3498850"/>
          <p14:tracePt t="6244" x="3917950" y="3460750"/>
          <p14:tracePt t="6260" x="3886200" y="3429000"/>
          <p14:tracePt t="6277" x="3860800" y="3403600"/>
          <p14:tracePt t="6294" x="3810000" y="3352800"/>
          <p14:tracePt t="6310" x="3784600" y="3321050"/>
          <p14:tracePt t="6327" x="3759200" y="3302000"/>
          <p14:tracePt t="6343" x="3733800" y="3276600"/>
          <p14:tracePt t="6360" x="3721100" y="3270250"/>
          <p14:tracePt t="6377" x="3714750" y="3263900"/>
          <p14:tracePt t="6393" x="3714750" y="3257550"/>
          <p14:tracePt t="6410" x="3708400" y="3251200"/>
          <p14:tracePt t="6467" x="3708400" y="3244850"/>
          <p14:tracePt t="6676" x="3708400" y="3238500"/>
          <p14:tracePt t="6710" x="3708400" y="3232150"/>
          <p14:tracePt t="6745" x="3708400" y="3225800"/>
          <p14:tracePt t="6752" x="3708400" y="3219450"/>
          <p14:tracePt t="6781" x="3708400" y="3213100"/>
          <p14:tracePt t="6863" x="3708400" y="3219450"/>
          <p14:tracePt t="6891" x="3708400" y="3225800"/>
          <p14:tracePt t="7476" x="3714750" y="3225800"/>
          <p14:tracePt t="7498" x="3714750" y="3232150"/>
          <p14:tracePt t="7518" x="3727450" y="3244850"/>
          <p14:tracePt t="7525" x="3733800" y="3244850"/>
          <p14:tracePt t="7539" x="3740150" y="3251200"/>
          <p14:tracePt t="7548" x="3746500" y="3251200"/>
          <p14:tracePt t="7560" x="3746500" y="3257550"/>
          <p14:tracePt t="7594" x="3759200" y="3263900"/>
          <p14:tracePt t="7661" x="3765550" y="3270250"/>
          <p14:tracePt t="7748" x="3765550" y="3276600"/>
          <p14:tracePt t="7839" x="3765550" y="3282950"/>
          <p14:tracePt t="7936" x="3765550" y="3289300"/>
          <p14:tracePt t="8096" x="3759200" y="3289300"/>
          <p14:tracePt t="8123" x="3752850" y="3282950"/>
          <p14:tracePt t="8870" x="3752850" y="3276600"/>
          <p14:tracePt t="8932" x="3752850" y="3270250"/>
          <p14:tracePt t="9280" x="3746500" y="3276600"/>
          <p14:tracePt t="9287" x="3740150" y="3276600"/>
          <p14:tracePt t="9301" x="3733800" y="3276600"/>
          <p14:tracePt t="9311" x="3721100" y="3282950"/>
          <p14:tracePt t="9327" x="3689350" y="3302000"/>
          <p14:tracePt t="9344" x="3600450" y="3321050"/>
          <p14:tracePt t="9360" x="3543300" y="3327400"/>
          <p14:tracePt t="9394" x="3371850" y="3282950"/>
          <p14:tracePt t="9427" x="3225800" y="3092450"/>
          <p14:tracePt t="9461" x="3162300" y="2762250"/>
          <p14:tracePt t="9477" x="3162300" y="2597150"/>
          <p14:tracePt t="9494" x="3175000" y="2425700"/>
          <p14:tracePt t="9510" x="3270250" y="2139950"/>
          <p14:tracePt t="9527" x="3384550" y="1924050"/>
          <p14:tracePt t="9544" x="3600450" y="1600200"/>
          <p14:tracePt t="9855" x="3600450" y="1562100"/>
          <p14:tracePt t="9862" x="3600450" y="1524000"/>
          <p14:tracePt t="9869" x="3600450" y="1479550"/>
          <p14:tracePt t="9877" x="3606800" y="1422400"/>
          <p14:tracePt t="9894" x="3619500" y="1327150"/>
          <p14:tracePt t="9911" x="3644900" y="1193800"/>
          <p14:tracePt t="9927" x="3657600" y="1130300"/>
          <p14:tracePt t="9944" x="3676650" y="1098550"/>
          <p14:tracePt t="9961" x="3708400" y="1054100"/>
          <p14:tracePt t="9977" x="3746500" y="1035050"/>
          <p14:tracePt t="9994" x="3835400" y="990600"/>
          <p14:tracePt t="10011" x="3886200" y="971550"/>
          <p14:tracePt t="10027" x="3930650" y="958850"/>
          <p14:tracePt t="10044" x="3987800" y="958850"/>
          <p14:tracePt t="10061" x="4025900" y="977900"/>
          <p14:tracePt t="10077" x="4083050" y="1022350"/>
          <p14:tracePt t="10094" x="4152900" y="1079500"/>
          <p14:tracePt t="10111" x="4222750" y="1155700"/>
          <p14:tracePt t="10127" x="4305300" y="1301750"/>
          <p14:tracePt t="10144" x="4343400" y="1384300"/>
          <p14:tracePt t="10161" x="4375150" y="1460500"/>
          <p14:tracePt t="10177" x="4375150" y="1485900"/>
          <p14:tracePt t="10194" x="4375150" y="1498600"/>
          <p14:tracePt t="10227" x="4368800" y="1511300"/>
          <p14:tracePt t="10245" x="4311650" y="1517650"/>
          <p14:tracePt t="10260" x="4216400" y="1517650"/>
          <p14:tracePt t="10277" x="4102100" y="1498600"/>
          <p14:tracePt t="10294" x="3930650" y="1460500"/>
          <p14:tracePt t="10311" x="3797300" y="1422400"/>
          <p14:tracePt t="10327" x="3663950" y="1377950"/>
          <p14:tracePt t="10344" x="3505200" y="1327150"/>
          <p14:tracePt t="10361" x="3409950" y="1314450"/>
          <p14:tracePt t="10377" x="3238500" y="1301750"/>
          <p14:tracePt t="10394" x="3136900" y="1308100"/>
          <p14:tracePt t="10410" x="3067050" y="1327150"/>
          <p14:tracePt t="10427" x="2984500" y="1365250"/>
          <p14:tracePt t="10444" x="2959100" y="1403350"/>
          <p14:tracePt t="10461" x="2927350" y="1460500"/>
          <p14:tracePt t="10477" x="2914650" y="1504950"/>
          <p14:tracePt t="10494" x="2914650" y="1555750"/>
          <p14:tracePt t="10510" x="2940050" y="1638300"/>
          <p14:tracePt t="10527" x="2997200" y="1695450"/>
          <p14:tracePt t="10544" x="3105150" y="1752600"/>
          <p14:tracePt t="10560" x="3327400" y="1835150"/>
          <p14:tracePt t="10577" x="3448050" y="1860550"/>
          <p14:tracePt t="10594" x="3619500" y="1879600"/>
          <p14:tracePt t="10611" x="3714750" y="1879600"/>
          <p14:tracePt t="10628" x="3829050" y="1841500"/>
          <p14:tracePt t="10644" x="3886200" y="1816100"/>
          <p14:tracePt t="10661" x="3911600" y="1784350"/>
          <p14:tracePt t="10677" x="3943350" y="1765300"/>
          <p14:tracePt t="10694" x="3949700" y="1758950"/>
          <p14:tracePt t="10710" x="3949700" y="1752600"/>
          <p14:tracePt t="10727" x="3962400" y="1708150"/>
          <p14:tracePt t="10744" x="3962400" y="1695450"/>
          <p14:tracePt t="10997" x="4013200" y="1657350"/>
          <p14:tracePt t="11004" x="4095750" y="1593850"/>
          <p14:tracePt t="11010" x="4191000" y="1536700"/>
          <p14:tracePt t="11027" x="4457700" y="1416050"/>
          <p14:tracePt t="11044" x="4832350" y="1295400"/>
          <p14:tracePt t="11061" x="5562600" y="1162050"/>
          <p14:tracePt t="11077" x="6064250" y="1155700"/>
          <p14:tracePt t="11094" x="6731000" y="1270000"/>
          <p14:tracePt t="11111" x="7124700" y="1390650"/>
          <p14:tracePt t="11127" x="7423150" y="1511300"/>
          <p14:tracePt t="11144" x="7791450" y="1695450"/>
          <p14:tracePt t="11161" x="7956550" y="1790700"/>
          <p14:tracePt t="11177" x="8070850" y="1911350"/>
          <p14:tracePt t="11194" x="8185150" y="2032000"/>
          <p14:tracePt t="11211" x="8255000" y="2101850"/>
          <p14:tracePt t="11227" x="8331200" y="2171700"/>
          <p14:tracePt t="11244" x="8350250" y="2197100"/>
          <p14:tracePt t="11260" x="8369300" y="2216150"/>
          <p14:tracePt t="11681" x="8312150" y="2222500"/>
          <p14:tracePt t="11689" x="8204200" y="2235200"/>
          <p14:tracePt t="11698" x="8102600" y="2254250"/>
          <p14:tracePt t="11711" x="7886700" y="2266950"/>
          <p14:tracePt t="11727" x="7632700" y="2298700"/>
          <p14:tracePt t="11744" x="7283450" y="2305050"/>
          <p14:tracePt t="11761" x="7073900" y="2305050"/>
          <p14:tracePt t="11794" x="6457950" y="2266950"/>
          <p14:tracePt t="11827" x="6159500" y="2241550"/>
          <p14:tracePt t="11861" x="5930900" y="2228850"/>
          <p14:tracePt t="11877" x="5854700" y="2228850"/>
          <p14:tracePt t="11894" x="5803900" y="2228850"/>
          <p14:tracePt t="11911" x="5740400" y="2241550"/>
          <p14:tracePt t="11927" x="5702300" y="2247900"/>
          <p14:tracePt t="11944" x="5676900" y="2247900"/>
          <p14:tracePt t="11960" x="5632450" y="2266950"/>
          <p14:tracePt t="11977" x="5607050" y="2273300"/>
          <p14:tracePt t="11994" x="5568950" y="2298700"/>
          <p14:tracePt t="12011" x="5543550" y="2305050"/>
          <p14:tracePt t="12027" x="5511800" y="2324100"/>
          <p14:tracePt t="12044" x="5486400" y="2336800"/>
          <p14:tracePt t="12061" x="5480050" y="2336800"/>
          <p14:tracePt t="12113" x="5480050" y="2330450"/>
          <p14:tracePt t="12121" x="5486400" y="2324100"/>
          <p14:tracePt t="12129" x="5499100" y="2317750"/>
          <p14:tracePt t="12144" x="5562600" y="2247900"/>
          <p14:tracePt t="12161" x="5581650" y="2228850"/>
          <p14:tracePt t="12437" x="5537200" y="2228850"/>
          <p14:tracePt t="12445" x="5454650" y="2247900"/>
          <p14:tracePt t="12450" x="5346700" y="2254250"/>
          <p14:tracePt t="12460" x="5226050" y="2273300"/>
          <p14:tracePt t="12477" x="4991100" y="2311400"/>
          <p14:tracePt t="12494" x="4635500" y="2387600"/>
          <p14:tracePt t="12510" x="4425950" y="2444750"/>
          <p14:tracePt t="12527" x="4152900" y="2559050"/>
          <p14:tracePt t="12544" x="4000500" y="2673350"/>
          <p14:tracePt t="12560" x="3841750" y="2863850"/>
          <p14:tracePt t="12577" x="3575050" y="3276600"/>
          <p14:tracePt t="12594" x="3422650" y="3600450"/>
          <p14:tracePt t="12611" x="3321050" y="3905250"/>
          <p14:tracePt t="12627" x="3213100" y="4356100"/>
          <p14:tracePt t="12644" x="3175000" y="4654550"/>
          <p14:tracePt t="12661" x="3175000" y="5067300"/>
          <p14:tracePt t="12677" x="3181350" y="5283200"/>
          <p14:tracePt t="12694" x="3206750" y="5461000"/>
          <p14:tracePt t="12711" x="3257550" y="5657850"/>
          <p14:tracePt t="12728" x="3289300" y="5734050"/>
          <p14:tracePt t="12744" x="3327400" y="5784850"/>
          <p14:tracePt t="12761" x="3359150" y="5803900"/>
          <p14:tracePt t="12778" x="3422650" y="5810250"/>
          <p14:tracePt t="12794" x="3479800" y="5810250"/>
          <p14:tracePt t="12811" x="3562350" y="5778500"/>
          <p14:tracePt t="12827" x="3695700" y="5670550"/>
          <p14:tracePt t="12844" x="3797300" y="5549900"/>
          <p14:tracePt t="12860" x="3911600" y="5410200"/>
          <p14:tracePt t="12877" x="4089400" y="5226050"/>
          <p14:tracePt t="12894" x="4197350" y="5060950"/>
          <p14:tracePt t="12910" x="4318000" y="4832350"/>
          <p14:tracePt t="12927" x="4356100" y="4718050"/>
          <p14:tracePt t="12944" x="4381500" y="4540250"/>
          <p14:tracePt t="12960" x="4381500" y="4406900"/>
          <p14:tracePt t="12977" x="4362450" y="4286250"/>
          <p14:tracePt t="12994" x="4318000" y="4140200"/>
          <p14:tracePt t="13010" x="4273550" y="4051300"/>
          <p14:tracePt t="13027" x="4210050" y="3975100"/>
          <p14:tracePt t="13044" x="4102100" y="3886200"/>
          <p14:tracePt t="13060" x="4032250" y="3841750"/>
          <p14:tracePt t="13077" x="3924300" y="3810000"/>
          <p14:tracePt t="13094" x="3873500" y="3810000"/>
          <p14:tracePt t="13110" x="3829050" y="3816350"/>
          <p14:tracePt t="13127" x="3746500" y="3867150"/>
          <p14:tracePt t="13144" x="3676650" y="3949700"/>
          <p14:tracePt t="13160" x="3562350" y="4083050"/>
          <p14:tracePt t="13177" x="3511550" y="4184650"/>
          <p14:tracePt t="13194" x="3460750" y="4311650"/>
          <p14:tracePt t="13210" x="3429000" y="4508500"/>
          <p14:tracePt t="13227" x="3429000" y="4635500"/>
          <p14:tracePt t="13244" x="3460750" y="4838700"/>
          <p14:tracePt t="13260" x="3511550" y="4984750"/>
          <p14:tracePt t="13277" x="3568700" y="5105400"/>
          <p14:tracePt t="13294" x="3683000" y="5232400"/>
          <p14:tracePt t="13310" x="3746500" y="5289550"/>
          <p14:tracePt t="13327" x="3810000" y="5327650"/>
          <p14:tracePt t="13344" x="3905250" y="5365750"/>
          <p14:tracePt t="13360" x="3994150" y="5372100"/>
          <p14:tracePt t="13377" x="4191000" y="5353050"/>
          <p14:tracePt t="13394" x="4343400" y="5302250"/>
          <p14:tracePt t="13411" x="4464050" y="5245100"/>
          <p14:tracePt t="13427" x="4622800" y="5130800"/>
          <p14:tracePt t="13444" x="4699000" y="5048250"/>
          <p14:tracePt t="13460" x="4768850" y="4908550"/>
          <p14:tracePt t="13477" x="4806950" y="4819650"/>
          <p14:tracePt t="13494" x="4819650" y="4737100"/>
          <p14:tracePt t="13510" x="4819650" y="4610100"/>
          <p14:tracePt t="13527" x="4768850" y="4483100"/>
          <p14:tracePt t="13544" x="4679950" y="4324350"/>
          <p14:tracePt t="13560" x="4610100" y="4235450"/>
          <p14:tracePt t="13577" x="4533900" y="4159250"/>
          <p14:tracePt t="13594" x="4400550" y="4070350"/>
          <p14:tracePt t="13610" x="4311650" y="4044950"/>
          <p14:tracePt t="13627" x="4159250" y="4025900"/>
          <p14:tracePt t="13644" x="4070350" y="4025900"/>
          <p14:tracePt t="13661" x="3987800" y="4051300"/>
          <p14:tracePt t="13677" x="3886200" y="4121150"/>
          <p14:tracePt t="13694" x="3797300" y="4203700"/>
          <p14:tracePt t="13711" x="3670300" y="4375150"/>
          <p14:tracePt t="13728" x="3606800" y="4502150"/>
          <p14:tracePt t="13744" x="3575050" y="4591050"/>
          <p14:tracePt t="13761" x="3562350" y="4705350"/>
          <p14:tracePt t="13778" x="3562350" y="4762500"/>
          <p14:tracePt t="13794" x="3568700" y="4813300"/>
          <p14:tracePt t="13810" x="3568700" y="4826000"/>
          <p14:tracePt t="13827" x="3568700" y="4838700"/>
          <p14:tracePt t="13844" x="3581400" y="4838700"/>
          <p14:tracePt t="14497" x="3619500" y="4832350"/>
          <p14:tracePt t="14504" x="3663950" y="4806950"/>
          <p14:tracePt t="14511" x="3727450" y="4781550"/>
          <p14:tracePt t="14527" x="3848100" y="4762500"/>
          <p14:tracePt t="14544" x="3968750" y="4737100"/>
          <p14:tracePt t="14561" x="4222750" y="4724400"/>
          <p14:tracePt t="14577" x="4413250" y="4737100"/>
          <p14:tracePt t="14610" x="4908550" y="4864100"/>
          <p14:tracePt t="14644" x="5302250" y="5016500"/>
          <p14:tracePt t="14678" x="5626100" y="5149850"/>
          <p14:tracePt t="14694" x="5721350" y="5181600"/>
          <p14:tracePt t="14710" x="5803900" y="5219700"/>
          <p14:tracePt t="14727" x="5918200" y="5257800"/>
          <p14:tracePt t="14744" x="5975350" y="5276850"/>
          <p14:tracePt t="14761" x="6038850" y="5283200"/>
          <p14:tracePt t="14777" x="6038850" y="5276850"/>
          <p14:tracePt t="14794" x="6038850" y="5251450"/>
          <p14:tracePt t="15556" x="6083300" y="5232400"/>
          <p14:tracePt t="15564" x="6140450" y="5226050"/>
          <p14:tracePt t="15570" x="6203950" y="5213350"/>
          <p14:tracePt t="15577" x="6261100" y="5194300"/>
          <p14:tracePt t="15594" x="6381750" y="5181600"/>
          <p14:tracePt t="15611" x="6508750" y="5162550"/>
          <p14:tracePt t="15628" x="6661150" y="5149850"/>
          <p14:tracePt t="15644" x="6711950" y="5149850"/>
          <p14:tracePt t="15677" x="6743700" y="5124450"/>
          <p14:tracePt t="15711" x="6762750" y="5073650"/>
          <p14:tracePt t="15744" x="6769100" y="4864100"/>
          <p14:tracePt t="15761" x="6743700" y="4762500"/>
          <p14:tracePt t="15779" x="6654800" y="4565650"/>
          <p14:tracePt t="15794" x="6553200" y="4445000"/>
          <p14:tracePt t="15811" x="6445250" y="4343400"/>
          <p14:tracePt t="15827" x="6273800" y="4235450"/>
          <p14:tracePt t="15844" x="6165850" y="4197350"/>
          <p14:tracePt t="15861" x="6057900" y="4184650"/>
          <p14:tracePt t="15877" x="5867400" y="4191000"/>
          <p14:tracePt t="15894" x="5746750" y="4235450"/>
          <p14:tracePt t="15911" x="5537200" y="4356100"/>
          <p14:tracePt t="15927" x="5410200" y="4457700"/>
          <p14:tracePt t="15944" x="5302250" y="4565650"/>
          <p14:tracePt t="15961" x="5175250" y="4737100"/>
          <p14:tracePt t="15978" x="5124450" y="4832350"/>
          <p14:tracePt t="15994" x="5080000" y="4972050"/>
          <p14:tracePt t="16011" x="5060950" y="5060950"/>
          <p14:tracePt t="16028" x="5060950" y="5130800"/>
          <p14:tracePt t="16044" x="5080000" y="5213350"/>
          <p14:tracePt t="16061" x="5105400" y="5245100"/>
          <p14:tracePt t="16077" x="5156200" y="5270500"/>
          <p14:tracePt t="16094" x="5321300" y="5302250"/>
          <p14:tracePt t="16111" x="5441950" y="5314950"/>
          <p14:tracePt t="16127" x="5581650" y="5340350"/>
          <p14:tracePt t="16144" x="5683250" y="5359400"/>
          <p14:tracePt t="16161" x="5791200" y="5372100"/>
          <p14:tracePt t="16178" x="5943600" y="5359400"/>
          <p14:tracePt t="16194" x="6026150" y="5327650"/>
          <p14:tracePt t="16211" x="6115050" y="5289550"/>
          <p14:tracePt t="16228" x="6165850" y="5257800"/>
          <p14:tracePt t="16244" x="6229350" y="5175250"/>
          <p14:tracePt t="16261" x="6280150" y="5099050"/>
          <p14:tracePt t="16278" x="6330950" y="5041900"/>
          <p14:tracePt t="16294" x="6369050" y="4978400"/>
          <p14:tracePt t="16311" x="6388100" y="4953000"/>
          <p14:tracePt t="16328" x="6400800" y="4921250"/>
          <p14:tracePt t="16344" x="6419850" y="4876800"/>
          <p14:tracePt t="16361" x="6432550" y="4826000"/>
          <p14:tracePt t="16377" x="6451600" y="4756150"/>
          <p14:tracePt t="16394" x="6464300" y="4705350"/>
          <p14:tracePt t="16411" x="6483350" y="4660900"/>
          <p14:tracePt t="16428" x="6534150" y="4591050"/>
          <p14:tracePt t="16444" x="6591300" y="4540250"/>
          <p14:tracePt t="16461" x="6661150" y="4521200"/>
          <p14:tracePt t="16478" x="6800850" y="4508500"/>
          <p14:tracePt t="16494" x="6908800" y="4508500"/>
          <p14:tracePt t="16511" x="7067550" y="4546600"/>
          <p14:tracePt t="16527" x="7162800" y="4603750"/>
          <p14:tracePt t="16544" x="7359650" y="4730750"/>
          <p14:tracePt t="16561" x="7473950" y="4813300"/>
          <p14:tracePt t="16578" x="7569200" y="4902200"/>
          <p14:tracePt t="16594" x="7677150" y="4991100"/>
          <p14:tracePt t="16611" x="7740650" y="5041900"/>
          <p14:tracePt t="16628" x="7791450" y="5080000"/>
          <p14:tracePt t="16644" x="7797800" y="5080000"/>
          <p14:tracePt t="16661" x="7804150" y="5086350"/>
          <p14:tracePt t="16711" x="7797800" y="5086350"/>
          <p14:tracePt t="17242" x="7797800" y="5060950"/>
          <p14:tracePt t="17248" x="7804150" y="5035550"/>
          <p14:tracePt t="17255" x="7810500" y="5003800"/>
          <p14:tracePt t="17262" x="7823200" y="4965700"/>
          <p14:tracePt t="17278" x="7848600" y="4889500"/>
          <p14:tracePt t="17294" x="7867650" y="4819650"/>
          <p14:tracePt t="17299" x="7867650" y="4787900"/>
          <p14:tracePt t="17311" x="7874000" y="4762500"/>
          <p14:tracePt t="17344" x="7874000" y="4654550"/>
          <p14:tracePt t="17378" x="7867650" y="4578350"/>
          <p14:tracePt t="17411" x="7810500" y="4502150"/>
          <p14:tracePt t="17428" x="7759700" y="4470400"/>
          <p14:tracePt t="17444" x="7658100" y="4413250"/>
          <p14:tracePt t="17461" x="7569200" y="4381500"/>
          <p14:tracePt t="17478" x="7416800" y="4362450"/>
          <p14:tracePt t="17494" x="7302500" y="4356100"/>
          <p14:tracePt t="17511" x="7194550" y="4362450"/>
          <p14:tracePt t="17527" x="7042150" y="4413250"/>
          <p14:tracePt t="17544" x="6927850" y="4470400"/>
          <p14:tracePt t="17561" x="6819900" y="4540250"/>
          <p14:tracePt t="17577" x="6705600" y="4610100"/>
          <p14:tracePt t="17594" x="6635750" y="4654550"/>
          <p14:tracePt t="17611" x="6540500" y="4724400"/>
          <p14:tracePt t="17628" x="6489700" y="4749800"/>
          <p14:tracePt t="17645" x="6438900" y="4781550"/>
          <p14:tracePt t="17661" x="6426200" y="4794250"/>
          <p14:tracePt t="17678" x="6419850" y="4794250"/>
          <p14:tracePt t="17711" x="6426200" y="4794250"/>
          <p14:tracePt t="17727" x="6438900" y="4794250"/>
          <p14:tracePt t="17744" x="6477000" y="4781550"/>
          <p14:tracePt t="17761" x="6540500" y="4749800"/>
          <p14:tracePt t="17777" x="6661150" y="4654550"/>
          <p14:tracePt t="17794" x="6762750" y="4565650"/>
          <p14:tracePt t="17811" x="6838950" y="4464050"/>
          <p14:tracePt t="17828" x="6934200" y="4343400"/>
          <p14:tracePt t="17844" x="6991350" y="4248150"/>
          <p14:tracePt t="17861" x="7073900" y="4133850"/>
          <p14:tracePt t="17878" x="7118350" y="4070350"/>
          <p14:tracePt t="17894" x="7162800" y="4006850"/>
          <p14:tracePt t="17911" x="7200900" y="3917950"/>
          <p14:tracePt t="17928" x="7213600" y="3867150"/>
          <p14:tracePt t="17944" x="7226300" y="3829050"/>
          <p14:tracePt t="17961" x="7226300" y="3816350"/>
          <p14:tracePt t="17978" x="7226300" y="3810000"/>
          <p14:tracePt t="17994" x="7226300" y="3803650"/>
          <p14:tracePt t="18011" x="7219950" y="3797300"/>
          <p14:tracePt t="18028" x="7207250" y="3784600"/>
          <p14:tracePt t="18044" x="7194550" y="3778250"/>
          <p14:tracePt t="18061" x="7181850" y="3771900"/>
          <p14:tracePt t="18077" x="7137400" y="3778250"/>
          <p14:tracePt t="18094" x="7080250" y="3822700"/>
          <p14:tracePt t="18111" x="6985000" y="3898900"/>
          <p14:tracePt t="18128" x="6826250" y="4070350"/>
          <p14:tracePt t="18144" x="6731000" y="4184650"/>
          <p14:tracePt t="18161" x="6629400" y="4362450"/>
          <p14:tracePt t="18178" x="6584950" y="4451350"/>
          <p14:tracePt t="18194" x="6578600" y="4527550"/>
          <p14:tracePt t="18211" x="6591300" y="4654550"/>
          <p14:tracePt t="18228" x="6610350" y="4730750"/>
          <p14:tracePt t="18244" x="6642100" y="4845050"/>
          <p14:tracePt t="18261" x="6699250" y="5054600"/>
          <p14:tracePt t="18278" x="6743700" y="5207000"/>
          <p14:tracePt t="18294" x="6819900" y="5416550"/>
          <p14:tracePt t="18311" x="6877050" y="5568950"/>
          <p14:tracePt t="18328" x="6959600" y="5746750"/>
          <p14:tracePt t="18344" x="7023100" y="5829300"/>
          <p14:tracePt t="18361" x="7080250" y="5886450"/>
          <p14:tracePt t="18378" x="7162800" y="5924550"/>
          <p14:tracePt t="18394" x="7207250" y="5924550"/>
          <p14:tracePt t="18411" x="7251700" y="5918200"/>
          <p14:tracePt t="18428" x="7315200" y="5861050"/>
          <p14:tracePt t="18444" x="7378700" y="5803900"/>
          <p14:tracePt t="18461" x="7473950" y="5676900"/>
          <p14:tracePt t="18478" x="7537450" y="5581650"/>
          <p14:tracePt t="18495" x="7639050" y="5410200"/>
          <p14:tracePt t="18511" x="7683500" y="5314950"/>
          <p14:tracePt t="18528" x="7721600" y="5187950"/>
          <p14:tracePt t="18544" x="7766050" y="4946650"/>
          <p14:tracePt t="18561" x="7772400" y="4800600"/>
          <p14:tracePt t="18577" x="7785100" y="4660900"/>
          <p14:tracePt t="18594" x="7778750" y="4476750"/>
          <p14:tracePt t="18611" x="7772400" y="4368800"/>
          <p14:tracePt t="18627" x="7753350" y="4292600"/>
          <p14:tracePt t="18644" x="7740650" y="4260850"/>
          <p14:tracePt t="18661" x="7715250" y="4229100"/>
          <p14:tracePt t="18678" x="7670800" y="4197350"/>
          <p14:tracePt t="18694" x="7639050" y="4178300"/>
          <p14:tracePt t="18711" x="7588250" y="4165600"/>
          <p14:tracePt t="18728" x="7518400" y="4159250"/>
          <p14:tracePt t="18744" x="7454900" y="4159250"/>
          <p14:tracePt t="18761" x="7346950" y="4197350"/>
          <p14:tracePt t="18778" x="7264400" y="4241800"/>
          <p14:tracePt t="18794" x="7067550" y="4368800"/>
          <p14:tracePt t="18811" x="6946900" y="4489450"/>
          <p14:tracePt t="18827" x="6845300" y="4622800"/>
          <p14:tracePt t="18844" x="6718300" y="4826000"/>
          <p14:tracePt t="18861" x="6648450" y="4965700"/>
          <p14:tracePt t="18878" x="6597650" y="5118100"/>
          <p14:tracePt t="18894" x="6540500" y="5353050"/>
          <p14:tracePt t="18911" x="6515100" y="5505450"/>
          <p14:tracePt t="18928" x="6496050" y="5772150"/>
          <p14:tracePt t="18944" x="6508750" y="5930900"/>
          <p14:tracePt t="18961" x="6559550" y="6159500"/>
          <p14:tracePt t="18978" x="6610350" y="6292850"/>
          <p14:tracePt t="18994" x="6654800" y="6394450"/>
          <p14:tracePt t="19011" x="6705600" y="6483350"/>
          <p14:tracePt t="19028" x="6731000" y="6508750"/>
          <p14:tracePt t="19044" x="6769100" y="6521450"/>
          <p14:tracePt t="19061" x="6838950" y="6489700"/>
          <p14:tracePt t="19078" x="6927850" y="6419850"/>
          <p14:tracePt t="19094" x="7086600" y="6229350"/>
          <p14:tracePt t="19111" x="7188200" y="6102350"/>
          <p14:tracePt t="19127" x="7277100" y="5962650"/>
          <p14:tracePt t="19144" x="7378700" y="5734050"/>
          <p14:tracePt t="19161" x="7454900" y="5575300"/>
          <p14:tracePt t="19177" x="7550150" y="5365750"/>
          <p14:tracePt t="19194" x="7581900" y="5226050"/>
          <p14:tracePt t="19211" x="7607300" y="5080000"/>
          <p14:tracePt t="19228" x="7607300" y="4883150"/>
          <p14:tracePt t="19244" x="7588250" y="4762500"/>
          <p14:tracePt t="19261" x="7550150" y="4622800"/>
          <p14:tracePt t="19277" x="7505700" y="4559300"/>
          <p14:tracePt t="19294" x="7454900" y="4495800"/>
          <p14:tracePt t="19297" x="7429500" y="4476750"/>
          <p14:tracePt t="19311" x="7378700" y="4445000"/>
          <p14:tracePt t="19328" x="7308850" y="4432300"/>
          <p14:tracePt t="19344" x="7169150" y="4445000"/>
          <p14:tracePt t="19361" x="7048500" y="4476750"/>
          <p14:tracePt t="19378" x="6934200" y="4527550"/>
          <p14:tracePt t="19394" x="6769100" y="4622800"/>
          <p14:tracePt t="19411" x="6673850" y="4711700"/>
          <p14:tracePt t="19427" x="6521450" y="4857750"/>
          <p14:tracePt t="19444" x="6445250" y="4959350"/>
          <p14:tracePt t="19461" x="6388100" y="5060950"/>
          <p14:tracePt t="19477" x="6330950" y="5200650"/>
          <p14:tracePt t="19494" x="6299200" y="5289550"/>
          <p14:tracePt t="19511" x="6299200" y="5365750"/>
          <p14:tracePt t="19527" x="6311900" y="5511800"/>
          <p14:tracePt t="19544" x="6330950" y="5619750"/>
          <p14:tracePt t="19561" x="6375400" y="5797550"/>
          <p14:tracePt t="19577" x="6419850" y="5911850"/>
          <p14:tracePt t="19594" x="6470650" y="6026150"/>
          <p14:tracePt t="19611" x="6591300" y="6165850"/>
          <p14:tracePt t="19627" x="6680200" y="6223000"/>
          <p14:tracePt t="19644" x="6788150" y="6223000"/>
          <p14:tracePt t="19661" x="6877050" y="6165850"/>
          <p14:tracePt t="19677" x="6972300" y="6083300"/>
          <p14:tracePt t="19694" x="7150100" y="5924550"/>
          <p14:tracePt t="19711" x="7245350" y="5784850"/>
          <p14:tracePt t="19727" x="7366000" y="5556250"/>
          <p14:tracePt t="19744" x="7442200" y="5365750"/>
          <p14:tracePt t="19761" x="7499350" y="5181600"/>
          <p14:tracePt t="19777" x="7531100" y="4895850"/>
          <p14:tracePt t="19794" x="7531100" y="4705350"/>
          <p14:tracePt t="19811" x="7518400" y="4413250"/>
          <p14:tracePt t="19827" x="7480300" y="4279900"/>
          <p14:tracePt t="19844" x="7442200" y="4165600"/>
          <p14:tracePt t="19861" x="7372350" y="4057650"/>
          <p14:tracePt t="19877" x="7334250" y="4019550"/>
          <p14:tracePt t="19894" x="7251700" y="3994150"/>
          <p14:tracePt t="19911" x="7181850" y="3994150"/>
          <p14:tracePt t="19927" x="7080250" y="4025900"/>
          <p14:tracePt t="19944" x="6953250" y="4095750"/>
          <p14:tracePt t="19961" x="6877050" y="4165600"/>
          <p14:tracePt t="19977" x="6800850" y="4260850"/>
          <p14:tracePt t="19994" x="6718300" y="4432300"/>
          <p14:tracePt t="20011" x="6699250" y="4540250"/>
          <p14:tracePt t="20027" x="6680200" y="4692650"/>
          <p14:tracePt t="20044" x="6667500" y="4749800"/>
          <p14:tracePt t="21043" x="6635750" y="4724400"/>
          <p14:tracePt t="21048" x="6610350" y="4699000"/>
          <p14:tracePt t="21061" x="6559550" y="4648200"/>
          <p14:tracePt t="21078" x="6438900" y="4495800"/>
          <p14:tracePt t="21094" x="6356350" y="4375150"/>
          <p14:tracePt t="21111" x="6261100" y="4248150"/>
          <p14:tracePt t="21128" x="6089650" y="4070350"/>
          <p14:tracePt t="21144" x="5962650" y="3968750"/>
          <p14:tracePt t="21178" x="5613400" y="3670300"/>
          <p14:tracePt t="21211" x="5187950" y="3460750"/>
          <p14:tracePt t="21244" x="4768850" y="3390900"/>
          <p14:tracePt t="21261" x="4635500" y="3397250"/>
          <p14:tracePt t="21278" x="4483100" y="3416300"/>
          <p14:tracePt t="21294" x="4394200" y="3448050"/>
          <p14:tracePt t="21311" x="4311650" y="3492500"/>
          <p14:tracePt t="21328" x="4216400" y="3556000"/>
          <p14:tracePt t="21344" x="4165600" y="3613150"/>
          <p14:tracePt t="21361" x="4114800" y="3683000"/>
          <p14:tracePt t="21378" x="4070350" y="3752850"/>
          <p14:tracePt t="21394" x="4051300" y="3778250"/>
          <p14:tracePt t="21411" x="4051300" y="3803650"/>
          <p14:tracePt t="21428" x="4038600" y="3822700"/>
          <p14:tracePt t="21444" x="4038600" y="3835400"/>
          <p14:tracePt t="21461" x="4032250" y="3867150"/>
          <p14:tracePt t="21888" x="4006850" y="3886200"/>
          <p14:tracePt t="21896" x="3981450" y="3905250"/>
          <p14:tracePt t="21902" x="3949700" y="3924300"/>
          <p14:tracePt t="21911" x="3924300" y="3949700"/>
          <p14:tracePt t="21944" x="3816350" y="4044950"/>
          <p14:tracePt t="21978" x="3765550" y="4114800"/>
          <p14:tracePt t="22011" x="3733800" y="4152900"/>
          <p14:tracePt t="22028" x="3714750" y="4165600"/>
          <p14:tracePt t="22044" x="3708400" y="4171950"/>
          <p14:tracePt t="22078" x="3714750" y="4165600"/>
          <p14:tracePt t="22094" x="3733800" y="4146550"/>
          <p14:tracePt t="22111" x="3841750" y="4019550"/>
          <p14:tracePt t="22128" x="3981450" y="3879850"/>
          <p14:tracePt t="22145" x="4279900" y="3613150"/>
          <p14:tracePt t="22161" x="4559300" y="3365500"/>
          <p14:tracePt t="22178" x="4787900" y="3187700"/>
          <p14:tracePt t="22194" x="5137150" y="3009900"/>
          <p14:tracePt t="22211" x="5308600" y="2965450"/>
          <p14:tracePt t="22228" x="5486400" y="2959100"/>
          <p14:tracePt t="22244" x="5772150" y="3041650"/>
          <p14:tracePt t="22261" x="5918200" y="3136900"/>
          <p14:tracePt t="22278" x="6108700" y="3365500"/>
          <p14:tracePt t="22294" x="6216650" y="3524250"/>
          <p14:tracePt t="22311" x="6292850" y="3670300"/>
          <p14:tracePt t="22328" x="6356350" y="3879850"/>
          <p14:tracePt t="22344" x="6381750" y="4000500"/>
          <p14:tracePt t="22361" x="6381750" y="4076700"/>
          <p14:tracePt t="22378" x="6375400" y="4127500"/>
          <p14:tracePt t="22394" x="6375400" y="4133850"/>
          <p14:tracePt t="22411" x="6375400" y="4140200"/>
          <p14:tracePt t="23545" x="6337300" y="4146550"/>
          <p14:tracePt t="23553" x="6292850" y="4152900"/>
          <p14:tracePt t="23561" x="6242050" y="4152900"/>
          <p14:tracePt t="23578" x="6121400" y="4159250"/>
          <p14:tracePt t="23595" x="5867400" y="4159250"/>
          <p14:tracePt t="23611" x="5676900" y="4140200"/>
          <p14:tracePt t="23628" x="5454650" y="4121150"/>
          <p14:tracePt t="23645" x="5175250" y="4095750"/>
          <p14:tracePt t="23678" x="4813300" y="4032250"/>
          <p14:tracePt t="23711" x="4616450" y="3975100"/>
          <p14:tracePt t="23744" x="4495800" y="3924300"/>
          <p14:tracePt t="23761" x="4457700" y="3886200"/>
          <p14:tracePt t="23778" x="4438650" y="3841750"/>
          <p14:tracePt t="23794" x="4425950" y="37846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752600" y="1600200"/>
            <a:ext cx="5638800" cy="838200"/>
          </a:xfrm>
          <a:prstGeom prst="rect">
            <a:avLst/>
          </a:prstGeom>
          <a:noFill/>
          <a:ln w="38100">
            <a:solidFill>
              <a:srgbClr val="E10C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651" name="Rectangle 3"/>
          <p:cNvSpPr>
            <a:spLocks noGrp="1" noChangeArrowheads="1"/>
          </p:cNvSpPr>
          <p:nvPr>
            <p:ph type="title"/>
          </p:nvPr>
        </p:nvSpPr>
        <p:spPr>
          <a:xfrm>
            <a:off x="457200" y="0"/>
            <a:ext cx="8229600" cy="1143000"/>
          </a:xfrm>
          <a:noFill/>
        </p:spPr>
        <p:txBody>
          <a:bodyPr/>
          <a:lstStyle/>
          <a:p>
            <a:pPr eaLnBrk="1" hangingPunct="1"/>
            <a:r>
              <a:rPr lang="nb-NO" altLang="en-US" sz="3200" b="1" i="1" smtClean="0">
                <a:solidFill>
                  <a:srgbClr val="FFCC00"/>
                </a:solidFill>
              </a:rPr>
              <a:t>Vitamin A and lung cancer</a:t>
            </a:r>
            <a:endParaRPr lang="en-US" altLang="en-US" sz="3200" b="1" i="1" smtClean="0">
              <a:solidFill>
                <a:srgbClr val="FFCC00"/>
              </a:solidFill>
            </a:endParaRPr>
          </a:p>
        </p:txBody>
      </p:sp>
      <p:sp>
        <p:nvSpPr>
          <p:cNvPr id="27652" name="Text Box 4"/>
          <p:cNvSpPr txBox="1">
            <a:spLocks noChangeArrowheads="1"/>
          </p:cNvSpPr>
          <p:nvPr/>
        </p:nvSpPr>
        <p:spPr bwMode="auto">
          <a:xfrm>
            <a:off x="228600" y="9144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000" b="1" i="1">
                <a:solidFill>
                  <a:schemeClr val="bg1"/>
                </a:solidFill>
              </a:rPr>
              <a:t>Causality</a:t>
            </a:r>
            <a:endParaRPr lang="en-GB" altLang="en-US" sz="4000" b="1" i="1">
              <a:solidFill>
                <a:schemeClr val="bg1"/>
              </a:solidFill>
            </a:endParaRPr>
          </a:p>
        </p:txBody>
      </p:sp>
      <p:sp>
        <p:nvSpPr>
          <p:cNvPr id="27653" name="Text Box 5"/>
          <p:cNvSpPr txBox="1">
            <a:spLocks noChangeArrowheads="1"/>
          </p:cNvSpPr>
          <p:nvPr/>
        </p:nvSpPr>
        <p:spPr bwMode="auto">
          <a:xfrm>
            <a:off x="0" y="525780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chemeClr val="bg1"/>
                </a:solidFill>
              </a:rPr>
              <a:t>Consistency of the association between carotenoid intake and lung cancer  as seen in case-control and cohort studies as well as those based on biochemical measurments</a:t>
            </a:r>
          </a:p>
        </p:txBody>
      </p:sp>
      <p:sp>
        <p:nvSpPr>
          <p:cNvPr id="27654" name="Text Box 6"/>
          <p:cNvSpPr txBox="1">
            <a:spLocks noChangeArrowheads="1"/>
          </p:cNvSpPr>
          <p:nvPr/>
        </p:nvSpPr>
        <p:spPr bwMode="auto">
          <a:xfrm>
            <a:off x="1752600" y="1752600"/>
            <a:ext cx="5715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800" b="1" i="1">
                <a:solidFill>
                  <a:schemeClr val="bg1"/>
                </a:solidFill>
              </a:rPr>
              <a:t>Is this relationship CAUSAL?</a:t>
            </a:r>
            <a:endParaRPr lang="en-GB" altLang="en-US" sz="2800" b="1" i="1">
              <a:solidFill>
                <a:schemeClr val="bg1"/>
              </a:solidFill>
            </a:endParaRPr>
          </a:p>
          <a:p>
            <a:pPr eaLnBrk="1" hangingPunct="1">
              <a:spcBef>
                <a:spcPct val="50000"/>
              </a:spcBef>
              <a:buFontTx/>
              <a:buNone/>
            </a:pPr>
            <a:endParaRPr lang="en-GB" altLang="en-US" sz="2800"/>
          </a:p>
        </p:txBody>
      </p:sp>
      <p:sp>
        <p:nvSpPr>
          <p:cNvPr id="27655" name="Text Box 7"/>
          <p:cNvSpPr txBox="1">
            <a:spLocks noChangeArrowheads="1"/>
          </p:cNvSpPr>
          <p:nvPr/>
        </p:nvSpPr>
        <p:spPr bwMode="auto">
          <a:xfrm>
            <a:off x="685800" y="2667000"/>
            <a:ext cx="7620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chemeClr val="bg1"/>
                </a:solidFill>
              </a:rPr>
              <a:t>Hill’s Criteria for causality-</a:t>
            </a:r>
          </a:p>
          <a:p>
            <a:pPr eaLnBrk="1" hangingPunct="1">
              <a:spcBef>
                <a:spcPct val="50000"/>
              </a:spcBef>
              <a:buFontTx/>
              <a:buNone/>
            </a:pPr>
            <a:r>
              <a:rPr lang="nb-NO" altLang="en-US" sz="2400" b="1" i="1">
                <a:solidFill>
                  <a:srgbClr val="FFCC00"/>
                </a:solidFill>
              </a:rPr>
              <a:t>Strength        Consistency        Biologic plausibility</a:t>
            </a:r>
          </a:p>
          <a:p>
            <a:pPr eaLnBrk="1" hangingPunct="1">
              <a:spcBef>
                <a:spcPct val="50000"/>
              </a:spcBef>
              <a:buFontTx/>
              <a:buNone/>
            </a:pPr>
            <a:r>
              <a:rPr lang="nb-NO" altLang="en-US" sz="2400" b="1" i="1">
                <a:solidFill>
                  <a:srgbClr val="FFCC00"/>
                </a:solidFill>
              </a:rPr>
              <a:t>Temporality       Dose-response              Analogy </a:t>
            </a:r>
          </a:p>
          <a:p>
            <a:pPr eaLnBrk="1" hangingPunct="1">
              <a:spcBef>
                <a:spcPct val="50000"/>
              </a:spcBef>
              <a:buFontTx/>
              <a:buNone/>
            </a:pPr>
            <a:r>
              <a:rPr lang="nb-NO" altLang="en-US" sz="2400" b="1" i="1">
                <a:solidFill>
                  <a:srgbClr val="FFCC00"/>
                </a:solidFill>
              </a:rPr>
              <a:t>Specificity</a:t>
            </a:r>
            <a:endParaRPr lang="en-US" altLang="en-US" sz="2400" b="1" i="1">
              <a:solidFill>
                <a:srgbClr val="FFCC00"/>
              </a:solidFill>
            </a:endParaRPr>
          </a:p>
        </p:txBody>
      </p:sp>
      <p:sp>
        <p:nvSpPr>
          <p:cNvPr id="27656" name="Text Box 8"/>
          <p:cNvSpPr txBox="1">
            <a:spLocks noChangeArrowheads="1"/>
          </p:cNvSpPr>
          <p:nvPr/>
        </p:nvSpPr>
        <p:spPr bwMode="auto">
          <a:xfrm>
            <a:off x="228600" y="3124200"/>
            <a:ext cx="60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4000" b="1" i="1">
                <a:solidFill>
                  <a:srgbClr val="E10C07"/>
                </a:solidFill>
                <a:sym typeface="Wingdings 2" panose="05020102010507070707" pitchFamily="18" charset="2"/>
              </a:rPr>
              <a:t></a:t>
            </a:r>
            <a:endParaRPr lang="en-GB" altLang="en-US" sz="4000" b="1" i="1">
              <a:solidFill>
                <a:srgbClr val="E10C07"/>
              </a:solidFill>
              <a:sym typeface="Wingdings 2" panose="05020102010507070707" pitchFamily="18" charset="2"/>
            </a:endParaRPr>
          </a:p>
        </p:txBody>
      </p:sp>
      <p:sp>
        <p:nvSpPr>
          <p:cNvPr id="27657" name="Text Box 9"/>
          <p:cNvSpPr txBox="1">
            <a:spLocks noChangeArrowheads="1"/>
          </p:cNvSpPr>
          <p:nvPr/>
        </p:nvSpPr>
        <p:spPr bwMode="auto">
          <a:xfrm>
            <a:off x="2209800" y="3124200"/>
            <a:ext cx="76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4000" b="1" i="1">
                <a:solidFill>
                  <a:srgbClr val="E10C07"/>
                </a:solidFill>
                <a:sym typeface="Wingdings 2" panose="05020102010507070707" pitchFamily="18" charset="2"/>
              </a:rPr>
              <a:t></a:t>
            </a:r>
            <a:endParaRPr lang="en-GB" altLang="en-US" sz="4000" b="1" i="1">
              <a:solidFill>
                <a:srgbClr val="E10C07"/>
              </a:solidFill>
              <a:sym typeface="Wingdings 2" panose="05020102010507070707" pitchFamily="18" charset="2"/>
            </a:endParaRPr>
          </a:p>
        </p:txBody>
      </p:sp>
      <p:sp>
        <p:nvSpPr>
          <p:cNvPr id="27658" name="Text Box 10"/>
          <p:cNvSpPr txBox="1">
            <a:spLocks noChangeArrowheads="1"/>
          </p:cNvSpPr>
          <p:nvPr/>
        </p:nvSpPr>
        <p:spPr bwMode="auto">
          <a:xfrm>
            <a:off x="4572000" y="3124200"/>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4000" b="1" i="1">
                <a:solidFill>
                  <a:srgbClr val="E10C07"/>
                </a:solidFill>
                <a:sym typeface="Wingdings 2" panose="05020102010507070707" pitchFamily="18" charset="2"/>
              </a:rPr>
              <a:t></a:t>
            </a:r>
            <a:endParaRPr lang="en-GB" altLang="en-US" sz="4000" b="1" i="1">
              <a:solidFill>
                <a:srgbClr val="E10C07"/>
              </a:solidFill>
              <a:sym typeface="Wingdings 2" panose="05020102010507070707" pitchFamily="18" charset="2"/>
            </a:endParaRPr>
          </a:p>
        </p:txBody>
      </p:sp>
      <p:sp>
        <p:nvSpPr>
          <p:cNvPr id="27659" name="Text Box 11"/>
          <p:cNvSpPr txBox="1">
            <a:spLocks noChangeArrowheads="1"/>
          </p:cNvSpPr>
          <p:nvPr/>
        </p:nvSpPr>
        <p:spPr bwMode="auto">
          <a:xfrm>
            <a:off x="228600" y="3657600"/>
            <a:ext cx="76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4000" b="1" i="1">
                <a:solidFill>
                  <a:srgbClr val="E10C07"/>
                </a:solidFill>
                <a:sym typeface="Wingdings 2" panose="05020102010507070707" pitchFamily="18" charset="2"/>
              </a:rPr>
              <a:t></a:t>
            </a:r>
            <a:endParaRPr lang="en-GB" altLang="en-US" sz="4000" b="1" i="1">
              <a:solidFill>
                <a:srgbClr val="E10C07"/>
              </a:solidFill>
              <a:sym typeface="Wingdings 2" panose="05020102010507070707" pitchFamily="18" charset="2"/>
            </a:endParaRPr>
          </a:p>
        </p:txBody>
      </p:sp>
      <p:sp>
        <p:nvSpPr>
          <p:cNvPr id="27660" name="Text Box 12"/>
          <p:cNvSpPr txBox="1">
            <a:spLocks noChangeArrowheads="1"/>
          </p:cNvSpPr>
          <p:nvPr/>
        </p:nvSpPr>
        <p:spPr bwMode="auto">
          <a:xfrm>
            <a:off x="6019800" y="3581400"/>
            <a:ext cx="573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4000" b="1" i="1">
                <a:solidFill>
                  <a:srgbClr val="E10C07"/>
                </a:solidFill>
                <a:sym typeface="Wingdings 2" panose="05020102010507070707" pitchFamily="18" charset="2"/>
              </a:rPr>
              <a:t></a:t>
            </a:r>
            <a:endParaRPr lang="en-GB" altLang="en-US" sz="4000" b="1" i="1">
              <a:solidFill>
                <a:srgbClr val="E10C07"/>
              </a:solidFill>
              <a:sym typeface="Wingdings 2" panose="05020102010507070707" pitchFamily="18" charset="2"/>
            </a:endParaRPr>
          </a:p>
        </p:txBody>
      </p:sp>
      <p:sp>
        <p:nvSpPr>
          <p:cNvPr id="27661" name="Text Box 13"/>
          <p:cNvSpPr txBox="1">
            <a:spLocks noChangeArrowheads="1"/>
          </p:cNvSpPr>
          <p:nvPr/>
        </p:nvSpPr>
        <p:spPr bwMode="auto">
          <a:xfrm>
            <a:off x="1736725" y="3236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1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132"/>
    </mc:Choice>
    <mc:Fallback>
      <p:transition spd="slow" advTm="8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89" x="4387850" y="3759200"/>
          <p14:tracePt t="1597" x="4349750" y="3733800"/>
          <p14:tracePt t="1604" x="4311650" y="3708400"/>
          <p14:tracePt t="1620" x="4210050" y="3644900"/>
          <p14:tracePt t="1637" x="4083050" y="3575050"/>
          <p14:tracePt t="1654" x="3886200" y="3441700"/>
          <p14:tracePt t="1687" x="3676650" y="3232150"/>
          <p14:tracePt t="1720" x="3479800" y="3016250"/>
          <p14:tracePt t="1754" x="3397250" y="2832100"/>
          <p14:tracePt t="1770" x="3384550" y="2717800"/>
          <p14:tracePt t="1787" x="3390900" y="2660650"/>
          <p14:tracePt t="1803" x="3409950" y="2597150"/>
          <p14:tracePt t="1820" x="3492500" y="2482850"/>
          <p14:tracePt t="1837" x="3568700" y="2400300"/>
          <p14:tracePt t="1854" x="3638550" y="2311400"/>
          <p14:tracePt t="1870" x="3765550" y="2190750"/>
          <p14:tracePt t="1887" x="3848100" y="2127250"/>
          <p14:tracePt t="1903" x="3981450" y="2051050"/>
          <p14:tracePt t="1920" x="4070350" y="2012950"/>
          <p14:tracePt t="1937" x="4178300" y="1987550"/>
          <p14:tracePt t="1953" x="4229100" y="1974850"/>
          <p14:tracePt t="1970" x="4279900" y="1962150"/>
          <p14:tracePt t="1987" x="4343400" y="1955800"/>
          <p14:tracePt t="2004" x="4394200" y="1949450"/>
          <p14:tracePt t="2020" x="4406900" y="1943100"/>
          <p14:tracePt t="2425" x="4375150" y="1943100"/>
          <p14:tracePt t="2433" x="4318000" y="1949450"/>
          <p14:tracePt t="2439" x="4273550" y="1968500"/>
          <p14:tracePt t="2453" x="4165600" y="1987550"/>
          <p14:tracePt t="2470" x="4032250" y="2025650"/>
          <p14:tracePt t="2487" x="3892550" y="2044700"/>
          <p14:tracePt t="2504" x="3632200" y="2089150"/>
          <p14:tracePt t="2537" x="3136900" y="2247900"/>
          <p14:tracePt t="2570" x="2622550" y="2463800"/>
          <p14:tracePt t="2572" x="2527300" y="2508250"/>
          <p14:tracePt t="2604" x="2146300" y="2698750"/>
          <p14:tracePt t="2620" x="1866900" y="2863850"/>
          <p14:tracePt t="2637" x="1739900" y="2965450"/>
          <p14:tracePt t="2653" x="1638300" y="3060700"/>
          <p14:tracePt t="2670" x="1517650" y="3162300"/>
          <p14:tracePt t="2687" x="1447800" y="3200400"/>
          <p14:tracePt t="2703" x="1403350" y="3238500"/>
          <p14:tracePt t="2720" x="1358900" y="3282950"/>
          <p14:tracePt t="2737" x="1333500" y="3308350"/>
          <p14:tracePt t="2754" x="1314450" y="3352800"/>
          <p14:tracePt t="2770" x="1308100" y="3371850"/>
          <p14:tracePt t="2787" x="1308100" y="3403600"/>
          <p14:tracePt t="2804" x="1308100" y="3429000"/>
          <p14:tracePt t="2820" x="1308100" y="3467100"/>
          <p14:tracePt t="2837" x="1308100" y="3536950"/>
          <p14:tracePt t="2853" x="1301750" y="3575050"/>
          <p14:tracePt t="2870" x="1289050" y="3644900"/>
          <p14:tracePt t="2887" x="1276350" y="3689350"/>
          <p14:tracePt t="2904" x="1270000" y="3740150"/>
          <p14:tracePt t="2920" x="1270000" y="3784600"/>
          <p14:tracePt t="2937" x="1270000" y="3810000"/>
          <p14:tracePt t="2954" x="1270000" y="3867150"/>
          <p14:tracePt t="2970" x="1276350" y="3905250"/>
          <p14:tracePt t="2987" x="1282700" y="3943350"/>
          <p14:tracePt t="3003" x="1301750" y="4019550"/>
          <p14:tracePt t="3020" x="1314450" y="4057650"/>
          <p14:tracePt t="3037" x="1327150" y="4095750"/>
          <p14:tracePt t="3054" x="1352550" y="4133850"/>
          <p14:tracePt t="3380" x="1384300" y="4102100"/>
          <p14:tracePt t="3386" x="1416050" y="4044950"/>
          <p14:tracePt t="3393" x="1454150" y="3987800"/>
          <p14:tracePt t="3403" x="1498600" y="3930650"/>
          <p14:tracePt t="3420" x="1587500" y="3784600"/>
          <p14:tracePt t="3437" x="1701800" y="3619500"/>
          <p14:tracePt t="3454" x="1778000" y="3524250"/>
          <p14:tracePt t="3470" x="1898650" y="3397250"/>
          <p14:tracePt t="3487" x="1962150" y="3308350"/>
          <p14:tracePt t="3504" x="2019300" y="3219450"/>
          <p14:tracePt t="3520" x="2044700" y="3175000"/>
          <p14:tracePt t="3537" x="2057400" y="3143250"/>
          <p14:tracePt t="3553" x="2076450" y="3111500"/>
          <p14:tracePt t="3570" x="2076450" y="3105150"/>
          <p14:tracePt t="3595" x="2076450" y="3098800"/>
          <p14:tracePt t="3609" x="2076450" y="3092450"/>
          <p14:tracePt t="3620" x="2070100" y="3092450"/>
          <p14:tracePt t="3637" x="2063750" y="3079750"/>
          <p14:tracePt t="3653" x="2057400" y="3073400"/>
          <p14:tracePt t="3670" x="2051050" y="3067050"/>
          <p14:tracePt t="3687" x="2038350" y="3067050"/>
          <p14:tracePt t="4086" x="2000250" y="3054350"/>
          <p14:tracePt t="4092" x="1943100" y="3041650"/>
          <p14:tracePt t="4103" x="1885950" y="3022600"/>
          <p14:tracePt t="4120" x="1746250" y="2997200"/>
          <p14:tracePt t="4137" x="1530350" y="2965450"/>
          <p14:tracePt t="4153" x="1403350" y="2959100"/>
          <p14:tracePt t="4170" x="1219200" y="2959100"/>
          <p14:tracePt t="4187" x="1104900" y="2971800"/>
          <p14:tracePt t="4220" x="920750" y="3009900"/>
          <p14:tracePt t="4253" x="806450" y="3048000"/>
          <p14:tracePt t="4287" x="711200" y="3111500"/>
          <p14:tracePt t="4304" x="660400" y="3149600"/>
          <p14:tracePt t="4320" x="635000" y="3181350"/>
          <p14:tracePt t="4337" x="609600" y="3219450"/>
          <p14:tracePt t="4354" x="571500" y="3263900"/>
          <p14:tracePt t="4370" x="558800" y="3295650"/>
          <p14:tracePt t="4387" x="539750" y="3352800"/>
          <p14:tracePt t="4404" x="539750" y="3384550"/>
          <p14:tracePt t="4420" x="539750" y="3441700"/>
          <p14:tracePt t="4437" x="552450" y="3498850"/>
          <p14:tracePt t="4454" x="577850" y="3562350"/>
          <p14:tracePt t="4470" x="647700" y="3638550"/>
          <p14:tracePt t="4487" x="723900" y="3689350"/>
          <p14:tracePt t="4503" x="793750" y="3727450"/>
          <p14:tracePt t="4520" x="914400" y="3765550"/>
          <p14:tracePt t="4537" x="996950" y="3765550"/>
          <p14:tracePt t="4554" x="1136650" y="3765550"/>
          <p14:tracePt t="4570" x="1270000" y="3740150"/>
          <p14:tracePt t="4587" x="1384300" y="3708400"/>
          <p14:tracePt t="4604" x="1530350" y="3657600"/>
          <p14:tracePt t="4620" x="1619250" y="3632200"/>
          <p14:tracePt t="4637" x="1784350" y="3587750"/>
          <p14:tracePt t="4654" x="1866900" y="3562350"/>
          <p14:tracePt t="4671" x="1962150" y="3536950"/>
          <p14:tracePt t="4687" x="2000250" y="3517900"/>
          <p14:tracePt t="4704" x="2025650" y="3492500"/>
          <p14:tracePt t="4720" x="2057400" y="3460750"/>
          <p14:tracePt t="4737" x="2070100" y="3441700"/>
          <p14:tracePt t="4753" x="2076450" y="3429000"/>
          <p14:tracePt t="4770" x="2082800" y="3416300"/>
          <p14:tracePt t="4787" x="2082800" y="3409950"/>
          <p14:tracePt t="4804" x="2051050" y="3365500"/>
          <p14:tracePt t="4820" x="2025650" y="3321050"/>
          <p14:tracePt t="4837" x="1993900" y="3282950"/>
          <p14:tracePt t="4854" x="1917700" y="3232150"/>
          <p14:tracePt t="4870" x="1866900" y="3200400"/>
          <p14:tracePt t="4887" x="1720850" y="3155950"/>
          <p14:tracePt t="4903" x="1606550" y="3111500"/>
          <p14:tracePt t="4920" x="1504950" y="3079750"/>
          <p14:tracePt t="4937" x="1327150" y="3048000"/>
          <p14:tracePt t="4954" x="1200150" y="3041650"/>
          <p14:tracePt t="4970" x="1092200" y="3041650"/>
          <p14:tracePt t="4987" x="952500" y="3041650"/>
          <p14:tracePt t="5003" x="863600" y="3060700"/>
          <p14:tracePt t="5020" x="768350" y="3073400"/>
          <p14:tracePt t="5037" x="723900" y="3092450"/>
          <p14:tracePt t="5054" x="666750" y="3130550"/>
          <p14:tracePt t="5070" x="635000" y="3168650"/>
          <p14:tracePt t="5087" x="603250" y="3225800"/>
          <p14:tracePt t="5103" x="558800" y="3302000"/>
          <p14:tracePt t="5120" x="527050" y="3378200"/>
          <p14:tracePt t="5137" x="514350" y="3479800"/>
          <p14:tracePt t="5153" x="514350" y="3517900"/>
          <p14:tracePt t="5170" x="533400" y="3562350"/>
          <p14:tracePt t="5187" x="584200" y="3606800"/>
          <p14:tracePt t="5203" x="660400" y="3632200"/>
          <p14:tracePt t="5221" x="844550" y="3663950"/>
          <p14:tracePt t="5237" x="965200" y="3670300"/>
          <p14:tracePt t="5254" x="1092200" y="3676650"/>
          <p14:tracePt t="5270" x="1314450" y="3676650"/>
          <p14:tracePt t="5287" x="1447800" y="3657600"/>
          <p14:tracePt t="5304" x="1638300" y="3600450"/>
          <p14:tracePt t="5320" x="1765300" y="3562350"/>
          <p14:tracePt t="5337" x="1892300" y="3505200"/>
          <p14:tracePt t="5353" x="1993900" y="3448050"/>
          <p14:tracePt t="5370" x="2101850" y="3346450"/>
          <p14:tracePt t="5387" x="2171700" y="3282950"/>
          <p14:tracePt t="5404" x="2190750" y="3244850"/>
          <p14:tracePt t="5420" x="2197100" y="3213100"/>
          <p14:tracePt t="5437" x="2203450" y="3181350"/>
          <p14:tracePt t="5454" x="2203450" y="3130550"/>
          <p14:tracePt t="5470" x="2197100" y="3086100"/>
          <p14:tracePt t="5487" x="2146300" y="2978150"/>
          <p14:tracePt t="5503" x="2095500" y="2908300"/>
          <p14:tracePt t="5520" x="1974850" y="2819400"/>
          <p14:tracePt t="5537" x="1860550" y="2774950"/>
          <p14:tracePt t="5554" x="1727200" y="2749550"/>
          <p14:tracePt t="5556" x="1663700" y="2743200"/>
          <p14:tracePt t="5570" x="1555750" y="2736850"/>
          <p14:tracePt t="5587" x="1416050" y="2755900"/>
          <p14:tracePt t="5603" x="1187450" y="2806700"/>
          <p14:tracePt t="5620" x="1085850" y="2851150"/>
          <p14:tracePt t="5637" x="977900" y="2908300"/>
          <p14:tracePt t="5654" x="863600" y="2997200"/>
          <p14:tracePt t="5670" x="825500" y="3067050"/>
          <p14:tracePt t="5688" x="793750" y="3105150"/>
          <p14:tracePt t="5703" x="742950" y="3200400"/>
          <p14:tracePt t="5720" x="730250" y="3238500"/>
          <p14:tracePt t="5737" x="717550" y="3314700"/>
          <p14:tracePt t="5754" x="711200" y="3352800"/>
          <p14:tracePt t="5771" x="717550" y="3409950"/>
          <p14:tracePt t="5787" x="730250" y="3454400"/>
          <p14:tracePt t="5803" x="762000" y="3498850"/>
          <p14:tracePt t="5820" x="825500" y="3556000"/>
          <p14:tracePt t="5837" x="869950" y="3587750"/>
          <p14:tracePt t="5854" x="914400" y="3619500"/>
          <p14:tracePt t="5870" x="1003300" y="3657600"/>
          <p14:tracePt t="5887" x="1085850" y="3689350"/>
          <p14:tracePt t="5903" x="1193800" y="3708400"/>
          <p14:tracePt t="5920" x="1346200" y="3714750"/>
          <p14:tracePt t="5937" x="1441450" y="3702050"/>
          <p14:tracePt t="5953" x="1600200" y="3683000"/>
          <p14:tracePt t="5970" x="1695450" y="3657600"/>
          <p14:tracePt t="5987" x="1816100" y="3600450"/>
          <p14:tracePt t="6004" x="1873250" y="3562350"/>
          <p14:tracePt t="6020" x="1905000" y="3530600"/>
          <p14:tracePt t="6037" x="1955800" y="3448050"/>
          <p14:tracePt t="6054" x="1968500" y="3378200"/>
          <p14:tracePt t="6056" x="1974850" y="3346450"/>
          <p14:tracePt t="6070" x="1981200" y="3295650"/>
          <p14:tracePt t="6087" x="1974850" y="3238500"/>
          <p14:tracePt t="6104" x="1955800" y="3187700"/>
          <p14:tracePt t="6120" x="1873250" y="3079750"/>
          <p14:tracePt t="6137" x="1784350" y="3009900"/>
          <p14:tracePt t="6154" x="1606550" y="2927350"/>
          <p14:tracePt t="6170" x="1466850" y="2914650"/>
          <p14:tracePt t="6187" x="1308100" y="2908300"/>
          <p14:tracePt t="6203" x="1035050" y="2965450"/>
          <p14:tracePt t="6220" x="882650" y="3035300"/>
          <p14:tracePt t="6237" x="749300" y="3105150"/>
          <p14:tracePt t="6254" x="584200" y="3206750"/>
          <p14:tracePt t="6270" x="508000" y="3263900"/>
          <p14:tracePt t="6287" x="469900" y="3308350"/>
          <p14:tracePt t="6303" x="438150" y="3365500"/>
          <p14:tracePt t="6320" x="431800" y="3384550"/>
          <p14:tracePt t="6337" x="431800" y="3429000"/>
          <p14:tracePt t="6354" x="431800" y="3454400"/>
          <p14:tracePt t="6370" x="438150" y="3479800"/>
          <p14:tracePt t="6387" x="457200" y="3530600"/>
          <p14:tracePt t="6404" x="463550" y="3549650"/>
          <p14:tracePt t="6420" x="482600" y="3568700"/>
          <p14:tracePt t="6437" x="488950" y="3575050"/>
          <p14:tracePt t="6454" x="495300" y="3581400"/>
          <p14:tracePt t="6928" x="514350" y="3581400"/>
          <p14:tracePt t="6935" x="533400" y="3581400"/>
          <p14:tracePt t="6942" x="552450" y="3575050"/>
          <p14:tracePt t="6954" x="603250" y="3556000"/>
          <p14:tracePt t="6970" x="869950" y="3479800"/>
          <p14:tracePt t="6987" x="1244600" y="3397250"/>
          <p14:tracePt t="7020" x="3067050" y="3238500"/>
          <p14:tracePt t="7054" x="4832350" y="3403600"/>
          <p14:tracePt t="7088" x="5626100" y="3549650"/>
          <p14:tracePt t="7104" x="5734050" y="3549650"/>
          <p14:tracePt t="7120" x="5791200" y="3543300"/>
          <p14:tracePt t="7138" x="5829300" y="3486150"/>
          <p14:tracePt t="7154" x="5829300" y="3409950"/>
          <p14:tracePt t="7170" x="5791200" y="3308350"/>
          <p14:tracePt t="7187" x="5670550" y="3175000"/>
          <p14:tracePt t="7204" x="5581650" y="3098800"/>
          <p14:tracePt t="7220" x="5461000" y="3041650"/>
          <p14:tracePt t="7237" x="5416550" y="3022600"/>
          <p14:tracePt t="7254" x="5378450" y="3003550"/>
          <p14:tracePt t="7270" x="5372100" y="2997200"/>
          <p14:tracePt t="7287" x="5365750" y="2990850"/>
          <p14:tracePt t="7304" x="5359400" y="2990850"/>
          <p14:tracePt t="7591" x="5314950" y="2990850"/>
          <p14:tracePt t="7598" x="5226050" y="2990850"/>
          <p14:tracePt t="7605" x="5143500" y="2990850"/>
          <p14:tracePt t="7620" x="4965700" y="2997200"/>
          <p14:tracePt t="7637" x="4762500" y="3009900"/>
          <p14:tracePt t="7654" x="4464050" y="3048000"/>
          <p14:tracePt t="7670" x="4286250" y="3067050"/>
          <p14:tracePt t="7687" x="4025900" y="3098800"/>
          <p14:tracePt t="7704" x="3886200" y="3105150"/>
          <p14:tracePt t="7720" x="3759200" y="3117850"/>
          <p14:tracePt t="7737" x="3594100" y="3136900"/>
          <p14:tracePt t="7754" x="3505200" y="3155950"/>
          <p14:tracePt t="7771" x="3435350" y="3175000"/>
          <p14:tracePt t="7787" x="3359150" y="3206750"/>
          <p14:tracePt t="7804" x="3321050" y="3219450"/>
          <p14:tracePt t="7820" x="3289300" y="3244850"/>
          <p14:tracePt t="7837" x="3263900" y="3270250"/>
          <p14:tracePt t="7854" x="3251200" y="3289300"/>
          <p14:tracePt t="7870" x="3206750" y="3333750"/>
          <p14:tracePt t="7887" x="3181350" y="3365500"/>
          <p14:tracePt t="7904" x="3143250" y="3403600"/>
          <p14:tracePt t="7920" x="3073400" y="3473450"/>
          <p14:tracePt t="7937" x="3048000" y="3505200"/>
          <p14:tracePt t="7954" x="3009900" y="3556000"/>
          <p14:tracePt t="7970" x="2990850" y="3575050"/>
          <p14:tracePt t="7987" x="2990850" y="3587750"/>
          <p14:tracePt t="8004" x="2990850" y="3600450"/>
          <p14:tracePt t="8020" x="3009900" y="3613150"/>
          <p14:tracePt t="8037" x="3073400" y="3663950"/>
          <p14:tracePt t="8054" x="3175000" y="3695700"/>
          <p14:tracePt t="8070" x="3371850" y="3746500"/>
          <p14:tracePt t="8087" x="3549650" y="3759200"/>
          <p14:tracePt t="8104" x="3752850" y="3759200"/>
          <p14:tracePt t="8120" x="3956050" y="3746500"/>
          <p14:tracePt t="8137" x="4083050" y="3727450"/>
          <p14:tracePt t="8154" x="4241800" y="3689350"/>
          <p14:tracePt t="8170" x="4324350" y="3657600"/>
          <p14:tracePt t="8187" x="4387850" y="3619500"/>
          <p14:tracePt t="8204" x="4470400" y="3562350"/>
          <p14:tracePt t="8220" x="4495800" y="3524250"/>
          <p14:tracePt t="8237" x="4514850" y="3498850"/>
          <p14:tracePt t="8254" x="4521200" y="3492500"/>
          <p14:tracePt t="8287" x="4521200" y="3486150"/>
          <p14:tracePt t="8304" x="4483100" y="3454400"/>
          <p14:tracePt t="8321" x="4311650" y="3365500"/>
          <p14:tracePt t="8337" x="4127500" y="3333750"/>
          <p14:tracePt t="8354" x="3930650" y="3308350"/>
          <p14:tracePt t="8370" x="3708400" y="3308350"/>
          <p14:tracePt t="8387" x="3346450" y="3333750"/>
          <p14:tracePt t="8404" x="3155950" y="3352800"/>
          <p14:tracePt t="8421" x="2940050" y="3384550"/>
          <p14:tracePt t="8437" x="2844800" y="3403600"/>
          <p14:tracePt t="8454" x="2787650" y="3422650"/>
          <p14:tracePt t="8470" x="2774950" y="3422650"/>
          <p14:tracePt t="8487" x="2768600" y="3422650"/>
          <p14:tracePt t="8559" x="2768600" y="3429000"/>
          <p14:tracePt t="8566" x="2768600" y="3435350"/>
          <p14:tracePt t="8573" x="2774950" y="3441700"/>
          <p14:tracePt t="8587" x="2787650" y="3467100"/>
          <p14:tracePt t="8604" x="2800350" y="3492500"/>
          <p14:tracePt t="8621" x="2832100" y="3562350"/>
          <p14:tracePt t="8637" x="2870200" y="3619500"/>
          <p14:tracePt t="8654" x="2901950" y="3663950"/>
          <p14:tracePt t="8670" x="2952750" y="3714750"/>
          <p14:tracePt t="8687" x="3016250" y="3746500"/>
          <p14:tracePt t="8704" x="3092450" y="3771900"/>
          <p14:tracePt t="8720" x="3200400" y="3797300"/>
          <p14:tracePt t="8737" x="3289300" y="3797300"/>
          <p14:tracePt t="8754" x="3435350" y="3771900"/>
          <p14:tracePt t="8770" x="3536950" y="3746500"/>
          <p14:tracePt t="8787" x="3683000" y="3683000"/>
          <p14:tracePt t="8804" x="3778250" y="3638550"/>
          <p14:tracePt t="8821" x="3873500" y="3581400"/>
          <p14:tracePt t="8837" x="3994150" y="3498850"/>
          <p14:tracePt t="8854" x="4044950" y="3448050"/>
          <p14:tracePt t="8871" x="4070350" y="3422650"/>
          <p14:tracePt t="8887" x="4083050" y="3403600"/>
          <p14:tracePt t="8904" x="4089400" y="3403600"/>
          <p14:tracePt t="8937" x="4083050" y="3390900"/>
          <p14:tracePt t="8954" x="4064000" y="3371850"/>
          <p14:tracePt t="8970" x="3968750" y="3308350"/>
          <p14:tracePt t="8987" x="3898900" y="3276600"/>
          <p14:tracePt t="9004" x="3797300" y="3263900"/>
          <p14:tracePt t="9020" x="3695700" y="3263900"/>
          <p14:tracePt t="9037" x="3587750" y="3276600"/>
          <p14:tracePt t="9054" x="3448050" y="3295650"/>
          <p14:tracePt t="9070" x="3384550" y="3308350"/>
          <p14:tracePt t="9087" x="3346450" y="3314700"/>
          <p14:tracePt t="9104" x="3340100" y="3314700"/>
          <p14:tracePt t="9120" x="3333750" y="3314700"/>
          <p14:tracePt t="11874" x="3321050" y="3314700"/>
          <p14:tracePt t="11881" x="3308350" y="3314700"/>
          <p14:tracePt t="11890" x="3295650" y="3314700"/>
          <p14:tracePt t="11904" x="3263900" y="3314700"/>
          <p14:tracePt t="11921" x="3238500" y="3314700"/>
          <p14:tracePt t="11937" x="3187700" y="3327400"/>
          <p14:tracePt t="11954" x="3162300" y="3333750"/>
          <p14:tracePt t="11971" x="3098800" y="3352800"/>
          <p14:tracePt t="12004" x="3048000" y="3378200"/>
          <p14:tracePt t="12038" x="3028950" y="3397250"/>
          <p14:tracePt t="12071" x="3022600" y="3416300"/>
          <p14:tracePt t="12088" x="3022600" y="3429000"/>
          <p14:tracePt t="12104" x="3016250" y="3441700"/>
          <p14:tracePt t="12121" x="3016250" y="3454400"/>
          <p14:tracePt t="12137" x="3022600" y="3467100"/>
          <p14:tracePt t="12154" x="3041650" y="3505200"/>
          <p14:tracePt t="12170" x="3060700" y="3536950"/>
          <p14:tracePt t="12187" x="3092450" y="3556000"/>
          <p14:tracePt t="12204" x="3162300" y="3600450"/>
          <p14:tracePt t="12221" x="3232150" y="3632200"/>
          <p14:tracePt t="12237" x="3346450" y="3651250"/>
          <p14:tracePt t="12254" x="3422650" y="3663950"/>
          <p14:tracePt t="12270" x="3562350" y="3657600"/>
          <p14:tracePt t="12288" x="3670300" y="3651250"/>
          <p14:tracePt t="12304" x="3778250" y="3638550"/>
          <p14:tracePt t="12321" x="3911600" y="3613150"/>
          <p14:tracePt t="12338" x="3968750" y="3606800"/>
          <p14:tracePt t="12354" x="4070350" y="3581400"/>
          <p14:tracePt t="12371" x="4133850" y="3568700"/>
          <p14:tracePt t="12388" x="4178300" y="3556000"/>
          <p14:tracePt t="12404" x="4254500" y="3530600"/>
          <p14:tracePt t="12421" x="4286250" y="3517900"/>
          <p14:tracePt t="12437" x="4305300" y="3498850"/>
          <p14:tracePt t="12454" x="4318000" y="3492500"/>
          <p14:tracePt t="12470" x="4318000" y="3486150"/>
          <p14:tracePt t="12487" x="4318000" y="3435350"/>
          <p14:tracePt t="12504" x="4305300" y="3378200"/>
          <p14:tracePt t="12521" x="4273550" y="3308350"/>
          <p14:tracePt t="12537" x="4210050" y="3213100"/>
          <p14:tracePt t="12554" x="4152900" y="3162300"/>
          <p14:tracePt t="12571" x="4064000" y="3111500"/>
          <p14:tracePt t="12588" x="4013200" y="3079750"/>
          <p14:tracePt t="12604" x="3943350" y="3054350"/>
          <p14:tracePt t="12621" x="3784600" y="3022600"/>
          <p14:tracePt t="12638" x="3663950" y="3016250"/>
          <p14:tracePt t="12654" x="3556000" y="3016250"/>
          <p14:tracePt t="12671" x="3403600" y="3041650"/>
          <p14:tracePt t="12687" x="3314700" y="3060700"/>
          <p14:tracePt t="12704" x="3238500" y="3079750"/>
          <p14:tracePt t="12721" x="3194050" y="3092450"/>
          <p14:tracePt t="12737" x="3175000" y="3105150"/>
          <p14:tracePt t="12754" x="3136900" y="3124200"/>
          <p14:tracePt t="12771" x="3111500" y="3143250"/>
          <p14:tracePt t="12787" x="3092450" y="3175000"/>
          <p14:tracePt t="12804" x="3086100" y="3194050"/>
          <p14:tracePt t="12821" x="3073400" y="3244850"/>
          <p14:tracePt t="12838" x="3073400" y="3289300"/>
          <p14:tracePt t="12854" x="3073400" y="3340100"/>
          <p14:tracePt t="12871" x="3098800" y="3416300"/>
          <p14:tracePt t="12888" x="3124200" y="3448050"/>
          <p14:tracePt t="12904" x="3181350" y="3492500"/>
          <p14:tracePt t="12921" x="3244850" y="3505200"/>
          <p14:tracePt t="12938" x="3321050" y="3505200"/>
          <p14:tracePt t="12954" x="3467100" y="3460750"/>
          <p14:tracePt t="12971" x="3587750" y="3416300"/>
          <p14:tracePt t="12988" x="3752850" y="3333750"/>
          <p14:tracePt t="13004" x="3822700" y="3302000"/>
          <p14:tracePt t="13021" x="3886200" y="3270250"/>
          <p14:tracePt t="13037" x="3949700" y="3232150"/>
          <p14:tracePt t="13054" x="3987800" y="3206750"/>
          <p14:tracePt t="13071" x="4019550" y="3181350"/>
          <p14:tracePt t="13088" x="4044950" y="3168650"/>
          <p14:tracePt t="13104" x="4057650" y="3162300"/>
          <p14:tracePt t="13121" x="4064000" y="3149600"/>
          <p14:tracePt t="13190" x="4057650" y="3149600"/>
          <p14:tracePt t="13198" x="4032250" y="3124200"/>
          <p14:tracePt t="13205" x="4013200" y="3124200"/>
          <p14:tracePt t="13221" x="3968750" y="3098800"/>
          <p14:tracePt t="13238" x="3892550" y="3073400"/>
          <p14:tracePt t="13254" x="3727450" y="3054350"/>
          <p14:tracePt t="13271" x="3600450" y="3054350"/>
          <p14:tracePt t="13287" x="3429000" y="3054350"/>
          <p14:tracePt t="13304" x="3340100" y="3067050"/>
          <p14:tracePt t="13321" x="3251200" y="3086100"/>
          <p14:tracePt t="13337" x="3155950" y="3105150"/>
          <p14:tracePt t="13354" x="3124200" y="3105150"/>
          <p14:tracePt t="13371" x="3105150" y="3111500"/>
          <p14:tracePt t="13388" x="3098800" y="3111500"/>
          <p14:tracePt t="13404" x="3092450" y="3117850"/>
          <p14:tracePt t="13421" x="3079750" y="3130550"/>
          <p14:tracePt t="13438" x="3067050" y="3155950"/>
          <p14:tracePt t="13455" x="3048000" y="3225800"/>
          <p14:tracePt t="13471" x="3041650" y="3282950"/>
          <p14:tracePt t="13487" x="3048000" y="3352800"/>
          <p14:tracePt t="13504" x="3079750" y="3454400"/>
          <p14:tracePt t="13520" x="3124200" y="3517900"/>
          <p14:tracePt t="13538" x="3225800" y="3625850"/>
          <p14:tracePt t="13554" x="3302000" y="3695700"/>
          <p14:tracePt t="13571" x="3390900" y="3759200"/>
          <p14:tracePt t="13573" x="3429000" y="3784600"/>
          <p14:tracePt t="13587" x="3530600" y="3822700"/>
          <p14:tracePt t="13604" x="3657600" y="3835400"/>
          <p14:tracePt t="13621" x="3797300" y="3854450"/>
          <p14:tracePt t="13637" x="3956050" y="3854450"/>
          <p14:tracePt t="13654" x="4038600" y="3829050"/>
          <p14:tracePt t="13671" x="4159250" y="3752850"/>
          <p14:tracePt t="13688" x="4235450" y="3702050"/>
          <p14:tracePt t="13704" x="4305300" y="3644900"/>
          <p14:tracePt t="13721" x="4381500" y="3575050"/>
          <p14:tracePt t="13738" x="4406900" y="3530600"/>
          <p14:tracePt t="13754" x="4445000" y="3454400"/>
          <p14:tracePt t="13771" x="4451350" y="3384550"/>
          <p14:tracePt t="13787" x="4451350" y="3321050"/>
          <p14:tracePt t="13804" x="4425950" y="3213100"/>
          <p14:tracePt t="13821" x="4400550" y="3155950"/>
          <p14:tracePt t="13838" x="4305300" y="3073400"/>
          <p14:tracePt t="13854" x="4216400" y="3035300"/>
          <p14:tracePt t="13871" x="4121150" y="2997200"/>
          <p14:tracePt t="13887" x="3975100" y="2971800"/>
          <p14:tracePt t="13904" x="3860800" y="2959100"/>
          <p14:tracePt t="13921" x="3663950" y="2959100"/>
          <p14:tracePt t="13938" x="3543300" y="2984500"/>
          <p14:tracePt t="13954" x="3441700" y="3009900"/>
          <p14:tracePt t="13971" x="3333750" y="3060700"/>
          <p14:tracePt t="13987" x="3282950" y="3086100"/>
          <p14:tracePt t="14005" x="3206750" y="3136900"/>
          <p14:tracePt t="14021" x="3175000" y="3175000"/>
          <p14:tracePt t="14038" x="3136900" y="3225800"/>
          <p14:tracePt t="14054" x="3105150" y="3314700"/>
          <p14:tracePt t="14071" x="3086100" y="3371850"/>
          <p14:tracePt t="14087" x="3079750" y="3422650"/>
          <p14:tracePt t="14104" x="3079750" y="3479800"/>
          <p14:tracePt t="14121" x="3086100" y="3505200"/>
          <p14:tracePt t="14137" x="3105150" y="3530600"/>
          <p14:tracePt t="14154" x="3175000" y="3568700"/>
          <p14:tracePt t="14171" x="3257550" y="3581400"/>
          <p14:tracePt t="14187" x="3416300" y="3587750"/>
          <p14:tracePt t="14204" x="3556000" y="3587750"/>
          <p14:tracePt t="14221" x="3784600" y="3581400"/>
          <p14:tracePt t="14238" x="3898900" y="3549650"/>
          <p14:tracePt t="14254" x="3981450" y="3524250"/>
          <p14:tracePt t="14271" x="4057650" y="3479800"/>
          <p14:tracePt t="14287" x="4108450" y="3441700"/>
          <p14:tracePt t="14304" x="4159250" y="3397250"/>
          <p14:tracePt t="14321" x="4216400" y="3333750"/>
          <p14:tracePt t="14337" x="4235450" y="3308350"/>
          <p14:tracePt t="14354" x="4248150" y="3308350"/>
          <p14:tracePt t="14371" x="4248150" y="3302000"/>
          <p14:tracePt t="14388" x="4241800" y="3295650"/>
          <p14:tracePt t="14404" x="4203700" y="3257550"/>
          <p14:tracePt t="14421" x="4159250" y="3206750"/>
          <p14:tracePt t="14437" x="4070350" y="3149600"/>
          <p14:tracePt t="14454" x="3994150" y="3124200"/>
          <p14:tracePt t="14471" x="3848100" y="3092450"/>
          <p14:tracePt t="14488" x="3733800" y="3086100"/>
          <p14:tracePt t="14504" x="3625850" y="3086100"/>
          <p14:tracePt t="14521" x="3498850" y="3117850"/>
          <p14:tracePt t="14537" x="3441700" y="3136900"/>
          <p14:tracePt t="14554" x="3378200" y="3162300"/>
          <p14:tracePt t="14571" x="3321050" y="3200400"/>
          <p14:tracePt t="14587" x="3302000" y="3219450"/>
          <p14:tracePt t="14604" x="3276600" y="3251200"/>
          <p14:tracePt t="14621" x="3251200" y="3302000"/>
          <p14:tracePt t="14638" x="3238500" y="3346450"/>
          <p14:tracePt t="14654" x="3225800" y="3403600"/>
          <p14:tracePt t="14671" x="3225800" y="3441700"/>
          <p14:tracePt t="14688" x="3238500" y="3486150"/>
          <p14:tracePt t="14704" x="3251200" y="3511550"/>
          <p14:tracePt t="14721" x="3276600" y="3536950"/>
          <p14:tracePt t="14737" x="3327400" y="3575050"/>
          <p14:tracePt t="14754" x="3384550" y="3613150"/>
          <p14:tracePt t="14771" x="3448050" y="3638550"/>
          <p14:tracePt t="14788" x="3594100" y="3670300"/>
          <p14:tracePt t="14804" x="3727450" y="3670300"/>
          <p14:tracePt t="14821" x="3911600" y="3657600"/>
          <p14:tracePt t="14837" x="4025900" y="3625850"/>
          <p14:tracePt t="14854" x="4114800" y="3587750"/>
          <p14:tracePt t="14871" x="4254500" y="3517900"/>
          <p14:tracePt t="14888" x="4330700" y="3473450"/>
          <p14:tracePt t="14904" x="4413250" y="3422650"/>
          <p14:tracePt t="14921" x="4445000" y="3390900"/>
          <p14:tracePt t="14938" x="4451350" y="3378200"/>
          <p14:tracePt t="14954" x="4457700" y="3333750"/>
          <p14:tracePt t="14971" x="4451350" y="3295650"/>
          <p14:tracePt t="14987" x="4432300" y="3257550"/>
          <p14:tracePt t="15004" x="4381500" y="3181350"/>
          <p14:tracePt t="15021" x="4330700" y="3136900"/>
          <p14:tracePt t="15037" x="4210050" y="3060700"/>
          <p14:tracePt t="15054" x="4146550" y="3028950"/>
          <p14:tracePt t="15071" x="4057650" y="3016250"/>
          <p14:tracePt t="15088" x="4000500" y="3016250"/>
          <p14:tracePt t="15104" x="3937000" y="3016250"/>
          <p14:tracePt t="15121" x="3841750" y="3041650"/>
          <p14:tracePt t="15137" x="3771900" y="3073400"/>
          <p14:tracePt t="15154" x="3708400" y="3124200"/>
          <p14:tracePt t="15171" x="3644900" y="3200400"/>
          <p14:tracePt t="15188" x="3619500" y="3251200"/>
          <p14:tracePt t="15204" x="3581400" y="3333750"/>
          <p14:tracePt t="15221" x="3581400" y="3359150"/>
          <p14:tracePt t="15237" x="3575050" y="3390900"/>
          <p14:tracePt t="15254" x="3568700" y="3429000"/>
          <p14:tracePt t="15271" x="3568700" y="3454400"/>
          <p14:tracePt t="15287" x="3568700" y="3479800"/>
          <p14:tracePt t="15304" x="3575050" y="3511550"/>
          <p14:tracePt t="15321" x="3594100" y="3536950"/>
          <p14:tracePt t="15337" x="3606800" y="3556000"/>
          <p14:tracePt t="15354" x="3619500" y="3568700"/>
          <p14:tracePt t="15371" x="3632200" y="3581400"/>
          <p14:tracePt t="15387" x="3638550" y="3587750"/>
          <p14:tracePt t="15404" x="3651250" y="3594100"/>
          <p14:tracePt t="15437" x="3657600" y="3594100"/>
          <p14:tracePt t="16766" x="3663950" y="3594100"/>
          <p14:tracePt t="16773" x="3683000" y="3587750"/>
          <p14:tracePt t="16780" x="3702050" y="3581400"/>
          <p14:tracePt t="16787" x="3714750" y="3568700"/>
          <p14:tracePt t="16805" x="3752850" y="3543300"/>
          <p14:tracePt t="16821" x="3797300" y="3524250"/>
          <p14:tracePt t="16838" x="3892550" y="3479800"/>
          <p14:tracePt t="16855" x="4000500" y="3435350"/>
          <p14:tracePt t="16888" x="4381500" y="3282950"/>
          <p14:tracePt t="16921" x="4813300" y="3168650"/>
          <p14:tracePt t="16954" x="5334000" y="3067050"/>
          <p14:tracePt t="16971" x="5543550" y="3035300"/>
          <p14:tracePt t="16987" x="5765800" y="3022600"/>
          <p14:tracePt t="17004" x="6032500" y="3003550"/>
          <p14:tracePt t="17021" x="6172200" y="2984500"/>
          <p14:tracePt t="17037" x="6356350" y="2971800"/>
          <p14:tracePt t="17054" x="6457950" y="2971800"/>
          <p14:tracePt t="17071" x="6559550" y="2978150"/>
          <p14:tracePt t="17073" x="6591300" y="2984500"/>
          <p14:tracePt t="17088" x="6642100" y="2997200"/>
          <p14:tracePt t="17104" x="6680200" y="3009900"/>
          <p14:tracePt t="17121" x="6699250" y="3016250"/>
          <p14:tracePt t="17786" x="6686550" y="3016250"/>
          <p14:tracePt t="17793" x="6661150" y="3016250"/>
          <p14:tracePt t="17804" x="6629400" y="3009900"/>
          <p14:tracePt t="17821" x="6527800" y="2990850"/>
          <p14:tracePt t="17838" x="6445250" y="2965450"/>
          <p14:tracePt t="17854" x="6343650" y="2946400"/>
          <p14:tracePt t="17871" x="6159500" y="2927350"/>
          <p14:tracePt t="17904" x="5867400" y="2952750"/>
          <p14:tracePt t="17938" x="5632450" y="3028950"/>
          <p14:tracePt t="17971" x="5416550" y="3149600"/>
          <p14:tracePt t="17988" x="5334000" y="3238500"/>
          <p14:tracePt t="18004" x="5270500" y="3302000"/>
          <p14:tracePt t="18021" x="5226050" y="3378200"/>
          <p14:tracePt t="18038" x="5181600" y="3460750"/>
          <p14:tracePt t="18054" x="5168900" y="3505200"/>
          <p14:tracePt t="18071" x="5162550" y="3530600"/>
          <p14:tracePt t="18073" x="5162550" y="3549650"/>
          <p14:tracePt t="18088" x="5162550" y="3575050"/>
          <p14:tracePt t="18104" x="5181600" y="3600450"/>
          <p14:tracePt t="18121" x="5226050" y="3644900"/>
          <p14:tracePt t="18138" x="5270500" y="3683000"/>
          <p14:tracePt t="18155" x="5365750" y="3752850"/>
          <p14:tracePt t="18171" x="5480050" y="3822700"/>
          <p14:tracePt t="18188" x="5638800" y="3892550"/>
          <p14:tracePt t="18204" x="5873750" y="3956050"/>
          <p14:tracePt t="18221" x="6038850" y="3994150"/>
          <p14:tracePt t="18238" x="6299200" y="3994150"/>
          <p14:tracePt t="18254" x="6438900" y="3981450"/>
          <p14:tracePt t="18271" x="6584950" y="3956050"/>
          <p14:tracePt t="18287" x="6794500" y="3892550"/>
          <p14:tracePt t="18305" x="6915150" y="3829050"/>
          <p14:tracePt t="18321" x="7016750" y="3784600"/>
          <p14:tracePt t="18338" x="7118350" y="3727450"/>
          <p14:tracePt t="18354" x="7181850" y="3689350"/>
          <p14:tracePt t="18371" x="7226300" y="3657600"/>
          <p14:tracePt t="18388" x="7321550" y="3594100"/>
          <p14:tracePt t="18405" x="7366000" y="3562350"/>
          <p14:tracePt t="18421" x="7397750" y="3505200"/>
          <p14:tracePt t="18438" x="7410450" y="3467100"/>
          <p14:tracePt t="18454" x="7429500" y="3409950"/>
          <p14:tracePt t="18471" x="7435850" y="3378200"/>
          <p14:tracePt t="18488" x="7435850" y="3340100"/>
          <p14:tracePt t="18504" x="7416800" y="3295650"/>
          <p14:tracePt t="18521" x="7372350" y="3270250"/>
          <p14:tracePt t="18537" x="7245350" y="3219450"/>
          <p14:tracePt t="18554" x="7105650" y="3175000"/>
          <p14:tracePt t="18571" x="6972300" y="3162300"/>
          <p14:tracePt t="18574" x="6870700" y="3162300"/>
          <p14:tracePt t="18588" x="6667500" y="3143250"/>
          <p14:tracePt t="18605" x="6438900" y="3143250"/>
          <p14:tracePt t="18621" x="6235700" y="3143250"/>
          <p14:tracePt t="18638" x="5949950" y="3187700"/>
          <p14:tracePt t="18654" x="5797550" y="3219450"/>
          <p14:tracePt t="18671" x="5619750" y="3289300"/>
          <p14:tracePt t="18688" x="5537200" y="3333750"/>
          <p14:tracePt t="18704" x="5492750" y="3359150"/>
          <p14:tracePt t="18721" x="5441950" y="3378200"/>
          <p14:tracePt t="18737" x="5429250" y="3390900"/>
          <p14:tracePt t="18754" x="5410200" y="3409950"/>
          <p14:tracePt t="18771" x="5397500" y="3422650"/>
          <p14:tracePt t="18788" x="5384800" y="3435350"/>
          <p14:tracePt t="18804" x="5372100" y="3467100"/>
          <p14:tracePt t="18821" x="5359400" y="3479800"/>
          <p14:tracePt t="18838" x="5353050" y="3486150"/>
          <p14:tracePt t="18854" x="5353050" y="3492500"/>
          <p14:tracePt t="18871" x="5346700" y="3492500"/>
          <p14:tracePt t="19235" x="5346700" y="3498850"/>
          <p14:tracePt t="19291" x="5346700" y="3505200"/>
          <p14:tracePt t="19361" x="5353050" y="3511550"/>
          <p14:tracePt t="19667" x="5365750" y="3511550"/>
          <p14:tracePt t="19674" x="5384800" y="3511550"/>
          <p14:tracePt t="19681" x="5410200" y="3511550"/>
          <p14:tracePt t="19688" x="5435600" y="3517900"/>
          <p14:tracePt t="19705" x="5499100" y="3517900"/>
          <p14:tracePt t="19721" x="5575300" y="3517900"/>
          <p14:tracePt t="19738" x="5715000" y="3524250"/>
          <p14:tracePt t="19755" x="5835650" y="3536950"/>
          <p14:tracePt t="19788" x="6178550" y="3575050"/>
          <p14:tracePt t="19821" x="6508750" y="3638550"/>
          <p14:tracePt t="19854" x="6661150" y="3670300"/>
          <p14:tracePt t="19871" x="6724650" y="3676650"/>
          <p14:tracePt t="19888" x="6750050" y="3676650"/>
          <p14:tracePt t="19904" x="6775450" y="3670300"/>
          <p14:tracePt t="19921" x="6781800" y="3651250"/>
          <p14:tracePt t="19938" x="6807200" y="3619500"/>
          <p14:tracePt t="19955" x="6826250" y="3594100"/>
          <p14:tracePt t="19971" x="6838950" y="3556000"/>
          <p14:tracePt t="19988" x="6864350" y="3505200"/>
          <p14:tracePt t="20005" x="6883400" y="3454400"/>
          <p14:tracePt t="20021" x="6908800" y="3397250"/>
          <p14:tracePt t="20038" x="6915150" y="3378200"/>
          <p14:tracePt t="20055" x="6915150" y="3371850"/>
          <p14:tracePt t="20057" x="6915150" y="3365500"/>
          <p14:tracePt t="20112" x="6915150" y="3359150"/>
          <p14:tracePt t="20126" x="6915150" y="3352800"/>
          <p14:tracePt t="20134" x="6902450" y="3346450"/>
          <p14:tracePt t="20140" x="6902450" y="3340100"/>
          <p14:tracePt t="20154" x="6877050" y="3321050"/>
          <p14:tracePt t="20171" x="6845300" y="3314700"/>
          <p14:tracePt t="20189" x="6775450" y="3302000"/>
          <p14:tracePt t="20205" x="6718300" y="3302000"/>
          <p14:tracePt t="20221" x="6648450" y="3327400"/>
          <p14:tracePt t="20238" x="6565900" y="3359150"/>
          <p14:tracePt t="20255" x="6445250" y="3422650"/>
          <p14:tracePt t="20271" x="6381750" y="3454400"/>
          <p14:tracePt t="20288" x="6324600" y="3492500"/>
          <p14:tracePt t="20305" x="6305550" y="3498850"/>
          <p14:tracePt t="20321" x="6292850" y="3498850"/>
          <p14:tracePt t="20355" x="6292850" y="3505200"/>
          <p14:tracePt t="20405" x="6286500" y="3505200"/>
          <p14:tracePt t="20411" x="6286500" y="3511550"/>
          <p14:tracePt t="20426" x="6280150" y="3511550"/>
          <p14:tracePt t="20438" x="6273800" y="3511550"/>
          <p14:tracePt t="20460" x="6267450" y="3511550"/>
          <p14:tracePt t="20503" x="6261100" y="3511550"/>
          <p14:tracePt t="21039" x="6254750" y="3517900"/>
          <p14:tracePt t="21061" x="6254750" y="3524250"/>
          <p14:tracePt t="21066" x="6254750" y="3530600"/>
          <p14:tracePt t="21088" x="6254750" y="3536950"/>
          <p14:tracePt t="21094" x="6248400" y="3543300"/>
          <p14:tracePt t="21122" x="6242050" y="3549650"/>
          <p14:tracePt t="21137" x="6242050" y="3556000"/>
          <p14:tracePt t="21485" x="6242050" y="3549650"/>
          <p14:tracePt t="21506" x="6235700" y="3549650"/>
          <p14:tracePt t="21526" x="6229350" y="3549650"/>
          <p14:tracePt t="21555" x="6229350" y="3543300"/>
          <p14:tracePt t="22084" x="6223000" y="3536950"/>
          <p14:tracePt t="24620" x="6216650" y="3536950"/>
          <p14:tracePt t="24772" x="6223000" y="3536950"/>
          <p14:tracePt t="24780" x="6229350" y="3536950"/>
          <p14:tracePt t="24788" x="6235700" y="3543300"/>
          <p14:tracePt t="24805" x="6254750" y="3543300"/>
          <p14:tracePt t="24821" x="6318250" y="3562350"/>
          <p14:tracePt t="24838" x="6388100" y="3587750"/>
          <p14:tracePt t="24855" x="6470650" y="3606800"/>
          <p14:tracePt t="24871" x="6604000" y="3632200"/>
          <p14:tracePt t="24905" x="6826250" y="3663950"/>
          <p14:tracePt t="24938" x="7029450" y="3663950"/>
          <p14:tracePt t="24971" x="7277100" y="3651250"/>
          <p14:tracePt t="24988" x="7359650" y="3638550"/>
          <p14:tracePt t="25004" x="7391400" y="3619500"/>
          <p14:tracePt t="25022" x="7410450" y="3606800"/>
          <p14:tracePt t="25038" x="7423150" y="3594100"/>
          <p14:tracePt t="25071" x="7423150" y="3562350"/>
          <p14:tracePt t="25073" x="7429500" y="3543300"/>
          <p14:tracePt t="25088" x="7423150" y="3441700"/>
          <p14:tracePt t="25105" x="7404100" y="3352800"/>
          <p14:tracePt t="25121" x="7353300" y="3232150"/>
          <p14:tracePt t="25138" x="7296150" y="3175000"/>
          <p14:tracePt t="25155" x="7219950" y="3130550"/>
          <p14:tracePt t="25172" x="7061200" y="3086100"/>
          <p14:tracePt t="25188" x="6940550" y="3067050"/>
          <p14:tracePt t="25205" x="6737350" y="3054350"/>
          <p14:tracePt t="25222" x="6610350" y="3054350"/>
          <p14:tracePt t="25238" x="6438900" y="3073400"/>
          <p14:tracePt t="25255" x="6337300" y="3086100"/>
          <p14:tracePt t="25272" x="6242050" y="3098800"/>
          <p14:tracePt t="25288" x="6096000" y="3136900"/>
          <p14:tracePt t="25305" x="6013450" y="3162300"/>
          <p14:tracePt t="25322" x="5962650" y="3175000"/>
          <p14:tracePt t="25338" x="5949950" y="3175000"/>
          <p14:tracePt t="25386" x="5943600" y="3181350"/>
          <p14:tracePt t="25399" x="5937250" y="3194050"/>
          <p14:tracePt t="25407" x="5937250" y="3200400"/>
          <p14:tracePt t="25422" x="5937250" y="3244850"/>
          <p14:tracePt t="25438" x="5943600" y="3295650"/>
          <p14:tracePt t="25455" x="5962650" y="3352800"/>
          <p14:tracePt t="25472" x="6064250" y="3467100"/>
          <p14:tracePt t="25488" x="6159500" y="3543300"/>
          <p14:tracePt t="25505" x="6330950" y="3619500"/>
          <p14:tracePt t="25522" x="6445250" y="3670300"/>
          <p14:tracePt t="25538" x="6635750" y="3733800"/>
          <p14:tracePt t="25555" x="6731000" y="3752850"/>
          <p14:tracePt t="25572" x="6813550" y="3759200"/>
          <p14:tracePt t="25574" x="6858000" y="3759200"/>
          <p14:tracePt t="25588" x="6915150" y="3746500"/>
          <p14:tracePt t="25605" x="6965950" y="3727450"/>
          <p14:tracePt t="25622" x="7035800" y="3689350"/>
          <p14:tracePt t="25638" x="7099300" y="3651250"/>
          <p14:tracePt t="25655" x="7156450" y="3606800"/>
          <p14:tracePt t="25671" x="7213600" y="3536950"/>
          <p14:tracePt t="25688" x="7239000" y="3498850"/>
          <p14:tracePt t="25705" x="7251700" y="3435350"/>
          <p14:tracePt t="25722" x="7258050" y="3403600"/>
          <p14:tracePt t="25738" x="7258050" y="3378200"/>
          <p14:tracePt t="25755" x="7219950" y="3333750"/>
          <p14:tracePt t="25772" x="7181850" y="3308350"/>
          <p14:tracePt t="25788" x="7124700" y="3289300"/>
          <p14:tracePt t="25805" x="7023100" y="3270250"/>
          <p14:tracePt t="25822" x="6953250" y="3257550"/>
          <p14:tracePt t="25838" x="6883400" y="3257550"/>
          <p14:tracePt t="25855" x="6838950" y="3257550"/>
          <p14:tracePt t="25871" x="6813550" y="3257550"/>
          <p14:tracePt t="25888" x="6788150" y="3257550"/>
          <p14:tracePt t="25904" x="6781800" y="3257550"/>
          <p14:tracePt t="25943" x="6775450" y="3263900"/>
          <p14:tracePt t="25978" x="6762750" y="3270250"/>
          <p14:tracePt t="25991" x="6750050" y="3276600"/>
          <p14:tracePt t="26006" x="6743700" y="3282950"/>
          <p14:tracePt t="26012" x="6737350" y="3289300"/>
          <p14:tracePt t="26021" x="6731000" y="3289300"/>
          <p14:tracePt t="26038" x="6711950" y="3295650"/>
          <p14:tracePt t="26055" x="6692900" y="3308350"/>
          <p14:tracePt t="26072" x="6680200" y="3314700"/>
          <p14:tracePt t="26088" x="6667500" y="3327400"/>
          <p14:tracePt t="26105" x="6648450" y="3340100"/>
          <p14:tracePt t="26122" x="6623050" y="3365500"/>
          <p14:tracePt t="26138" x="6584950" y="3397250"/>
          <p14:tracePt t="26155" x="6559550" y="3416300"/>
          <p14:tracePt t="26172" x="6534150" y="3429000"/>
          <p14:tracePt t="26188" x="6508750" y="3448050"/>
          <p14:tracePt t="26205" x="6502400" y="3448050"/>
          <p14:tracePt t="26221" x="6496050" y="3448050"/>
          <p14:tracePt t="26263" x="6489700" y="3454400"/>
          <p14:tracePt t="26305" x="6483350" y="3454400"/>
          <p14:tracePt t="26319" x="6477000" y="3454400"/>
          <p14:tracePt t="26326" x="6470650" y="3460750"/>
          <p14:tracePt t="26340" x="6464300" y="3460750"/>
          <p14:tracePt t="26355" x="6457950" y="3460750"/>
          <p14:tracePt t="26372" x="6451600" y="3460750"/>
          <p14:tracePt t="27050" x="6445250" y="3460750"/>
          <p14:tracePt t="27057" x="6438900" y="3460750"/>
          <p14:tracePt t="27063" x="6432550" y="3467100"/>
          <p14:tracePt t="27071" x="6426200" y="3467100"/>
          <p14:tracePt t="27088" x="6407150" y="3473450"/>
          <p14:tracePt t="27105" x="6375400" y="3486150"/>
          <p14:tracePt t="27122" x="6350000" y="3486150"/>
          <p14:tracePt t="27139" x="6330950" y="3486150"/>
          <p14:tracePt t="27172" x="6324600" y="3486150"/>
          <p14:tracePt t="27385" x="6330950" y="3486150"/>
          <p14:tracePt t="27391" x="6343650" y="3492500"/>
          <p14:tracePt t="27399" x="6343650" y="3498850"/>
          <p14:tracePt t="27406" x="6356350" y="3505200"/>
          <p14:tracePt t="27421" x="6369050" y="3511550"/>
          <p14:tracePt t="27438" x="6381750" y="3530600"/>
          <p14:tracePt t="27455" x="6394450" y="3556000"/>
          <p14:tracePt t="27472" x="6407150" y="3562350"/>
          <p14:tracePt t="27488" x="6413500" y="3568700"/>
          <p14:tracePt t="27505" x="6413500" y="3575050"/>
          <p14:tracePt t="27538" x="6419850" y="3581400"/>
          <p14:tracePt t="27789" x="6413500" y="3575050"/>
          <p14:tracePt t="27796" x="6407150" y="3556000"/>
          <p14:tracePt t="27805" x="6400800" y="3543300"/>
          <p14:tracePt t="27822" x="6381750" y="3511550"/>
          <p14:tracePt t="27838" x="6375400" y="3435350"/>
          <p14:tracePt t="27855" x="6369050" y="3390900"/>
          <p14:tracePt t="27888" x="6381750" y="3276600"/>
          <p14:tracePt t="27922" x="6413500" y="3219450"/>
          <p14:tracePt t="27955" x="6413500" y="3213100"/>
          <p14:tracePt t="28069" x="6400800" y="3219450"/>
          <p14:tracePt t="28073" x="6388100" y="3225800"/>
          <p14:tracePt t="28081" x="6375400" y="3232150"/>
          <p14:tracePt t="28088" x="6356350" y="3244850"/>
          <p14:tracePt t="28105" x="6311900" y="3257550"/>
          <p14:tracePt t="28122" x="6273800" y="3289300"/>
          <p14:tracePt t="28138" x="6248400" y="3308350"/>
          <p14:tracePt t="28155" x="6235700" y="3321050"/>
          <p14:tracePt t="28171" x="6223000" y="3333750"/>
          <p14:tracePt t="28188" x="6210300" y="3340100"/>
          <p14:tracePt t="28205" x="6197600" y="3359150"/>
          <p14:tracePt t="28222" x="6178550" y="3390900"/>
          <p14:tracePt t="28238" x="6159500" y="3416300"/>
          <p14:tracePt t="28255" x="6140450" y="3454400"/>
          <p14:tracePt t="28272" x="6134100" y="3467100"/>
          <p14:tracePt t="28289" x="6121400" y="3486150"/>
          <p14:tracePt t="28305" x="6115050" y="3492500"/>
          <p14:tracePt t="28322" x="6115050" y="3498850"/>
          <p14:tracePt t="28395" x="6108700" y="3498850"/>
          <p14:tracePt t="28973" x="6115050" y="3492500"/>
          <p14:tracePt t="29148" x="6108700" y="3498850"/>
          <p14:tracePt t="29160" x="6102350" y="3498850"/>
          <p14:tracePt t="29167" x="6089650" y="3498850"/>
          <p14:tracePt t="29175" x="6070600" y="3498850"/>
          <p14:tracePt t="29188" x="6045200" y="3498850"/>
          <p14:tracePt t="29205" x="6013450" y="3492500"/>
          <p14:tracePt t="29222" x="5981700" y="3486150"/>
          <p14:tracePt t="29255" x="5956300" y="3479800"/>
          <p14:tracePt t="29289" x="5943600" y="3473450"/>
          <p14:tracePt t="29322" x="5937250" y="3422650"/>
          <p14:tracePt t="29339" x="5937250" y="3365500"/>
          <p14:tracePt t="29356" x="6000750" y="3213100"/>
          <p14:tracePt t="29372" x="6070600" y="3098800"/>
          <p14:tracePt t="29388" x="6153150" y="3003550"/>
          <p14:tracePt t="29405" x="6292850" y="2844800"/>
          <p14:tracePt t="29422" x="6381750" y="2762250"/>
          <p14:tracePt t="29438" x="6477000" y="2698750"/>
          <p14:tracePt t="29455" x="6616700" y="2647950"/>
          <p14:tracePt t="29472" x="6705600" y="2635250"/>
          <p14:tracePt t="29488" x="6845300" y="2654300"/>
          <p14:tracePt t="29505" x="6940550" y="2698750"/>
          <p14:tracePt t="29521" x="7035800" y="2781300"/>
          <p14:tracePt t="29538" x="7188200" y="2952750"/>
          <p14:tracePt t="29555" x="7258050" y="3054350"/>
          <p14:tracePt t="29571" x="7327900" y="3238500"/>
          <p14:tracePt t="29589" x="7346950" y="3346450"/>
          <p14:tracePt t="29605" x="7353300" y="3454400"/>
          <p14:tracePt t="29622" x="7353300" y="3543300"/>
          <p14:tracePt t="29639" x="7340600" y="3575050"/>
          <p14:tracePt t="29655" x="7327900" y="3600450"/>
          <p14:tracePt t="29672" x="7296150" y="3632200"/>
          <p14:tracePt t="29689" x="7277100" y="3651250"/>
          <p14:tracePt t="29705" x="7232650" y="3676650"/>
          <p14:tracePt t="29722" x="7213600" y="3689350"/>
          <p14:tracePt t="29739" x="7200900" y="3695700"/>
          <p14:tracePt t="29772" x="7194550" y="3695700"/>
          <p14:tracePt t="29836" x="7188200" y="3695700"/>
          <p14:tracePt t="30093" x="7181850" y="3702050"/>
          <p14:tracePt t="30101" x="7175500" y="3708400"/>
          <p14:tracePt t="30109" x="7162800" y="3708400"/>
          <p14:tracePt t="30121" x="7150100" y="3714750"/>
          <p14:tracePt t="30139" x="7112000" y="3721100"/>
          <p14:tracePt t="30155" x="7073900" y="3721100"/>
          <p14:tracePt t="30172" x="6978650" y="3702050"/>
          <p14:tracePt t="30189" x="6908800" y="3683000"/>
          <p14:tracePt t="30221" x="6743700" y="3619500"/>
          <p14:tracePt t="30255" x="6629400" y="3562350"/>
          <p14:tracePt t="30289" x="6508750" y="3505200"/>
          <p14:tracePt t="30305" x="6470650" y="3486150"/>
          <p14:tracePt t="30322" x="6445250" y="3473450"/>
          <p14:tracePt t="30338" x="6419850" y="3460750"/>
          <p14:tracePt t="30355" x="6407150" y="3454400"/>
          <p14:tracePt t="31019" x="6375400" y="3454400"/>
          <p14:tracePt t="31026" x="6330950" y="3454400"/>
          <p14:tracePt t="31038" x="6280150" y="3454400"/>
          <p14:tracePt t="31055" x="6134100" y="3441700"/>
          <p14:tracePt t="31072" x="6051550" y="3441700"/>
          <p14:tracePt t="31088" x="5918200" y="3429000"/>
          <p14:tracePt t="31105" x="5848350" y="3416300"/>
          <p14:tracePt t="31122" x="5759450" y="3403600"/>
          <p14:tracePt t="31155" x="5638800" y="3403600"/>
          <p14:tracePt t="31188" x="5353050" y="3435350"/>
          <p14:tracePt t="31222" x="5029200" y="3511550"/>
          <p14:tracePt t="31239" x="4876800" y="3549650"/>
          <p14:tracePt t="31255" x="4641850" y="3619500"/>
          <p14:tracePt t="31272" x="4514850" y="3663950"/>
          <p14:tracePt t="31288" x="4381500" y="3695700"/>
          <p14:tracePt t="31305" x="4222750" y="3733800"/>
          <p14:tracePt t="31322" x="4152900" y="3746500"/>
          <p14:tracePt t="31339" x="4102100" y="3752850"/>
          <p14:tracePt t="31355" x="4089400" y="3752850"/>
          <p14:tracePt t="31372" x="4083050" y="3752850"/>
          <p14:tracePt t="31727" x="4032250" y="3752850"/>
          <p14:tracePt t="31733" x="3956050" y="3740150"/>
          <p14:tracePt t="31741" x="3879850" y="3727450"/>
          <p14:tracePt t="31755" x="3708400" y="3689350"/>
          <p14:tracePt t="31772" x="3517900" y="3632200"/>
          <p14:tracePt t="31789" x="3340100" y="3581400"/>
          <p14:tracePt t="31805" x="3124200" y="3543300"/>
          <p14:tracePt t="31822" x="2984500" y="3517900"/>
          <p14:tracePt t="31855" x="2673350" y="3486150"/>
          <p14:tracePt t="31889" x="2520950" y="3479800"/>
          <p14:tracePt t="31922" x="2425700" y="3479800"/>
          <p14:tracePt t="31938" x="2393950" y="3479800"/>
          <p14:tracePt t="31955" x="2362200" y="3486150"/>
          <p14:tracePt t="31972" x="2311400" y="3498850"/>
          <p14:tracePt t="31989" x="2286000" y="3511550"/>
          <p14:tracePt t="32005" x="2254250" y="3517900"/>
          <p14:tracePt t="32022" x="2247900" y="3530600"/>
          <p14:tracePt t="32038" x="2241550" y="3530600"/>
          <p14:tracePt t="32055" x="2235200" y="3543300"/>
          <p14:tracePt t="32072" x="2228850" y="3549650"/>
          <p14:tracePt t="32074" x="2216150" y="3562350"/>
          <p14:tracePt t="32088" x="2216150" y="3575050"/>
          <p14:tracePt t="32105" x="2203450" y="3619500"/>
          <p14:tracePt t="32122" x="2197100" y="3651250"/>
          <p14:tracePt t="32447" x="2139950" y="3651250"/>
          <p14:tracePt t="32453" x="2063750" y="3651250"/>
          <p14:tracePt t="32460" x="1987550" y="3651250"/>
          <p14:tracePt t="32472" x="1924050" y="3651250"/>
          <p14:tracePt t="32488" x="1778000" y="3663950"/>
          <p14:tracePt t="32505" x="1530350" y="3676650"/>
          <p14:tracePt t="32522" x="1384300" y="3689350"/>
          <p14:tracePt t="32539" x="1181100" y="3695700"/>
          <p14:tracePt t="32555" x="1073150" y="3708400"/>
          <p14:tracePt t="32572" x="927100" y="3740150"/>
          <p14:tracePt t="32589" x="838200" y="3765550"/>
          <p14:tracePt t="32605" x="774700" y="3784600"/>
          <p14:tracePt t="32622" x="730250" y="3803650"/>
          <p14:tracePt t="32639" x="717550" y="3810000"/>
          <p14:tracePt t="32655" x="704850" y="3822700"/>
          <p14:tracePt t="32672" x="698500" y="3841750"/>
          <p14:tracePt t="32689" x="692150" y="3867150"/>
          <p14:tracePt t="32705" x="692150" y="3911600"/>
          <p14:tracePt t="32722" x="698500" y="3943350"/>
          <p14:tracePt t="32739" x="711200" y="3981450"/>
          <p14:tracePt t="32755" x="762000" y="4070350"/>
          <p14:tracePt t="32772" x="825500" y="4152900"/>
          <p14:tracePt t="32788" x="958850" y="4267200"/>
          <p14:tracePt t="32805" x="1066800" y="4337050"/>
          <p14:tracePt t="32822" x="1219200" y="4419600"/>
          <p14:tracePt t="32839" x="1371600" y="4457700"/>
          <p14:tracePt t="32855" x="1549400" y="4489450"/>
          <p14:tracePt t="32872" x="1765300" y="4495800"/>
          <p14:tracePt t="32889" x="1879600" y="4495800"/>
          <p14:tracePt t="32905" x="1987550" y="4495800"/>
          <p14:tracePt t="32922" x="2139950" y="4432300"/>
          <p14:tracePt t="32939" x="2222500" y="4375150"/>
          <p14:tracePt t="32955" x="2311400" y="4292600"/>
          <p14:tracePt t="32972" x="2349500" y="4229100"/>
          <p14:tracePt t="32989" x="2374900" y="4178300"/>
          <p14:tracePt t="33005" x="2387600" y="4121150"/>
          <p14:tracePt t="33022" x="2387600" y="4083050"/>
          <p14:tracePt t="33039" x="2355850" y="4019550"/>
          <p14:tracePt t="33055" x="2330450" y="3975100"/>
          <p14:tracePt t="33072" x="2286000" y="3930650"/>
          <p14:tracePt t="33074" x="2247900" y="3898900"/>
          <p14:tracePt t="33088" x="2184400" y="3841750"/>
          <p14:tracePt t="33105" x="2070100" y="3778250"/>
          <p14:tracePt t="33122" x="1968500" y="3740150"/>
          <p14:tracePt t="33139" x="1835150" y="3708400"/>
          <p14:tracePt t="33155" x="1739900" y="3708400"/>
          <p14:tracePt t="33172" x="1619250" y="3708400"/>
          <p14:tracePt t="33189" x="1536700" y="3708400"/>
          <p14:tracePt t="33205" x="1466850" y="3708400"/>
          <p14:tracePt t="33222" x="1397000" y="3721100"/>
          <p14:tracePt t="33238" x="1365250" y="3733800"/>
          <p14:tracePt t="33255" x="1346200" y="3733800"/>
          <p14:tracePt t="33272" x="1346200" y="3740150"/>
          <p14:tracePt t="33288" x="1339850" y="3740150"/>
          <p14:tracePt t="33322" x="1333500" y="3740150"/>
          <p14:tracePt t="33986" x="1333500" y="3752850"/>
          <p14:tracePt t="33993" x="1346200" y="3752850"/>
          <p14:tracePt t="34005" x="1352550" y="3765550"/>
          <p14:tracePt t="34022" x="1384300" y="3797300"/>
          <p14:tracePt t="34039" x="1403350" y="3810000"/>
          <p14:tracePt t="34055" x="1441450" y="3816350"/>
          <p14:tracePt t="34072" x="1524000" y="3829050"/>
          <p14:tracePt t="34089" x="1587500" y="3835400"/>
          <p14:tracePt t="34122" x="1746250" y="3848100"/>
          <p14:tracePt t="34156" x="1860550" y="3898900"/>
          <p14:tracePt t="34188" x="1898650" y="3911600"/>
          <p14:tracePt t="34205" x="1905000" y="3911600"/>
          <p14:tracePt t="34223" x="1911350" y="3911600"/>
          <p14:tracePt t="34255" x="1917700" y="3911600"/>
          <p14:tracePt t="34272" x="1917700" y="3898900"/>
          <p14:tracePt t="34288" x="1911350" y="3892550"/>
          <p14:tracePt t="34305" x="1905000" y="3873500"/>
          <p14:tracePt t="34322" x="1885950" y="3841750"/>
          <p14:tracePt t="34339" x="1866900" y="3829050"/>
          <p14:tracePt t="34355" x="1854200" y="3810000"/>
          <p14:tracePt t="34372" x="1828800" y="3784600"/>
          <p14:tracePt t="34388" x="1809750" y="3771900"/>
          <p14:tracePt t="34405" x="1771650" y="3746500"/>
          <p14:tracePt t="34422" x="1746250" y="3733800"/>
          <p14:tracePt t="34438" x="1720850" y="3721100"/>
          <p14:tracePt t="34455" x="1670050" y="3721100"/>
          <p14:tracePt t="34472" x="1625600" y="3721100"/>
          <p14:tracePt t="34489" x="1555750" y="3740150"/>
          <p14:tracePt t="34505" x="1479550" y="3765550"/>
          <p14:tracePt t="34522" x="1422400" y="3797300"/>
          <p14:tracePt t="34539" x="1358900" y="3841750"/>
          <p14:tracePt t="34555" x="1333500" y="3854450"/>
          <p14:tracePt t="34572" x="1308100" y="3867150"/>
          <p14:tracePt t="34589" x="1301750" y="3886200"/>
          <p14:tracePt t="34605" x="1289050" y="3898900"/>
          <p14:tracePt t="34622" x="1282700" y="3930650"/>
          <p14:tracePt t="34639" x="1282700" y="3949700"/>
          <p14:tracePt t="34655" x="1282700" y="3981450"/>
          <p14:tracePt t="34672" x="1289050" y="4013200"/>
          <p14:tracePt t="34688" x="1301750" y="4032250"/>
          <p14:tracePt t="34705" x="1339850" y="4070350"/>
          <p14:tracePt t="34722" x="1384300" y="4102100"/>
          <p14:tracePt t="34738" x="1466850" y="4140200"/>
          <p14:tracePt t="34755" x="1555750" y="4159250"/>
          <p14:tracePt t="34772" x="1663700" y="4191000"/>
          <p14:tracePt t="34789" x="1797050" y="4216400"/>
          <p14:tracePt t="34805" x="1866900" y="4229100"/>
          <p14:tracePt t="34822" x="1974850" y="4229100"/>
          <p14:tracePt t="34839" x="2057400" y="4222750"/>
          <p14:tracePt t="34855" x="2114550" y="4203700"/>
          <p14:tracePt t="34872" x="2190750" y="4178300"/>
          <p14:tracePt t="34889" x="2228850" y="4146550"/>
          <p14:tracePt t="34905" x="2254250" y="4127500"/>
          <p14:tracePt t="34922" x="2279650" y="4089400"/>
          <p14:tracePt t="34938" x="2286000" y="4070350"/>
          <p14:tracePt t="34955" x="2286000" y="4038600"/>
          <p14:tracePt t="34972" x="2273300" y="4006850"/>
          <p14:tracePt t="34988" x="2260600" y="3975100"/>
          <p14:tracePt t="35005" x="2203450" y="3924300"/>
          <p14:tracePt t="35022" x="2152650" y="3886200"/>
          <p14:tracePt t="35039" x="2019300" y="3835400"/>
          <p14:tracePt t="35056" x="1930400" y="3803650"/>
          <p14:tracePt t="35058" x="1885950" y="3803650"/>
          <p14:tracePt t="35072" x="1809750" y="3797300"/>
          <p14:tracePt t="35089" x="1714500" y="3797300"/>
          <p14:tracePt t="35105" x="1638300" y="3797300"/>
          <p14:tracePt t="35122" x="1511300" y="3810000"/>
          <p14:tracePt t="35139" x="1441450" y="3822700"/>
          <p14:tracePt t="35155" x="1403350" y="3835400"/>
          <p14:tracePt t="35172" x="1358900" y="3854450"/>
          <p14:tracePt t="35189" x="1333500" y="3860800"/>
          <p14:tracePt t="35205" x="1314450" y="3867150"/>
          <p14:tracePt t="35222" x="1308100" y="3879850"/>
          <p14:tracePt t="35239" x="1301750" y="3879850"/>
          <p14:tracePt t="35272" x="1295400" y="3892550"/>
          <p14:tracePt t="35288" x="1289050" y="3905250"/>
          <p14:tracePt t="35305" x="1289050" y="3911600"/>
          <p14:tracePt t="35322" x="1282700" y="3917950"/>
          <p14:tracePt t="35338" x="1282700" y="3924300"/>
          <p14:tracePt t="35407" x="1282700" y="3930650"/>
          <p14:tracePt t="35448" x="1282700" y="3937000"/>
          <p14:tracePt t="35818" x="1282700" y="3930650"/>
          <p14:tracePt t="36076" x="1289050" y="3930650"/>
          <p14:tracePt t="36139" x="1295400" y="3930650"/>
          <p14:tracePt t="36467" x="1289050" y="3930650"/>
          <p14:tracePt t="36473" x="1282700" y="3930650"/>
          <p14:tracePt t="36479" x="1276350" y="3930650"/>
          <p14:tracePt t="36489" x="1263650" y="3930650"/>
          <p14:tracePt t="36505" x="1250950" y="3930650"/>
          <p14:tracePt t="36522" x="1206500" y="3930650"/>
          <p14:tracePt t="36539" x="1174750" y="3924300"/>
          <p14:tracePt t="36555" x="1143000" y="3924300"/>
          <p14:tracePt t="36589" x="1060450" y="3898900"/>
          <p14:tracePt t="36591" x="1041400" y="3886200"/>
          <p14:tracePt t="36622" x="984250" y="3867150"/>
          <p14:tracePt t="36655" x="965200" y="3860800"/>
          <p14:tracePt t="36672" x="958850" y="3860800"/>
          <p14:tracePt t="36793" x="958850" y="3873500"/>
          <p14:tracePt t="36800" x="952500" y="3892550"/>
          <p14:tracePt t="36808" x="946150" y="3905250"/>
          <p14:tracePt t="36822" x="939800" y="3956050"/>
          <p14:tracePt t="36839" x="933450" y="4038600"/>
          <p14:tracePt t="36855" x="933450" y="4178300"/>
          <p14:tracePt t="36872" x="946150" y="4260850"/>
          <p14:tracePt t="36889" x="977900" y="4330700"/>
          <p14:tracePt t="36905" x="1028700" y="4394200"/>
          <p14:tracePt t="36922" x="1079500" y="4432300"/>
          <p14:tracePt t="36940" x="1206500" y="4470400"/>
          <p14:tracePt t="36955" x="1308100" y="4476750"/>
          <p14:tracePt t="36972" x="1416050" y="4476750"/>
          <p14:tracePt t="36988" x="1574800" y="4464050"/>
          <p14:tracePt t="37006" x="1682750" y="4451350"/>
          <p14:tracePt t="37022" x="1784350" y="4432300"/>
          <p14:tracePt t="37039" x="1905000" y="4387850"/>
          <p14:tracePt t="37056" x="1943100" y="4362450"/>
          <p14:tracePt t="37072" x="1993900" y="4324350"/>
          <p14:tracePt t="37089" x="2006600" y="4311650"/>
          <p14:tracePt t="37105" x="2019300" y="4298950"/>
          <p14:tracePt t="37122" x="2019300" y="4273550"/>
          <p14:tracePt t="37155" x="2019300" y="4267200"/>
          <p14:tracePt t="37172" x="2012950" y="4260850"/>
          <p14:tracePt t="37189" x="2000250" y="4241800"/>
          <p14:tracePt t="37205" x="1949450" y="4184650"/>
          <p14:tracePt t="37222" x="1905000" y="4146550"/>
          <p14:tracePt t="37239" x="1816100" y="4102100"/>
          <p14:tracePt t="37256" x="1758950" y="4089400"/>
          <p14:tracePt t="37272" x="1708150" y="4083050"/>
          <p14:tracePt t="37289" x="1631950" y="4076700"/>
          <p14:tracePt t="37305" x="1600200" y="4076700"/>
          <p14:tracePt t="37322" x="1562100" y="4076700"/>
          <p14:tracePt t="37339" x="1543050" y="4070350"/>
          <p14:tracePt t="37356" x="1530350" y="4064000"/>
          <p14:tracePt t="37372" x="1517650" y="4064000"/>
          <p14:tracePt t="37389" x="1511300" y="4064000"/>
          <p14:tracePt t="38004" x="1536700" y="4051300"/>
          <p14:tracePt t="38010" x="1587500" y="4019550"/>
          <p14:tracePt t="38022" x="1631950" y="3987800"/>
          <p14:tracePt t="38039" x="1898650" y="3879850"/>
          <p14:tracePt t="38056" x="2203450" y="3797300"/>
          <p14:tracePt t="38072" x="2660650" y="3651250"/>
          <p14:tracePt t="38089" x="3619500" y="3422650"/>
          <p14:tracePt t="38105" x="4464050" y="3282950"/>
          <p14:tracePt t="38139" x="6527800" y="3155950"/>
          <p14:tracePt t="38172" x="7435850" y="3213100"/>
          <p14:tracePt t="38205" x="7778750" y="3232150"/>
          <p14:tracePt t="38222" x="7981950" y="3219450"/>
          <p14:tracePt t="38239" x="8058150" y="3213100"/>
          <p14:tracePt t="38255" x="8102600" y="3206750"/>
          <p14:tracePt t="38272" x="8115300" y="3206750"/>
          <p14:tracePt t="38289" x="8089900" y="3194050"/>
          <p14:tracePt t="38305" x="7994650" y="3162300"/>
          <p14:tracePt t="38322" x="7816850" y="3092450"/>
          <p14:tracePt t="38557" x="7740650" y="3092450"/>
          <p14:tracePt t="38564" x="7645400" y="3092450"/>
          <p14:tracePt t="38572" x="7550150" y="3105150"/>
          <p14:tracePt t="38589" x="7270750" y="3136900"/>
          <p14:tracePt t="38605" x="6604000" y="3251200"/>
          <p14:tracePt t="38622" x="6134100" y="3352800"/>
          <p14:tracePt t="38639" x="5676900" y="3498850"/>
          <p14:tracePt t="38655" x="5029200" y="3689350"/>
          <p14:tracePt t="38672" x="4768850" y="3759200"/>
          <p14:tracePt t="38689" x="4521200" y="3829050"/>
          <p14:tracePt t="38706" x="4413250" y="3860800"/>
          <p14:tracePt t="38722" x="4343400" y="3873500"/>
          <p14:tracePt t="38739" x="4286250" y="3886200"/>
          <p14:tracePt t="38756" x="4273550" y="3892550"/>
          <p14:tracePt t="38772" x="4267200" y="3898900"/>
          <p14:tracePt t="38789" x="4248150" y="3943350"/>
          <p14:tracePt t="38806" x="4241800" y="3981450"/>
          <p14:tracePt t="38822" x="4235450" y="4044950"/>
          <p14:tracePt t="38839" x="4235450" y="4083050"/>
          <p14:tracePt t="38856" x="4235450" y="4121150"/>
          <p14:tracePt t="38872" x="4235450" y="4171950"/>
          <p14:tracePt t="38889" x="4235450" y="4203700"/>
          <p14:tracePt t="38905" x="4235450" y="4241800"/>
          <p14:tracePt t="38922" x="4235450" y="4260850"/>
          <p14:tracePt t="38939" x="4235450" y="4279900"/>
          <p14:tracePt t="38955" x="4254500" y="4305300"/>
          <p14:tracePt t="38972" x="4292600" y="4318000"/>
          <p14:tracePt t="38989" x="4413250" y="4324350"/>
          <p14:tracePt t="39005" x="4540250" y="4324350"/>
          <p14:tracePt t="39022" x="4673600" y="4298950"/>
          <p14:tracePt t="39039" x="4845050" y="4248150"/>
          <p14:tracePt t="39056" x="4953000" y="4210050"/>
          <p14:tracePt t="39072" x="5048250" y="4159250"/>
          <p14:tracePt t="39089" x="5086350" y="4140200"/>
          <p14:tracePt t="39106" x="5099050" y="4127500"/>
          <p14:tracePt t="39122" x="5099050" y="4121150"/>
          <p14:tracePt t="39139" x="5099050" y="4108450"/>
          <p14:tracePt t="39155" x="5080000" y="4070350"/>
          <p14:tracePt t="39172" x="4959350" y="3968750"/>
          <p14:tracePt t="39189" x="4832350" y="3911600"/>
          <p14:tracePt t="39205" x="4610100" y="3898900"/>
          <p14:tracePt t="39222" x="4438650" y="3905250"/>
          <p14:tracePt t="39239" x="4191000" y="3987800"/>
          <p14:tracePt t="39256" x="4044950" y="4044950"/>
          <p14:tracePt t="39272" x="3930650" y="4095750"/>
          <p14:tracePt t="39289" x="3810000" y="4152900"/>
          <p14:tracePt t="39305" x="3778250" y="4184650"/>
          <p14:tracePt t="39322" x="3752850" y="4197350"/>
          <p14:tracePt t="39339" x="3733800" y="4229100"/>
          <p14:tracePt t="39356" x="3733800" y="4235450"/>
          <p14:tracePt t="39372" x="3733800" y="4248150"/>
          <p14:tracePt t="39389" x="3733800" y="4254500"/>
          <p14:tracePt t="39405" x="3740150" y="4254500"/>
          <p14:tracePt t="39422" x="3746500" y="4260850"/>
          <p14:tracePt t="39439" x="3759200" y="4260850"/>
          <p14:tracePt t="39455" x="3771900" y="4260850"/>
          <p14:tracePt t="39472" x="3778250" y="4260850"/>
          <p14:tracePt t="39489" x="3790950" y="4260850"/>
          <p14:tracePt t="39505" x="3810000" y="4260850"/>
          <p14:tracePt t="39522" x="3841750" y="4241800"/>
          <p14:tracePt t="39539" x="3949700" y="4184650"/>
          <p14:tracePt t="39556" x="4076700" y="4127500"/>
          <p14:tracePt t="39572" x="4273550" y="4064000"/>
          <p14:tracePt t="39589" x="4775200" y="3943350"/>
          <p14:tracePt t="39605" x="5314950" y="3879850"/>
          <p14:tracePt t="39622" x="6223000" y="3898900"/>
          <p14:tracePt t="39639" x="6851650" y="3981450"/>
          <p14:tracePt t="39655" x="7359650" y="4089400"/>
          <p14:tracePt t="39672" x="7823200" y="4197350"/>
          <p14:tracePt t="39689" x="7975600" y="4222750"/>
          <p14:tracePt t="39705" x="8083550" y="4248150"/>
          <p14:tracePt t="39722" x="8089900" y="4248150"/>
          <p14:tracePt t="39739" x="8102600" y="4248150"/>
          <p14:tracePt t="39772" x="8102600" y="4241800"/>
          <p14:tracePt t="39789" x="8115300" y="4229100"/>
          <p14:tracePt t="39805" x="8128000" y="4216400"/>
          <p14:tracePt t="39822" x="8128000" y="4197350"/>
          <p14:tracePt t="39839" x="8140700" y="4171950"/>
          <p14:tracePt t="39855" x="8153400" y="4152900"/>
          <p14:tracePt t="39872" x="8172450" y="4102100"/>
          <p14:tracePt t="39889" x="8191500" y="4051300"/>
          <p14:tracePt t="39905" x="8216900" y="3981450"/>
          <p14:tracePt t="39922" x="8242300" y="3892550"/>
          <p14:tracePt t="39939" x="8255000" y="3848100"/>
          <p14:tracePt t="39956" x="8267700" y="3810000"/>
          <p14:tracePt t="39972" x="8305800" y="3759200"/>
          <p14:tracePt t="39989" x="8331200" y="3727450"/>
          <p14:tracePt t="40006" x="8356600" y="3683000"/>
          <p14:tracePt t="40022" x="8375650" y="3670300"/>
          <p14:tracePt t="40039" x="8388350" y="3651250"/>
          <p14:tracePt t="40056" x="8401050" y="3638550"/>
          <p14:tracePt t="40089" x="8413750" y="3638550"/>
          <p14:tracePt t="40145" x="8407400" y="3638550"/>
          <p14:tracePt t="40158" x="8394700" y="3644900"/>
          <p14:tracePt t="40166" x="8362950" y="3644900"/>
          <p14:tracePt t="40173" x="8331200" y="3651250"/>
          <p14:tracePt t="40189" x="8210550" y="3676650"/>
          <p14:tracePt t="40206" x="8058150" y="3702050"/>
          <p14:tracePt t="40222" x="7785100" y="3714750"/>
          <p14:tracePt t="40239" x="7600950" y="3727450"/>
          <p14:tracePt t="40256" x="7372350" y="3733800"/>
          <p14:tracePt t="40272" x="7232650" y="3733800"/>
          <p14:tracePt t="40289" x="7112000" y="3714750"/>
          <p14:tracePt t="40305" x="6991350" y="3708400"/>
          <p14:tracePt t="40322" x="6940550" y="3702050"/>
          <p14:tracePt t="40339" x="6877050" y="3702050"/>
          <p14:tracePt t="40356" x="6838950" y="3708400"/>
          <p14:tracePt t="40372" x="6769100" y="3727450"/>
          <p14:tracePt t="40389" x="6578600" y="3797300"/>
          <p14:tracePt t="40406" x="6432550" y="3854450"/>
          <p14:tracePt t="40422" x="6210300" y="3949700"/>
          <p14:tracePt t="40439" x="5645150" y="4184650"/>
          <p14:tracePt t="40456" x="5226050" y="4318000"/>
          <p14:tracePt t="40472" x="4641850" y="4508500"/>
          <p14:tracePt t="40489" x="4362450" y="4565650"/>
          <p14:tracePt t="40506" x="4152900" y="4591050"/>
          <p14:tracePt t="40522" x="3911600" y="4603750"/>
          <p14:tracePt t="40539" x="3778250" y="4597400"/>
          <p14:tracePt t="40555" x="3619500" y="4584700"/>
          <p14:tracePt t="40572" x="3530600" y="4578350"/>
          <p14:tracePt t="40589" x="3467100" y="4578350"/>
          <p14:tracePt t="40592" x="3435350" y="4578350"/>
          <p14:tracePt t="40606" x="3378200" y="4578350"/>
          <p14:tracePt t="40622" x="3333750" y="4578350"/>
          <p14:tracePt t="40639" x="3308350" y="4572000"/>
          <p14:tracePt t="40656" x="3302000" y="4572000"/>
          <p14:tracePt t="40672" x="3295650" y="4565650"/>
          <p14:tracePt t="40689" x="3289300" y="4559300"/>
          <p14:tracePt t="40730" x="3295650" y="4559300"/>
          <p14:tracePt t="40739" x="3302000" y="4559300"/>
          <p14:tracePt t="40756" x="3308350" y="4559300"/>
          <p14:tracePt t="40772" x="3352800" y="4540250"/>
          <p14:tracePt t="40789" x="3429000" y="4476750"/>
          <p14:tracePt t="40806" x="3657600" y="4305300"/>
          <p14:tracePt t="40822" x="3911600" y="4133850"/>
          <p14:tracePt t="40839" x="4260850" y="3968750"/>
          <p14:tracePt t="40855" x="4946650" y="3721100"/>
          <p14:tracePt t="40872" x="5454650" y="3600450"/>
          <p14:tracePt t="40889" x="6127750" y="3479800"/>
          <p14:tracePt t="40906" x="6826250" y="3403600"/>
          <p14:tracePt t="40923" x="7048500" y="3384550"/>
          <p14:tracePt t="40939" x="7308850" y="3378200"/>
          <p14:tracePt t="40955" x="7435850" y="3378200"/>
          <p14:tracePt t="40972" x="7537450" y="3371850"/>
          <p14:tracePt t="40989" x="7664450" y="3371850"/>
          <p14:tracePt t="41006" x="7734300" y="3371850"/>
          <p14:tracePt t="41022" x="7785100" y="3378200"/>
          <p14:tracePt t="41039" x="7829550" y="3390900"/>
          <p14:tracePt t="41055" x="7842250" y="3390900"/>
          <p14:tracePt t="41072" x="7861300" y="3390900"/>
          <p14:tracePt t="41089" x="7867650" y="3397250"/>
          <p14:tracePt t="41106" x="7899400" y="3403600"/>
          <p14:tracePt t="41123" x="7918450" y="3409950"/>
          <p14:tracePt t="41139" x="7950200" y="3416300"/>
          <p14:tracePt t="41155" x="7981950" y="3454400"/>
          <p14:tracePt t="41172" x="7994650" y="3479800"/>
          <p14:tracePt t="41189" x="8007350" y="3530600"/>
          <p14:tracePt t="41206" x="8013700" y="3581400"/>
          <p14:tracePt t="41223" x="8007350" y="3644900"/>
          <p14:tracePt t="41239" x="7950200" y="3778250"/>
          <p14:tracePt t="41255" x="7880350" y="3879850"/>
          <p14:tracePt t="41272" x="7702550" y="4032250"/>
          <p14:tracePt t="41289" x="7575550" y="4108450"/>
          <p14:tracePt t="41306" x="7448550" y="4159250"/>
          <p14:tracePt t="41322" x="7207250" y="4184650"/>
          <p14:tracePt t="41339" x="7048500" y="4184650"/>
          <p14:tracePt t="41355" x="6915150" y="4159250"/>
          <p14:tracePt t="41372" x="6724650" y="4076700"/>
          <p14:tracePt t="41389" x="6629400" y="4013200"/>
          <p14:tracePt t="41405" x="6578600" y="3949700"/>
          <p14:tracePt t="41422" x="6540500" y="3841750"/>
          <p14:tracePt t="41439" x="6540500" y="3784600"/>
          <p14:tracePt t="41456" x="6572250" y="3689350"/>
          <p14:tracePt t="41472" x="6610350" y="3632200"/>
          <p14:tracePt t="41489" x="6667500" y="3556000"/>
          <p14:tracePt t="41506" x="6737350" y="3492500"/>
          <p14:tracePt t="41523" x="6781800" y="3460750"/>
          <p14:tracePt t="41539" x="6858000" y="3429000"/>
          <p14:tracePt t="41555" x="6908800" y="3429000"/>
          <p14:tracePt t="41572" x="6997700" y="3435350"/>
          <p14:tracePt t="41589" x="7054850" y="3454400"/>
          <p14:tracePt t="41606" x="7124700" y="3498850"/>
          <p14:tracePt t="41622" x="7219950" y="3587750"/>
          <p14:tracePt t="41639" x="7270750" y="3651250"/>
          <p14:tracePt t="41656" x="7308850" y="3727450"/>
          <p14:tracePt t="41672" x="7346950" y="3835400"/>
          <p14:tracePt t="41689" x="7359650" y="3898900"/>
          <p14:tracePt t="41705" x="7372350" y="3994150"/>
          <p14:tracePt t="41722" x="7353300" y="4038600"/>
          <p14:tracePt t="41739" x="7340600" y="4070350"/>
          <p14:tracePt t="41755" x="7308850" y="4102100"/>
          <p14:tracePt t="41772" x="7277100" y="4108450"/>
          <p14:tracePt t="41789" x="7213600" y="4121150"/>
          <p14:tracePt t="41805" x="7143750" y="4121150"/>
          <p14:tracePt t="41822" x="7067550" y="4121150"/>
          <p14:tracePt t="41839" x="6972300" y="4102100"/>
          <p14:tracePt t="41856" x="6927850" y="4083050"/>
          <p14:tracePt t="41872" x="6877050" y="4057650"/>
          <p14:tracePt t="41889" x="6845300" y="4038600"/>
          <p14:tracePt t="41906" x="6826250" y="4019550"/>
          <p14:tracePt t="41922" x="6807200" y="4006850"/>
          <p14:tracePt t="41939" x="6807200" y="4000500"/>
          <p14:tracePt t="46258" x="6819900" y="3994150"/>
          <p14:tracePt t="46265" x="6845300" y="3981450"/>
          <p14:tracePt t="46272" x="6877050" y="3975100"/>
          <p14:tracePt t="46289" x="6972300" y="3943350"/>
          <p14:tracePt t="46306" x="7175500" y="3905250"/>
          <p14:tracePt t="46323" x="7327900" y="3886200"/>
          <p14:tracePt t="46339" x="7473950" y="3879850"/>
          <p14:tracePt t="46373" x="7772400" y="3911600"/>
          <p14:tracePt t="46406" x="7899400" y="3943350"/>
          <p14:tracePt t="46439" x="7918450" y="3956050"/>
          <p14:tracePt t="46474" x="7918450" y="3962400"/>
          <p14:tracePt t="46489" x="7912100" y="3962400"/>
          <p14:tracePt t="46506" x="7893050" y="3962400"/>
          <p14:tracePt t="46522" x="7816850" y="3956050"/>
          <p14:tracePt t="46539" x="7759700" y="3949700"/>
          <p14:tracePt t="46556" x="7715250" y="3943350"/>
          <p14:tracePt t="46572" x="7670800" y="3937000"/>
          <p14:tracePt t="46589" x="7651750" y="3937000"/>
          <p14:tracePt t="46591" x="7651750" y="3930650"/>
          <p14:tracePt t="46606" x="7639050" y="3930650"/>
          <p14:tracePt t="46623" x="7632700" y="3930650"/>
          <p14:tracePt t="46639" x="7620000" y="3930650"/>
          <p14:tracePt t="46656" x="7600950" y="3937000"/>
          <p14:tracePt t="46673" x="7588250" y="3937000"/>
          <p14:tracePt t="46689" x="7575550" y="3937000"/>
          <p14:tracePt t="46706" x="7556500" y="3943350"/>
          <p14:tracePt t="46723" x="7537450" y="3949700"/>
          <p14:tracePt t="46739" x="7480300" y="3956050"/>
          <p14:tracePt t="46756" x="7435850" y="3962400"/>
          <p14:tracePt t="46772" x="7359650" y="3975100"/>
          <p14:tracePt t="46789" x="7283450" y="3975100"/>
          <p14:tracePt t="46806" x="7194550" y="3987800"/>
          <p14:tracePt t="46822" x="7061200" y="4000500"/>
          <p14:tracePt t="46839" x="6985000" y="4006850"/>
          <p14:tracePt t="46856" x="6902450" y="4013200"/>
          <p14:tracePt t="46872" x="6838950" y="4013200"/>
          <p14:tracePt t="46889" x="6813550" y="4013200"/>
          <p14:tracePt t="46906" x="6800850" y="4006850"/>
          <p14:tracePt t="46947" x="6800850" y="4000500"/>
          <p14:tracePt t="46956" x="6800850" y="3994150"/>
          <p14:tracePt t="46972" x="6807200" y="3981450"/>
          <p14:tracePt t="46989" x="6858000" y="3917950"/>
          <p14:tracePt t="47006" x="6934200" y="3848100"/>
          <p14:tracePt t="47022" x="7048500" y="3790950"/>
          <p14:tracePt t="47039" x="7200900" y="3752850"/>
          <p14:tracePt t="47056" x="7302500" y="3746500"/>
          <p14:tracePt t="47072" x="7435850" y="3771900"/>
          <p14:tracePt t="47089" x="7518400" y="3810000"/>
          <p14:tracePt t="47106" x="7600950" y="3860800"/>
          <p14:tracePt t="47123" x="7689850" y="3943350"/>
          <p14:tracePt t="47139" x="7721600" y="3987800"/>
          <p14:tracePt t="47156" x="7740650" y="4044950"/>
          <p14:tracePt t="47172" x="7747000" y="4070350"/>
          <p14:tracePt t="47189" x="7753350" y="4095750"/>
          <p14:tracePt t="47206" x="7740650" y="4121150"/>
          <p14:tracePt t="47222" x="7708900" y="4133850"/>
          <p14:tracePt t="47239" x="7620000" y="4146550"/>
          <p14:tracePt t="47256" x="7531100" y="4159250"/>
          <p14:tracePt t="47272" x="7467600" y="4159250"/>
          <p14:tracePt t="47289" x="7378700" y="4165600"/>
          <p14:tracePt t="47306" x="7327900" y="4165600"/>
          <p14:tracePt t="47323" x="7232650" y="4146550"/>
          <p14:tracePt t="47339" x="7143750" y="4127500"/>
          <p14:tracePt t="47356" x="7054850" y="4108450"/>
          <p14:tracePt t="47372" x="6953250" y="4076700"/>
          <p14:tracePt t="47389" x="6908800" y="4057650"/>
          <p14:tracePt t="47407" x="6864350" y="4032250"/>
          <p14:tracePt t="47422" x="6851650" y="4000500"/>
          <p14:tracePt t="47439" x="6851650" y="3968750"/>
          <p14:tracePt t="47456" x="6870700" y="3917950"/>
          <p14:tracePt t="47473" x="6972300" y="3771900"/>
          <p14:tracePt t="47489" x="7004050" y="3714750"/>
          <p14:tracePt t="47800" x="6978650" y="3708400"/>
          <p14:tracePt t="47807" x="6915150" y="3702050"/>
          <p14:tracePt t="47814" x="6845300" y="3695700"/>
          <p14:tracePt t="47823" x="6769100" y="3676650"/>
          <p14:tracePt t="47839" x="6597650" y="3651250"/>
          <p14:tracePt t="47856" x="6280150" y="3606800"/>
          <p14:tracePt t="47872" x="6051550" y="3568700"/>
          <p14:tracePt t="47889" x="5842000" y="3536950"/>
          <p14:tracePt t="47922" x="5384800" y="3441700"/>
          <p14:tracePt t="47956" x="4997450" y="3365500"/>
          <p14:tracePt t="47989" x="4654550" y="3321050"/>
          <p14:tracePt t="48006" x="4527550" y="3314700"/>
          <p14:tracePt t="48022" x="4343400" y="3308350"/>
          <p14:tracePt t="48039" x="4248150" y="3308350"/>
          <p14:tracePt t="48056" x="4159250" y="3314700"/>
          <p14:tracePt t="48072" x="3987800" y="3327400"/>
          <p14:tracePt t="48089" x="3873500" y="3346450"/>
          <p14:tracePt t="48106" x="3778250" y="3365500"/>
          <p14:tracePt t="48123" x="3651250" y="3397250"/>
          <p14:tracePt t="48139" x="3575050" y="3435350"/>
          <p14:tracePt t="48156" x="3479800" y="3486150"/>
          <p14:tracePt t="48172" x="3435350" y="3517900"/>
          <p14:tracePt t="48189" x="3371850" y="3568700"/>
          <p14:tracePt t="48206" x="3352800" y="3600450"/>
          <p14:tracePt t="48223" x="3333750" y="3625850"/>
          <p14:tracePt t="48239" x="3333750" y="3670300"/>
          <p14:tracePt t="48256" x="3346450" y="3708400"/>
          <p14:tracePt t="48273" x="3359150" y="3746500"/>
          <p14:tracePt t="48289" x="3403600" y="3822700"/>
          <p14:tracePt t="48306" x="3454400" y="3873500"/>
          <p14:tracePt t="48323" x="3575050" y="3962400"/>
          <p14:tracePt t="48339" x="3689350" y="4025900"/>
          <p14:tracePt t="48356" x="3835400" y="4076700"/>
          <p14:tracePt t="48372" x="4146550" y="4127500"/>
          <p14:tracePt t="48389" x="4406900" y="4127500"/>
          <p14:tracePt t="48406" x="5016500" y="4121150"/>
          <p14:tracePt t="48422" x="5461000" y="4095750"/>
          <p14:tracePt t="48439" x="5784850" y="4095750"/>
          <p14:tracePt t="48456" x="6292850" y="4076700"/>
          <p14:tracePt t="48473" x="6527800" y="4057650"/>
          <p14:tracePt t="48489" x="6851650" y="4013200"/>
          <p14:tracePt t="48506" x="7029450" y="3981450"/>
          <p14:tracePt t="48522" x="7156450" y="3949700"/>
          <p14:tracePt t="48539" x="7277100" y="3879850"/>
          <p14:tracePt t="48556" x="7327900" y="3829050"/>
          <p14:tracePt t="48573" x="7359650" y="3778250"/>
          <p14:tracePt t="48574" x="7366000" y="3759200"/>
          <p14:tracePt t="48589" x="7372350" y="3702050"/>
          <p14:tracePt t="48606" x="7359650" y="3625850"/>
          <p14:tracePt t="48622" x="7258050" y="3460750"/>
          <p14:tracePt t="48639" x="7150100" y="3314700"/>
          <p14:tracePt t="48656" x="6870700" y="3098800"/>
          <p14:tracePt t="48672" x="6623050" y="2978150"/>
          <p14:tracePt t="48689" x="6350000" y="2863850"/>
          <p14:tracePt t="48706" x="5829300" y="2768600"/>
          <p14:tracePt t="48723" x="5448300" y="2762250"/>
          <p14:tracePt t="48739" x="5073650" y="2832100"/>
          <p14:tracePt t="48756" x="4527550" y="3003550"/>
          <p14:tracePt t="48773" x="4260850" y="3136900"/>
          <p14:tracePt t="48789" x="3956050" y="3352800"/>
          <p14:tracePt t="48806" x="3816350" y="3473450"/>
          <p14:tracePt t="48823" x="3708400" y="3575050"/>
          <p14:tracePt t="48839" x="3606800" y="3676650"/>
          <p14:tracePt t="48856" x="3562350" y="3752850"/>
          <p14:tracePt t="48872" x="3524250" y="3848100"/>
          <p14:tracePt t="48889" x="3511550" y="3911600"/>
          <p14:tracePt t="48906" x="3498850" y="3949700"/>
          <p14:tracePt t="48922" x="3505200" y="4000500"/>
          <p14:tracePt t="48939" x="3517900" y="4032250"/>
          <p14:tracePt t="48956" x="3568700" y="4064000"/>
          <p14:tracePt t="48973" x="3638550" y="4095750"/>
          <p14:tracePt t="48989" x="3746500" y="4121150"/>
          <p14:tracePt t="49006" x="3962400" y="4140200"/>
          <p14:tracePt t="49023" x="4171950" y="4140200"/>
          <p14:tracePt t="49039" x="4476750" y="4140200"/>
          <p14:tracePt t="49056" x="5016500" y="4140200"/>
          <p14:tracePt t="49072" x="5308600" y="4152900"/>
          <p14:tracePt t="49074" x="5461000" y="4152900"/>
          <p14:tracePt t="49089" x="5721350" y="4152900"/>
          <p14:tracePt t="49106" x="5918200" y="4152900"/>
          <p14:tracePt t="49123" x="6070600" y="4133850"/>
          <p14:tracePt t="49139" x="6229350" y="4095750"/>
          <p14:tracePt t="49156" x="6311900" y="4051300"/>
          <p14:tracePt t="49172" x="6394450" y="4000500"/>
          <p14:tracePt t="49189" x="6419850" y="3975100"/>
          <p14:tracePt t="49206" x="6438900" y="3956050"/>
          <p14:tracePt t="49223" x="6445250" y="3943350"/>
          <p14:tracePt t="49239" x="6451600" y="3937000"/>
          <p14:tracePt t="49298" x="6445250" y="3937000"/>
          <p14:tracePt t="49305" x="6438900" y="3937000"/>
          <p14:tracePt t="49313" x="6432550" y="3937000"/>
          <p14:tracePt t="49326" x="6419850" y="3930650"/>
          <p14:tracePt t="49340" x="6400800" y="3924300"/>
          <p14:tracePt t="49356" x="6369050" y="3924300"/>
          <p14:tracePt t="49373" x="6356350" y="3924300"/>
          <p14:tracePt t="49389" x="6324600" y="3924300"/>
          <p14:tracePt t="49406" x="6311900" y="3917950"/>
          <p14:tracePt t="49423" x="6305550" y="3917950"/>
          <p14:tracePt t="49456" x="6299200" y="3917950"/>
          <p14:tracePt t="49473" x="6286500" y="3905250"/>
          <p14:tracePt t="49489" x="6273800" y="3905250"/>
          <p14:tracePt t="49506" x="6273800" y="3898900"/>
          <p14:tracePt t="49541" x="6267450" y="3898900"/>
          <p14:tracePt t="49563" x="6261100" y="3898900"/>
          <p14:tracePt t="49584" x="6254750" y="3898900"/>
          <p14:tracePt t="49633" x="6248400" y="3892550"/>
          <p14:tracePt t="49835" x="6248400" y="3898900"/>
          <p14:tracePt t="50211" x="6242050" y="3898900"/>
          <p14:tracePt t="59459" x="6248400" y="3873500"/>
          <p14:tracePt t="59466" x="6292850" y="3803650"/>
          <p14:tracePt t="59473" x="6330950" y="3733800"/>
          <p14:tracePt t="59490" x="6445250" y="3530600"/>
          <p14:tracePt t="59507" x="6559550" y="3352800"/>
          <p14:tracePt t="59523" x="6794500" y="3073400"/>
          <p14:tracePt t="59540" x="6953250" y="2921000"/>
          <p14:tracePt t="59574" x="7321550" y="2717800"/>
          <p14:tracePt t="59607" x="7664450" y="2698750"/>
          <p14:tracePt t="59640" x="7943850" y="2844800"/>
          <p14:tracePt t="59657" x="8172450" y="3003550"/>
          <p14:tracePt t="59673" x="8312150" y="3130550"/>
          <p14:tracePt t="59690" x="8496300" y="3371850"/>
          <p14:tracePt t="59707" x="8591550" y="3536950"/>
          <p14:tracePt t="59724" x="8693150" y="3721100"/>
          <p14:tracePt t="59740" x="8705850" y="3797300"/>
          <p14:tracePt t="59757" x="8712200" y="3879850"/>
          <p14:tracePt t="59773" x="8693150" y="3956050"/>
          <p14:tracePt t="59790" x="8610600" y="4070350"/>
          <p14:tracePt t="59807" x="8540750" y="4133850"/>
          <p14:tracePt t="59823" x="8432800" y="4203700"/>
          <p14:tracePt t="59840" x="8356600" y="4241800"/>
          <p14:tracePt t="59856" x="8223250" y="4279900"/>
          <p14:tracePt t="59873" x="8108950" y="4292600"/>
          <p14:tracePt t="59890" x="8007350" y="4292600"/>
          <p14:tracePt t="59907" x="7829550" y="4286250"/>
          <p14:tracePt t="59924" x="7702550" y="4279900"/>
          <p14:tracePt t="59940" x="7480300" y="4273550"/>
          <p14:tracePt t="59957" x="7359650" y="4273550"/>
          <p14:tracePt t="59974" x="7264400" y="4273550"/>
          <p14:tracePt t="59990" x="7131050" y="4292600"/>
          <p14:tracePt t="60007" x="7042150" y="4318000"/>
          <p14:tracePt t="60025" x="6934200" y="4362450"/>
          <p14:tracePt t="60040" x="6838950" y="4413250"/>
          <p14:tracePt t="60056" x="6737350" y="4476750"/>
          <p14:tracePt t="60073" x="6591300" y="4591050"/>
          <p14:tracePt t="60090" x="6515100" y="4648200"/>
          <p14:tracePt t="60106" x="6457950" y="4692650"/>
          <p14:tracePt t="60109" x="6432550" y="4711700"/>
          <p14:tracePt t="60123" x="6394450" y="4743450"/>
          <p14:tracePt t="60140" x="6356350" y="4781550"/>
          <p14:tracePt t="60156" x="6305550" y="4838700"/>
          <p14:tracePt t="60173" x="6286500" y="4870450"/>
          <p14:tracePt t="60191" x="6267450" y="4889500"/>
          <p14:tracePt t="64722" x="6267450" y="4895850"/>
          <p14:tracePt t="64772" x="6254750" y="4895850"/>
          <p14:tracePt t="66749" x="6261100" y="4902200"/>
          <p14:tracePt t="66770" x="6267450" y="4902200"/>
          <p14:tracePt t="66777" x="6273800" y="4902200"/>
          <p14:tracePt t="66783" x="6280150" y="4908550"/>
          <p14:tracePt t="66811" x="6286500" y="4908550"/>
          <p14:tracePt t="66840" x="6292850" y="4914900"/>
          <p14:tracePt t="67021" x="6292850" y="4921250"/>
          <p14:tracePt t="67356" x="6286500" y="4921250"/>
          <p14:tracePt t="67408" x="6292850" y="4921250"/>
          <p14:tracePt t="67649" x="6286500" y="4921250"/>
          <p14:tracePt t="67656" x="6273800" y="4914900"/>
          <p14:tracePt t="67663" x="6261100" y="4902200"/>
          <p14:tracePt t="67674" x="6248400" y="4889500"/>
          <p14:tracePt t="67690" x="6229350" y="4864100"/>
          <p14:tracePt t="67707" x="6197600" y="4800600"/>
          <p14:tracePt t="67724" x="6191250" y="4756150"/>
          <p14:tracePt t="67757" x="6203950" y="4603750"/>
          <p14:tracePt t="67791" x="6248400" y="4483100"/>
          <p14:tracePt t="67824" x="6273800" y="4445000"/>
          <p14:tracePt t="67840" x="6299200" y="4432300"/>
          <p14:tracePt t="67857" x="6311900" y="4425950"/>
          <p14:tracePt t="67874" x="6324600" y="4425950"/>
          <p14:tracePt t="67890" x="6330950" y="4419600"/>
          <p14:tracePt t="67907" x="6337300" y="4419600"/>
          <p14:tracePt t="67940" x="6343650" y="4419600"/>
          <p14:tracePt t="68368" x="6356350" y="4419600"/>
          <p14:tracePt t="68375" x="6369050" y="4432300"/>
          <p14:tracePt t="68381" x="6394450" y="4438650"/>
          <p14:tracePt t="68390" x="6419850" y="4451350"/>
          <p14:tracePt t="68407" x="6489700" y="4464050"/>
          <p14:tracePt t="68424" x="6661150" y="4483100"/>
          <p14:tracePt t="68440" x="6819900" y="4483100"/>
          <p14:tracePt t="68457" x="7105650" y="4464050"/>
          <p14:tracePt t="68490" x="7524750" y="4375150"/>
          <p14:tracePt t="68524" x="7988300" y="4191000"/>
          <p14:tracePt t="68557" x="8280400" y="4032250"/>
          <p14:tracePt t="68574" x="8324850" y="4013200"/>
          <p14:tracePt t="68590" x="8356600" y="3994150"/>
          <p14:tracePt t="68608" x="8362950" y="3987800"/>
          <p14:tracePt t="68611" x="8369300" y="3987800"/>
          <p14:tracePt t="68674" x="8362950" y="3981450"/>
          <p14:tracePt t="68681" x="8343900" y="3975100"/>
          <p14:tracePt t="68691" x="8324850" y="3968750"/>
          <p14:tracePt t="68707" x="8248650" y="3956050"/>
          <p14:tracePt t="68724" x="8001000" y="3937000"/>
          <p14:tracePt t="68740" x="7791450" y="3930650"/>
          <p14:tracePt t="68757" x="7454900" y="3924300"/>
          <p14:tracePt t="68774" x="7219950" y="3905250"/>
          <p14:tracePt t="68790" x="7004050" y="3892550"/>
          <p14:tracePt t="68807" x="6680200" y="3879850"/>
          <p14:tracePt t="68824" x="6534150" y="3879850"/>
          <p14:tracePt t="68840" x="6330950" y="3879850"/>
          <p14:tracePt t="68857" x="6223000" y="3867150"/>
          <p14:tracePt t="68874" x="6146800" y="3860800"/>
          <p14:tracePt t="68890" x="6057900" y="3854450"/>
          <p14:tracePt t="68907" x="6013450" y="3848100"/>
          <p14:tracePt t="68924" x="5975350" y="3829050"/>
          <p14:tracePt t="68941" x="5962650" y="3771900"/>
          <p14:tracePt t="68957" x="5975350" y="3651250"/>
          <p14:tracePt t="68974" x="6083300" y="3416300"/>
          <p14:tracePt t="68990" x="6178550" y="3225800"/>
          <p14:tracePt t="69007" x="6356350" y="3003550"/>
          <p14:tracePt t="69024" x="6591300" y="2730500"/>
          <p14:tracePt t="69040" x="6813550" y="2533650"/>
          <p14:tracePt t="69057" x="7232650" y="2228850"/>
          <p14:tracePt t="69074" x="7480300" y="2095500"/>
          <p14:tracePt t="69092" x="7797800" y="2019300"/>
          <p14:tracePt t="69107" x="7969250" y="2025650"/>
          <p14:tracePt t="69124" x="8128000" y="2057400"/>
          <p14:tracePt t="69140" x="8305800" y="2146300"/>
          <p14:tracePt t="69157" x="8521700" y="2336800"/>
          <p14:tracePt t="69174" x="8636000" y="2489200"/>
          <p14:tracePt t="69191" x="8775700" y="2724150"/>
          <p14:tracePt t="69207" x="8839200" y="2876550"/>
          <p14:tracePt t="69224" x="8877300" y="3054350"/>
          <p14:tracePt t="69240" x="8870950" y="3130550"/>
          <p14:tracePt t="69257" x="8826500" y="3206750"/>
          <p14:tracePt t="69274" x="8712200" y="3321050"/>
          <p14:tracePt t="69290" x="8604250" y="3409950"/>
          <p14:tracePt t="69307" x="8382000" y="3543300"/>
          <p14:tracePt t="69324" x="8216900" y="3600450"/>
          <p14:tracePt t="69340" x="8051800" y="3644900"/>
          <p14:tracePt t="69357" x="7778750" y="3676650"/>
          <p14:tracePt t="69374" x="7620000" y="3689350"/>
          <p14:tracePt t="69391" x="7429500" y="3689350"/>
          <p14:tracePt t="69407" x="7308850" y="3689350"/>
          <p14:tracePt t="69424" x="7200900" y="3676650"/>
          <p14:tracePt t="69440" x="7092950" y="3657600"/>
          <p14:tracePt t="69457" x="7054850" y="3644900"/>
          <p14:tracePt t="69474" x="7029450" y="3638550"/>
          <p14:tracePt t="69490" x="7023100" y="3632200"/>
          <p14:tracePt t="69907" x="7016750" y="3651250"/>
          <p14:tracePt t="69914" x="6991350" y="3721100"/>
          <p14:tracePt t="69924" x="6972300" y="3771900"/>
          <p14:tracePt t="69941" x="6946900" y="3867150"/>
          <p14:tracePt t="69957" x="6915150" y="3943350"/>
          <p14:tracePt t="69974" x="6902450" y="3962400"/>
          <p14:tracePt t="69990" x="6889750" y="3981450"/>
          <p14:tracePt t="70007" x="6889750" y="3987800"/>
          <p14:tracePt t="70235" x="6896100" y="3981450"/>
          <p14:tracePt t="70241" x="6902450" y="3981450"/>
          <p14:tracePt t="70248" x="6908800" y="3968750"/>
          <p14:tracePt t="70257" x="6921500" y="3962400"/>
          <p14:tracePt t="70274" x="6959600" y="3943350"/>
          <p14:tracePt t="70291" x="7042150" y="3892550"/>
          <p14:tracePt t="70307" x="7169150" y="3841750"/>
          <p14:tracePt t="70325" x="7397750" y="3778250"/>
          <p14:tracePt t="70341" x="7569200" y="3752850"/>
          <p14:tracePt t="70357" x="7740650" y="3740150"/>
          <p14:tracePt t="70374" x="7962900" y="3746500"/>
          <p14:tracePt t="70390" x="8070850" y="3765550"/>
          <p14:tracePt t="70407" x="8159750" y="3797300"/>
          <p14:tracePt t="70424" x="8185150" y="3810000"/>
          <p14:tracePt t="70441" x="8204200" y="3816350"/>
          <p14:tracePt t="70457" x="8216900" y="3822700"/>
          <p14:tracePt t="70490" x="8223250" y="3822700"/>
          <p14:tracePt t="70562" x="8210550" y="3816350"/>
          <p14:tracePt t="70569" x="8185150" y="3803650"/>
          <p14:tracePt t="70576" x="8166100" y="3784600"/>
          <p14:tracePt t="70590" x="8070850" y="3721100"/>
          <p14:tracePt t="70607" x="7943850" y="3651250"/>
          <p14:tracePt t="70610" x="7880350" y="3619500"/>
          <p14:tracePt t="70624" x="7810500" y="3587750"/>
          <p14:tracePt t="70641" x="7651750" y="3505200"/>
          <p14:tracePt t="70658" x="7562850" y="3460750"/>
          <p14:tracePt t="70674" x="7467600" y="3403600"/>
          <p14:tracePt t="70690" x="7404100" y="3378200"/>
          <p14:tracePt t="70707" x="7340600" y="3346450"/>
          <p14:tracePt t="70724" x="7270750" y="3308350"/>
          <p14:tracePt t="70741" x="7239000" y="3289300"/>
          <p14:tracePt t="70757" x="7188200" y="3263900"/>
          <p14:tracePt t="70774" x="7162800" y="3257550"/>
          <p14:tracePt t="70791" x="7118350" y="3244850"/>
          <p14:tracePt t="70807" x="7067550" y="3244850"/>
          <p14:tracePt t="70824" x="6985000" y="3244850"/>
          <p14:tracePt t="70840" x="6800850" y="3282950"/>
          <p14:tracePt t="70857" x="6673850" y="3321050"/>
          <p14:tracePt t="70874" x="6489700" y="3378200"/>
          <p14:tracePt t="70890" x="6432550" y="3397250"/>
          <p14:tracePt t="70907" x="6343650" y="3422650"/>
          <p14:tracePt t="70924" x="6115050" y="3511550"/>
          <p14:tracePt t="70941" x="6038850" y="3562350"/>
          <p14:tracePt t="70957" x="6000750" y="3575050"/>
          <p14:tracePt t="70974" x="5962650" y="3619500"/>
          <p14:tracePt t="70990" x="5924550" y="3638550"/>
          <p14:tracePt t="72924" x="5924550" y="3644900"/>
          <p14:tracePt t="72930" x="5924550" y="3651250"/>
          <p14:tracePt t="72944" x="5924550" y="3657600"/>
          <p14:tracePt t="72957" x="5930900" y="3663950"/>
          <p14:tracePt t="72974" x="5930900" y="3676650"/>
          <p14:tracePt t="72990" x="5930900" y="3683000"/>
          <p14:tracePt t="73007" x="5930900" y="3689350"/>
          <p14:tracePt t="73035" x="5930900" y="3695700"/>
          <p14:tracePt t="73070" x="5930900" y="3702050"/>
          <p14:tracePt t="73090" x="5924550" y="3727450"/>
          <p14:tracePt t="73125" x="5778500" y="4152900"/>
          <p14:tracePt t="73141" x="5638800" y="4565650"/>
          <p14:tracePt t="73157" x="5499100" y="4965700"/>
          <p14:tracePt t="73174" x="5365750" y="5378450"/>
          <p14:tracePt t="73726" x="5359400" y="5378450"/>
          <p14:tracePt t="73732" x="5346700" y="5378450"/>
          <p14:tracePt t="73741" x="5340350" y="5365750"/>
          <p14:tracePt t="73758" x="5321300" y="5340350"/>
          <p14:tracePt t="73774" x="5302250" y="5321300"/>
          <p14:tracePt t="73791" x="5276850" y="5289550"/>
          <p14:tracePt t="73807" x="5257800" y="5257800"/>
          <p14:tracePt t="73841" x="5226050" y="5207000"/>
          <p14:tracePt t="73874" x="5187950" y="5156200"/>
          <p14:tracePt t="73907" x="5099050" y="5086350"/>
          <p14:tracePt t="73924" x="5054600" y="5054600"/>
          <p14:tracePt t="73941" x="4978400" y="5016500"/>
          <p14:tracePt t="73958" x="4870450" y="4965700"/>
          <p14:tracePt t="73974" x="4775200" y="4921250"/>
          <p14:tracePt t="73991" x="4597400" y="4845050"/>
          <p14:tracePt t="74007" x="4464050" y="4794250"/>
          <p14:tracePt t="74024" x="4298950" y="4756150"/>
          <p14:tracePt t="74041" x="4216400" y="4724400"/>
          <p14:tracePt t="74057" x="4152900" y="4699000"/>
          <p14:tracePt t="74074" x="4095750" y="4667250"/>
          <p14:tracePt t="74091" x="4070350" y="4635500"/>
          <p14:tracePt t="74107" x="4070350" y="4597400"/>
          <p14:tracePt t="74109" x="4070350" y="4565650"/>
          <p14:tracePt t="74124" x="4121150" y="4483100"/>
          <p14:tracePt t="74141" x="4197350" y="4343400"/>
          <p14:tracePt t="74157" x="4362450" y="4127500"/>
          <p14:tracePt t="74174" x="4508500" y="3994150"/>
          <p14:tracePt t="74191" x="4737100" y="3810000"/>
          <p14:tracePt t="74207" x="5022850" y="3606800"/>
          <p14:tracePt t="74224" x="5289550" y="3479800"/>
          <p14:tracePt t="74241" x="5518150" y="3397250"/>
          <p14:tracePt t="74258" x="5842000" y="3371850"/>
          <p14:tracePt t="74274" x="6032500" y="3403600"/>
          <p14:tracePt t="74291" x="6286500" y="3549650"/>
          <p14:tracePt t="74307" x="6438900" y="3695700"/>
          <p14:tracePt t="74324" x="6610350" y="3879850"/>
          <p14:tracePt t="74341" x="6692900" y="4019550"/>
          <p14:tracePt t="74358" x="6743700" y="4152900"/>
          <p14:tracePt t="74374" x="6788150" y="4305300"/>
          <p14:tracePt t="74391" x="6788150" y="4362450"/>
          <p14:tracePt t="74407" x="6762750" y="4406900"/>
          <p14:tracePt t="74424" x="6692900" y="4464050"/>
          <p14:tracePt t="74441" x="6604000" y="4514850"/>
          <p14:tracePt t="74457" x="6445250" y="4559300"/>
          <p14:tracePt t="74474" x="6311900" y="4591050"/>
          <p14:tracePt t="74491" x="6159500" y="4610100"/>
          <p14:tracePt t="74507" x="5930900" y="4616450"/>
          <p14:tracePt t="74524" x="5791200" y="4597400"/>
          <p14:tracePt t="74541" x="5568950" y="4546600"/>
          <p14:tracePt t="74558" x="5429250" y="4508500"/>
          <p14:tracePt t="74574" x="5302250" y="4457700"/>
          <p14:tracePt t="74591" x="5162550" y="4394200"/>
          <p14:tracePt t="74607" x="5086350" y="4362450"/>
          <p14:tracePt t="74609" x="5048250" y="4349750"/>
          <p14:tracePt t="74624" x="4984750" y="4330700"/>
          <p14:tracePt t="74641" x="4927600" y="4311650"/>
          <p14:tracePt t="74657" x="4883150" y="4286250"/>
          <p14:tracePt t="74674" x="4813300" y="4241800"/>
          <p14:tracePt t="74691" x="4787900" y="4191000"/>
          <p14:tracePt t="74707" x="4775200" y="4038600"/>
          <p14:tracePt t="74724" x="4806950" y="3892550"/>
          <p14:tracePt t="74741" x="4876800" y="3708400"/>
          <p14:tracePt t="74757" x="5022850" y="3422650"/>
          <p14:tracePt t="74774" x="5137150" y="3263900"/>
          <p14:tracePt t="74791" x="5302250" y="3035300"/>
          <p14:tracePt t="74807" x="5454650" y="2895600"/>
          <p14:tracePt t="74824" x="5613400" y="2781300"/>
          <p14:tracePt t="74841" x="5835650" y="2679700"/>
          <p14:tracePt t="74858" x="5975350" y="2654300"/>
          <p14:tracePt t="74874" x="6140450" y="2654300"/>
          <p14:tracePt t="74891" x="6248400" y="2686050"/>
          <p14:tracePt t="74907" x="6343650" y="2762250"/>
          <p14:tracePt t="74924" x="6464300" y="2933700"/>
          <p14:tracePt t="74941" x="6534150" y="3086100"/>
          <p14:tracePt t="74958" x="6584950" y="3327400"/>
          <p14:tracePt t="74974" x="6584950" y="3517900"/>
          <p14:tracePt t="74991" x="6553200" y="3676650"/>
          <p14:tracePt t="75007" x="6477000" y="3841750"/>
          <p14:tracePt t="75024" x="6394450" y="3937000"/>
          <p14:tracePt t="75041" x="6229350" y="4070350"/>
          <p14:tracePt t="75057" x="6102350" y="4133850"/>
          <p14:tracePt t="75074" x="5975350" y="4191000"/>
          <p14:tracePt t="75091" x="5778500" y="4254500"/>
          <p14:tracePt t="75107" x="5632450" y="4267200"/>
          <p14:tracePt t="75124" x="5511800" y="4273550"/>
          <p14:tracePt t="75141" x="5365750" y="4267200"/>
          <p14:tracePt t="75158" x="5270500" y="4254500"/>
          <p14:tracePt t="75174" x="5124450" y="4222750"/>
          <p14:tracePt t="75191" x="5041900" y="4197350"/>
          <p14:tracePt t="75207" x="4965700" y="4191000"/>
          <p14:tracePt t="75224" x="4864100" y="4165600"/>
          <p14:tracePt t="75241" x="4813300" y="4159250"/>
          <p14:tracePt t="75257" x="4756150" y="4140200"/>
          <p14:tracePt t="75274" x="4718050" y="4127500"/>
          <p14:tracePt t="75291" x="4692650" y="4114800"/>
          <p14:tracePt t="75307" x="4667250" y="4108450"/>
          <p14:tracePt t="75324" x="4641850" y="4102100"/>
          <p14:tracePt t="75341" x="4629150" y="4089400"/>
          <p14:tracePt t="75358" x="4591050" y="4076700"/>
          <p14:tracePt t="75374" x="4565650" y="4057650"/>
          <p14:tracePt t="75391" x="4508500" y="4038600"/>
          <p14:tracePt t="75408" x="4476750" y="4019550"/>
          <p14:tracePt t="75424" x="4425950" y="3994150"/>
          <p14:tracePt t="75441" x="4400550" y="3962400"/>
          <p14:tracePt t="75458" x="4381500" y="3911600"/>
          <p14:tracePt t="75474" x="4387850" y="3752850"/>
          <p14:tracePt t="75491" x="4432300" y="3600450"/>
          <p14:tracePt t="75507" x="4508500" y="3422650"/>
          <p14:tracePt t="75524" x="4667250" y="3168650"/>
          <p14:tracePt t="75541" x="4819650" y="2984500"/>
          <p14:tracePt t="75557" x="4946650" y="2832100"/>
          <p14:tracePt t="75574" x="5162550" y="2622550"/>
          <p14:tracePt t="75591" x="5308600" y="2501900"/>
          <p14:tracePt t="75608" x="5549900" y="2374900"/>
          <p14:tracePt t="75624" x="5702300" y="2343150"/>
          <p14:tracePt t="75641" x="5956300" y="2362200"/>
          <p14:tracePt t="75658" x="6121400" y="2444750"/>
          <p14:tracePt t="75674" x="6286500" y="2571750"/>
          <p14:tracePt t="75691" x="6496050" y="2851150"/>
          <p14:tracePt t="75708" x="6648450" y="3117850"/>
          <p14:tracePt t="75724" x="6750050" y="3371850"/>
          <p14:tracePt t="75741" x="6832600" y="3708400"/>
          <p14:tracePt t="75758" x="6838950" y="3898900"/>
          <p14:tracePt t="75774" x="6832600" y="4083050"/>
          <p14:tracePt t="75791" x="6775450" y="4184650"/>
          <p14:tracePt t="75808" x="6680200" y="4292600"/>
          <p14:tracePt t="75824" x="6623050" y="4343400"/>
          <p14:tracePt t="75841" x="6559550" y="4375150"/>
          <p14:tracePt t="75857" x="6483350" y="4406900"/>
          <p14:tracePt t="75874" x="6413500" y="4425950"/>
          <p14:tracePt t="75891" x="6273800" y="4432300"/>
          <p14:tracePt t="75908" x="6153150" y="4432300"/>
          <p14:tracePt t="75924" x="6070600" y="4432300"/>
          <p14:tracePt t="75941" x="5981700" y="4438650"/>
          <p14:tracePt t="75958" x="5930900" y="4445000"/>
          <p14:tracePt t="75974" x="5892800" y="4445000"/>
          <p14:tracePt t="75991" x="5816600" y="4445000"/>
          <p14:tracePt t="76008" x="5772150" y="4445000"/>
          <p14:tracePt t="76024" x="5734050" y="4445000"/>
          <p14:tracePt t="76041" x="5695950" y="4445000"/>
          <p14:tracePt t="76058" x="5689600" y="4451350"/>
          <p14:tracePt t="76074" x="5683250" y="4451350"/>
          <p14:tracePt t="76107" x="5683250" y="4457700"/>
          <p14:tracePt t="76114" x="5670550" y="4457700"/>
          <p14:tracePt t="76124" x="5664200" y="4457700"/>
          <p14:tracePt t="76141" x="5651500" y="4470400"/>
          <p14:tracePt t="76157" x="5632450" y="4483100"/>
          <p14:tracePt t="76174" x="5626100" y="4483100"/>
          <p14:tracePt t="76208" x="5607050" y="4495800"/>
          <p14:tracePt t="76224" x="5600700" y="4514850"/>
          <p14:tracePt t="76241" x="5562600" y="4552950"/>
          <p14:tracePt t="76257" x="5549900" y="4591050"/>
          <p14:tracePt t="76274" x="5524500" y="4622800"/>
          <p14:tracePt t="76291" x="5518150" y="4629150"/>
          <p14:tracePt t="76308" x="5518150" y="46418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b-NO" altLang="en-US" b="1" i="1">
                <a:solidFill>
                  <a:srgbClr val="FFCC00"/>
                </a:solidFill>
              </a:rPr>
              <a:t>Vitamin A and lung cancer</a:t>
            </a:r>
            <a:endParaRPr lang="en-US" altLang="en-US" b="1" i="1">
              <a:solidFill>
                <a:srgbClr val="FFCC00"/>
              </a:solidFill>
            </a:endParaRPr>
          </a:p>
        </p:txBody>
      </p:sp>
      <p:sp>
        <p:nvSpPr>
          <p:cNvPr id="29699" name="Text Box 3"/>
          <p:cNvSpPr txBox="1">
            <a:spLocks noChangeArrowheads="1"/>
          </p:cNvSpPr>
          <p:nvPr/>
        </p:nvSpPr>
        <p:spPr bwMode="auto">
          <a:xfrm>
            <a:off x="304800" y="914400"/>
            <a:ext cx="861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000" b="1" i="1">
                <a:solidFill>
                  <a:schemeClr val="bg1"/>
                </a:solidFill>
              </a:rPr>
              <a:t>Randomized Trials</a:t>
            </a:r>
            <a:endParaRPr lang="en-GB" altLang="en-US" sz="4000" b="1" i="1">
              <a:solidFill>
                <a:schemeClr val="bg1"/>
              </a:solidFill>
            </a:endParaRPr>
          </a:p>
        </p:txBody>
      </p:sp>
      <p:sp>
        <p:nvSpPr>
          <p:cNvPr id="29700" name="Text Box 4"/>
          <p:cNvSpPr txBox="1">
            <a:spLocks noChangeArrowheads="1"/>
          </p:cNvSpPr>
          <p:nvPr/>
        </p:nvSpPr>
        <p:spPr bwMode="auto">
          <a:xfrm>
            <a:off x="0" y="21336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rgbClr val="FFCC00"/>
                </a:solidFill>
              </a:rPr>
              <a:t>3 large Randomized Trials</a:t>
            </a:r>
            <a:endParaRPr lang="en-GB" altLang="en-US" sz="2400" b="1" i="1">
              <a:solidFill>
                <a:srgbClr val="FFCC00"/>
              </a:solidFill>
            </a:endParaRPr>
          </a:p>
        </p:txBody>
      </p:sp>
      <p:sp>
        <p:nvSpPr>
          <p:cNvPr id="29701" name="Text Box 5"/>
          <p:cNvSpPr txBox="1">
            <a:spLocks noChangeArrowheads="1"/>
          </p:cNvSpPr>
          <p:nvPr/>
        </p:nvSpPr>
        <p:spPr bwMode="auto">
          <a:xfrm>
            <a:off x="0" y="19812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a:solidFill>
                  <a:schemeClr val="bg1"/>
                </a:solidFill>
              </a:rPr>
              <a:t> </a:t>
            </a:r>
            <a:endParaRPr lang="en-GB" altLang="en-US" sz="1200" b="1">
              <a:solidFill>
                <a:schemeClr val="bg1"/>
              </a:solidFill>
            </a:endParaRPr>
          </a:p>
        </p:txBody>
      </p:sp>
      <p:sp>
        <p:nvSpPr>
          <p:cNvPr id="29702" name="Text Box 6"/>
          <p:cNvSpPr txBox="1">
            <a:spLocks noChangeArrowheads="1"/>
          </p:cNvSpPr>
          <p:nvPr/>
        </p:nvSpPr>
        <p:spPr bwMode="auto">
          <a:xfrm>
            <a:off x="0" y="27432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GB" altLang="en-US" sz="1200" b="1">
              <a:solidFill>
                <a:schemeClr val="bg1"/>
              </a:solidFill>
            </a:endParaRPr>
          </a:p>
        </p:txBody>
      </p:sp>
      <p:sp>
        <p:nvSpPr>
          <p:cNvPr id="29703" name="Text Box 7"/>
          <p:cNvSpPr txBox="1">
            <a:spLocks noChangeArrowheads="1"/>
          </p:cNvSpPr>
          <p:nvPr/>
        </p:nvSpPr>
        <p:spPr bwMode="auto">
          <a:xfrm>
            <a:off x="0" y="274320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400">
                <a:solidFill>
                  <a:srgbClr val="FFCC00"/>
                </a:solidFill>
              </a:rPr>
              <a:t> </a:t>
            </a:r>
            <a:r>
              <a:rPr lang="nb-NO" altLang="en-US" sz="2400" b="1">
                <a:solidFill>
                  <a:srgbClr val="FFCC00"/>
                </a:solidFill>
              </a:rPr>
              <a:t>The Alpha-Tocopherol Beta-Carotene Cancer Prevention Study, 1994</a:t>
            </a:r>
            <a:endParaRPr lang="en-GB" altLang="en-US" sz="2400" b="1">
              <a:solidFill>
                <a:srgbClr val="FFCC00"/>
              </a:solidFill>
            </a:endParaRPr>
          </a:p>
        </p:txBody>
      </p:sp>
      <p:sp>
        <p:nvSpPr>
          <p:cNvPr id="29704" name="Text Box 8"/>
          <p:cNvSpPr txBox="1">
            <a:spLocks noChangeArrowheads="1"/>
          </p:cNvSpPr>
          <p:nvPr/>
        </p:nvSpPr>
        <p:spPr bwMode="auto">
          <a:xfrm>
            <a:off x="457200" y="3505200"/>
            <a:ext cx="784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a:solidFill>
                  <a:schemeClr val="bg1"/>
                </a:solidFill>
              </a:rPr>
              <a:t>- Conducted among smoking men in Finland</a:t>
            </a:r>
            <a:endParaRPr lang="en-GB" altLang="en-US" sz="2000" b="1">
              <a:solidFill>
                <a:schemeClr val="bg1"/>
              </a:solidFill>
            </a:endParaRPr>
          </a:p>
        </p:txBody>
      </p:sp>
      <p:grpSp>
        <p:nvGrpSpPr>
          <p:cNvPr id="2" name="Group 9"/>
          <p:cNvGrpSpPr>
            <a:grpSpLocks/>
          </p:cNvGrpSpPr>
          <p:nvPr/>
        </p:nvGrpSpPr>
        <p:grpSpPr bwMode="auto">
          <a:xfrm>
            <a:off x="0" y="4114800"/>
            <a:ext cx="9144000" cy="1676400"/>
            <a:chOff x="0" y="2592"/>
            <a:chExt cx="5760" cy="1056"/>
          </a:xfrm>
        </p:grpSpPr>
        <p:sp>
          <p:nvSpPr>
            <p:cNvPr id="29706" name="Text Box 10"/>
            <p:cNvSpPr txBox="1">
              <a:spLocks noChangeArrowheads="1"/>
            </p:cNvSpPr>
            <p:nvPr/>
          </p:nvSpPr>
          <p:spPr bwMode="auto">
            <a:xfrm>
              <a:off x="0" y="2592"/>
              <a:ext cx="57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400" b="1">
                  <a:solidFill>
                    <a:srgbClr val="FFCC00"/>
                  </a:solidFill>
                </a:rPr>
                <a:t>STOPPED after 6 Years</a:t>
              </a:r>
              <a:endParaRPr lang="en-GB" altLang="en-US" sz="2400" b="1">
                <a:solidFill>
                  <a:srgbClr val="FFCC00"/>
                </a:solidFill>
              </a:endParaRPr>
            </a:p>
          </p:txBody>
        </p:sp>
        <p:sp>
          <p:nvSpPr>
            <p:cNvPr id="29707" name="Text Box 11"/>
            <p:cNvSpPr txBox="1">
              <a:spLocks noChangeArrowheads="1"/>
            </p:cNvSpPr>
            <p:nvPr/>
          </p:nvSpPr>
          <p:spPr bwMode="auto">
            <a:xfrm>
              <a:off x="0" y="3120"/>
              <a:ext cx="576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400" b="1">
                  <a:solidFill>
                    <a:schemeClr val="bg1"/>
                  </a:solidFill>
                </a:rPr>
                <a:t>Incidence of lung cancer was 18% higher in the treatment group</a:t>
              </a:r>
              <a:r>
                <a:rPr lang="nb-NO" altLang="en-US" sz="2000" b="1">
                  <a:solidFill>
                    <a:schemeClr val="bg1"/>
                  </a:solidFill>
                </a:rPr>
                <a:t> </a:t>
              </a:r>
              <a:endParaRPr lang="en-GB" altLang="en-US" sz="2000" b="1">
                <a:solidFill>
                  <a:schemeClr val="bg1"/>
                </a:solidFill>
              </a:endParaRPr>
            </a:p>
          </p:txBody>
        </p:sp>
        <p:sp>
          <p:nvSpPr>
            <p:cNvPr id="29708" name="Line 12"/>
            <p:cNvSpPr>
              <a:spLocks noChangeShapeType="1"/>
            </p:cNvSpPr>
            <p:nvPr/>
          </p:nvSpPr>
          <p:spPr bwMode="auto">
            <a:xfrm>
              <a:off x="240" y="3360"/>
              <a:ext cx="5328" cy="0"/>
            </a:xfrm>
            <a:prstGeom prst="line">
              <a:avLst/>
            </a:prstGeom>
            <a:noFill/>
            <a:ln w="38100">
              <a:solidFill>
                <a:srgbClr val="E10C0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9" name="Line 13"/>
            <p:cNvSpPr>
              <a:spLocks noChangeShapeType="1"/>
            </p:cNvSpPr>
            <p:nvPr/>
          </p:nvSpPr>
          <p:spPr bwMode="auto">
            <a:xfrm>
              <a:off x="1776" y="2880"/>
              <a:ext cx="2304" cy="0"/>
            </a:xfrm>
            <a:prstGeom prst="line">
              <a:avLst/>
            </a:prstGeom>
            <a:noFill/>
            <a:ln w="38100">
              <a:solidFill>
                <a:srgbClr val="E10C0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0" name="Line 14"/>
            <p:cNvSpPr>
              <a:spLocks noChangeShapeType="1"/>
            </p:cNvSpPr>
            <p:nvPr/>
          </p:nvSpPr>
          <p:spPr bwMode="auto">
            <a:xfrm>
              <a:off x="2544" y="3648"/>
              <a:ext cx="624" cy="0"/>
            </a:xfrm>
            <a:prstGeom prst="line">
              <a:avLst/>
            </a:prstGeom>
            <a:noFill/>
            <a:ln w="38100">
              <a:solidFill>
                <a:srgbClr val="E10C07"/>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3353"/>
    </mc:Choice>
    <mc:Fallback>
      <p:transition spd="slow" advTm="5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670" x="5530850" y="4641850"/>
          <p14:tracePt t="2677" x="5568950" y="4629150"/>
          <p14:tracePt t="2683" x="5613400" y="4616450"/>
          <p14:tracePt t="2692" x="5670550" y="4603750"/>
          <p14:tracePt t="2708" x="5765800" y="4584700"/>
          <p14:tracePt t="2725" x="5905500" y="4584700"/>
          <p14:tracePt t="2742" x="5994400" y="4591050"/>
          <p14:tracePt t="2775" x="6223000" y="4641850"/>
          <p14:tracePt t="2809" x="6318250" y="4699000"/>
          <p14:tracePt t="2842" x="6362700" y="4762500"/>
          <p14:tracePt t="2859" x="6362700" y="4800600"/>
          <p14:tracePt t="2875" x="6350000" y="4826000"/>
          <p14:tracePt t="2892" x="6299200" y="4883150"/>
          <p14:tracePt t="2909" x="6108700" y="4984750"/>
          <p14:tracePt t="2925" x="5810250" y="5124450"/>
          <p14:tracePt t="2942" x="5264150" y="5353050"/>
          <p14:tracePt t="2959" x="4781550" y="5530850"/>
          <p14:tracePt t="2975" x="4222750" y="5670550"/>
          <p14:tracePt t="2992" x="3473450" y="5803900"/>
          <p14:tracePt t="3009" x="3124200" y="5848350"/>
          <p14:tracePt t="3012" x="2990850" y="5854700"/>
          <p14:tracePt t="3025" x="2768600" y="5867400"/>
          <p14:tracePt t="3042" x="2609850" y="5861050"/>
          <p14:tracePt t="3059" x="2457450" y="5810250"/>
          <p14:tracePt t="3075" x="2413000" y="5759450"/>
          <p14:tracePt t="3092" x="2381250" y="5670550"/>
          <p14:tracePt t="3108" x="2374900" y="5499100"/>
          <p14:tracePt t="3125" x="2400300" y="5384800"/>
          <p14:tracePt t="3142" x="2438400" y="5257800"/>
          <p14:tracePt t="3159" x="2533650" y="5060950"/>
          <p14:tracePt t="3175" x="2584450" y="4927600"/>
          <p14:tracePt t="3192" x="2647950" y="4781550"/>
          <p14:tracePt t="3553" x="2603500" y="4749800"/>
          <p14:tracePt t="3561" x="2533650" y="4705350"/>
          <p14:tracePt t="3567" x="2476500" y="4667250"/>
          <p14:tracePt t="3575" x="2406650" y="4616450"/>
          <p14:tracePt t="3592" x="2292350" y="4514850"/>
          <p14:tracePt t="3608" x="2133600" y="4343400"/>
          <p14:tracePt t="3625" x="2032000" y="4229100"/>
          <p14:tracePt t="3659" x="1803400" y="4006850"/>
          <p14:tracePt t="3692" x="1670050" y="3873500"/>
          <p14:tracePt t="3726" x="1581150" y="3771900"/>
          <p14:tracePt t="3742" x="1524000" y="3727450"/>
          <p14:tracePt t="3759" x="1492250" y="3708400"/>
          <p14:tracePt t="3776" x="1441450" y="3683000"/>
          <p14:tracePt t="3792" x="1422400" y="3663950"/>
          <p14:tracePt t="3809" x="1403350" y="3651250"/>
          <p14:tracePt t="3825" x="1390650" y="3644900"/>
          <p14:tracePt t="3842" x="1390650" y="3638550"/>
          <p14:tracePt t="3875" x="1371600" y="3632200"/>
          <p14:tracePt t="3892" x="1371600" y="3619500"/>
          <p14:tracePt t="3908" x="1352550" y="3606800"/>
          <p14:tracePt t="3925" x="1339850" y="3594100"/>
          <p14:tracePt t="3942" x="1333500" y="3581400"/>
          <p14:tracePt t="3959" x="1320800" y="3562350"/>
          <p14:tracePt t="3975" x="1314450" y="3543300"/>
          <p14:tracePt t="3992" x="1308100" y="3517900"/>
          <p14:tracePt t="3994" x="1308100" y="3505200"/>
          <p14:tracePt t="4009" x="1308100" y="3473450"/>
          <p14:tracePt t="4025" x="1320800" y="3409950"/>
          <p14:tracePt t="4042" x="1377950" y="3314700"/>
          <p14:tracePt t="4058" x="1447800" y="3232150"/>
          <p14:tracePt t="4076" x="1524000" y="3143250"/>
          <p14:tracePt t="4092" x="1581150" y="3098800"/>
          <p14:tracePt t="4109" x="1644650" y="3060700"/>
          <p14:tracePt t="4125" x="1739900" y="3028950"/>
          <p14:tracePt t="4142" x="1828800" y="3016250"/>
          <p14:tracePt t="4159" x="1936750" y="3016250"/>
          <p14:tracePt t="4175" x="1987550" y="3009900"/>
          <p14:tracePt t="4192" x="2019300" y="3016250"/>
          <p14:tracePt t="4209" x="2057400" y="3022600"/>
          <p14:tracePt t="4226" x="2076450" y="3022600"/>
          <p14:tracePt t="4243" x="2089150" y="3028950"/>
          <p14:tracePt t="4259" x="2095500" y="3028950"/>
          <p14:tracePt t="4376" x="2101850" y="3028950"/>
          <p14:tracePt t="4383" x="2108200" y="3028950"/>
          <p14:tracePt t="4396" x="2114550" y="3028950"/>
          <p14:tracePt t="4409" x="2127250" y="3022600"/>
          <p14:tracePt t="4425" x="2165350" y="3009900"/>
          <p14:tracePt t="4442" x="2209800" y="3003550"/>
          <p14:tracePt t="4459" x="2254250" y="2997200"/>
          <p14:tracePt t="4476" x="2343150" y="2997200"/>
          <p14:tracePt t="4492" x="2419350" y="2997200"/>
          <p14:tracePt t="4495" x="2457450" y="3003550"/>
          <p14:tracePt t="4509" x="2520950" y="3016250"/>
          <p14:tracePt t="4525" x="2603500" y="3041650"/>
          <p14:tracePt t="4542" x="2711450" y="3073400"/>
          <p14:tracePt t="4558" x="2794000" y="3105150"/>
          <p14:tracePt t="4576" x="2882900" y="3136900"/>
          <p14:tracePt t="4592" x="2984500" y="3175000"/>
          <p14:tracePt t="4609" x="3041650" y="3194050"/>
          <p14:tracePt t="4626" x="3117850" y="3213100"/>
          <p14:tracePt t="4642" x="3162300" y="3219450"/>
          <p14:tracePt t="4659" x="3213100" y="3225800"/>
          <p14:tracePt t="4675" x="3276600" y="3225800"/>
          <p14:tracePt t="4692" x="3308350" y="3225800"/>
          <p14:tracePt t="4709" x="3346450" y="3225800"/>
          <p14:tracePt t="4725" x="3365500" y="3225800"/>
          <p14:tracePt t="4742" x="3378200" y="3225800"/>
          <p14:tracePt t="4758" x="3390900" y="3225800"/>
          <p14:tracePt t="4808" x="3390900" y="3219450"/>
          <p14:tracePt t="5176" x="3441700" y="3213100"/>
          <p14:tracePt t="5183" x="3530600" y="3194050"/>
          <p14:tracePt t="5192" x="3606800" y="3181350"/>
          <p14:tracePt t="5209" x="3797300" y="3162300"/>
          <p14:tracePt t="5225" x="4127500" y="3149600"/>
          <p14:tracePt t="5242" x="4292600" y="3149600"/>
          <p14:tracePt t="5259" x="4508500" y="3175000"/>
          <p14:tracePt t="5276" x="4781550" y="3187700"/>
          <p14:tracePt t="5309" x="5143500" y="3225800"/>
          <p14:tracePt t="5342" x="5416550" y="3225800"/>
          <p14:tracePt t="5376" x="5518150" y="3225800"/>
          <p14:tracePt t="5392" x="5594350" y="3225800"/>
          <p14:tracePt t="5409" x="5645150" y="3225800"/>
          <p14:tracePt t="5426" x="5715000" y="3219450"/>
          <p14:tracePt t="5442" x="5759450" y="3213100"/>
          <p14:tracePt t="5459" x="5791200" y="3206750"/>
          <p14:tracePt t="5475" x="5842000" y="3200400"/>
          <p14:tracePt t="5492" x="5873750" y="3200400"/>
          <p14:tracePt t="5509" x="5924550" y="3200400"/>
          <p14:tracePt t="5525" x="5969000" y="3200400"/>
          <p14:tracePt t="5542" x="6026150" y="3206750"/>
          <p14:tracePt t="5559" x="6096000" y="3213100"/>
          <p14:tracePt t="5575" x="6159500" y="3219450"/>
          <p14:tracePt t="5592" x="6184900" y="3219450"/>
          <p14:tracePt t="5609" x="6191250" y="3219450"/>
          <p14:tracePt t="5642" x="6159500" y="3213100"/>
          <p14:tracePt t="5659" x="6153150" y="3200400"/>
          <p14:tracePt t="5961" x="6210300" y="3168650"/>
          <p14:tracePt t="5969" x="6305550" y="3124200"/>
          <p14:tracePt t="5976" x="6419850" y="3079750"/>
          <p14:tracePt t="5992" x="6616700" y="3016250"/>
          <p14:tracePt t="6009" x="7010400" y="2959100"/>
          <p14:tracePt t="6025" x="7264400" y="2946400"/>
          <p14:tracePt t="6042" x="7480300" y="2965450"/>
          <p14:tracePt t="6059" x="7753350" y="3009900"/>
          <p14:tracePt t="6076" x="7899400" y="3054350"/>
          <p14:tracePt t="6092" x="8013700" y="3111500"/>
          <p14:tracePt t="6109" x="8140700" y="3175000"/>
          <p14:tracePt t="6126" x="8216900" y="3206750"/>
          <p14:tracePt t="6142" x="8267700" y="3238500"/>
          <p14:tracePt t="6159" x="8286750" y="3251200"/>
          <p14:tracePt t="6176" x="8293100" y="3251200"/>
          <p14:tracePt t="6192" x="8293100" y="3263900"/>
          <p14:tracePt t="6209" x="8261350" y="3270250"/>
          <p14:tracePt t="6226" x="8134350" y="3308350"/>
          <p14:tracePt t="6242" x="7994650" y="3333750"/>
          <p14:tracePt t="6259" x="7804150" y="3378200"/>
          <p14:tracePt t="6275" x="7334250" y="3416300"/>
          <p14:tracePt t="6292" x="6934200" y="3454400"/>
          <p14:tracePt t="6309" x="6242050" y="3454400"/>
          <p14:tracePt t="6326" x="5765800" y="3454400"/>
          <p14:tracePt t="6342" x="5353050" y="3448050"/>
          <p14:tracePt t="6359" x="4895850" y="3448050"/>
          <p14:tracePt t="6376" x="4660900" y="3448050"/>
          <p14:tracePt t="6392" x="4470400" y="3448050"/>
          <p14:tracePt t="6408" x="4279900" y="3448050"/>
          <p14:tracePt t="6426" x="4191000" y="3448050"/>
          <p14:tracePt t="6442" x="4076700" y="3454400"/>
          <p14:tracePt t="6459" x="4032250" y="3460750"/>
          <p14:tracePt t="6475" x="3994150" y="3460750"/>
          <p14:tracePt t="6492" x="3968750" y="3460750"/>
          <p14:tracePt t="6509" x="3962400" y="3460750"/>
          <p14:tracePt t="6888" x="3905250" y="3460750"/>
          <p14:tracePt t="6895" x="3816350" y="3460750"/>
          <p14:tracePt t="6902" x="3733800" y="3454400"/>
          <p14:tracePt t="6911" x="3625850" y="3454400"/>
          <p14:tracePt t="6925" x="3409950" y="3441700"/>
          <p14:tracePt t="6942" x="3200400" y="3441700"/>
          <p14:tracePt t="6959" x="2933700" y="3454400"/>
          <p14:tracePt t="6976" x="2762250" y="3460750"/>
          <p14:tracePt t="7009" x="2425700" y="3530600"/>
          <p14:tracePt t="7042" x="2171700" y="3594100"/>
          <p14:tracePt t="7076" x="1993900" y="3651250"/>
          <p14:tracePt t="7092" x="1962150" y="3657600"/>
          <p14:tracePt t="7109" x="1936750" y="3663950"/>
          <p14:tracePt t="7125" x="1911350" y="3663950"/>
          <p14:tracePt t="7142" x="1898650" y="3670300"/>
          <p14:tracePt t="7159" x="1885950" y="3670300"/>
          <p14:tracePt t="7176" x="1879600" y="3670300"/>
          <p14:tracePt t="7192" x="1873250" y="3670300"/>
          <p14:tracePt t="7807" x="1873250" y="3676650"/>
          <p14:tracePt t="7821" x="1873250" y="3683000"/>
          <p14:tracePt t="7829" x="1873250" y="3689350"/>
          <p14:tracePt t="7842" x="1879600" y="3695700"/>
          <p14:tracePt t="7859" x="1879600" y="3708400"/>
          <p14:tracePt t="7876" x="1885950" y="3708400"/>
          <p14:tracePt t="7892" x="1885950" y="3721100"/>
          <p14:tracePt t="8253" x="1885950" y="3714750"/>
          <p14:tracePt t="8345" x="1879600" y="3714750"/>
          <p14:tracePt t="8358" x="1873250" y="3714750"/>
          <p14:tracePt t="8372" x="1866900" y="3708400"/>
          <p14:tracePt t="8379" x="1866900" y="3702050"/>
          <p14:tracePt t="8392" x="1860550" y="3702050"/>
          <p14:tracePt t="8409" x="1847850" y="3695700"/>
          <p14:tracePt t="8426" x="1841500" y="3695700"/>
          <p14:tracePt t="8498" x="1841500" y="3689350"/>
          <p14:tracePt t="8595" x="1835150" y="3683000"/>
          <p14:tracePt t="8616" x="1828800" y="3670300"/>
          <p14:tracePt t="8623" x="1822450" y="3657600"/>
          <p14:tracePt t="8630" x="1822450" y="3651250"/>
          <p14:tracePt t="8642" x="1816100" y="3632200"/>
          <p14:tracePt t="8659" x="1803400" y="3594100"/>
          <p14:tracePt t="8676" x="1790700" y="3556000"/>
          <p14:tracePt t="8692" x="1771650" y="3517900"/>
          <p14:tracePt t="8709" x="1765300" y="3498850"/>
          <p14:tracePt t="8726" x="1758950" y="3492500"/>
          <p14:tracePt t="8742" x="1752600" y="3479800"/>
          <p14:tracePt t="8776" x="1752600" y="3473450"/>
          <p14:tracePt t="8852" x="1752600" y="3467100"/>
          <p14:tracePt t="8873" x="1752600" y="3460750"/>
          <p14:tracePt t="8901" x="1758950" y="3454400"/>
          <p14:tracePt t="8908" x="1765300" y="3448050"/>
          <p14:tracePt t="8922" x="1778000" y="3435350"/>
          <p14:tracePt t="8929" x="1790700" y="3429000"/>
          <p14:tracePt t="8944" x="1797050" y="3422650"/>
          <p14:tracePt t="8959" x="1816100" y="3416300"/>
          <p14:tracePt t="8976" x="1828800" y="3409950"/>
          <p14:tracePt t="8992" x="1835150" y="3409950"/>
          <p14:tracePt t="9013" x="1841500" y="3409950"/>
          <p14:tracePt t="9103" x="1847850" y="3409950"/>
          <p14:tracePt t="9201" x="1854200" y="3416300"/>
          <p14:tracePt t="9271" x="1860550" y="3416300"/>
          <p14:tracePt t="9368" x="1860550" y="3422650"/>
          <p14:tracePt t="10389" x="1866900" y="3422650"/>
          <p14:tracePt t="10396" x="1879600" y="3422650"/>
          <p14:tracePt t="10409" x="1885950" y="3422650"/>
          <p14:tracePt t="10426" x="1930400" y="3416300"/>
          <p14:tracePt t="10443" x="1962150" y="3416300"/>
          <p14:tracePt t="10459" x="2006600" y="3416300"/>
          <p14:tracePt t="10476" x="2019300" y="3416300"/>
          <p14:tracePt t="10509" x="2044700" y="3422650"/>
          <p14:tracePt t="10542" x="2082800" y="3429000"/>
          <p14:tracePt t="10576" x="2133600" y="3448050"/>
          <p14:tracePt t="10592" x="2178050" y="3467100"/>
          <p14:tracePt t="10609" x="2203450" y="3486150"/>
          <p14:tracePt t="10625" x="2241550" y="3511550"/>
          <p14:tracePt t="10643" x="2247900" y="3517900"/>
          <p14:tracePt t="10659" x="2260600" y="3536950"/>
          <p14:tracePt t="10676" x="2266950" y="3549650"/>
          <p14:tracePt t="10693" x="2279650" y="3562350"/>
          <p14:tracePt t="10709" x="2279650" y="3575050"/>
          <p14:tracePt t="10725" x="2279650" y="3606800"/>
          <p14:tracePt t="10743" x="2266950" y="3644900"/>
          <p14:tracePt t="10759" x="2228850" y="3733800"/>
          <p14:tracePt t="10776" x="2190750" y="3790950"/>
          <p14:tracePt t="10793" x="2120900" y="3867150"/>
          <p14:tracePt t="10809" x="2082800" y="3905250"/>
          <p14:tracePt t="10825" x="2032000" y="3949700"/>
          <p14:tracePt t="10842" x="1981200" y="3975100"/>
          <p14:tracePt t="10859" x="1943100" y="3987800"/>
          <p14:tracePt t="10876" x="1911350" y="3994150"/>
          <p14:tracePt t="10893" x="1873250" y="4000500"/>
          <p14:tracePt t="10909" x="1841500" y="4006850"/>
          <p14:tracePt t="10925" x="1822450" y="4006850"/>
          <p14:tracePt t="10942" x="1809750" y="4006850"/>
          <p14:tracePt t="10959" x="1803400" y="4006850"/>
          <p14:tracePt t="11002" x="1797050" y="4013200"/>
          <p14:tracePt t="11011" x="1790700" y="4019550"/>
          <p14:tracePt t="11025" x="1784350" y="4019550"/>
          <p14:tracePt t="11043" x="1771650" y="4032250"/>
          <p14:tracePt t="11059" x="1752600" y="4038600"/>
          <p14:tracePt t="11121" x="1746250" y="4044950"/>
          <p14:tracePt t="11414" x="1752600" y="4044950"/>
          <p14:tracePt t="11421" x="1758950" y="4044950"/>
          <p14:tracePt t="11428" x="1765300" y="4044950"/>
          <p14:tracePt t="11442" x="1778000" y="4044950"/>
          <p14:tracePt t="11459" x="1784350" y="4044950"/>
          <p14:tracePt t="11476" x="1822450" y="4038600"/>
          <p14:tracePt t="11493" x="1860550" y="4032250"/>
          <p14:tracePt t="11509" x="1892300" y="4019550"/>
          <p14:tracePt t="11512" x="1917700" y="4006850"/>
          <p14:tracePt t="11526" x="1968500" y="3994150"/>
          <p14:tracePt t="11542" x="2032000" y="3975100"/>
          <p14:tracePt t="11559" x="2108200" y="3949700"/>
          <p14:tracePt t="11576" x="2260600" y="3930650"/>
          <p14:tracePt t="11593" x="2374900" y="3905250"/>
          <p14:tracePt t="11609" x="2565400" y="3898900"/>
          <p14:tracePt t="11626" x="2692400" y="3898900"/>
          <p14:tracePt t="11643" x="2857500" y="3924300"/>
          <p14:tracePt t="11659" x="2940050" y="3937000"/>
          <p14:tracePt t="11676" x="3003550" y="3949700"/>
          <p14:tracePt t="11692" x="3098800" y="3956050"/>
          <p14:tracePt t="11709" x="3143250" y="3962400"/>
          <p14:tracePt t="11726" x="3200400" y="3962400"/>
          <p14:tracePt t="11742" x="3238500" y="3962400"/>
          <p14:tracePt t="11759" x="3257550" y="3962400"/>
          <p14:tracePt t="11776" x="3295650" y="3962400"/>
          <p14:tracePt t="11793" x="3333750" y="3956050"/>
          <p14:tracePt t="11809" x="3371850" y="3943350"/>
          <p14:tracePt t="11826" x="3473450" y="3930650"/>
          <p14:tracePt t="11843" x="3549650" y="3930650"/>
          <p14:tracePt t="11859" x="3670300" y="3924300"/>
          <p14:tracePt t="11875" x="3740150" y="3937000"/>
          <p14:tracePt t="11892" x="3803650" y="3943350"/>
          <p14:tracePt t="11909" x="3949700" y="3975100"/>
          <p14:tracePt t="11926" x="4083050" y="4000500"/>
          <p14:tracePt t="11942" x="4235450" y="4032250"/>
          <p14:tracePt t="11959" x="4413250" y="4102100"/>
          <p14:tracePt t="11976" x="4502150" y="4140200"/>
          <p14:tracePt t="11992" x="4578350" y="4159250"/>
          <p14:tracePt t="12009" x="4597400" y="4165600"/>
          <p14:tracePt t="12026" x="4603750" y="4165600"/>
          <p14:tracePt t="12047" x="4610100" y="4171950"/>
          <p14:tracePt t="12076" x="4616450" y="4178300"/>
          <p14:tracePt t="12424" x="4610100" y="4178300"/>
          <p14:tracePt t="12459" x="4610100" y="4184650"/>
          <p14:tracePt t="12514" x="4603750" y="4184650"/>
          <p14:tracePt t="19843" x="4591050" y="4184650"/>
          <p14:tracePt t="19850" x="4572000" y="4184650"/>
          <p14:tracePt t="19860" x="4546600" y="4184650"/>
          <p14:tracePt t="19876" x="4464050" y="4184650"/>
          <p14:tracePt t="19893" x="4324350" y="4184650"/>
          <p14:tracePt t="19909" x="4210050" y="4191000"/>
          <p14:tracePt t="19926" x="4032250" y="4210050"/>
          <p14:tracePt t="19943" x="3873500" y="4210050"/>
          <p14:tracePt t="19976" x="3473450" y="4248150"/>
          <p14:tracePt t="20009" x="3105150" y="4324350"/>
          <p14:tracePt t="20043" x="2870200" y="4387850"/>
          <p14:tracePt t="20059" x="2806700" y="4387850"/>
          <p14:tracePt t="20076" x="2743200" y="4387850"/>
          <p14:tracePt t="20093" x="2705100" y="4381500"/>
          <p14:tracePt t="20109" x="2667000" y="4368800"/>
          <p14:tracePt t="20126" x="2660650" y="4356100"/>
          <p14:tracePt t="20143" x="2654300" y="4279900"/>
          <p14:tracePt t="20500" x="2622550" y="4305300"/>
          <p14:tracePt t="20507" x="2578100" y="4337050"/>
          <p14:tracePt t="20514" x="2527300" y="4368800"/>
          <p14:tracePt t="20526" x="2470150" y="4406900"/>
          <p14:tracePt t="20543" x="2336800" y="4508500"/>
          <p14:tracePt t="20560" x="2260600" y="4578350"/>
          <p14:tracePt t="20576" x="2152650" y="4679950"/>
          <p14:tracePt t="20609" x="2044700" y="4743450"/>
          <p14:tracePt t="20643" x="1955800" y="4813300"/>
          <p14:tracePt t="20676" x="1892300" y="4857750"/>
          <p14:tracePt t="20693" x="1879600" y="4876800"/>
          <p14:tracePt t="20709" x="1860550" y="4902200"/>
          <p14:tracePt t="20726" x="1847850" y="4921250"/>
          <p14:tracePt t="20743" x="1847850" y="4927600"/>
          <p14:tracePt t="20759" x="1841500" y="4933950"/>
          <p14:tracePt t="20776" x="1835150" y="4933950"/>
          <p14:tracePt t="20793" x="1835150" y="4953000"/>
          <p14:tracePt t="20809" x="1828800" y="4978400"/>
          <p14:tracePt t="20826" x="1828800" y="5022850"/>
          <p14:tracePt t="20843" x="1828800" y="5067300"/>
          <p14:tracePt t="20859" x="1828800" y="5105400"/>
          <p14:tracePt t="20876" x="1835150" y="5156200"/>
          <p14:tracePt t="20893" x="1835150" y="5187950"/>
          <p14:tracePt t="20909" x="1847850" y="5213350"/>
          <p14:tracePt t="20926" x="1879600" y="5245100"/>
          <p14:tracePt t="20943" x="1885950" y="5270500"/>
          <p14:tracePt t="20959" x="1905000" y="5289550"/>
          <p14:tracePt t="20976" x="1911350" y="5295900"/>
          <p14:tracePt t="20993" x="1924050" y="5302250"/>
          <p14:tracePt t="21009" x="1936750" y="5314950"/>
          <p14:tracePt t="21026" x="1955800" y="5321300"/>
          <p14:tracePt t="21043" x="1974850" y="5327650"/>
          <p14:tracePt t="21059" x="1987550" y="5334000"/>
          <p14:tracePt t="21076" x="2000250" y="5334000"/>
          <p14:tracePt t="21093" x="2012950" y="5334000"/>
          <p14:tracePt t="21126" x="2032000" y="5334000"/>
          <p14:tracePt t="21143" x="2038350" y="5334000"/>
          <p14:tracePt t="21159" x="2044700" y="5327650"/>
          <p14:tracePt t="21176" x="2057400" y="5321300"/>
          <p14:tracePt t="21193" x="2063750" y="5321300"/>
          <p14:tracePt t="21558" x="2082800" y="5314950"/>
          <p14:tracePt t="21565" x="2101850" y="5314950"/>
          <p14:tracePt t="21576" x="2114550" y="5314950"/>
          <p14:tracePt t="21593" x="2159000" y="5308600"/>
          <p14:tracePt t="21609" x="2203450" y="5308600"/>
          <p14:tracePt t="21626" x="2241550" y="5308600"/>
          <p14:tracePt t="21659" x="2368550" y="5308600"/>
          <p14:tracePt t="21693" x="2451100" y="5314950"/>
          <p14:tracePt t="21726" x="2514600" y="5327650"/>
          <p14:tracePt t="21743" x="2533650" y="5327650"/>
          <p14:tracePt t="21760" x="2559050" y="5334000"/>
          <p14:tracePt t="21776" x="2578100" y="5340350"/>
          <p14:tracePt t="21793" x="2603500" y="5346700"/>
          <p14:tracePt t="21809" x="2616200" y="5353050"/>
          <p14:tracePt t="21826" x="2622550" y="5359400"/>
          <p14:tracePt t="22308" x="2647950" y="5359400"/>
          <p14:tracePt t="22315" x="2679700" y="5359400"/>
          <p14:tracePt t="22326" x="2724150" y="5359400"/>
          <p14:tracePt t="22343" x="2800350" y="5353050"/>
          <p14:tracePt t="22359" x="2921000" y="5340350"/>
          <p14:tracePt t="22376" x="2997200" y="5340350"/>
          <p14:tracePt t="22393" x="3098800" y="5340350"/>
          <p14:tracePt t="22426" x="3263900" y="5353050"/>
          <p14:tracePt t="22460" x="3378200" y="5346700"/>
          <p14:tracePt t="22493" x="3492500" y="5321300"/>
          <p14:tracePt t="22510" x="3536950" y="5321300"/>
          <p14:tracePt t="22526" x="3575050" y="5321300"/>
          <p14:tracePt t="22543" x="3600450" y="5321300"/>
          <p14:tracePt t="22545" x="3619500" y="5321300"/>
          <p14:tracePt t="22559" x="3644900" y="5321300"/>
          <p14:tracePt t="22576" x="3663950" y="5321300"/>
          <p14:tracePt t="22593" x="3683000" y="5327650"/>
          <p14:tracePt t="22610" x="3714750" y="5334000"/>
          <p14:tracePt t="22626" x="3727450" y="5340350"/>
          <p14:tracePt t="22643" x="3759200" y="5346700"/>
          <p14:tracePt t="22659" x="3790950" y="5346700"/>
          <p14:tracePt t="22677" x="3816350" y="5359400"/>
          <p14:tracePt t="22693" x="3848100" y="5378450"/>
          <p14:tracePt t="22709" x="3873500" y="5384800"/>
          <p14:tracePt t="22727" x="3911600" y="5384800"/>
          <p14:tracePt t="22743" x="3943350" y="5391150"/>
          <p14:tracePt t="22759" x="4000500" y="5391150"/>
          <p14:tracePt t="22776" x="4127500" y="5410200"/>
          <p14:tracePt t="22793" x="4235450" y="5416550"/>
          <p14:tracePt t="22810" x="4387850" y="5441950"/>
          <p14:tracePt t="22826" x="4514850" y="5448300"/>
          <p14:tracePt t="22843" x="4629150" y="5473700"/>
          <p14:tracePt t="22860" x="4756150" y="5499100"/>
          <p14:tracePt t="22877" x="4813300" y="5511800"/>
          <p14:tracePt t="22893" x="4851400" y="5518150"/>
          <p14:tracePt t="22909" x="4883150" y="5518150"/>
          <p14:tracePt t="22927" x="4895850" y="5524500"/>
          <p14:tracePt t="22979" x="4895850" y="5530850"/>
          <p14:tracePt t="23069" x="4883150" y="5518150"/>
          <p14:tracePt t="23474" x="4908550" y="5518150"/>
          <p14:tracePt t="23481" x="4946650" y="5511800"/>
          <p14:tracePt t="23493" x="4978400" y="5505450"/>
          <p14:tracePt t="23510" x="5092700" y="5492750"/>
          <p14:tracePt t="23526" x="5156200" y="5486400"/>
          <p14:tracePt t="23543" x="5219700" y="5480050"/>
          <p14:tracePt t="23544" x="5238750" y="5473700"/>
          <p14:tracePt t="23560" x="5283200" y="5467350"/>
          <p14:tracePt t="23593" x="5365750" y="5461000"/>
          <p14:tracePt t="23626" x="5435600" y="5454650"/>
          <p14:tracePt t="23660" x="5518150" y="5429250"/>
          <p14:tracePt t="23676" x="5549900" y="5416550"/>
          <p14:tracePt t="23693" x="5562600" y="5410200"/>
          <p14:tracePt t="23710" x="5588000" y="5403850"/>
          <p14:tracePt t="23726" x="5607050" y="5403850"/>
          <p14:tracePt t="23743" x="5619750" y="5391150"/>
          <p14:tracePt t="23759" x="5638800" y="5384800"/>
          <p14:tracePt t="23777" x="5645150" y="5384800"/>
          <p14:tracePt t="23793" x="5651500" y="5384800"/>
          <p14:tracePt t="23809" x="5657850" y="5384800"/>
          <p14:tracePt t="23827" x="5670550" y="5384800"/>
          <p14:tracePt t="23843" x="5676900" y="5378450"/>
          <p14:tracePt t="23860" x="5702300" y="5365750"/>
          <p14:tracePt t="23877" x="5721350" y="5359400"/>
          <p14:tracePt t="23893" x="5759450" y="5340350"/>
          <p14:tracePt t="23910" x="5797550" y="5321300"/>
          <p14:tracePt t="23927" x="5842000" y="5308600"/>
          <p14:tracePt t="23943" x="5880100" y="5295900"/>
          <p14:tracePt t="23960" x="5924550" y="5289550"/>
          <p14:tracePt t="23976" x="6019800" y="5270500"/>
          <p14:tracePt t="23993" x="6076950" y="5257800"/>
          <p14:tracePt t="24011" x="6165850" y="5257800"/>
          <p14:tracePt t="24027" x="6223000" y="5257800"/>
          <p14:tracePt t="24043" x="6261100" y="5264150"/>
          <p14:tracePt t="24046" x="6286500" y="5270500"/>
          <p14:tracePt t="24060" x="6324600" y="5283200"/>
          <p14:tracePt t="24077" x="6369050" y="5302250"/>
          <p14:tracePt t="24093" x="6388100" y="5314950"/>
          <p14:tracePt t="24110" x="6407150" y="5321300"/>
          <p14:tracePt t="24127" x="6413500" y="5321300"/>
          <p14:tracePt t="24171" x="6419850" y="5327650"/>
          <p14:tracePt t="24234" x="6413500" y="5327650"/>
          <p14:tracePt t="24595" x="6457950" y="5327650"/>
          <p14:tracePt t="24603" x="6521450" y="5327650"/>
          <p14:tracePt t="24610" x="6597650" y="5327650"/>
          <p14:tracePt t="24627" x="6711950" y="5327650"/>
          <p14:tracePt t="24643" x="6838950" y="5334000"/>
          <p14:tracePt t="24677" x="7099300" y="5353050"/>
          <p14:tracePt t="24710" x="7219950" y="5365750"/>
          <p14:tracePt t="24743" x="7315200" y="5365750"/>
          <p14:tracePt t="24760" x="7340600" y="5365750"/>
          <p14:tracePt t="24777" x="7359650" y="5365750"/>
          <p14:tracePt t="24793" x="7391400" y="5365750"/>
          <p14:tracePt t="24810" x="7410450" y="5365750"/>
          <p14:tracePt t="24826" x="7423150" y="5359400"/>
          <p14:tracePt t="24860" x="7429500" y="5359400"/>
          <p14:tracePt t="24877" x="7435850" y="5353050"/>
          <p14:tracePt t="24893" x="7442200" y="5353050"/>
          <p14:tracePt t="24910" x="7448550" y="5353050"/>
          <p14:tracePt t="24972" x="7454900" y="5353050"/>
          <p14:tracePt t="24993" x="7461250" y="5346700"/>
          <p14:tracePt t="25000" x="7467600" y="5346700"/>
          <p14:tracePt t="25010" x="7473950" y="5346700"/>
          <p14:tracePt t="25027" x="7493000" y="5346700"/>
          <p14:tracePt t="25043" x="7512050" y="5346700"/>
          <p14:tracePt t="25060" x="7531100" y="5346700"/>
          <p14:tracePt t="25076" x="7543800" y="5346700"/>
          <p14:tracePt t="25093" x="7562850" y="5346700"/>
          <p14:tracePt t="25110" x="7569200" y="5346700"/>
          <p14:tracePt t="25126" x="7581900" y="5346700"/>
          <p14:tracePt t="25161" x="7581900" y="5353050"/>
          <p14:tracePt t="25202" x="7581900" y="5359400"/>
          <p14:tracePt t="25209" x="7575550" y="5359400"/>
          <p14:tracePt t="25216" x="7569200" y="5359400"/>
          <p14:tracePt t="25227" x="7562850" y="5359400"/>
          <p14:tracePt t="25243" x="7512050" y="5365750"/>
          <p14:tracePt t="25260" x="7340600" y="5372100"/>
          <p14:tracePt t="25277" x="7188200" y="5378450"/>
          <p14:tracePt t="25293" x="6902450" y="5397500"/>
          <p14:tracePt t="25310" x="6724650" y="5397500"/>
          <p14:tracePt t="25327" x="6470650" y="5403850"/>
          <p14:tracePt t="25343" x="6292850" y="5416550"/>
          <p14:tracePt t="25360" x="6108700" y="5422900"/>
          <p14:tracePt t="25376" x="5892800" y="5454650"/>
          <p14:tracePt t="25393" x="5772150" y="5480050"/>
          <p14:tracePt t="25410" x="5683250" y="5505450"/>
          <p14:tracePt t="25426" x="5568950" y="5537200"/>
          <p14:tracePt t="25443" x="5511800" y="5562600"/>
          <p14:tracePt t="25460" x="5441950" y="5607050"/>
          <p14:tracePt t="25477" x="5410200" y="5632450"/>
          <p14:tracePt t="25493" x="5378450" y="5657850"/>
          <p14:tracePt t="25510" x="5353050" y="5683250"/>
          <p14:tracePt t="25527" x="5340350" y="5689600"/>
          <p14:tracePt t="25543" x="5321300" y="5708650"/>
          <p14:tracePt t="25560" x="5308600" y="5715000"/>
          <p14:tracePt t="25577" x="5302250" y="5715000"/>
          <p14:tracePt t="25593" x="5295900" y="5715000"/>
          <p14:tracePt t="25610" x="5295900" y="5721350"/>
          <p14:tracePt t="25725" x="5289550" y="5721350"/>
          <p14:tracePt t="26462" x="5289550" y="5727700"/>
          <p14:tracePt t="27159" x="5295900" y="5734050"/>
          <p14:tracePt t="27167" x="5302250" y="5734050"/>
          <p14:tracePt t="27299" x="5308600" y="5727700"/>
          <p14:tracePt t="27306" x="5308600" y="5715000"/>
          <p14:tracePt t="27313" x="5314950" y="5695950"/>
          <p14:tracePt t="27326" x="5321300" y="5670550"/>
          <p14:tracePt t="27344" x="5353050" y="5505450"/>
          <p14:tracePt t="27360" x="5403850" y="5321300"/>
          <p14:tracePt t="27377" x="5518150" y="4997450"/>
          <p14:tracePt t="27394" x="5619750" y="4724400"/>
          <p14:tracePt t="27427" x="5816600" y="4210050"/>
          <p14:tracePt t="27460" x="5930900" y="3917950"/>
          <p14:tracePt t="27493" x="5975350" y="3746500"/>
          <p14:tracePt t="27510" x="5988050" y="3676650"/>
          <p14:tracePt t="27526" x="5988050" y="3644900"/>
          <p14:tracePt t="27543" x="5981700" y="3613150"/>
          <p14:tracePt t="27560" x="5962650" y="3594100"/>
          <p14:tracePt t="27577" x="5943600" y="3575050"/>
          <p14:tracePt t="27593" x="5880100" y="3556000"/>
          <p14:tracePt t="27610" x="5816600" y="3556000"/>
          <p14:tracePt t="27626" x="5676900" y="3587750"/>
          <p14:tracePt t="27643" x="5588000" y="3625850"/>
          <p14:tracePt t="27660" x="5467350" y="3702050"/>
          <p14:tracePt t="27677" x="5391150" y="3752850"/>
          <p14:tracePt t="27693" x="5321300" y="3803650"/>
          <p14:tracePt t="27710" x="5245100" y="3879850"/>
          <p14:tracePt t="27726" x="5194300" y="3943350"/>
          <p14:tracePt t="27743" x="5149850" y="4032250"/>
          <p14:tracePt t="27760" x="5099050" y="4146550"/>
          <p14:tracePt t="27777" x="5073650" y="4235450"/>
          <p14:tracePt t="27793" x="5067300" y="4324350"/>
          <p14:tracePt t="27810" x="5067300" y="4432300"/>
          <p14:tracePt t="27827" x="5086350" y="4502150"/>
          <p14:tracePt t="27843" x="5137150" y="4616450"/>
          <p14:tracePt t="27860" x="5175250" y="4679950"/>
          <p14:tracePt t="27877" x="5232400" y="4749800"/>
          <p14:tracePt t="27893" x="5264150" y="4787900"/>
          <p14:tracePt t="27910" x="5302250" y="4813300"/>
          <p14:tracePt t="27926" x="5384800" y="4832350"/>
          <p14:tracePt t="27943" x="5441950" y="4832350"/>
          <p14:tracePt t="27960" x="5492750" y="4819650"/>
          <p14:tracePt t="27977" x="5568950" y="4768850"/>
          <p14:tracePt t="27994" x="5613400" y="4737100"/>
          <p14:tracePt t="28010" x="5657850" y="4686300"/>
          <p14:tracePt t="28027" x="5670550" y="4648200"/>
          <p14:tracePt t="28043" x="5689600" y="4603750"/>
          <p14:tracePt t="28045" x="5695950" y="4584700"/>
          <p14:tracePt t="28060" x="5695950" y="4533900"/>
          <p14:tracePt t="28077" x="5695950" y="4476750"/>
          <p14:tracePt t="28093" x="5683250" y="4387850"/>
          <p14:tracePt t="28110" x="5657850" y="4324350"/>
          <p14:tracePt t="28127" x="5645150" y="4298950"/>
          <p14:tracePt t="28143" x="5619750" y="4254500"/>
          <p14:tracePt t="28160" x="5607050" y="4248150"/>
          <p14:tracePt t="28176" x="5600700" y="4241800"/>
          <p14:tracePt t="28193" x="5594350" y="4241800"/>
          <p14:tracePt t="28226" x="5594350" y="4248150"/>
          <p14:tracePt t="28233" x="5588000" y="4248150"/>
          <p14:tracePt t="29373" x="5600700" y="4248150"/>
          <p14:tracePt t="29380" x="5619750" y="4248150"/>
          <p14:tracePt t="29387" x="5638800" y="4241800"/>
          <p14:tracePt t="29395" x="5657850" y="4235450"/>
          <p14:tracePt t="29410" x="5708650" y="4229100"/>
          <p14:tracePt t="29427" x="5753100" y="4216400"/>
          <p14:tracePt t="29443" x="5810250" y="4210050"/>
          <p14:tracePt t="29477" x="5848350" y="4203700"/>
          <p14:tracePt t="29510" x="5867400" y="4203700"/>
          <p14:tracePt t="29544" x="5861050" y="4203700"/>
          <p14:tracePt t="29560" x="5829300" y="4178300"/>
          <p14:tracePt t="29576" x="5734050" y="4127500"/>
          <p14:tracePt t="29593" x="5664200" y="4089400"/>
          <p14:tracePt t="29610" x="5511800" y="4000500"/>
          <p14:tracePt t="29627" x="5410200" y="3949700"/>
          <p14:tracePt t="29643" x="5295900" y="3905250"/>
          <p14:tracePt t="29660" x="5137150" y="3854450"/>
          <p14:tracePt t="29677" x="5035550" y="3841750"/>
          <p14:tracePt t="29693" x="4972050" y="3835400"/>
          <p14:tracePt t="29710" x="4889500" y="3841750"/>
          <p14:tracePt t="29727" x="4845050" y="3867150"/>
          <p14:tracePt t="29743" x="4794250" y="3905250"/>
          <p14:tracePt t="29760" x="4762500" y="3937000"/>
          <p14:tracePt t="29777" x="4718050" y="3987800"/>
          <p14:tracePt t="29793" x="4705350" y="4013200"/>
          <p14:tracePt t="29810" x="4692650" y="4038600"/>
          <p14:tracePt t="29827" x="4679950" y="4057650"/>
          <p14:tracePt t="29844" x="4679950" y="4070350"/>
          <p14:tracePt t="29860" x="4679950" y="4076700"/>
          <p14:tracePt t="29894" x="4686300" y="4076700"/>
          <p14:tracePt t="29910" x="4711700" y="4070350"/>
          <p14:tracePt t="29927" x="4762500" y="4038600"/>
          <p14:tracePt t="29944" x="4908550" y="3924300"/>
          <p14:tracePt t="29960" x="5080000" y="3797300"/>
          <p14:tracePt t="29977" x="5232400" y="3683000"/>
          <p14:tracePt t="29993" x="5556250" y="3505200"/>
          <p14:tracePt t="30010" x="5816600" y="3378200"/>
          <p14:tracePt t="30027" x="6108700" y="3282950"/>
          <p14:tracePt t="30043" x="6419850" y="3232150"/>
          <p14:tracePt t="30060" x="6635750" y="3225800"/>
          <p14:tracePt t="30076" x="6927850" y="3282950"/>
          <p14:tracePt t="30094" x="7092950" y="3352800"/>
          <p14:tracePt t="30110" x="7296150" y="3454400"/>
          <p14:tracePt t="30127" x="7372350" y="3505200"/>
          <p14:tracePt t="30144" x="7429500" y="3549650"/>
          <p14:tracePt t="30160" x="7454900" y="3575050"/>
          <p14:tracePt t="30177" x="7493000" y="3619500"/>
          <p14:tracePt t="30194" x="7499350" y="3625850"/>
          <p14:tracePt t="30210" x="7505700" y="3638550"/>
          <p14:tracePt t="30244" x="7505700" y="3644900"/>
          <p14:tracePt t="30260" x="7499350" y="3651250"/>
          <p14:tracePt t="30286" x="7499350" y="3657600"/>
          <p14:tracePt t="30293" x="7493000" y="3663950"/>
          <p14:tracePt t="30310" x="7493000" y="3670300"/>
          <p14:tracePt t="30334" x="7486650" y="3670300"/>
          <p14:tracePt t="30376" x="7480300" y="3676650"/>
          <p14:tracePt t="30383" x="7473950" y="3676650"/>
          <p14:tracePt t="30394" x="7473950" y="3683000"/>
          <p14:tracePt t="30410" x="7467600" y="3683000"/>
          <p14:tracePt t="30446" x="7461250" y="3689350"/>
          <p14:tracePt t="30544" x="7454900" y="3689350"/>
          <p14:tracePt t="31177" x="7378700" y="3702050"/>
          <p14:tracePt t="31185" x="7270750" y="3727450"/>
          <p14:tracePt t="31194" x="7162800" y="3759200"/>
          <p14:tracePt t="31210" x="6946900" y="3803650"/>
          <p14:tracePt t="31227" x="6546850" y="3879850"/>
          <p14:tracePt t="31244" x="6318250" y="3911600"/>
          <p14:tracePt t="31260" x="6140450" y="3924300"/>
          <p14:tracePt t="31294" x="5867400" y="3943350"/>
          <p14:tracePt t="31327" x="5765800" y="3937000"/>
          <p14:tracePt t="31360" x="5734050" y="3924300"/>
          <p14:tracePt t="31456" x="5734050" y="3917950"/>
          <p14:tracePt t="31477" x="5734050" y="3911600"/>
          <p14:tracePt t="31512" x="5734050" y="3905250"/>
          <p14:tracePt t="31519" x="5734050" y="3892550"/>
          <p14:tracePt t="31527" x="5734050" y="3886200"/>
          <p14:tracePt t="31544" x="5740400" y="3854450"/>
          <p14:tracePt t="31546" x="5746750" y="3841750"/>
          <p14:tracePt t="31560" x="5759450" y="3816350"/>
          <p14:tracePt t="31577" x="5803900" y="3733800"/>
          <p14:tracePt t="31594" x="5842000" y="3670300"/>
          <p14:tracePt t="31610" x="5905500" y="3613150"/>
          <p14:tracePt t="31627" x="5949950" y="3575050"/>
          <p14:tracePt t="31644" x="6096000" y="3492500"/>
          <p14:tracePt t="31660" x="6235700" y="3435350"/>
          <p14:tracePt t="31677" x="6419850" y="3371850"/>
          <p14:tracePt t="31693" x="6667500" y="3333750"/>
          <p14:tracePt t="31710" x="6838950" y="3333750"/>
          <p14:tracePt t="31727" x="6985000" y="3333750"/>
          <p14:tracePt t="31744" x="7194550" y="3403600"/>
          <p14:tracePt t="31760" x="7308850" y="3467100"/>
          <p14:tracePt t="31777" x="7473950" y="3556000"/>
          <p14:tracePt t="31794" x="7569200" y="3638550"/>
          <p14:tracePt t="31810" x="7651750" y="3708400"/>
          <p14:tracePt t="31827" x="7715250" y="3778250"/>
          <p14:tracePt t="31844" x="7734300" y="3803650"/>
          <p14:tracePt t="31860" x="7740650" y="3810000"/>
          <p14:tracePt t="31877" x="7740650" y="3822700"/>
          <p14:tracePt t="31910" x="7740650" y="3829050"/>
          <p14:tracePt t="31993" x="7734300" y="3829050"/>
          <p14:tracePt t="32084" x="7727950" y="3829050"/>
          <p14:tracePt t="32355" x="7727950" y="3835400"/>
          <p14:tracePt t="32397" x="7727950" y="3841750"/>
          <p14:tracePt t="32453" x="7721600" y="3841750"/>
          <p14:tracePt t="34815" x="7689850" y="3854450"/>
          <p14:tracePt t="34821" x="7645400" y="3886200"/>
          <p14:tracePt t="34830" x="7588250" y="3905250"/>
          <p14:tracePt t="34843" x="7454900" y="3981450"/>
          <p14:tracePt t="34860" x="7277100" y="4083050"/>
          <p14:tracePt t="34877" x="7112000" y="4165600"/>
          <p14:tracePt t="34894" x="6883400" y="4298950"/>
          <p14:tracePt t="34910" x="6718300" y="4394200"/>
          <p14:tracePt t="34944" x="6369050" y="4578350"/>
          <p14:tracePt t="34977" x="6115050" y="4718050"/>
          <p14:tracePt t="35010" x="5937250" y="4775200"/>
          <p14:tracePt t="35027" x="5905500" y="4787900"/>
          <p14:tracePt t="35044" x="5886450" y="4787900"/>
          <p14:tracePt t="35045" x="5880100" y="4794250"/>
          <p14:tracePt t="35065" x="5873750" y="4794250"/>
          <p14:tracePt t="35079" x="5867400" y="4794250"/>
          <p14:tracePt t="35095" x="5861050" y="4800600"/>
          <p14:tracePt t="35110" x="5848350" y="4806950"/>
          <p14:tracePt t="35127" x="5842000" y="4813300"/>
          <p14:tracePt t="35144" x="5835650" y="4819650"/>
          <p14:tracePt t="35239" x="5835650" y="4813300"/>
          <p14:tracePt t="35254" x="5829300" y="4813300"/>
          <p14:tracePt t="35261" x="5816600" y="4806950"/>
          <p14:tracePt t="35268" x="5816600" y="4800600"/>
          <p14:tracePt t="35277" x="5803900" y="4787900"/>
          <p14:tracePt t="35294" x="5791200" y="4749800"/>
          <p14:tracePt t="35310" x="5778500" y="4660900"/>
          <p14:tracePt t="35327" x="5778500" y="4572000"/>
          <p14:tracePt t="35344" x="5816600" y="4445000"/>
          <p14:tracePt t="35360" x="5848350" y="4362450"/>
          <p14:tracePt t="35377" x="5886450" y="4298950"/>
          <p14:tracePt t="35394" x="5962650" y="4210050"/>
          <p14:tracePt t="35823" x="5943600" y="4210050"/>
          <p14:tracePt t="35830" x="5918200" y="4210050"/>
          <p14:tracePt t="35836" x="5886450" y="4210050"/>
          <p14:tracePt t="35844" x="5867400" y="4210050"/>
          <p14:tracePt t="35860" x="5816600" y="4210050"/>
          <p14:tracePt t="35877" x="5759450" y="4216400"/>
          <p14:tracePt t="35893" x="5670550" y="4229100"/>
          <p14:tracePt t="35910" x="5556250" y="4248150"/>
          <p14:tracePt t="35944" x="5207000" y="4330700"/>
          <p14:tracePt t="35977" x="4908550" y="4406900"/>
          <p14:tracePt t="36010" x="4737100" y="4425950"/>
          <p14:tracePt t="36027" x="4667250" y="4432300"/>
          <p14:tracePt t="36044" x="4641850" y="4432300"/>
          <p14:tracePt t="36047" x="4635500" y="4432300"/>
          <p14:tracePt t="36060" x="4629150" y="4413250"/>
          <p14:tracePt t="36077" x="4641850" y="4368800"/>
          <p14:tracePt t="36094" x="4679950" y="4305300"/>
          <p14:tracePt t="36110" x="4800600" y="4121150"/>
          <p14:tracePt t="36127" x="4908550" y="3981450"/>
          <p14:tracePt t="36143" x="5067300" y="3797300"/>
          <p14:tracePt t="36160" x="5149850" y="3721100"/>
          <p14:tracePt t="36177" x="5251450" y="3638550"/>
          <p14:tracePt t="36194" x="5321300" y="3600450"/>
          <p14:tracePt t="36210" x="5403850" y="3587750"/>
          <p14:tracePt t="36227" x="5537200" y="3606800"/>
          <p14:tracePt t="36244" x="5632450" y="3651250"/>
          <p14:tracePt t="36261" x="5740400" y="3733800"/>
          <p14:tracePt t="36277" x="5810250" y="3810000"/>
          <p14:tracePt t="36294" x="5867400" y="3892550"/>
          <p14:tracePt t="36310" x="5905500" y="4019550"/>
          <p14:tracePt t="36327" x="5905500" y="4095750"/>
          <p14:tracePt t="36344" x="5892800" y="4171950"/>
          <p14:tracePt t="36360" x="5880100" y="4241800"/>
          <p14:tracePt t="36377" x="5867400" y="4286250"/>
          <p14:tracePt t="36394" x="5848350" y="4343400"/>
          <p14:tracePt t="36410" x="5835650" y="4375150"/>
          <p14:tracePt t="36427" x="5822950" y="4387850"/>
          <p14:tracePt t="36444" x="5803900" y="4419600"/>
          <p14:tracePt t="36460" x="5791200" y="4432300"/>
          <p14:tracePt t="36477" x="5772150" y="4451350"/>
          <p14:tracePt t="36494" x="5734050" y="4470400"/>
          <p14:tracePt t="36510" x="5695950" y="4483100"/>
          <p14:tracePt t="36527" x="5607050" y="4521200"/>
          <p14:tracePt t="36544" x="5537200" y="4533900"/>
          <p14:tracePt t="36546" x="5499100" y="4546600"/>
          <p14:tracePt t="36560" x="5473700" y="4552950"/>
          <p14:tracePt t="36577" x="5403850" y="4565650"/>
          <p14:tracePt t="36594" x="5346700" y="4578350"/>
          <p14:tracePt t="36610" x="5232400" y="4597400"/>
          <p14:tracePt t="36627" x="5130800" y="4616450"/>
          <p14:tracePt t="36644" x="4978400" y="4629150"/>
          <p14:tracePt t="36660" x="4902200" y="4635500"/>
          <p14:tracePt t="36677" x="4845050" y="4641850"/>
          <p14:tracePt t="36694" x="4781550" y="4641850"/>
          <p14:tracePt t="36710" x="4749800" y="4641850"/>
          <p14:tracePt t="36727" x="4724400" y="4635500"/>
          <p14:tracePt t="36744" x="4686300" y="4603750"/>
          <p14:tracePt t="36761" x="4667250" y="4597400"/>
          <p14:tracePt t="36777" x="4660900" y="4565650"/>
          <p14:tracePt t="36794" x="4667250" y="4527550"/>
          <p14:tracePt t="36810" x="4705350" y="4470400"/>
          <p14:tracePt t="36827" x="4768850" y="4375150"/>
          <p14:tracePt t="36844" x="4813300" y="4330700"/>
          <p14:tracePt t="36860" x="4908550" y="4267200"/>
          <p14:tracePt t="36877" x="4959350" y="4248150"/>
          <p14:tracePt t="36894" x="5067300" y="4235450"/>
          <p14:tracePt t="36910" x="5232400" y="4260850"/>
          <p14:tracePt t="36927" x="5327650" y="4318000"/>
          <p14:tracePt t="36944" x="5473700" y="4464050"/>
          <p14:tracePt t="36960" x="5549900" y="4591050"/>
          <p14:tracePt t="36977" x="5600700" y="4705350"/>
          <p14:tracePt t="36994" x="5626100" y="4857750"/>
          <p14:tracePt t="37011" x="5626100" y="4959350"/>
          <p14:tracePt t="37027" x="5588000" y="5048250"/>
          <p14:tracePt t="37044" x="5518150" y="5181600"/>
          <p14:tracePt t="37060" x="5467350" y="5238750"/>
          <p14:tracePt t="37077" x="5384800" y="5308600"/>
          <p14:tracePt t="37094" x="5334000" y="5340350"/>
          <p14:tracePt t="37111" x="5238750" y="5372100"/>
          <p14:tracePt t="37127" x="5187950" y="5378450"/>
          <p14:tracePt t="37144" x="5156200" y="5378450"/>
          <p14:tracePt t="37160" x="5111750" y="5372100"/>
          <p14:tracePt t="37177" x="5092700" y="5365750"/>
          <p14:tracePt t="37194" x="5067300" y="5346700"/>
          <p14:tracePt t="37229" x="5067300" y="5340350"/>
          <p14:tracePt t="37264" x="5067300" y="5334000"/>
          <p14:tracePt t="37279" x="5067300" y="5321300"/>
          <p14:tracePt t="37286" x="5067300" y="5314950"/>
          <p14:tracePt t="37300" x="5073650" y="5302250"/>
          <p14:tracePt t="37310" x="5073650" y="5295900"/>
          <p14:tracePt t="37327" x="5073650" y="5283200"/>
          <p14:tracePt t="38051" x="5073650" y="5276850"/>
          <p14:tracePt t="38058" x="5060950" y="5264150"/>
          <p14:tracePt t="38065" x="5054600" y="5251450"/>
          <p14:tracePt t="38077" x="5048250" y="5245100"/>
          <p14:tracePt t="38094" x="5010150" y="5187950"/>
          <p14:tracePt t="38111" x="4984750" y="5149850"/>
          <p14:tracePt t="38127" x="4959350" y="5105400"/>
          <p14:tracePt t="38161" x="4908550" y="5016500"/>
          <p14:tracePt t="38194" x="4870450" y="4889500"/>
          <p14:tracePt t="38227" x="4851400" y="4699000"/>
          <p14:tracePt t="38244" x="4826000" y="4616450"/>
          <p14:tracePt t="38260" x="4806950" y="4514850"/>
          <p14:tracePt t="38277" x="4794250" y="4457700"/>
          <p14:tracePt t="38295" x="4781550" y="4413250"/>
          <p14:tracePt t="38311" x="4775200" y="4400550"/>
          <p14:tracePt t="38327" x="4775200" y="4394200"/>
          <p14:tracePt t="38360" x="4787900" y="4394200"/>
          <p14:tracePt t="39023" x="4787900" y="4406900"/>
          <p14:tracePt t="39031" x="4787900" y="4413250"/>
          <p14:tracePt t="39037" x="4787900" y="4425950"/>
          <p14:tracePt t="39044" x="4787900" y="4438650"/>
          <p14:tracePt t="39060" x="4781550" y="4476750"/>
          <p14:tracePt t="39077" x="4768850" y="4521200"/>
          <p14:tracePt t="39094" x="4743450" y="4584700"/>
          <p14:tracePt t="39127" x="4692650" y="4673600"/>
          <p14:tracePt t="39161" x="4597400" y="4762500"/>
          <p14:tracePt t="39194" x="4470400" y="4800600"/>
          <p14:tracePt t="39211" x="4400550" y="4800600"/>
          <p14:tracePt t="39227" x="4298950" y="4781550"/>
          <p14:tracePt t="39244" x="4229100" y="4756150"/>
          <p14:tracePt t="39260" x="4146550" y="4711700"/>
          <p14:tracePt t="39277" x="4108450" y="4660900"/>
          <p14:tracePt t="39294" x="4076700" y="4616450"/>
          <p14:tracePt t="39311" x="4051300" y="4546600"/>
          <p14:tracePt t="39327" x="4038600" y="4508500"/>
          <p14:tracePt t="39344" x="4032250" y="4464050"/>
          <p14:tracePt t="39361" x="4032250" y="4445000"/>
          <p14:tracePt t="39377" x="4032250" y="4438650"/>
          <p14:tracePt t="39394" x="4032250" y="4432300"/>
          <p14:tracePt t="39411" x="4044950" y="4406900"/>
          <p14:tracePt t="39427" x="4057650" y="4400550"/>
          <p14:tracePt t="39444" x="4070350" y="4387850"/>
          <p14:tracePt t="39461" x="4076700" y="4381500"/>
          <p14:tracePt t="39477" x="4076700" y="4375150"/>
          <p14:tracePt t="39511" x="4083050" y="4375150"/>
          <p14:tracePt t="39532" x="4089400" y="4375150"/>
          <p14:tracePt t="39559" x="4095750" y="4375150"/>
          <p14:tracePt t="39588" x="4102100" y="4375150"/>
          <p14:tracePt t="39608" x="4108450" y="4375150"/>
          <p14:tracePt t="39658" x="4114800" y="4375150"/>
          <p14:tracePt t="39679" x="4121150" y="4375150"/>
          <p14:tracePt t="39700" x="4127500" y="4375150"/>
          <p14:tracePt t="42131" x="4127500" y="4387850"/>
          <p14:tracePt t="42138" x="4121150" y="4400550"/>
          <p14:tracePt t="42145" x="4114800" y="4419600"/>
          <p14:tracePt t="42161" x="4089400" y="4451350"/>
          <p14:tracePt t="42177" x="4076700" y="4476750"/>
          <p14:tracePt t="42194" x="4070350" y="4495800"/>
          <p14:tracePt t="42211" x="4064000" y="4502150"/>
          <p14:tracePt t="42244" x="4064000" y="4508500"/>
          <p14:tracePt t="42700" x="4089400" y="4508500"/>
          <p14:tracePt t="42707" x="4152900" y="4502150"/>
          <p14:tracePt t="42714" x="4216400" y="4502150"/>
          <p14:tracePt t="42727" x="4292600" y="4502150"/>
          <p14:tracePt t="42744" x="4495800" y="4502150"/>
          <p14:tracePt t="42761" x="4622800" y="4502150"/>
          <p14:tracePt t="42777" x="4876800" y="4527550"/>
          <p14:tracePt t="42794" x="4997450" y="4552950"/>
          <p14:tracePt t="42827" x="5181600" y="4641850"/>
          <p14:tracePt t="42861" x="5308600" y="4718050"/>
          <p14:tracePt t="42894" x="5334000" y="4743450"/>
          <p14:tracePt t="42937" x="5334000" y="4749800"/>
          <p14:tracePt t="42944" x="5327650" y="4762500"/>
          <p14:tracePt t="42961" x="5308600" y="4775200"/>
          <p14:tracePt t="42978" x="5251450" y="4826000"/>
          <p14:tracePt t="42994" x="5200650" y="4857750"/>
          <p14:tracePt t="43011" x="5156200" y="4883150"/>
          <p14:tracePt t="43027" x="5092700" y="4914900"/>
          <p14:tracePt t="43044" x="5060950" y="4927600"/>
          <p14:tracePt t="43061" x="4984750" y="4953000"/>
          <p14:tracePt t="43078" x="4914900" y="4978400"/>
          <p14:tracePt t="43094" x="4832350" y="5003800"/>
          <p14:tracePt t="43111" x="4718050" y="5029200"/>
          <p14:tracePt t="43128" x="4654550" y="5060950"/>
          <p14:tracePt t="43144" x="4603750" y="5080000"/>
          <p14:tracePt t="43161" x="4559300" y="5086350"/>
          <p14:tracePt t="43194" x="4527550" y="5092700"/>
          <p14:tracePt t="43211" x="4470400" y="5105400"/>
          <p14:tracePt t="43227" x="4419600" y="5111750"/>
          <p14:tracePt t="43244" x="4330700" y="5118100"/>
          <p14:tracePt t="43261" x="4292600" y="5124450"/>
          <p14:tracePt t="43278" x="4248150" y="5130800"/>
          <p14:tracePt t="43294" x="4216400" y="5130800"/>
          <p14:tracePt t="43311" x="4197350" y="5130800"/>
          <p14:tracePt t="43327" x="4165600" y="5124450"/>
          <p14:tracePt t="43344" x="4152900" y="5118100"/>
          <p14:tracePt t="43361" x="4140200" y="5118100"/>
          <p14:tracePt t="43378" x="4140200" y="5111750"/>
          <p14:tracePt t="43411" x="4133850" y="5111750"/>
          <p14:tracePt t="43619" x="4133850" y="5105400"/>
          <p14:tracePt t="43807" x="4133850" y="5099050"/>
          <p14:tracePt t="43842" x="4140200" y="5099050"/>
          <p14:tracePt t="43849" x="4146550" y="5092700"/>
          <p14:tracePt t="43861" x="4152900" y="5086350"/>
          <p14:tracePt t="43878" x="4203700" y="5060950"/>
          <p14:tracePt t="43911" x="4489450" y="4940300"/>
          <p14:tracePt t="43944" x="4838700" y="4851400"/>
          <p14:tracePt t="43978" x="5238750" y="4826000"/>
          <p14:tracePt t="43994" x="5353050" y="4851400"/>
          <p14:tracePt t="44011" x="5454650" y="4889500"/>
          <p14:tracePt t="44028" x="5505450" y="4908550"/>
          <p14:tracePt t="44044" x="5562600" y="4933950"/>
          <p14:tracePt t="44061" x="5575300" y="4940300"/>
          <p14:tracePt t="44077" x="5581650" y="4946650"/>
          <p14:tracePt t="44094" x="5588000" y="4946650"/>
          <p14:tracePt t="44149" x="5588000" y="4953000"/>
          <p14:tracePt t="44197" x="5581650" y="4953000"/>
          <p14:tracePt t="44205" x="5575300" y="4959350"/>
          <p14:tracePt t="44218" x="5568950" y="4959350"/>
          <p14:tracePt t="44227" x="5556250" y="4965700"/>
          <p14:tracePt t="44244" x="5543550" y="4965700"/>
          <p14:tracePt t="44261" x="5518150" y="4972050"/>
          <p14:tracePt t="44277" x="5505450" y="4972050"/>
          <p14:tracePt t="44294" x="5486400" y="4972050"/>
          <p14:tracePt t="44311" x="5480050" y="4978400"/>
          <p14:tracePt t="44344" x="5461000" y="4984750"/>
          <p14:tracePt t="44361" x="5441950" y="4991100"/>
          <p14:tracePt t="44378" x="5422900" y="5003800"/>
          <p14:tracePt t="44394" x="5416550" y="5010150"/>
          <p14:tracePt t="44411" x="5403850" y="5016500"/>
          <p14:tracePt t="44427" x="5391150" y="5035550"/>
          <p14:tracePt t="44444" x="5372100" y="5067300"/>
          <p14:tracePt t="44461" x="5359400" y="5092700"/>
          <p14:tracePt t="44477" x="5340350" y="5137150"/>
          <p14:tracePt t="44494" x="5327650" y="5162550"/>
          <p14:tracePt t="44511" x="5321300" y="5194300"/>
          <p14:tracePt t="44528" x="5314950" y="5213350"/>
          <p14:tracePt t="44544" x="5308600" y="5232400"/>
          <p14:tracePt t="44561" x="5302250" y="5245100"/>
          <p14:tracePt t="44578" x="5295900" y="5257800"/>
          <p14:tracePt t="44594" x="5289550" y="5270500"/>
          <p14:tracePt t="44611" x="5276850" y="5295900"/>
          <p14:tracePt t="44627" x="5264150" y="5302250"/>
          <p14:tracePt t="44644" x="5257800" y="5314950"/>
          <p14:tracePt t="44661" x="5245100" y="5321300"/>
          <p14:tracePt t="44678" x="5238750" y="5327650"/>
          <p14:tracePt t="44694" x="5219700" y="5340350"/>
          <p14:tracePt t="44711" x="5207000" y="5346700"/>
          <p14:tracePt t="44727" x="5187950" y="5359400"/>
          <p14:tracePt t="44744" x="5181600" y="5365750"/>
          <p14:tracePt t="44761" x="5162550" y="5372100"/>
          <p14:tracePt t="44778" x="5137150" y="5378450"/>
          <p14:tracePt t="44794" x="5124450" y="5391150"/>
          <p14:tracePt t="44811" x="5111750" y="5397500"/>
          <p14:tracePt t="44827" x="5105400" y="5397500"/>
          <p14:tracePt t="44844" x="5099050" y="5397500"/>
          <p14:tracePt t="44878" x="5099050" y="5403850"/>
          <p14:tracePt t="44894" x="5073650" y="5403850"/>
          <p14:tracePt t="44911" x="5041900" y="5397500"/>
          <p14:tracePt t="44927" x="5016500" y="5391150"/>
          <p14:tracePt t="44944" x="4997450" y="5391150"/>
          <p14:tracePt t="45194" x="4997450" y="5384800"/>
          <p14:tracePt t="45201" x="4997450" y="5378450"/>
          <p14:tracePt t="45214" x="4997450" y="5372100"/>
          <p14:tracePt t="45228" x="4997450" y="5340350"/>
          <p14:tracePt t="45244" x="5003800" y="5314950"/>
          <p14:tracePt t="45261" x="5010150" y="5289550"/>
          <p14:tracePt t="45277" x="5022850" y="5257800"/>
          <p14:tracePt t="45294" x="5022850" y="5226050"/>
          <p14:tracePt t="45311" x="5029200" y="5200650"/>
          <p14:tracePt t="45327" x="5048250" y="5137150"/>
          <p14:tracePt t="45344" x="5067300" y="5086350"/>
          <p14:tracePt t="45361" x="5099050" y="4984750"/>
          <p14:tracePt t="45377" x="5124450" y="4940300"/>
          <p14:tracePt t="45394" x="5143500" y="4908550"/>
          <p14:tracePt t="45411" x="5168900" y="4883150"/>
          <p14:tracePt t="45428" x="5200650" y="4870450"/>
          <p14:tracePt t="45444" x="5251450" y="4851400"/>
          <p14:tracePt t="45461" x="5321300" y="4838700"/>
          <p14:tracePt t="45477" x="5410200" y="4826000"/>
          <p14:tracePt t="45494" x="5518150" y="4826000"/>
          <p14:tracePt t="45511" x="5575300" y="4838700"/>
          <p14:tracePt t="45527" x="5645150" y="4857750"/>
          <p14:tracePt t="45544" x="5683250" y="4870450"/>
          <p14:tracePt t="45561" x="5715000" y="4889500"/>
          <p14:tracePt t="45563" x="5734050" y="4895850"/>
          <p14:tracePt t="45578" x="5753100" y="4902200"/>
          <p14:tracePt t="45594" x="5778500" y="4914900"/>
          <p14:tracePt t="45611" x="5791200" y="4933950"/>
          <p14:tracePt t="45628" x="5810250" y="4978400"/>
          <p14:tracePt t="45645" x="5822950" y="5010150"/>
          <p14:tracePt t="45661" x="5835650" y="5060950"/>
          <p14:tracePt t="45678" x="5842000" y="5086350"/>
          <p14:tracePt t="45694" x="5842000" y="5099050"/>
          <p14:tracePt t="45711" x="5842000" y="5111750"/>
          <p14:tracePt t="45841" x="5835650" y="5118100"/>
          <p14:tracePt t="45848" x="5835650" y="5124450"/>
          <p14:tracePt t="45862" x="5829300" y="5130800"/>
          <p14:tracePt t="45897" x="5822950" y="5130800"/>
          <p14:tracePt t="46447" x="5810250" y="5130800"/>
          <p14:tracePt t="46454" x="5791200" y="5130800"/>
          <p14:tracePt t="46461" x="5778500" y="5130800"/>
          <p14:tracePt t="46478" x="5740400" y="5130800"/>
          <p14:tracePt t="46494" x="5715000" y="5130800"/>
          <p14:tracePt t="46511" x="5695950" y="5130800"/>
          <p14:tracePt t="46528" x="5689600" y="5130800"/>
          <p14:tracePt t="46561" x="5607050" y="5130800"/>
          <p14:tracePt t="46594" x="5537200" y="5118100"/>
          <p14:tracePt t="46628" x="5518150" y="5118100"/>
          <p14:tracePt t="46704" x="5518150" y="5111750"/>
          <p14:tracePt t="46775" x="5518150" y="5105400"/>
          <p14:tracePt t="46796" x="5518150" y="5099050"/>
          <p14:tracePt t="46802" x="5518150" y="5092700"/>
          <p14:tracePt t="46811" x="5518150" y="5086350"/>
          <p14:tracePt t="46828" x="5518150" y="5073650"/>
          <p14:tracePt t="46844" x="5518150" y="5048250"/>
          <p14:tracePt t="46861" x="5518150" y="5029200"/>
          <p14:tracePt t="46878" x="5518150" y="5022850"/>
          <p14:tracePt t="46894" x="5530850" y="4991100"/>
          <p14:tracePt t="46911" x="5537200" y="4978400"/>
          <p14:tracePt t="46928" x="5556250" y="4953000"/>
          <p14:tracePt t="46945" x="5568950" y="4927600"/>
          <p14:tracePt t="46961" x="5581650" y="4914900"/>
          <p14:tracePt t="46978" x="5594350" y="4902200"/>
          <p14:tracePt t="46994" x="5594350" y="4895850"/>
          <p14:tracePt t="47011" x="5594350" y="4889500"/>
          <p14:tracePt t="47053" x="5600700" y="4889500"/>
          <p14:tracePt t="47081" x="5607050" y="4889500"/>
          <p14:tracePt t="47095" x="5613400" y="4889500"/>
          <p14:tracePt t="47123" x="5619750" y="4889500"/>
          <p14:tracePt t="47624" x="5626100" y="4889500"/>
          <p14:tracePt t="48600" x="5626100" y="4895850"/>
          <p14:tracePt t="48614" x="5626100" y="4908550"/>
          <p14:tracePt t="48621" x="5626100" y="4921250"/>
          <p14:tracePt t="48628" x="5632450" y="4927600"/>
          <p14:tracePt t="48645" x="5632450" y="4959350"/>
          <p14:tracePt t="48661" x="5645150" y="4991100"/>
          <p14:tracePt t="48694" x="5664200" y="5092700"/>
          <p14:tracePt t="48728" x="5695950" y="5207000"/>
          <p14:tracePt t="48761" x="5740400" y="5334000"/>
          <p14:tracePt t="48778" x="5753100" y="5384800"/>
          <p14:tracePt t="48794" x="5753100" y="5422900"/>
          <p14:tracePt t="48811" x="5753100" y="5461000"/>
          <p14:tracePt t="48828" x="5753100" y="5473700"/>
          <p14:tracePt t="48844" x="5753100" y="54800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ph type="title"/>
          </p:nvPr>
        </p:nvSpPr>
        <p:spPr>
          <a:xfrm>
            <a:off x="457200" y="0"/>
            <a:ext cx="8229600" cy="1143000"/>
          </a:xfrm>
          <a:noFill/>
        </p:spPr>
        <p:txBody>
          <a:bodyPr/>
          <a:lstStyle/>
          <a:p>
            <a:pPr eaLnBrk="1" hangingPunct="1"/>
            <a:r>
              <a:rPr lang="nb-NO" altLang="en-US" sz="3200" b="1" i="1" smtClean="0">
                <a:solidFill>
                  <a:srgbClr val="FFCC00"/>
                </a:solidFill>
              </a:rPr>
              <a:t>Vitamin A and lung cancer</a:t>
            </a:r>
            <a:endParaRPr lang="en-US" altLang="en-US" sz="3200" b="1" i="1" smtClean="0">
              <a:solidFill>
                <a:srgbClr val="FFCC00"/>
              </a:solidFill>
            </a:endParaRPr>
          </a:p>
        </p:txBody>
      </p:sp>
      <p:sp>
        <p:nvSpPr>
          <p:cNvPr id="31747" name="Text Box 3"/>
          <p:cNvSpPr txBox="1">
            <a:spLocks noChangeArrowheads="1"/>
          </p:cNvSpPr>
          <p:nvPr/>
        </p:nvSpPr>
        <p:spPr bwMode="auto">
          <a:xfrm>
            <a:off x="304800" y="914400"/>
            <a:ext cx="861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000" b="1" i="1">
                <a:solidFill>
                  <a:schemeClr val="bg1"/>
                </a:solidFill>
              </a:rPr>
              <a:t>Randomized Trials</a:t>
            </a:r>
            <a:endParaRPr lang="en-GB" altLang="en-US" sz="4000" b="1" i="1">
              <a:solidFill>
                <a:schemeClr val="bg1"/>
              </a:solidFill>
            </a:endParaRPr>
          </a:p>
        </p:txBody>
      </p:sp>
      <p:sp>
        <p:nvSpPr>
          <p:cNvPr id="31748" name="Text Box 4"/>
          <p:cNvSpPr txBox="1">
            <a:spLocks noChangeArrowheads="1"/>
          </p:cNvSpPr>
          <p:nvPr/>
        </p:nvSpPr>
        <p:spPr bwMode="auto">
          <a:xfrm>
            <a:off x="152400" y="1752600"/>
            <a:ext cx="853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GB" altLang="en-US" sz="1800"/>
          </a:p>
        </p:txBody>
      </p:sp>
      <p:sp>
        <p:nvSpPr>
          <p:cNvPr id="31749" name="Text Box 5"/>
          <p:cNvSpPr txBox="1">
            <a:spLocks noChangeArrowheads="1"/>
          </p:cNvSpPr>
          <p:nvPr/>
        </p:nvSpPr>
        <p:spPr bwMode="auto">
          <a:xfrm>
            <a:off x="0" y="18288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400" b="1">
                <a:solidFill>
                  <a:srgbClr val="FFCC00"/>
                </a:solidFill>
              </a:rPr>
              <a:t> Carotene and Retinol Efficacy Trial, CARET Study, 1996</a:t>
            </a:r>
            <a:endParaRPr lang="en-GB" altLang="en-US" sz="2400" b="1">
              <a:solidFill>
                <a:srgbClr val="FFCC00"/>
              </a:solidFill>
            </a:endParaRPr>
          </a:p>
        </p:txBody>
      </p:sp>
      <p:sp>
        <p:nvSpPr>
          <p:cNvPr id="31750" name="Text Box 6"/>
          <p:cNvSpPr txBox="1">
            <a:spLocks noChangeArrowheads="1"/>
          </p:cNvSpPr>
          <p:nvPr/>
        </p:nvSpPr>
        <p:spPr bwMode="auto">
          <a:xfrm>
            <a:off x="0" y="24384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GB" altLang="en-US" sz="1800"/>
          </a:p>
        </p:txBody>
      </p:sp>
      <p:sp>
        <p:nvSpPr>
          <p:cNvPr id="31751" name="Text Box 7"/>
          <p:cNvSpPr txBox="1">
            <a:spLocks noChangeArrowheads="1"/>
          </p:cNvSpPr>
          <p:nvPr/>
        </p:nvSpPr>
        <p:spPr bwMode="auto">
          <a:xfrm>
            <a:off x="304800" y="2286000"/>
            <a:ext cx="8839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nb-NO" altLang="en-US" sz="2000" b="1">
                <a:solidFill>
                  <a:schemeClr val="bg1"/>
                </a:solidFill>
              </a:rPr>
              <a:t>conducted among men who were at high risk due to smoking or asbestos exposure.</a:t>
            </a:r>
          </a:p>
          <a:p>
            <a:pPr eaLnBrk="1" hangingPunct="1">
              <a:spcBef>
                <a:spcPct val="50000"/>
              </a:spcBef>
              <a:buFontTx/>
              <a:buChar char="-"/>
            </a:pPr>
            <a:r>
              <a:rPr lang="nb-NO" altLang="en-US" sz="2000" b="1">
                <a:solidFill>
                  <a:schemeClr val="bg1"/>
                </a:solidFill>
              </a:rPr>
              <a:t>A combination of beta-carotene and preformed vitamin A was compared with placebo</a:t>
            </a:r>
            <a:endParaRPr lang="en-GB" altLang="en-US" sz="2000" b="1">
              <a:solidFill>
                <a:schemeClr val="bg1"/>
              </a:solidFill>
            </a:endParaRPr>
          </a:p>
        </p:txBody>
      </p:sp>
      <p:grpSp>
        <p:nvGrpSpPr>
          <p:cNvPr id="2" name="Group 8"/>
          <p:cNvGrpSpPr>
            <a:grpSpLocks/>
          </p:cNvGrpSpPr>
          <p:nvPr/>
        </p:nvGrpSpPr>
        <p:grpSpPr bwMode="auto">
          <a:xfrm>
            <a:off x="0" y="3810000"/>
            <a:ext cx="9144000" cy="1431925"/>
            <a:chOff x="0" y="2400"/>
            <a:chExt cx="5760" cy="902"/>
          </a:xfrm>
        </p:grpSpPr>
        <p:sp>
          <p:nvSpPr>
            <p:cNvPr id="31753" name="Text Box 9"/>
            <p:cNvSpPr txBox="1">
              <a:spLocks noChangeArrowheads="1"/>
            </p:cNvSpPr>
            <p:nvPr/>
          </p:nvSpPr>
          <p:spPr bwMode="auto">
            <a:xfrm>
              <a:off x="1680" y="2400"/>
              <a:ext cx="2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a:solidFill>
                    <a:srgbClr val="FFCC00"/>
                  </a:solidFill>
                </a:rPr>
                <a:t>Stopped prematurely</a:t>
              </a:r>
              <a:endParaRPr lang="en-GB" altLang="en-US" sz="2400" b="1">
                <a:solidFill>
                  <a:srgbClr val="FFCC00"/>
                </a:solidFill>
              </a:endParaRPr>
            </a:p>
          </p:txBody>
        </p:sp>
        <p:sp>
          <p:nvSpPr>
            <p:cNvPr id="31754" name="Text Box 10"/>
            <p:cNvSpPr txBox="1">
              <a:spLocks noChangeArrowheads="1"/>
            </p:cNvSpPr>
            <p:nvPr/>
          </p:nvSpPr>
          <p:spPr bwMode="auto">
            <a:xfrm>
              <a:off x="0" y="2784"/>
              <a:ext cx="576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400" b="1">
                  <a:solidFill>
                    <a:schemeClr val="bg1"/>
                  </a:solidFill>
                </a:rPr>
                <a:t>28% increase in the incidence of lung cancer among men receiving the supplements</a:t>
              </a:r>
              <a:endParaRPr lang="en-GB" altLang="en-US" sz="1800">
                <a:solidFill>
                  <a:schemeClr val="bg1"/>
                </a:solidFill>
              </a:endParaRPr>
            </a:p>
          </p:txBody>
        </p:sp>
        <p:sp>
          <p:nvSpPr>
            <p:cNvPr id="31755" name="Line 11"/>
            <p:cNvSpPr>
              <a:spLocks noChangeShapeType="1"/>
            </p:cNvSpPr>
            <p:nvPr/>
          </p:nvSpPr>
          <p:spPr bwMode="auto">
            <a:xfrm>
              <a:off x="1728" y="2640"/>
              <a:ext cx="1968" cy="0"/>
            </a:xfrm>
            <a:prstGeom prst="line">
              <a:avLst/>
            </a:prstGeom>
            <a:noFill/>
            <a:ln w="38100">
              <a:solidFill>
                <a:srgbClr val="E10C0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6" name="Line 12"/>
            <p:cNvSpPr>
              <a:spLocks noChangeShapeType="1"/>
            </p:cNvSpPr>
            <p:nvPr/>
          </p:nvSpPr>
          <p:spPr bwMode="auto">
            <a:xfrm>
              <a:off x="336" y="3024"/>
              <a:ext cx="5232" cy="0"/>
            </a:xfrm>
            <a:prstGeom prst="line">
              <a:avLst/>
            </a:prstGeom>
            <a:noFill/>
            <a:ln w="38100">
              <a:solidFill>
                <a:srgbClr val="E10C0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7" name="Line 13"/>
            <p:cNvSpPr>
              <a:spLocks noChangeShapeType="1"/>
            </p:cNvSpPr>
            <p:nvPr/>
          </p:nvSpPr>
          <p:spPr bwMode="auto">
            <a:xfrm>
              <a:off x="1632" y="3264"/>
              <a:ext cx="2592" cy="0"/>
            </a:xfrm>
            <a:prstGeom prst="line">
              <a:avLst/>
            </a:prstGeom>
            <a:noFill/>
            <a:ln w="38100">
              <a:solidFill>
                <a:srgbClr val="E10C07"/>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8060"/>
    </mc:Choice>
    <mc:Fallback>
      <p:transition spd="slow" advTm="4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280" x="5746750" y="5480050"/>
          <p14:tracePt t="11285" x="5734050" y="5486400"/>
          <p14:tracePt t="11294" x="5715000" y="5492750"/>
          <p14:tracePt t="11309" x="5664200" y="5505450"/>
          <p14:tracePt t="11326" x="5607050" y="5518150"/>
          <p14:tracePt t="11359" x="5372100" y="5543550"/>
          <p14:tracePt t="11393" x="5016500" y="5607050"/>
          <p14:tracePt t="11426" x="4610100" y="5657850"/>
          <p14:tracePt t="11442" x="4457700" y="5670550"/>
          <p14:tracePt t="11459" x="4318000" y="5695950"/>
          <p14:tracePt t="11476" x="4102100" y="5727700"/>
          <p14:tracePt t="11492" x="3981450" y="5765800"/>
          <p14:tracePt t="11509" x="3892550" y="5784850"/>
          <p14:tracePt t="11526" x="3771900" y="5810250"/>
          <p14:tracePt t="11542" x="3708400" y="5822950"/>
          <p14:tracePt t="11559" x="3663950" y="5822950"/>
          <p14:tracePt t="11576" x="3644900" y="5797550"/>
          <p14:tracePt t="11866" x="3568700" y="5772150"/>
          <p14:tracePt t="11874" x="3441700" y="5727700"/>
          <p14:tracePt t="11881" x="3276600" y="5651500"/>
          <p14:tracePt t="11893" x="3067050" y="5530850"/>
          <p14:tracePt t="11909" x="2438400" y="5105400"/>
          <p14:tracePt t="11926" x="2114550" y="4800600"/>
          <p14:tracePt t="11942" x="1784350" y="4362450"/>
          <p14:tracePt t="11959" x="1663700" y="4064000"/>
          <p14:tracePt t="11975" x="1612900" y="3771900"/>
          <p14:tracePt t="11992" x="1625600" y="3435350"/>
          <p14:tracePt t="12009" x="1657350" y="3232150"/>
          <p14:tracePt t="12026" x="1727200" y="3003550"/>
          <p14:tracePt t="12042" x="1739900" y="2927350"/>
          <p14:tracePt t="12059" x="1758950" y="2876550"/>
          <p14:tracePt t="12076" x="1784350" y="2832100"/>
          <p14:tracePt t="12093" x="1797050" y="2819400"/>
          <p14:tracePt t="12109" x="1809750" y="2806700"/>
          <p14:tracePt t="12126" x="1835150" y="2800350"/>
          <p14:tracePt t="12143" x="1854200" y="2794000"/>
          <p14:tracePt t="12159" x="1873250" y="2794000"/>
          <p14:tracePt t="12176" x="1879600" y="2794000"/>
          <p14:tracePt t="12192" x="1898650" y="2794000"/>
          <p14:tracePt t="12209" x="1930400" y="2800350"/>
          <p14:tracePt t="12226" x="1981200" y="2806700"/>
          <p14:tracePt t="12242" x="2032000" y="2813050"/>
          <p14:tracePt t="12244" x="2063750" y="2825750"/>
          <p14:tracePt t="12259" x="2133600" y="2838450"/>
          <p14:tracePt t="12275" x="2203450" y="2857500"/>
          <p14:tracePt t="12292" x="2330450" y="2901950"/>
          <p14:tracePt t="12309" x="2425700" y="2933700"/>
          <p14:tracePt t="12325" x="2514600" y="2971800"/>
          <p14:tracePt t="12343" x="2603500" y="3009900"/>
          <p14:tracePt t="12359" x="2654300" y="3041650"/>
          <p14:tracePt t="12376" x="2724150" y="3067050"/>
          <p14:tracePt t="12392" x="2762250" y="3092450"/>
          <p14:tracePt t="12409" x="2813050" y="3117850"/>
          <p14:tracePt t="12426" x="2832100" y="3130550"/>
          <p14:tracePt t="12443" x="2844800" y="3130550"/>
          <p14:tracePt t="12459" x="2844800" y="3136900"/>
          <p14:tracePt t="12661" x="2838450" y="3136900"/>
          <p14:tracePt t="12681" x="2832100" y="3136900"/>
          <p14:tracePt t="12688" x="2825750" y="3136900"/>
          <p14:tracePt t="12694" x="2819400" y="3136900"/>
          <p14:tracePt t="12709" x="2800350" y="3136900"/>
          <p14:tracePt t="12726" x="2768600" y="3136900"/>
          <p14:tracePt t="12742" x="2730500" y="3136900"/>
          <p14:tracePt t="12744" x="2711450" y="3136900"/>
          <p14:tracePt t="12759" x="2647950" y="3136900"/>
          <p14:tracePt t="12775" x="2559050" y="3136900"/>
          <p14:tracePt t="12792" x="2438400" y="3155950"/>
          <p14:tracePt t="12809" x="2362200" y="3162300"/>
          <p14:tracePt t="12826" x="2292350" y="3168650"/>
          <p14:tracePt t="12842" x="2235200" y="3168650"/>
          <p14:tracePt t="12859" x="2209800" y="3175000"/>
          <p14:tracePt t="12875" x="2178050" y="3181350"/>
          <p14:tracePt t="12892" x="2165350" y="3181350"/>
          <p14:tracePt t="12925" x="2159000" y="3181350"/>
          <p14:tracePt t="14790" x="2159000" y="3187700"/>
          <p14:tracePt t="14796" x="2152650" y="3194050"/>
          <p14:tracePt t="14812" x="2146300" y="3200400"/>
          <p14:tracePt t="14826" x="2127250" y="3213100"/>
          <p14:tracePt t="14843" x="2114550" y="3225800"/>
          <p14:tracePt t="14859" x="2095500" y="3244850"/>
          <p14:tracePt t="14876" x="2095500" y="3257550"/>
          <p14:tracePt t="14892" x="2082800" y="3263900"/>
          <p14:tracePt t="14926" x="2076450" y="3263900"/>
          <p14:tracePt t="14959" x="2076450" y="3270250"/>
          <p14:tracePt t="14992" x="2063750" y="3276600"/>
          <p14:tracePt t="15026" x="2057400" y="3276600"/>
          <p14:tracePt t="15076" x="2057400" y="3282950"/>
          <p14:tracePt t="15166" x="2051050" y="3282950"/>
          <p14:tracePt t="15187" x="2044700" y="3282950"/>
          <p14:tracePt t="15208" x="2038350" y="3282950"/>
          <p14:tracePt t="15215" x="2032000" y="3282950"/>
          <p14:tracePt t="15229" x="2025650" y="3282950"/>
          <p14:tracePt t="15257" x="2019300" y="3282950"/>
          <p14:tracePt t="15334" x="2012950" y="3282950"/>
          <p14:tracePt t="15368" x="2012950" y="3276600"/>
          <p14:tracePt t="15375" x="2012950" y="3270250"/>
          <p14:tracePt t="15382" x="2012950" y="3257550"/>
          <p14:tracePt t="15393" x="2019300" y="3238500"/>
          <p14:tracePt t="15409" x="2044700" y="3194050"/>
          <p14:tracePt t="15426" x="2120900" y="3067050"/>
          <p14:tracePt t="15443" x="2209800" y="2946400"/>
          <p14:tracePt t="15459" x="2355850" y="2781300"/>
          <p14:tracePt t="15476" x="2489200" y="2679700"/>
          <p14:tracePt t="15493" x="2730500" y="2552700"/>
          <p14:tracePt t="15509" x="2901950" y="2514600"/>
          <p14:tracePt t="15526" x="3092450" y="2514600"/>
          <p14:tracePt t="15542" x="3327400" y="2546350"/>
          <p14:tracePt t="15559" x="3460750" y="2609850"/>
          <p14:tracePt t="15576" x="3613150" y="2755900"/>
          <p14:tracePt t="15593" x="3670300" y="2863850"/>
          <p14:tracePt t="15609" x="3695700" y="2984500"/>
          <p14:tracePt t="15626" x="3651250" y="3149600"/>
          <p14:tracePt t="15642" x="3575050" y="3276600"/>
          <p14:tracePt t="15659" x="3454400" y="3416300"/>
          <p14:tracePt t="15676" x="3194050" y="3600450"/>
          <p14:tracePt t="15693" x="3028950" y="3676650"/>
          <p14:tracePt t="15709" x="2800350" y="3727450"/>
          <p14:tracePt t="15726" x="2660650" y="3727450"/>
          <p14:tracePt t="15743" x="2540000" y="3702050"/>
          <p14:tracePt t="15745" x="2489200" y="3689350"/>
          <p14:tracePt t="15759" x="2413000" y="3651250"/>
          <p14:tracePt t="15776" x="2362200" y="3606800"/>
          <p14:tracePt t="15793" x="2324100" y="3524250"/>
          <p14:tracePt t="15810" x="2317750" y="3479800"/>
          <p14:tracePt t="15826" x="2317750" y="3429000"/>
          <p14:tracePt t="15842" x="2330450" y="3371850"/>
          <p14:tracePt t="15859" x="2343150" y="3340100"/>
          <p14:tracePt t="15876" x="2355850" y="3327400"/>
          <p14:tracePt t="15893" x="2381250" y="3314700"/>
          <p14:tracePt t="15909" x="2381250" y="3308350"/>
          <p14:tracePt t="15926" x="2393950" y="3308350"/>
          <p14:tracePt t="15942" x="2406650" y="3308350"/>
          <p14:tracePt t="15959" x="2419350" y="3308350"/>
          <p14:tracePt t="15976" x="2425700" y="3308350"/>
          <p14:tracePt t="15993" x="2438400" y="3327400"/>
          <p14:tracePt t="16009" x="2451100" y="3378200"/>
          <p14:tracePt t="16026" x="2451100" y="3441700"/>
          <p14:tracePt t="16042" x="2419350" y="3556000"/>
          <p14:tracePt t="16059" x="2336800" y="3733800"/>
          <p14:tracePt t="16076" x="2266950" y="3841750"/>
          <p14:tracePt t="16092" x="2197100" y="4000500"/>
          <p14:tracePt t="16109" x="2152650" y="4076700"/>
          <p14:tracePt t="16126" x="2114550" y="4114800"/>
          <p14:tracePt t="16142" x="2057400" y="4133850"/>
          <p14:tracePt t="16159" x="2019300" y="4140200"/>
          <p14:tracePt t="16176" x="1987550" y="4140200"/>
          <p14:tracePt t="16193" x="1955800" y="4127500"/>
          <p14:tracePt t="16209" x="1917700" y="4108450"/>
          <p14:tracePt t="16226" x="1873250" y="4038600"/>
          <p14:tracePt t="16243" x="1847850" y="3975100"/>
          <p14:tracePt t="16245" x="1835150" y="3937000"/>
          <p14:tracePt t="16259" x="1828800" y="3873500"/>
          <p14:tracePt t="16276" x="1822450" y="3784600"/>
          <p14:tracePt t="16293" x="1809750" y="3708400"/>
          <p14:tracePt t="16309" x="1809750" y="3625850"/>
          <p14:tracePt t="16326" x="1816100" y="3581400"/>
          <p14:tracePt t="16343" x="1822450" y="3543300"/>
          <p14:tracePt t="16359" x="1847850" y="3486150"/>
          <p14:tracePt t="16376" x="1873250" y="3448050"/>
          <p14:tracePt t="16392" x="1917700" y="3403600"/>
          <p14:tracePt t="16409" x="1955800" y="3384550"/>
          <p14:tracePt t="16426" x="2025650" y="3346450"/>
          <p14:tracePt t="16443" x="2089150" y="3314700"/>
          <p14:tracePt t="16459" x="2152650" y="3302000"/>
          <p14:tracePt t="16476" x="2247900" y="3282950"/>
          <p14:tracePt t="16493" x="2311400" y="3282950"/>
          <p14:tracePt t="16510" x="2400300" y="3302000"/>
          <p14:tracePt t="16526" x="2451100" y="3327400"/>
          <p14:tracePt t="16543" x="2495550" y="3352800"/>
          <p14:tracePt t="16559" x="2540000" y="3390900"/>
          <p14:tracePt t="16576" x="2559050" y="3403600"/>
          <p14:tracePt t="16593" x="2565400" y="3422650"/>
          <p14:tracePt t="16609" x="2571750" y="3467100"/>
          <p14:tracePt t="16626" x="2559050" y="3530600"/>
          <p14:tracePt t="16642" x="2527300" y="3594100"/>
          <p14:tracePt t="16659" x="2457450" y="3683000"/>
          <p14:tracePt t="16676" x="2400300" y="3740150"/>
          <p14:tracePt t="16693" x="2298700" y="3803650"/>
          <p14:tracePt t="16709" x="2235200" y="3841750"/>
          <p14:tracePt t="16726" x="2139950" y="3873500"/>
          <p14:tracePt t="16743" x="2076450" y="3886200"/>
          <p14:tracePt t="16759" x="2006600" y="3886200"/>
          <p14:tracePt t="16776" x="1905000" y="3879850"/>
          <p14:tracePt t="16793" x="1866900" y="3867150"/>
          <p14:tracePt t="16809" x="1803400" y="3835400"/>
          <p14:tracePt t="16826" x="1784350" y="3803650"/>
          <p14:tracePt t="16843" x="1758950" y="3778250"/>
          <p14:tracePt t="16859" x="1739900" y="3721100"/>
          <p14:tracePt t="16876" x="1739900" y="3676650"/>
          <p14:tracePt t="16892" x="1739900" y="3619500"/>
          <p14:tracePt t="16909" x="1790700" y="3498850"/>
          <p14:tracePt t="16926" x="1835150" y="3429000"/>
          <p14:tracePt t="16942" x="1930400" y="3321050"/>
          <p14:tracePt t="16959" x="1987550" y="3257550"/>
          <p14:tracePt t="16976" x="2063750" y="3200400"/>
          <p14:tracePt t="16992" x="2190750" y="3149600"/>
          <p14:tracePt t="17009" x="2273300" y="3117850"/>
          <p14:tracePt t="17026" x="2444750" y="3105150"/>
          <p14:tracePt t="17043" x="2571750" y="3105150"/>
          <p14:tracePt t="17059" x="2692400" y="3111500"/>
          <p14:tracePt t="17076" x="2832100" y="3168650"/>
          <p14:tracePt t="17093" x="2914650" y="3206750"/>
          <p14:tracePt t="17109" x="3016250" y="3282950"/>
          <p14:tracePt t="17126" x="3067050" y="3321050"/>
          <p14:tracePt t="17142" x="3111500" y="3352800"/>
          <p14:tracePt t="17159" x="3143250" y="3390900"/>
          <p14:tracePt t="17176" x="3149600" y="3403600"/>
          <p14:tracePt t="17192" x="3149600" y="3416300"/>
          <p14:tracePt t="17209" x="3149600" y="3429000"/>
          <p14:tracePt t="17226" x="3130550" y="3441700"/>
          <p14:tracePt t="17229" x="3124200" y="3454400"/>
          <p14:tracePt t="17242" x="3060700" y="3498850"/>
          <p14:tracePt t="17259" x="3003550" y="3530600"/>
          <p14:tracePt t="17276" x="2921000" y="3556000"/>
          <p14:tracePt t="17293" x="2857500" y="3568700"/>
          <p14:tracePt t="17309" x="2800350" y="3575050"/>
          <p14:tracePt t="17326" x="2730500" y="3575050"/>
          <p14:tracePt t="17342" x="2686050" y="3562350"/>
          <p14:tracePt t="17359" x="2628900" y="3543300"/>
          <p14:tracePt t="17376" x="2597150" y="3517900"/>
          <p14:tracePt t="17393" x="2578100" y="3498850"/>
          <p14:tracePt t="17409" x="2559050" y="3486150"/>
          <p14:tracePt t="17426" x="2540000" y="3473450"/>
          <p14:tracePt t="17443" x="2533650" y="3467100"/>
          <p14:tracePt t="17459" x="2533650" y="3460750"/>
          <p14:tracePt t="17476" x="2533650" y="3454400"/>
          <p14:tracePt t="17577" x="2533650" y="3448050"/>
          <p14:tracePt t="17584" x="2533650" y="3441700"/>
          <p14:tracePt t="17593" x="2540000" y="3441700"/>
          <p14:tracePt t="17610" x="2552700" y="3422650"/>
          <p14:tracePt t="17626" x="2609850" y="3397250"/>
          <p14:tracePt t="17643" x="2660650" y="3371850"/>
          <p14:tracePt t="17659" x="2711450" y="3340100"/>
          <p14:tracePt t="17676" x="2806700" y="3321050"/>
          <p14:tracePt t="17693" x="2863850" y="3314700"/>
          <p14:tracePt t="17709" x="2978150" y="3314700"/>
          <p14:tracePt t="17726" x="3086100" y="3321050"/>
          <p14:tracePt t="17742" x="3187700" y="3333750"/>
          <p14:tracePt t="17745" x="3232150" y="3340100"/>
          <p14:tracePt t="17759" x="3302000" y="3352800"/>
          <p14:tracePt t="17776" x="3352800" y="3371850"/>
          <p14:tracePt t="17792" x="3390900" y="3384550"/>
          <p14:tracePt t="17809" x="3403600" y="3390900"/>
          <p14:tracePt t="17826" x="3403600" y="3397250"/>
          <p14:tracePt t="17883" x="3403600" y="3409950"/>
          <p14:tracePt t="17890" x="3384550" y="3409950"/>
          <p14:tracePt t="17897" x="3365500" y="3422650"/>
          <p14:tracePt t="17909" x="3333750" y="3441700"/>
          <p14:tracePt t="17926" x="3130550" y="3524250"/>
          <p14:tracePt t="17943" x="2927350" y="3594100"/>
          <p14:tracePt t="17959" x="2749550" y="3651250"/>
          <p14:tracePt t="17976" x="2501900" y="3689350"/>
          <p14:tracePt t="17993" x="2362200" y="3708400"/>
          <p14:tracePt t="18009" x="2222500" y="3708400"/>
          <p14:tracePt t="18026" x="2165350" y="3702050"/>
          <p14:tracePt t="18043" x="2082800" y="3689350"/>
          <p14:tracePt t="18059" x="2051050" y="3676650"/>
          <p14:tracePt t="18076" x="2019300" y="3663950"/>
          <p14:tracePt t="18093" x="1993900" y="3651250"/>
          <p14:tracePt t="18110" x="1981200" y="3638550"/>
          <p14:tracePt t="18126" x="1981200" y="3632200"/>
          <p14:tracePt t="18143" x="1981200" y="3606800"/>
          <p14:tracePt t="18159" x="1993900" y="3568700"/>
          <p14:tracePt t="18176" x="2044700" y="3505200"/>
          <p14:tracePt t="18193" x="2101850" y="3454400"/>
          <p14:tracePt t="18209" x="2159000" y="3409950"/>
          <p14:tracePt t="18226" x="2266950" y="3346450"/>
          <p14:tracePt t="18243" x="2381250" y="3327400"/>
          <p14:tracePt t="18245" x="2438400" y="3308350"/>
          <p14:tracePt t="18259" x="2552700" y="3302000"/>
          <p14:tracePt t="18276" x="2679700" y="3302000"/>
          <p14:tracePt t="18293" x="2813050" y="3327400"/>
          <p14:tracePt t="18309" x="2959100" y="3371850"/>
          <p14:tracePt t="18326" x="3060700" y="3416300"/>
          <p14:tracePt t="18343" x="3168650" y="3448050"/>
          <p14:tracePt t="18359" x="3213100" y="3467100"/>
          <p14:tracePt t="18376" x="3232150" y="3479800"/>
          <p14:tracePt t="18393" x="3244850" y="3486150"/>
          <p14:tracePt t="18426" x="3244850" y="3492500"/>
          <p14:tracePt t="18455" x="3244850" y="3498850"/>
          <p14:tracePt t="18461" x="3232150" y="3498850"/>
          <p14:tracePt t="18476" x="3168650" y="3498850"/>
          <p14:tracePt t="18493" x="3067050" y="3498850"/>
          <p14:tracePt t="18510" x="2933700" y="3498850"/>
          <p14:tracePt t="18526" x="2781300" y="3486150"/>
          <p14:tracePt t="18543" x="2692400" y="3473450"/>
          <p14:tracePt t="18559" x="2603500" y="3460750"/>
          <p14:tracePt t="18576" x="2578100" y="3448050"/>
          <p14:tracePt t="18593" x="2559050" y="3448050"/>
          <p14:tracePt t="18609" x="2552700" y="3448050"/>
          <p14:tracePt t="18644" x="2552700" y="3441700"/>
          <p14:tracePt t="18659" x="2552700" y="3435350"/>
          <p14:tracePt t="18676" x="2590800" y="3409950"/>
          <p14:tracePt t="18693" x="2692400" y="3371850"/>
          <p14:tracePt t="18709" x="2825750" y="3321050"/>
          <p14:tracePt t="18726" x="2965450" y="3295650"/>
          <p14:tracePt t="18743" x="3219450" y="3270250"/>
          <p14:tracePt t="18759" x="3346450" y="3270250"/>
          <p14:tracePt t="18776" x="3568700" y="3276600"/>
          <p14:tracePt t="18793" x="3733800" y="3302000"/>
          <p14:tracePt t="18809" x="3981450" y="3371850"/>
          <p14:tracePt t="18826" x="4178300" y="3422650"/>
          <p14:tracePt t="18843" x="4349750" y="3479800"/>
          <p14:tracePt t="18859" x="4559300" y="3556000"/>
          <p14:tracePt t="18876" x="4660900" y="3600450"/>
          <p14:tracePt t="18893" x="4781550" y="3651250"/>
          <p14:tracePt t="18909" x="4819650" y="3670300"/>
          <p14:tracePt t="18926" x="4832350" y="3676650"/>
          <p14:tracePt t="18943" x="4838700" y="3683000"/>
          <p14:tracePt t="18998" x="4838700" y="3676650"/>
          <p14:tracePt t="19019" x="4819650" y="3663950"/>
          <p14:tracePt t="19401" x="4851400" y="3625850"/>
          <p14:tracePt t="19408" x="4889500" y="3587750"/>
          <p14:tracePt t="19415" x="4946650" y="3556000"/>
          <p14:tracePt t="19426" x="5003800" y="3511550"/>
          <p14:tracePt t="19443" x="5137150" y="3467100"/>
          <p14:tracePt t="19460" x="5346700" y="3390900"/>
          <p14:tracePt t="19476" x="5461000" y="3359150"/>
          <p14:tracePt t="19509" x="5778500" y="3308350"/>
          <p14:tracePt t="19543" x="5975350" y="3295650"/>
          <p14:tracePt t="19576" x="6057900" y="3282950"/>
          <p14:tracePt t="19593" x="6070600" y="3276600"/>
          <p14:tracePt t="19626" x="6070600" y="3270250"/>
          <p14:tracePt t="19645" x="6076950" y="3270250"/>
          <p14:tracePt t="19665" x="6083300" y="3270250"/>
          <p14:tracePt t="19676" x="6089650" y="3270250"/>
          <p14:tracePt t="19854" x="6102350" y="3270250"/>
          <p14:tracePt t="19860" x="6108700" y="3270250"/>
          <p14:tracePt t="19868" x="6115050" y="3270250"/>
          <p14:tracePt t="19876" x="6134100" y="3263900"/>
          <p14:tracePt t="19893" x="6172200" y="3263900"/>
          <p14:tracePt t="19909" x="6229350" y="3263900"/>
          <p14:tracePt t="19926" x="6311900" y="3263900"/>
          <p14:tracePt t="19943" x="6356350" y="3270250"/>
          <p14:tracePt t="19959" x="6426200" y="3282950"/>
          <p14:tracePt t="19976" x="6464300" y="3282950"/>
          <p14:tracePt t="19993" x="6508750" y="3289300"/>
          <p14:tracePt t="20010" x="6534150" y="3289300"/>
          <p14:tracePt t="20026" x="6572250" y="3289300"/>
          <p14:tracePt t="20043" x="6616700" y="3295650"/>
          <p14:tracePt t="20060" x="6635750" y="3295650"/>
          <p14:tracePt t="20076" x="6654800" y="3295650"/>
          <p14:tracePt t="20093" x="6680200" y="3295650"/>
          <p14:tracePt t="20110" x="6699250" y="3295650"/>
          <p14:tracePt t="20126" x="6731000" y="3295650"/>
          <p14:tracePt t="20143" x="6750050" y="3302000"/>
          <p14:tracePt t="20159" x="6775450" y="3314700"/>
          <p14:tracePt t="20176" x="6813550" y="3327400"/>
          <p14:tracePt t="20193" x="6838950" y="3333750"/>
          <p14:tracePt t="20209" x="6877050" y="3346450"/>
          <p14:tracePt t="20226" x="6921500" y="3359150"/>
          <p14:tracePt t="20243" x="6959600" y="3371850"/>
          <p14:tracePt t="20245" x="6978650" y="3378200"/>
          <p14:tracePt t="20260" x="7004050" y="3384550"/>
          <p14:tracePt t="20276" x="7029450" y="3397250"/>
          <p14:tracePt t="20293" x="7048500" y="3403600"/>
          <p14:tracePt t="20310" x="7061200" y="3409950"/>
          <p14:tracePt t="20391" x="7067550" y="3403600"/>
          <p14:tracePt t="21038" x="7080250" y="3403600"/>
          <p14:tracePt t="21046" x="7092950" y="3409950"/>
          <p14:tracePt t="21052" x="7112000" y="3416300"/>
          <p14:tracePt t="21059" x="7131050" y="3416300"/>
          <p14:tracePt t="21076" x="7150100" y="3429000"/>
          <p14:tracePt t="21093" x="7162800" y="3429000"/>
          <p14:tracePt t="21110" x="7175500" y="3429000"/>
          <p14:tracePt t="21345" x="7175500" y="3435350"/>
          <p14:tracePt t="21407" x="7169150" y="3435350"/>
          <p14:tracePt t="21568" x="7162800" y="3435350"/>
          <p14:tracePt t="22174" x="7162800" y="3441700"/>
          <p14:tracePt t="22202" x="7150100" y="3441700"/>
          <p14:tracePt t="22222" x="7143750" y="3441700"/>
          <p14:tracePt t="22237" x="7137400" y="3441700"/>
          <p14:tracePt t="22250" x="7131050" y="3441700"/>
          <p14:tracePt t="22264" x="7118350" y="3441700"/>
          <p14:tracePt t="22313" x="7112000" y="3441700"/>
          <p14:tracePt t="22321" x="7105650" y="3441700"/>
          <p14:tracePt t="22334" x="7092950" y="3441700"/>
          <p14:tracePt t="22360" x="6997700" y="3441700"/>
          <p14:tracePt t="22376" x="6794500" y="3422650"/>
          <p14:tracePt t="22393" x="6604000" y="3403600"/>
          <p14:tracePt t="22410" x="6261100" y="3359150"/>
          <p14:tracePt t="22426" x="5892800" y="3302000"/>
          <p14:tracePt t="22443" x="5543550" y="3257550"/>
          <p14:tracePt t="22459" x="4876800" y="3213100"/>
          <p14:tracePt t="22476" x="4445000" y="3213100"/>
          <p14:tracePt t="22493" x="4140200" y="3213100"/>
          <p14:tracePt t="22510" x="3803650" y="3225800"/>
          <p14:tracePt t="22526" x="3657600" y="3225800"/>
          <p14:tracePt t="22543" x="3543300" y="3219450"/>
          <p14:tracePt t="22559" x="3511550" y="3219450"/>
          <p14:tracePt t="22576" x="3492500" y="3219450"/>
          <p14:tracePt t="22593" x="3479800" y="3219450"/>
          <p14:tracePt t="22610" x="3473450" y="3219450"/>
          <p14:tracePt t="22669" x="3467100" y="3219450"/>
          <p14:tracePt t="22780" x="3460750" y="3219450"/>
          <p14:tracePt t="22794" x="3448050" y="3225800"/>
          <p14:tracePt t="22801" x="3441700" y="3232150"/>
          <p14:tracePt t="22810" x="3429000" y="3244850"/>
          <p14:tracePt t="22826" x="3384550" y="3257550"/>
          <p14:tracePt t="22843" x="3314700" y="3308350"/>
          <p14:tracePt t="22860" x="3270250" y="3340100"/>
          <p14:tracePt t="22876" x="3206750" y="3384550"/>
          <p14:tracePt t="22893" x="3175000" y="3416300"/>
          <p14:tracePt t="22910" x="3149600" y="3429000"/>
          <p14:tracePt t="22926" x="3130550" y="3435350"/>
          <p14:tracePt t="22943" x="3124200" y="3441700"/>
          <p14:tracePt t="23010" x="3124200" y="3435350"/>
          <p14:tracePt t="23038" x="3130550" y="3429000"/>
          <p14:tracePt t="23051" x="3143250" y="3429000"/>
          <p14:tracePt t="23059" x="3162300" y="3429000"/>
          <p14:tracePt t="23066" x="3175000" y="3429000"/>
          <p14:tracePt t="23076" x="3200400" y="3429000"/>
          <p14:tracePt t="23093" x="3263900" y="3435350"/>
          <p14:tracePt t="23110" x="3390900" y="3473450"/>
          <p14:tracePt t="23126" x="3486150" y="3524250"/>
          <p14:tracePt t="23143" x="3606800" y="3587750"/>
          <p14:tracePt t="23160" x="3657600" y="3625850"/>
          <p14:tracePt t="23176" x="3752850" y="3670300"/>
          <p14:tracePt t="23193" x="3803650" y="3689350"/>
          <p14:tracePt t="23210" x="3860800" y="3721100"/>
          <p14:tracePt t="23226" x="3937000" y="3752850"/>
          <p14:tracePt t="23243" x="3975100" y="3759200"/>
          <p14:tracePt t="23259" x="4013200" y="3771900"/>
          <p14:tracePt t="23263" x="4019550" y="3778250"/>
          <p14:tracePt t="23277" x="4038600" y="3790950"/>
          <p14:tracePt t="23309" x="4044950" y="3790950"/>
          <p14:tracePt t="27598" x="4032250" y="3797300"/>
          <p14:tracePt t="27605" x="4025900" y="3810000"/>
          <p14:tracePt t="27613" x="4013200" y="3822700"/>
          <p14:tracePt t="27626" x="3987800" y="3841750"/>
          <p14:tracePt t="27643" x="3956050" y="3860800"/>
          <p14:tracePt t="27660" x="3924300" y="3886200"/>
          <p14:tracePt t="27676" x="3860800" y="3924300"/>
          <p14:tracePt t="27710" x="3733800" y="3975100"/>
          <p14:tracePt t="27743" x="3594100" y="4013200"/>
          <p14:tracePt t="27776" x="3225800" y="4083050"/>
          <p14:tracePt t="27779" x="3136900" y="4102100"/>
          <p14:tracePt t="27793" x="2965450" y="4127500"/>
          <p14:tracePt t="27810" x="2787650" y="4152900"/>
          <p14:tracePt t="27826" x="2622550" y="4178300"/>
          <p14:tracePt t="27843" x="2413000" y="4203700"/>
          <p14:tracePt t="27860" x="2292350" y="4222750"/>
          <p14:tracePt t="27876" x="2171700" y="4235450"/>
          <p14:tracePt t="27893" x="2038350" y="4254500"/>
          <p14:tracePt t="27910" x="1968500" y="4267200"/>
          <p14:tracePt t="27926" x="1905000" y="4286250"/>
          <p14:tracePt t="27943" x="1866900" y="4292600"/>
          <p14:tracePt t="27960" x="1828800" y="4305300"/>
          <p14:tracePt t="27977" x="1816100" y="4305300"/>
          <p14:tracePt t="27993" x="1809750" y="4305300"/>
          <p14:tracePt t="28010" x="1809750" y="4298950"/>
          <p14:tracePt t="28518" x="1797050" y="4298950"/>
          <p14:tracePt t="28525" x="1778000" y="4305300"/>
          <p14:tracePt t="28532" x="1752600" y="4318000"/>
          <p14:tracePt t="28543" x="1727200" y="4330700"/>
          <p14:tracePt t="28560" x="1682750" y="4349750"/>
          <p14:tracePt t="28576" x="1612900" y="4375150"/>
          <p14:tracePt t="28593" x="1581150" y="4387850"/>
          <p14:tracePt t="28626" x="1485900" y="4406900"/>
          <p14:tracePt t="28660" x="1441450" y="4406900"/>
          <p14:tracePt t="28693" x="1409700" y="4413250"/>
          <p14:tracePt t="28726" x="1403350" y="4413250"/>
          <p14:tracePt t="28874" x="1403350" y="4406900"/>
          <p14:tracePt t="28908" x="1403350" y="4400550"/>
          <p14:tracePt t="28943" x="1409700" y="4400550"/>
          <p14:tracePt t="28999" x="1409700" y="4406900"/>
          <p14:tracePt t="29020" x="1416050" y="4419600"/>
          <p14:tracePt t="29027" x="1416050" y="4425950"/>
          <p14:tracePt t="29034" x="1416050" y="4432300"/>
          <p14:tracePt t="29043" x="1416050" y="4438650"/>
          <p14:tracePt t="29060" x="1416050" y="4457700"/>
          <p14:tracePt t="29076" x="1403350" y="4489450"/>
          <p14:tracePt t="29093" x="1384300" y="4508500"/>
          <p14:tracePt t="29110" x="1371600" y="4527550"/>
          <p14:tracePt t="29126" x="1352550" y="4540250"/>
          <p14:tracePt t="29143" x="1346200" y="4552950"/>
          <p14:tracePt t="29248" x="1333500" y="4552950"/>
          <p14:tracePt t="29269" x="1327150" y="4552950"/>
          <p14:tracePt t="29275" x="1320800" y="4552950"/>
          <p14:tracePt t="29290" x="1308100" y="4552950"/>
          <p14:tracePt t="29296" x="1301750" y="4552950"/>
          <p14:tracePt t="29311" x="1295400" y="4552950"/>
          <p14:tracePt t="29327" x="1282700" y="4552950"/>
          <p14:tracePt t="29344" x="1263650" y="4546600"/>
          <p14:tracePt t="29360" x="1244600" y="4527550"/>
          <p14:tracePt t="29377" x="1225550" y="4502150"/>
          <p14:tracePt t="29394" x="1193800" y="4432300"/>
          <p14:tracePt t="29410" x="1174750" y="4368800"/>
          <p14:tracePt t="29427" x="1155700" y="4292600"/>
          <p14:tracePt t="29443" x="1149350" y="4146550"/>
          <p14:tracePt t="29460" x="1162050" y="4019550"/>
          <p14:tracePt t="29476" x="1193800" y="3860800"/>
          <p14:tracePt t="29493" x="1282700" y="3638550"/>
          <p14:tracePt t="29510" x="1352550" y="3511550"/>
          <p14:tracePt t="29526" x="1447800" y="3365500"/>
          <p14:tracePt t="29544" x="1524000" y="3282950"/>
          <p14:tracePt t="29560" x="1581150" y="3225800"/>
          <p14:tracePt t="29576" x="1682750" y="3149600"/>
          <p14:tracePt t="29593" x="1771650" y="3111500"/>
          <p14:tracePt t="29610" x="1936750" y="3098800"/>
          <p14:tracePt t="29626" x="2057400" y="3098800"/>
          <p14:tracePt t="29643" x="2178050" y="3124200"/>
          <p14:tracePt t="29660" x="2324100" y="3194050"/>
          <p14:tracePt t="29676" x="2413000" y="3257550"/>
          <p14:tracePt t="29693" x="2476500" y="3314700"/>
          <p14:tracePt t="29710" x="2565400" y="3390900"/>
          <p14:tracePt t="29726" x="2597150" y="3435350"/>
          <p14:tracePt t="29743" x="2609850" y="3454400"/>
          <p14:tracePt t="29760" x="2609850" y="3467100"/>
          <p14:tracePt t="29776" x="2609850" y="3492500"/>
          <p14:tracePt t="29793" x="2609850" y="3498850"/>
          <p14:tracePt t="29810" x="2609850" y="3511550"/>
          <p14:tracePt t="29875" x="2603500" y="3511550"/>
          <p14:tracePt t="29896" x="2597150" y="3511550"/>
          <p14:tracePt t="29924" x="2590800" y="3517900"/>
          <p14:tracePt t="29931" x="2584450" y="3517900"/>
          <p14:tracePt t="29943" x="2578100" y="3517900"/>
          <p14:tracePt t="29960" x="2565400" y="3517900"/>
          <p14:tracePt t="29976" x="2559050" y="3517900"/>
          <p14:tracePt t="29993" x="2540000" y="3517900"/>
          <p14:tracePt t="30010" x="2527300" y="3517900"/>
          <p14:tracePt t="30027" x="2514600" y="3517900"/>
          <p14:tracePt t="30043" x="2489200" y="3517900"/>
          <p14:tracePt t="30060" x="2476500" y="3517900"/>
          <p14:tracePt t="30077" x="2457450" y="3517900"/>
          <p14:tracePt t="30093" x="2425700" y="3517900"/>
          <p14:tracePt t="30110" x="2387600" y="3530600"/>
          <p14:tracePt t="30126" x="2311400" y="3575050"/>
          <p14:tracePt t="30144" x="2241550" y="3632200"/>
          <p14:tracePt t="30160" x="2127250" y="3695700"/>
          <p14:tracePt t="30176" x="2044700" y="3740150"/>
          <p14:tracePt t="30193" x="1968500" y="3797300"/>
          <p14:tracePt t="30210" x="1885950" y="3848100"/>
          <p14:tracePt t="30227" x="1835150" y="3879850"/>
          <p14:tracePt t="30244" x="1771650" y="3924300"/>
          <p14:tracePt t="30260" x="1746250" y="3949700"/>
          <p14:tracePt t="30277" x="1733550" y="3956050"/>
          <p14:tracePt t="30278" x="1727200" y="3956050"/>
          <p14:tracePt t="30293" x="1727200" y="3962400"/>
          <p14:tracePt t="30440" x="1727200" y="3956050"/>
          <p14:tracePt t="30454" x="1733550" y="3949700"/>
          <p14:tracePt t="30462" x="1739900" y="3937000"/>
          <p14:tracePt t="30466" x="1752600" y="3917950"/>
          <p14:tracePt t="30476" x="1765300" y="3905250"/>
          <p14:tracePt t="30493" x="1784350" y="3879850"/>
          <p14:tracePt t="30510" x="1828800" y="3829050"/>
          <p14:tracePt t="30527" x="1860550" y="3810000"/>
          <p14:tracePt t="30543" x="1911350" y="3778250"/>
          <p14:tracePt t="30560" x="1930400" y="3765550"/>
          <p14:tracePt t="30577" x="1949450" y="3759200"/>
          <p14:tracePt t="30593" x="1974850" y="3752850"/>
          <p14:tracePt t="30610" x="1993900" y="3740150"/>
          <p14:tracePt t="30626" x="2038350" y="3721100"/>
          <p14:tracePt t="30643" x="2082800" y="3708400"/>
          <p14:tracePt t="30660" x="2120900" y="3702050"/>
          <p14:tracePt t="30677" x="2178050" y="3689350"/>
          <p14:tracePt t="30693" x="2216150" y="3689350"/>
          <p14:tracePt t="30710" x="2279650" y="3689350"/>
          <p14:tracePt t="30727" x="2324100" y="3708400"/>
          <p14:tracePt t="30744" x="2362200" y="3721100"/>
          <p14:tracePt t="30760" x="2419350" y="3733800"/>
          <p14:tracePt t="30777" x="2444750" y="3752850"/>
          <p14:tracePt t="30793" x="2457450" y="3765550"/>
          <p14:tracePt t="30810" x="2463800" y="3771900"/>
          <p14:tracePt t="30826" x="2470150" y="3778250"/>
          <p14:tracePt t="30843" x="2476500" y="3784600"/>
          <p14:tracePt t="30860" x="2476500" y="3797300"/>
          <p14:tracePt t="30877" x="2476500" y="3803650"/>
          <p14:tracePt t="30910" x="2476500" y="3810000"/>
          <p14:tracePt t="30927" x="2476500" y="3816350"/>
          <p14:tracePt t="30955" x="2463800" y="3822700"/>
          <p14:tracePt t="30963" x="2457450" y="3829050"/>
          <p14:tracePt t="30977" x="2413000" y="3848100"/>
          <p14:tracePt t="30993" x="2355850" y="3873500"/>
          <p14:tracePt t="31010" x="2279650" y="3898900"/>
          <p14:tracePt t="31027" x="2171700" y="3943350"/>
          <p14:tracePt t="31044" x="2089150" y="3981450"/>
          <p14:tracePt t="31060" x="1968500" y="4044950"/>
          <p14:tracePt t="31077" x="1885950" y="4089400"/>
          <p14:tracePt t="31094" x="1778000" y="4133850"/>
          <p14:tracePt t="31110" x="1727200" y="4171950"/>
          <p14:tracePt t="31126" x="1682750" y="4203700"/>
          <p14:tracePt t="31143" x="1638300" y="4241800"/>
          <p14:tracePt t="31160" x="1619250" y="4254500"/>
          <p14:tracePt t="31177" x="1600200" y="4273550"/>
          <p14:tracePt t="31193" x="1593850" y="4273550"/>
          <p14:tracePt t="31210" x="1587500" y="4279900"/>
          <p14:tracePt t="31902" x="1587500" y="4292600"/>
          <p14:tracePt t="31909" x="1581150" y="4298950"/>
          <p14:tracePt t="31915" x="1574800" y="4311650"/>
          <p14:tracePt t="31927" x="1574800" y="4324350"/>
          <p14:tracePt t="31943" x="1543050" y="4362450"/>
          <p14:tracePt t="31960" x="1517650" y="4394200"/>
          <p14:tracePt t="31977" x="1498600" y="4419600"/>
          <p14:tracePt t="32010" x="1447800" y="4470400"/>
          <p14:tracePt t="32044" x="1422400" y="4489450"/>
          <p14:tracePt t="32077" x="1377950" y="4546600"/>
          <p14:tracePt t="32094" x="1358900" y="4578350"/>
          <p14:tracePt t="32110" x="1346200" y="4591050"/>
          <p14:tracePt t="32127" x="1339850" y="4597400"/>
          <p14:tracePt t="32160" x="1333500" y="4622800"/>
          <p14:tracePt t="32177" x="1314450" y="4635500"/>
          <p14:tracePt t="32194" x="1301750" y="4673600"/>
          <p14:tracePt t="32210" x="1282700" y="4699000"/>
          <p14:tracePt t="32227" x="1276350" y="4711700"/>
          <p14:tracePt t="32243" x="1270000" y="4718050"/>
          <p14:tracePt t="32278" x="1263650" y="4718050"/>
          <p14:tracePt t="32293" x="1257300" y="4718050"/>
          <p14:tracePt t="32310" x="1250950" y="4730750"/>
          <p14:tracePt t="32327" x="1244600" y="4730750"/>
          <p14:tracePt t="32344" x="1244600" y="4743450"/>
          <p14:tracePt t="32360" x="1238250" y="4743450"/>
          <p14:tracePt t="32641" x="1238250" y="4749800"/>
          <p14:tracePt t="32668" x="1244600" y="4756150"/>
          <p14:tracePt t="32682" x="1250950" y="4756150"/>
          <p14:tracePt t="32689" x="1250950" y="4762500"/>
          <p14:tracePt t="32737" x="1257300" y="4762500"/>
          <p14:tracePt t="32802" x="1263650" y="4762500"/>
          <p14:tracePt t="32828" x="1263650" y="4768850"/>
          <p14:tracePt t="32856" x="1270000" y="4768850"/>
          <p14:tracePt t="32870" x="1276350" y="4775200"/>
          <p14:tracePt t="32890" x="1282700" y="4775200"/>
          <p14:tracePt t="32897" x="1289050" y="4775200"/>
          <p14:tracePt t="32910" x="1295400" y="4781550"/>
          <p14:tracePt t="32927" x="1327150" y="4781550"/>
          <p14:tracePt t="32944" x="1358900" y="4781550"/>
          <p14:tracePt t="32960" x="1390650" y="4781550"/>
          <p14:tracePt t="32977" x="1466850" y="4781550"/>
          <p14:tracePt t="32994" x="1511300" y="4781550"/>
          <p14:tracePt t="33010" x="1581150" y="4775200"/>
          <p14:tracePt t="33027" x="1657350" y="4775200"/>
          <p14:tracePt t="33044" x="1816100" y="4781550"/>
          <p14:tracePt t="33060" x="1917700" y="4787900"/>
          <p14:tracePt t="33077" x="1993900" y="4794250"/>
          <p14:tracePt t="33093" x="2095500" y="4806950"/>
          <p14:tracePt t="33110" x="2146300" y="4819650"/>
          <p14:tracePt t="33128" x="2209800" y="4832350"/>
          <p14:tracePt t="33144" x="2266950" y="4838700"/>
          <p14:tracePt t="33160" x="2324100" y="4851400"/>
          <p14:tracePt t="33177" x="2419350" y="4857750"/>
          <p14:tracePt t="33194" x="2463800" y="4864100"/>
          <p14:tracePt t="33210" x="2514600" y="4870450"/>
          <p14:tracePt t="33227" x="2584450" y="4889500"/>
          <p14:tracePt t="33244" x="2622550" y="4902200"/>
          <p14:tracePt t="33260" x="2673350" y="4921250"/>
          <p14:tracePt t="33277" x="2730500" y="4933950"/>
          <p14:tracePt t="33294" x="2774950" y="4946650"/>
          <p14:tracePt t="33310" x="2832100" y="4959350"/>
          <p14:tracePt t="33327" x="2863850" y="4972050"/>
          <p14:tracePt t="33344" x="2908300" y="4978400"/>
          <p14:tracePt t="33360" x="2933700" y="4984750"/>
          <p14:tracePt t="33377" x="2959100" y="4991100"/>
          <p14:tracePt t="33393" x="3003550" y="4991100"/>
          <p14:tracePt t="33410" x="3041650" y="4991100"/>
          <p14:tracePt t="33427" x="3124200" y="4991100"/>
          <p14:tracePt t="33444" x="3187700" y="4997450"/>
          <p14:tracePt t="33460" x="3263900" y="4997450"/>
          <p14:tracePt t="33477" x="3365500" y="5003800"/>
          <p14:tracePt t="33494" x="3435350" y="5003800"/>
          <p14:tracePt t="33511" x="3524250" y="4997450"/>
          <p14:tracePt t="33527" x="3587750" y="4991100"/>
          <p14:tracePt t="33544" x="3644900" y="4978400"/>
          <p14:tracePt t="33560" x="3721100" y="4965700"/>
          <p14:tracePt t="33577" x="3765550" y="4953000"/>
          <p14:tracePt t="33593" x="3797300" y="4940300"/>
          <p14:tracePt t="33610" x="3835400" y="4927600"/>
          <p14:tracePt t="33627" x="3848100" y="4921250"/>
          <p14:tracePt t="34020" x="3898900" y="4908550"/>
          <p14:tracePt t="34027" x="3981450" y="4883150"/>
          <p14:tracePt t="34034" x="4057650" y="4857750"/>
          <p14:tracePt t="34044" x="4152900" y="4838700"/>
          <p14:tracePt t="34060" x="4337050" y="4813300"/>
          <p14:tracePt t="34077" x="4660900" y="4800600"/>
          <p14:tracePt t="34093" x="4813300" y="4794250"/>
          <p14:tracePt t="34127" x="5137150" y="4819650"/>
          <p14:tracePt t="34160" x="5416550" y="4826000"/>
          <p14:tracePt t="34193" x="5581650" y="4845050"/>
          <p14:tracePt t="34210" x="5638800" y="4845050"/>
          <p14:tracePt t="34227" x="5708650" y="4826000"/>
          <p14:tracePt t="34243" x="5797550" y="4819650"/>
          <p14:tracePt t="34260" x="5854700" y="4813300"/>
          <p14:tracePt t="34277" x="5930900" y="4813300"/>
          <p14:tracePt t="34294" x="5988050" y="4813300"/>
          <p14:tracePt t="34310" x="6057900" y="4819650"/>
          <p14:tracePt t="34327" x="6146800" y="4826000"/>
          <p14:tracePt t="34344" x="6184900" y="4832350"/>
          <p14:tracePt t="34360" x="6223000" y="4838700"/>
          <p14:tracePt t="34377" x="6261100" y="4851400"/>
          <p14:tracePt t="34393" x="6280150" y="4864100"/>
          <p14:tracePt t="34410" x="6305550" y="4870450"/>
          <p14:tracePt t="34427" x="6318250" y="4870450"/>
          <p14:tracePt t="34460" x="6324600" y="4870450"/>
          <p14:tracePt t="35225" x="6318250" y="4870450"/>
          <p14:tracePt t="35239" x="6311900" y="4870450"/>
          <p14:tracePt t="35247" x="6305550" y="4870450"/>
          <p14:tracePt t="35260" x="6299200" y="4876800"/>
          <p14:tracePt t="35277" x="6292850" y="4883150"/>
          <p14:tracePt t="35293" x="6280150" y="4883150"/>
          <p14:tracePt t="35310" x="6254750" y="4895850"/>
          <p14:tracePt t="35327" x="6248400" y="4902200"/>
          <p14:tracePt t="35361" x="6235700" y="4908550"/>
          <p14:tracePt t="35394" x="6134100" y="4908550"/>
          <p14:tracePt t="35427" x="5988050" y="4889500"/>
          <p14:tracePt t="35444" x="5880100" y="4857750"/>
          <p14:tracePt t="35460" x="5797550" y="4851400"/>
          <p14:tracePt t="35477" x="5657850" y="4813300"/>
          <p14:tracePt t="35494" x="5556250" y="4781550"/>
          <p14:tracePt t="35510" x="5454650" y="4749800"/>
          <p14:tracePt t="35527" x="5283200" y="4711700"/>
          <p14:tracePt t="35544" x="5162550" y="4686300"/>
          <p14:tracePt t="35560" x="4997450" y="4654550"/>
          <p14:tracePt t="35577" x="4908550" y="4641850"/>
          <p14:tracePt t="35594" x="4838700" y="4629150"/>
          <p14:tracePt t="35610" x="4711700" y="4603750"/>
          <p14:tracePt t="35627" x="4635500" y="4597400"/>
          <p14:tracePt t="35643" x="4533900" y="4591050"/>
          <p14:tracePt t="35660" x="4495800" y="4591050"/>
          <p14:tracePt t="35677" x="4457700" y="4591050"/>
          <p14:tracePt t="35694" x="4419600" y="4591050"/>
          <p14:tracePt t="35710" x="4394200" y="4597400"/>
          <p14:tracePt t="35727" x="4375150" y="4597400"/>
          <p14:tracePt t="35743" x="4368800" y="4597400"/>
          <p14:tracePt t="35760" x="4356100" y="4603750"/>
          <p14:tracePt t="35777" x="4337050" y="4610100"/>
          <p14:tracePt t="35794" x="4311650" y="4622800"/>
          <p14:tracePt t="35810" x="4292600" y="4622800"/>
          <p14:tracePt t="35827" x="4279900" y="4629150"/>
          <p14:tracePt t="35844" x="4254500" y="4635500"/>
          <p14:tracePt t="35860" x="4216400" y="4654550"/>
          <p14:tracePt t="35877" x="4203700" y="4654550"/>
          <p14:tracePt t="35894" x="4184650" y="4660900"/>
          <p14:tracePt t="35910" x="4171950" y="4673600"/>
          <p14:tracePt t="35927" x="4146550" y="4679950"/>
          <p14:tracePt t="35943" x="4089400" y="4711700"/>
          <p14:tracePt t="35960" x="4064000" y="4743450"/>
          <p14:tracePt t="35977" x="4013200" y="4762500"/>
          <p14:tracePt t="35994" x="4000500" y="4775200"/>
          <p14:tracePt t="36011" x="3987800" y="4775200"/>
          <p14:tracePt t="36027" x="3981450" y="4775200"/>
          <p14:tracePt t="36043" x="3962400" y="4775200"/>
          <p14:tracePt t="36060" x="3937000" y="4775200"/>
          <p14:tracePt t="36077" x="3892550" y="4775200"/>
          <p14:tracePt t="36094" x="3873500" y="4768850"/>
          <p14:tracePt t="36110" x="3854450" y="4756150"/>
          <p14:tracePt t="36127" x="3854450" y="4749800"/>
          <p14:tracePt t="36143" x="3854450" y="4743450"/>
          <p14:tracePt t="36160" x="3854450" y="4724400"/>
          <p14:tracePt t="36177" x="3854450" y="4705350"/>
          <p14:tracePt t="36193" x="3854450" y="4686300"/>
          <p14:tracePt t="36211" x="3854450" y="4679950"/>
          <p14:tracePt t="36227" x="3860800" y="4673600"/>
          <p14:tracePt t="36244" x="3879850" y="4654550"/>
          <p14:tracePt t="36260" x="3905250" y="4654550"/>
          <p14:tracePt t="36277" x="3924300" y="4648200"/>
          <p14:tracePt t="36294" x="3962400" y="4641850"/>
          <p14:tracePt t="36311" x="3994150" y="4641850"/>
          <p14:tracePt t="36313" x="4013200" y="4648200"/>
          <p14:tracePt t="36327" x="4038600" y="4654550"/>
          <p14:tracePt t="36344" x="4064000" y="4673600"/>
          <p14:tracePt t="36361" x="4089400" y="4699000"/>
          <p14:tracePt t="36377" x="4114800" y="4718050"/>
          <p14:tracePt t="36394" x="4127500" y="4737100"/>
          <p14:tracePt t="36410" x="4146550" y="4775200"/>
          <p14:tracePt t="36427" x="4159250" y="4794250"/>
          <p14:tracePt t="36444" x="4171950" y="4819650"/>
          <p14:tracePt t="36460" x="4184650" y="4832350"/>
          <p14:tracePt t="36477" x="4191000" y="4845050"/>
          <p14:tracePt t="36494" x="4197350" y="4851400"/>
          <p14:tracePt t="36511" x="4203700" y="4857750"/>
          <p14:tracePt t="36527" x="4203700" y="4864100"/>
          <p14:tracePt t="36570" x="4210050" y="4870450"/>
          <p14:tracePt t="36605" x="4216400" y="4870450"/>
          <p14:tracePt t="36618" x="4229100" y="4870450"/>
          <p14:tracePt t="36633" x="4241800" y="4870450"/>
          <p14:tracePt t="36646" x="4254500" y="4870450"/>
          <p14:tracePt t="36654" x="4267200" y="4864100"/>
          <p14:tracePt t="36661" x="4273550" y="4857750"/>
          <p14:tracePt t="36677" x="4305300" y="4845050"/>
          <p14:tracePt t="36694" x="4330700" y="4832350"/>
          <p14:tracePt t="36710" x="4362450" y="4813300"/>
          <p14:tracePt t="36727" x="4394200" y="4800600"/>
          <p14:tracePt t="36744" x="4419600" y="4787900"/>
          <p14:tracePt t="36761" x="4457700" y="4756150"/>
          <p14:tracePt t="36777" x="4483100" y="4737100"/>
          <p14:tracePt t="36794" x="4514850" y="4718050"/>
          <p14:tracePt t="36811" x="4533900" y="4711700"/>
          <p14:tracePt t="36813" x="4540250" y="4711700"/>
          <p14:tracePt t="36827" x="4552950" y="4711700"/>
          <p14:tracePt t="36844" x="4572000" y="4711700"/>
          <p14:tracePt t="36861" x="4584700" y="4711700"/>
          <p14:tracePt t="36877" x="4597400" y="4711700"/>
          <p14:tracePt t="36894" x="4603750" y="4718050"/>
          <p14:tracePt t="36910" x="4610100" y="4730750"/>
          <p14:tracePt t="36927" x="4610100" y="4743450"/>
          <p14:tracePt t="36944" x="4610100" y="4762500"/>
          <p14:tracePt t="36960" x="4603750" y="4781550"/>
          <p14:tracePt t="36977" x="4584700" y="4819650"/>
          <p14:tracePt t="36994" x="4521200" y="4876800"/>
          <p14:tracePt t="37011" x="4476750" y="4908550"/>
          <p14:tracePt t="37027" x="4425950" y="4933950"/>
          <p14:tracePt t="37043" x="4362450" y="4959350"/>
          <p14:tracePt t="37061" x="4229100" y="4972050"/>
          <p14:tracePt t="37077" x="4146550" y="4972050"/>
          <p14:tracePt t="37094" x="4044950" y="4965700"/>
          <p14:tracePt t="37110" x="3994150" y="4959350"/>
          <p14:tracePt t="37127" x="3943350" y="4940300"/>
          <p14:tracePt t="37144" x="3911600" y="4921250"/>
          <p14:tracePt t="37161" x="3892550" y="4902200"/>
          <p14:tracePt t="37177" x="3854450" y="4876800"/>
          <p14:tracePt t="37194" x="3848100" y="4851400"/>
          <p14:tracePt t="37211" x="3829050" y="4826000"/>
          <p14:tracePt t="37227" x="3829050" y="4806950"/>
          <p14:tracePt t="37244" x="3829050" y="4794250"/>
          <p14:tracePt t="37260" x="3841750" y="4737100"/>
          <p14:tracePt t="37277" x="3860800" y="4705350"/>
          <p14:tracePt t="37294" x="3892550" y="4673600"/>
          <p14:tracePt t="37311" x="3911600" y="4648200"/>
          <p14:tracePt t="37327" x="3930650" y="4635500"/>
          <p14:tracePt t="37344" x="3968750" y="4616450"/>
          <p14:tracePt t="37360" x="3994150" y="4603750"/>
          <p14:tracePt t="37377" x="4019550" y="4597400"/>
          <p14:tracePt t="37394" x="4032250" y="4597400"/>
          <p14:tracePt t="37411" x="4038600" y="4597400"/>
          <p14:tracePt t="37496" x="4038600" y="4610100"/>
          <p14:tracePt t="37511" x="4038600" y="4616450"/>
          <p14:tracePt t="37518" x="4038600" y="4622800"/>
          <p14:tracePt t="37527" x="4038600" y="4629150"/>
          <p14:tracePt t="37544" x="4038600" y="4648200"/>
          <p14:tracePt t="37560" x="4025900" y="4679950"/>
          <p14:tracePt t="37577" x="4019550" y="4699000"/>
          <p14:tracePt t="37594" x="4006850" y="4718050"/>
          <p14:tracePt t="37611" x="4000500" y="4749800"/>
          <p14:tracePt t="37627" x="3994150" y="4775200"/>
          <p14:tracePt t="37644" x="3987800" y="4819650"/>
          <p14:tracePt t="37661" x="3987800" y="4864100"/>
          <p14:tracePt t="37677" x="3987800" y="4914900"/>
          <p14:tracePt t="37694" x="3987800" y="4940300"/>
          <p14:tracePt t="37710" x="4000500" y="4965700"/>
          <p14:tracePt t="37727" x="4013200" y="4991100"/>
          <p14:tracePt t="37744" x="4013200" y="4997450"/>
          <p14:tracePt t="37761" x="4019550" y="5003800"/>
          <p14:tracePt t="37777" x="4025900" y="5003800"/>
          <p14:tracePt t="38730" x="4032250" y="5003800"/>
          <p14:tracePt t="38743" x="4044950" y="4997450"/>
          <p14:tracePt t="38751" x="4064000" y="4984750"/>
          <p14:tracePt t="38761" x="4095750" y="4972050"/>
          <p14:tracePt t="38777" x="4184650" y="4940300"/>
          <p14:tracePt t="38794" x="4445000" y="4908550"/>
          <p14:tracePt t="38810" x="4648200" y="4902200"/>
          <p14:tracePt t="38812" x="4749800" y="4908550"/>
          <p14:tracePt t="38844" x="5149850" y="4997450"/>
          <p14:tracePt t="38877" x="5492750" y="5124450"/>
          <p14:tracePt t="38910" x="5575300" y="5175250"/>
          <p14:tracePt t="38927" x="5588000" y="5187950"/>
          <p14:tracePt t="38944" x="5594350" y="5194300"/>
          <p14:tracePt t="38987" x="5594350" y="5200650"/>
          <p14:tracePt t="39049" x="5600700" y="5200650"/>
          <p14:tracePt t="40192" x="5594350" y="5200650"/>
          <p14:tracePt t="40206" x="5581650" y="5200650"/>
          <p14:tracePt t="40214" x="5575300" y="5200650"/>
          <p14:tracePt t="40227" x="5543550" y="5219700"/>
          <p14:tracePt t="40244" x="5486400" y="5232400"/>
          <p14:tracePt t="40260" x="5410200" y="5251450"/>
          <p14:tracePt t="40277" x="5251450" y="5302250"/>
          <p14:tracePt t="40294" x="5149850" y="5334000"/>
          <p14:tracePt t="40327" x="4889500" y="5353050"/>
          <p14:tracePt t="40361" x="4673600" y="5359400"/>
          <p14:tracePt t="40394" x="4559300" y="5353050"/>
          <p14:tracePt t="40411" x="4527550" y="5346700"/>
          <p14:tracePt t="40427" x="4502150" y="5346700"/>
          <p14:tracePt t="40444" x="4464050" y="5340350"/>
          <p14:tracePt t="40461" x="4438650" y="5340350"/>
          <p14:tracePt t="40477" x="4432300" y="5340350"/>
          <p14:tracePt t="40494" x="4419600" y="5340350"/>
          <p14:tracePt t="40604" x="4413250" y="5340350"/>
          <p14:tracePt t="40611" x="4406900" y="5340350"/>
          <p14:tracePt t="40625" x="4400550" y="5334000"/>
          <p14:tracePt t="40632" x="4387850" y="5321300"/>
          <p14:tracePt t="40644" x="4375150" y="5308600"/>
          <p14:tracePt t="40661" x="4337050" y="5283200"/>
          <p14:tracePt t="40677" x="4305300" y="5251450"/>
          <p14:tracePt t="40694" x="4279900" y="5226050"/>
          <p14:tracePt t="40711" x="4260850" y="5175250"/>
          <p14:tracePt t="40727" x="4241800" y="5149850"/>
          <p14:tracePt t="40744" x="4216400" y="5099050"/>
          <p14:tracePt t="40761" x="4210050" y="5060950"/>
          <p14:tracePt t="40777" x="4197350" y="5003800"/>
          <p14:tracePt t="40794" x="4178300" y="4902200"/>
          <p14:tracePt t="40811" x="4178300" y="4838700"/>
          <p14:tracePt t="40813" x="4178300" y="4813300"/>
          <p14:tracePt t="40827" x="4178300" y="4749800"/>
          <p14:tracePt t="40844" x="4191000" y="4686300"/>
          <p14:tracePt t="40861" x="4229100" y="4591050"/>
          <p14:tracePt t="40877" x="4267200" y="4508500"/>
          <p14:tracePt t="40894" x="4305300" y="4425950"/>
          <p14:tracePt t="40910" x="4406900" y="4298950"/>
          <p14:tracePt t="40927" x="4483100" y="4222750"/>
          <p14:tracePt t="40944" x="4584700" y="4152900"/>
          <p14:tracePt t="40961" x="4660900" y="4108450"/>
          <p14:tracePt t="40977" x="4743450" y="4083050"/>
          <p14:tracePt t="40994" x="4895850" y="4070350"/>
          <p14:tracePt t="41011" x="5041900" y="4083050"/>
          <p14:tracePt t="41027" x="5162550" y="4114800"/>
          <p14:tracePt t="41044" x="5314950" y="4191000"/>
          <p14:tracePt t="41061" x="5410200" y="4267200"/>
          <p14:tracePt t="41077" x="5530850" y="4381500"/>
          <p14:tracePt t="41094" x="5588000" y="4457700"/>
          <p14:tracePt t="41111" x="5632450" y="4533900"/>
          <p14:tracePt t="41127" x="5657850" y="4591050"/>
          <p14:tracePt t="41144" x="5657850" y="4629150"/>
          <p14:tracePt t="41160" x="5638800" y="4667250"/>
          <p14:tracePt t="41177" x="5600700" y="4711700"/>
          <p14:tracePt t="41194" x="5530850" y="4756150"/>
          <p14:tracePt t="41211" x="5435600" y="4813300"/>
          <p14:tracePt t="41227" x="5346700" y="4857750"/>
          <p14:tracePt t="41244" x="5251450" y="4902200"/>
          <p14:tracePt t="41261" x="5187950" y="4902200"/>
          <p14:tracePt t="41277" x="5130800" y="4902200"/>
          <p14:tracePt t="41294" x="5048250" y="4889500"/>
          <p14:tracePt t="41310" x="4997450" y="4883150"/>
          <p14:tracePt t="41327" x="4946650" y="4870450"/>
          <p14:tracePt t="41344" x="4921250" y="4857750"/>
          <p14:tracePt t="41361" x="4914900" y="4857750"/>
          <p14:tracePt t="41377" x="4902200" y="4851400"/>
          <p14:tracePt t="41882" x="4870450" y="4851400"/>
          <p14:tracePt t="41888" x="4813300" y="4851400"/>
          <p14:tracePt t="41896" x="4749800" y="4851400"/>
          <p14:tracePt t="41910" x="4622800" y="4857750"/>
          <p14:tracePt t="41927" x="4495800" y="4870450"/>
          <p14:tracePt t="41961" x="4254500" y="4889500"/>
          <p14:tracePt t="41994" x="4057650" y="4895850"/>
          <p14:tracePt t="42027" x="3962400" y="4883150"/>
          <p14:tracePt t="42044" x="3898900" y="4870450"/>
          <p14:tracePt t="42060" x="3860800" y="4864100"/>
          <p14:tracePt t="42077" x="3803650" y="4832350"/>
          <p14:tracePt t="42094" x="3765550" y="4813300"/>
          <p14:tracePt t="42111" x="3702050" y="4775200"/>
          <p14:tracePt t="42127" x="3657600" y="4743450"/>
          <p14:tracePt t="42144" x="3606800" y="4711700"/>
          <p14:tracePt t="42161" x="3536950" y="4648200"/>
          <p14:tracePt t="42178" x="3511550" y="4616450"/>
          <p14:tracePt t="42194" x="3486150" y="4584700"/>
          <p14:tracePt t="42210" x="3448050" y="4527550"/>
          <p14:tracePt t="42227" x="3435350" y="4495800"/>
          <p14:tracePt t="42244" x="3409950" y="4451350"/>
          <p14:tracePt t="42261" x="3403600" y="4413250"/>
          <p14:tracePt t="42277" x="3403600" y="4362450"/>
          <p14:tracePt t="42294" x="3409950" y="4260850"/>
          <p14:tracePt t="42311" x="3435350" y="4184650"/>
          <p14:tracePt t="42327" x="3486150" y="4025900"/>
          <p14:tracePt t="42344" x="3536950" y="3924300"/>
          <p14:tracePt t="42361" x="3581400" y="3829050"/>
          <p14:tracePt t="42377" x="3702050" y="3651250"/>
          <p14:tracePt t="42394" x="3803650" y="3517900"/>
          <p14:tracePt t="42411" x="3924300" y="3384550"/>
          <p14:tracePt t="42427" x="4133850" y="3206750"/>
          <p14:tracePt t="42444" x="4324350" y="3098800"/>
          <p14:tracePt t="42461" x="4591050" y="3009900"/>
          <p14:tracePt t="42478" x="4775200" y="2990850"/>
          <p14:tracePt t="42494" x="4972050" y="3003550"/>
          <p14:tracePt t="42511" x="5238750" y="3117850"/>
          <p14:tracePt t="42527" x="5353050" y="3200400"/>
          <p14:tracePt t="42544" x="5511800" y="3333750"/>
          <p14:tracePt t="42561" x="5600700" y="3409950"/>
          <p14:tracePt t="42577" x="5632450" y="3467100"/>
          <p14:tracePt t="42594" x="5645150" y="3517900"/>
          <p14:tracePt t="42611" x="5645150" y="3543300"/>
          <p14:tracePt t="42627" x="5645150" y="3575050"/>
          <p14:tracePt t="42644" x="5645150" y="3581400"/>
          <p14:tracePt t="42661" x="5638800" y="3600450"/>
          <p14:tracePt t="42677" x="5638800" y="3613150"/>
          <p14:tracePt t="42694" x="5638800" y="3632200"/>
          <p14:tracePt t="42710" x="5632450" y="3657600"/>
          <p14:tracePt t="42727" x="5632450" y="3663950"/>
          <p14:tracePt t="42761" x="5632450" y="3670300"/>
          <p14:tracePt t="43518" x="5638800" y="3663950"/>
          <p14:tracePt t="43525" x="5645150" y="3644900"/>
          <p14:tracePt t="43531" x="5657850" y="3625850"/>
          <p14:tracePt t="43544" x="5670550" y="3600450"/>
          <p14:tracePt t="43561" x="5695950" y="3543300"/>
          <p14:tracePt t="43577" x="5721350" y="3479800"/>
          <p14:tracePt t="43594" x="5759450" y="3371850"/>
          <p14:tracePt t="43611" x="5784850" y="3289300"/>
          <p14:tracePt t="43644" x="5835650" y="3143250"/>
          <p14:tracePt t="43677" x="5880100" y="3016250"/>
          <p14:tracePt t="43711" x="5873750" y="2794000"/>
          <p14:tracePt t="43727" x="5810250" y="2622550"/>
          <p14:tracePt t="43744" x="5746750" y="2489200"/>
          <p14:tracePt t="43761" x="5626100" y="2292350"/>
          <p14:tracePt t="43777" x="5549900" y="2178050"/>
          <p14:tracePt t="43794" x="5480050" y="2101850"/>
          <p14:tracePt t="43811" x="5391150" y="2038350"/>
          <p14:tracePt t="43828" x="5314950" y="2000250"/>
          <p14:tracePt t="43844" x="5181600" y="1981200"/>
          <p14:tracePt t="43861" x="5073650" y="1987550"/>
          <p14:tracePt t="43878" x="4959350" y="2019300"/>
          <p14:tracePt t="43894" x="4800600" y="2082800"/>
          <p14:tracePt t="43911" x="4711700" y="2127250"/>
          <p14:tracePt t="43927" x="4603750" y="2184400"/>
          <p14:tracePt t="43944" x="4464050" y="2279650"/>
          <p14:tracePt t="43961" x="4375150" y="2343150"/>
          <p14:tracePt t="43977" x="4241800" y="2457450"/>
          <p14:tracePt t="43994" x="4146550" y="2527300"/>
          <p14:tracePt t="44011" x="4076700" y="2584450"/>
          <p14:tracePt t="44027" x="4006850" y="2635250"/>
          <p14:tracePt t="44044" x="3968750" y="2654300"/>
          <p14:tracePt t="44061" x="3924300" y="2686050"/>
          <p14:tracePt t="44077" x="3886200" y="2717800"/>
          <p14:tracePt t="44094" x="3860800" y="2743200"/>
          <p14:tracePt t="44111" x="3816350" y="2806700"/>
          <p14:tracePt t="44127" x="3797300" y="2844800"/>
          <p14:tracePt t="44144" x="3765550" y="2901950"/>
          <p14:tracePt t="44160" x="3746500" y="2965450"/>
          <p14:tracePt t="44177" x="3733800" y="3009900"/>
          <p14:tracePt t="44194" x="3708400" y="3124200"/>
          <p14:tracePt t="44210" x="3702050" y="3213100"/>
          <p14:tracePt t="44227" x="3689350" y="3289300"/>
          <p14:tracePt t="44244" x="3695700" y="3441700"/>
          <p14:tracePt t="44261" x="3708400" y="3530600"/>
          <p14:tracePt t="44277" x="3752850" y="3670300"/>
          <p14:tracePt t="44294" x="3778250" y="3740150"/>
          <p14:tracePt t="44311" x="3835400" y="3841750"/>
          <p14:tracePt t="44327" x="3860800" y="3886200"/>
          <p14:tracePt t="44344" x="3886200" y="3924300"/>
          <p14:tracePt t="44346" x="3898900" y="3937000"/>
          <p14:tracePt t="44361" x="3930650" y="3962400"/>
          <p14:tracePt t="44377" x="3956050" y="3975100"/>
          <p14:tracePt t="44394" x="3987800" y="3987800"/>
          <p14:tracePt t="44411" x="4051300" y="3987800"/>
          <p14:tracePt t="44428" x="4095750" y="3987800"/>
          <p14:tracePt t="44444" x="4152900" y="3987800"/>
          <p14:tracePt t="44461" x="4191000" y="3987800"/>
          <p14:tracePt t="44477" x="4216400" y="39878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20574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000" b="1">
                <a:solidFill>
                  <a:srgbClr val="FFCC00"/>
                </a:solidFill>
              </a:rPr>
              <a:t> </a:t>
            </a:r>
            <a:r>
              <a:rPr lang="nb-NO" altLang="en-US" sz="2400" b="1">
                <a:solidFill>
                  <a:srgbClr val="FFCC00"/>
                </a:solidFill>
              </a:rPr>
              <a:t>The physicians health study, 1996</a:t>
            </a:r>
            <a:endParaRPr lang="en-GB" altLang="en-US" sz="2400" b="1">
              <a:solidFill>
                <a:srgbClr val="FFCC00"/>
              </a:solidFill>
            </a:endParaRPr>
          </a:p>
        </p:txBody>
      </p:sp>
      <p:sp>
        <p:nvSpPr>
          <p:cNvPr id="33795" name="Rectangle 3"/>
          <p:cNvSpPr>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b-NO" altLang="en-US" b="1" i="1">
                <a:solidFill>
                  <a:srgbClr val="FFCC00"/>
                </a:solidFill>
              </a:rPr>
              <a:t>Vitamin A and lung cancer</a:t>
            </a:r>
            <a:endParaRPr lang="en-US" altLang="en-US" b="1" i="1">
              <a:solidFill>
                <a:srgbClr val="FFCC00"/>
              </a:solidFill>
            </a:endParaRPr>
          </a:p>
        </p:txBody>
      </p:sp>
      <p:sp>
        <p:nvSpPr>
          <p:cNvPr id="33796" name="Text Box 4"/>
          <p:cNvSpPr txBox="1">
            <a:spLocks noChangeArrowheads="1"/>
          </p:cNvSpPr>
          <p:nvPr/>
        </p:nvSpPr>
        <p:spPr bwMode="auto">
          <a:xfrm>
            <a:off x="304800" y="914400"/>
            <a:ext cx="861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000" b="1" i="1">
                <a:solidFill>
                  <a:schemeClr val="bg1"/>
                </a:solidFill>
              </a:rPr>
              <a:t>Randomized Trials</a:t>
            </a:r>
            <a:endParaRPr lang="en-GB" altLang="en-US" sz="4000" b="1" i="1">
              <a:solidFill>
                <a:schemeClr val="bg1"/>
              </a:solidFill>
            </a:endParaRPr>
          </a:p>
        </p:txBody>
      </p:sp>
      <p:sp>
        <p:nvSpPr>
          <p:cNvPr id="33797" name="Text Box 5"/>
          <p:cNvSpPr txBox="1">
            <a:spLocks noChangeArrowheads="1"/>
          </p:cNvSpPr>
          <p:nvPr/>
        </p:nvSpPr>
        <p:spPr bwMode="auto">
          <a:xfrm>
            <a:off x="0" y="2971800"/>
            <a:ext cx="845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a:solidFill>
                  <a:schemeClr val="bg1"/>
                </a:solidFill>
              </a:rPr>
              <a:t>-Conducted among US physicians  who received beta-carotene supplements for 12 years.</a:t>
            </a:r>
            <a:endParaRPr lang="en-GB" altLang="en-US" sz="2000" b="1">
              <a:solidFill>
                <a:schemeClr val="bg1"/>
              </a:solidFill>
            </a:endParaRPr>
          </a:p>
        </p:txBody>
      </p:sp>
      <p:sp>
        <p:nvSpPr>
          <p:cNvPr id="33798" name="Text Box 6"/>
          <p:cNvSpPr txBox="1">
            <a:spLocks noChangeArrowheads="1"/>
          </p:cNvSpPr>
          <p:nvPr/>
        </p:nvSpPr>
        <p:spPr bwMode="auto">
          <a:xfrm>
            <a:off x="0" y="43434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400" b="1">
                <a:solidFill>
                  <a:srgbClr val="FFCC00"/>
                </a:solidFill>
              </a:rPr>
              <a:t>No increase or decrease in lung cancer (relative risk= 0.93)</a:t>
            </a:r>
            <a:endParaRPr lang="en-GB" altLang="en-US" sz="2400" b="1">
              <a:solidFill>
                <a:srgbClr val="FFCC00"/>
              </a:solidFill>
            </a:endParaRPr>
          </a:p>
        </p:txBody>
      </p:sp>
      <p:sp>
        <p:nvSpPr>
          <p:cNvPr id="33799" name="Line 7"/>
          <p:cNvSpPr>
            <a:spLocks noChangeShapeType="1"/>
          </p:cNvSpPr>
          <p:nvPr/>
        </p:nvSpPr>
        <p:spPr bwMode="auto">
          <a:xfrm>
            <a:off x="228600" y="4800600"/>
            <a:ext cx="8305800" cy="0"/>
          </a:xfrm>
          <a:prstGeom prst="line">
            <a:avLst/>
          </a:prstGeom>
          <a:noFill/>
          <a:ln w="38100">
            <a:solidFill>
              <a:srgbClr val="E10C07"/>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53"/>
    </mc:Choice>
    <mc:Fallback>
      <p:transition spd="slow" advTm="20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99" x="4210050" y="3975100"/>
          <p14:tracePt t="2206" x="4203700" y="3956050"/>
          <p14:tracePt t="2218" x="4184650" y="3937000"/>
          <p14:tracePt t="2234" x="4133850" y="3898900"/>
          <p14:tracePt t="2251" x="4102100" y="3873500"/>
          <p14:tracePt t="2268" x="4051300" y="3835400"/>
          <p14:tracePt t="2285" x="3987800" y="3778250"/>
          <p14:tracePt t="2301" x="3949700" y="3721100"/>
          <p14:tracePt t="2303" x="3917950" y="3683000"/>
          <p14:tracePt t="2335" x="3803650" y="3511550"/>
          <p14:tracePt t="2368" x="3663950" y="3257550"/>
          <p14:tracePt t="2401" x="3613150" y="2952750"/>
          <p14:tracePt t="2418" x="3619500" y="2724150"/>
          <p14:tracePt t="2434" x="3644900" y="2559050"/>
          <p14:tracePt t="2451" x="3714750" y="2330450"/>
          <p14:tracePt t="2468" x="3759200" y="2216150"/>
          <p14:tracePt t="2484" x="3810000" y="2108200"/>
          <p14:tracePt t="2501" x="3848100" y="2044700"/>
          <p14:tracePt t="2518" x="3886200" y="1993900"/>
          <p14:tracePt t="2535" x="3981450" y="1930400"/>
          <p14:tracePt t="2551" x="4064000" y="1892300"/>
          <p14:tracePt t="2568" x="4203700" y="1873250"/>
          <p14:tracePt t="2585" x="4292600" y="1885950"/>
          <p14:tracePt t="2601" x="4387850" y="1930400"/>
          <p14:tracePt t="2618" x="4540250" y="2044700"/>
          <p14:tracePt t="2635" x="4660900" y="2159000"/>
          <p14:tracePt t="2651" x="4749800" y="2273300"/>
          <p14:tracePt t="2668" x="4864100" y="2495550"/>
          <p14:tracePt t="2684" x="4895850" y="2635250"/>
          <p14:tracePt t="2701" x="4908550" y="2813050"/>
          <p14:tracePt t="2718" x="4895850" y="2921000"/>
          <p14:tracePt t="2735" x="4845050" y="3086100"/>
          <p14:tracePt t="2751" x="4781550" y="3181350"/>
          <p14:tracePt t="2768" x="4673600" y="3263900"/>
          <p14:tracePt t="2784" x="4495800" y="3371850"/>
          <p14:tracePt t="2801" x="4349750" y="3435350"/>
          <p14:tracePt t="2818" x="4165600" y="3479800"/>
          <p14:tracePt t="2834" x="3898900" y="3505200"/>
          <p14:tracePt t="2851" x="3708400" y="3498850"/>
          <p14:tracePt t="2868" x="3473450" y="3441700"/>
          <p14:tracePt t="2885" x="3346450" y="3390900"/>
          <p14:tracePt t="2901" x="3263900" y="3321050"/>
          <p14:tracePt t="2918" x="3187700" y="3168650"/>
          <p14:tracePt t="2935" x="3168650" y="3048000"/>
          <p14:tracePt t="2951" x="3168650" y="2940050"/>
          <p14:tracePt t="2968" x="3225800" y="2781300"/>
          <p14:tracePt t="2985" x="3276600" y="2679700"/>
          <p14:tracePt t="3001" x="3409950" y="2552700"/>
          <p14:tracePt t="3018" x="3543300" y="2457450"/>
          <p14:tracePt t="3034" x="3657600" y="2393950"/>
          <p14:tracePt t="3051" x="3835400" y="2343150"/>
          <p14:tracePt t="3068" x="3975100" y="2343150"/>
          <p14:tracePt t="3084" x="4184650" y="2406650"/>
          <p14:tracePt t="3101" x="4298950" y="2495550"/>
          <p14:tracePt t="3118" x="4451350" y="2667000"/>
          <p14:tracePt t="3135" x="4552950" y="2781300"/>
          <p14:tracePt t="3151" x="4610100" y="2895600"/>
          <p14:tracePt t="3168" x="4648200" y="3054350"/>
          <p14:tracePt t="3185" x="4648200" y="3117850"/>
          <p14:tracePt t="3202" x="4584700" y="3219450"/>
          <p14:tracePt t="3218" x="4495800" y="3282950"/>
          <p14:tracePt t="3235" x="4394200" y="3346450"/>
          <p14:tracePt t="3251" x="4152900" y="3416300"/>
          <p14:tracePt t="3268" x="3949700" y="3422650"/>
          <p14:tracePt t="3284" x="3752850" y="3416300"/>
          <p14:tracePt t="3301" x="3448050" y="3321050"/>
          <p14:tracePt t="3318" x="3276600" y="3225800"/>
          <p14:tracePt t="3334" x="3136900" y="3041650"/>
          <p14:tracePt t="3351" x="3086100" y="2895600"/>
          <p14:tracePt t="3368" x="3067050" y="2755900"/>
          <p14:tracePt t="3385" x="3105150" y="2489200"/>
          <p14:tracePt t="3401" x="3162300" y="2336800"/>
          <p14:tracePt t="3418" x="3321050" y="2127250"/>
          <p14:tracePt t="3435" x="3460750" y="2000250"/>
          <p14:tracePt t="3451" x="3619500" y="1892300"/>
          <p14:tracePt t="3468" x="3816350" y="1822450"/>
          <p14:tracePt t="3485" x="3956050" y="1803400"/>
          <p14:tracePt t="3501" x="4184650" y="1854200"/>
          <p14:tracePt t="3518" x="4298950" y="1924050"/>
          <p14:tracePt t="3534" x="4400550" y="2012950"/>
          <p14:tracePt t="3551" x="4508500" y="2127250"/>
          <p14:tracePt t="3568" x="4559300" y="2203450"/>
          <p14:tracePt t="3585" x="4578350" y="2286000"/>
          <p14:tracePt t="3601" x="4584700" y="2406650"/>
          <p14:tracePt t="3618" x="4546600" y="2489200"/>
          <p14:tracePt t="3634" x="4464050" y="2603500"/>
          <p14:tracePt t="3651" x="4381500" y="2679700"/>
          <p14:tracePt t="3668" x="4235450" y="2800350"/>
          <p14:tracePt t="3685" x="4114800" y="2876550"/>
          <p14:tracePt t="3701" x="3981450" y="2933700"/>
          <p14:tracePt t="3718" x="3810000" y="2965450"/>
          <p14:tracePt t="3734" x="3702050" y="2965450"/>
          <p14:tracePt t="3751" x="3524250" y="2933700"/>
          <p14:tracePt t="3768" x="3422650" y="2908300"/>
          <p14:tracePt t="3785" x="3365500" y="2882900"/>
          <p14:tracePt t="3801" x="3289300" y="2832100"/>
          <p14:tracePt t="3818" x="3263900" y="2806700"/>
          <p14:tracePt t="3835" x="3251200" y="2787650"/>
          <p14:tracePt t="3851" x="3232150" y="2749550"/>
          <p14:tracePt t="3868" x="3225800" y="2730500"/>
          <p14:tracePt t="3884" x="3225800" y="2711450"/>
          <p14:tracePt t="3901" x="3232150" y="2673350"/>
          <p14:tracePt t="4872" x="3276600" y="2654300"/>
          <p14:tracePt t="4879" x="3321050" y="2622550"/>
          <p14:tracePt t="4886" x="3359150" y="2603500"/>
          <p14:tracePt t="4901" x="3454400" y="2565400"/>
          <p14:tracePt t="4934" x="3733800" y="2527300"/>
          <p14:tracePt t="4968" x="3943350" y="2552700"/>
          <p14:tracePt t="5001" x="4241800" y="2635250"/>
          <p14:tracePt t="5018" x="4406900" y="2673350"/>
          <p14:tracePt t="5034" x="4495800" y="2686050"/>
          <p14:tracePt t="5051" x="4565650" y="2717800"/>
          <p14:tracePt t="5068" x="4679950" y="2736850"/>
          <p14:tracePt t="5085" x="4749800" y="2743200"/>
          <p14:tracePt t="5101" x="4819650" y="2749550"/>
          <p14:tracePt t="5118" x="4870450" y="2749550"/>
          <p14:tracePt t="5135" x="4883150" y="2749550"/>
          <p14:tracePt t="5151" x="4908550" y="2749550"/>
          <p14:tracePt t="5168" x="4921250" y="2736850"/>
          <p14:tracePt t="5185" x="4953000" y="2717800"/>
          <p14:tracePt t="5201" x="4991100" y="2705100"/>
          <p14:tracePt t="5218" x="5041900" y="2692400"/>
          <p14:tracePt t="5234" x="5149850" y="2686050"/>
          <p14:tracePt t="5251" x="5238750" y="2686050"/>
          <p14:tracePt t="5268" x="5334000" y="2698750"/>
          <p14:tracePt t="5285" x="5448300" y="2717800"/>
          <p14:tracePt t="5301" x="5518150" y="2743200"/>
          <p14:tracePt t="5318" x="5588000" y="2768600"/>
          <p14:tracePt t="5320" x="5613400" y="2768600"/>
          <p14:tracePt t="5335" x="5664200" y="2781300"/>
          <p14:tracePt t="5351" x="5689600" y="2781300"/>
          <p14:tracePt t="5368" x="5689600" y="2787650"/>
          <p14:tracePt t="5385" x="5664200" y="2787650"/>
          <p14:tracePt t="5969" x="5626100" y="2787650"/>
          <p14:tracePt t="5977" x="5562600" y="2787650"/>
          <p14:tracePt t="5985" x="5486400" y="2781300"/>
          <p14:tracePt t="6002" x="5327650" y="2774950"/>
          <p14:tracePt t="6018" x="5067300" y="2768600"/>
          <p14:tracePt t="6035" x="4876800" y="2768600"/>
          <p14:tracePt t="6051" x="4699000" y="2768600"/>
          <p14:tracePt t="6085" x="4241800" y="2787650"/>
          <p14:tracePt t="6118" x="3797300" y="2825750"/>
          <p14:tracePt t="6151" x="3403600" y="2895600"/>
          <p14:tracePt t="6168" x="3276600" y="2921000"/>
          <p14:tracePt t="6184" x="3162300" y="2952750"/>
          <p14:tracePt t="6201" x="2984500" y="3016250"/>
          <p14:tracePt t="6218" x="2889250" y="3067050"/>
          <p14:tracePt t="6235" x="2768600" y="3130550"/>
          <p14:tracePt t="6252" x="2679700" y="3181350"/>
          <p14:tracePt t="6268" x="2616200" y="3213100"/>
          <p14:tracePt t="6285" x="2546350" y="3251200"/>
          <p14:tracePt t="6302" x="2514600" y="3270250"/>
          <p14:tracePt t="6304" x="2501900" y="3276600"/>
          <p14:tracePt t="6318" x="2482850" y="3282950"/>
          <p14:tracePt t="6335" x="2470150" y="3289300"/>
          <p14:tracePt t="6351" x="2470150" y="3295650"/>
          <p14:tracePt t="6368" x="2463800" y="3295650"/>
          <p14:tracePt t="6401" x="2451100" y="3321050"/>
          <p14:tracePt t="6418" x="2444750" y="3327400"/>
          <p14:tracePt t="6434" x="2438400" y="3340100"/>
          <p14:tracePt t="6452" x="2438400" y="3359150"/>
          <p14:tracePt t="6865" x="2406650" y="3371850"/>
          <p14:tracePt t="6872" x="2330450" y="3403600"/>
          <p14:tracePt t="6885" x="2254250" y="3435350"/>
          <p14:tracePt t="6901" x="2012950" y="3530600"/>
          <p14:tracePt t="6935" x="1663700" y="3625850"/>
          <p14:tracePt t="6968" x="1422400" y="3657600"/>
          <p14:tracePt t="7002" x="1263650" y="3676650"/>
          <p14:tracePt t="7018" x="1231900" y="3683000"/>
          <p14:tracePt t="7035" x="1193800" y="3689350"/>
          <p14:tracePt t="7051" x="1181100" y="3689350"/>
          <p14:tracePt t="7068" x="1162050" y="3689350"/>
          <p14:tracePt t="7085" x="1155700" y="3689350"/>
          <p14:tracePt t="7101" x="1143000" y="3683000"/>
          <p14:tracePt t="7134" x="1136650" y="3683000"/>
          <p14:tracePt t="7284" x="1136650" y="3676650"/>
          <p14:tracePt t="7312" x="1136650" y="3670300"/>
          <p14:tracePt t="7326" x="1136650" y="3663950"/>
          <p14:tracePt t="7340" x="1143000" y="3657600"/>
          <p14:tracePt t="7353" x="1149350" y="3651250"/>
          <p14:tracePt t="7361" x="1155700" y="3644900"/>
          <p14:tracePt t="7368" x="1155700" y="3632200"/>
          <p14:tracePt t="7385" x="1174750" y="3606800"/>
          <p14:tracePt t="7401" x="1200150" y="3581400"/>
          <p14:tracePt t="7418" x="1238250" y="3536950"/>
          <p14:tracePt t="7435" x="1282700" y="3511550"/>
          <p14:tracePt t="7451" x="1390650" y="3467100"/>
          <p14:tracePt t="7468" x="1498600" y="3448050"/>
          <p14:tracePt t="7485" x="1619250" y="3435350"/>
          <p14:tracePt t="7502" x="1809750" y="3435350"/>
          <p14:tracePt t="7518" x="1936750" y="3435350"/>
          <p14:tracePt t="7535" x="2152650" y="3454400"/>
          <p14:tracePt t="7552" x="2279650" y="3454400"/>
          <p14:tracePt t="7568" x="2406650" y="3460750"/>
          <p14:tracePt t="7585" x="2590800" y="3479800"/>
          <p14:tracePt t="7602" x="2698750" y="3479800"/>
          <p14:tracePt t="7618" x="2819400" y="3473450"/>
          <p14:tracePt t="7635" x="2882900" y="3473450"/>
          <p14:tracePt t="7652" x="2933700" y="3473450"/>
          <p14:tracePt t="7668" x="2990850" y="3460750"/>
          <p14:tracePt t="7685" x="3022600" y="3460750"/>
          <p14:tracePt t="7701" x="3067050" y="3460750"/>
          <p14:tracePt t="7718" x="3092450" y="3448050"/>
          <p14:tracePt t="7735" x="3105150" y="3448050"/>
          <p14:tracePt t="7751" x="3111500" y="3441700"/>
          <p14:tracePt t="7779" x="3117850" y="3435350"/>
          <p14:tracePt t="7793" x="3124200" y="3435350"/>
          <p14:tracePt t="7801" x="3130550" y="3435350"/>
          <p14:tracePt t="7818" x="3143250" y="3435350"/>
          <p14:tracePt t="7835" x="3175000" y="3422650"/>
          <p14:tracePt t="7851" x="3200400" y="3409950"/>
          <p14:tracePt t="7868" x="3225800" y="3409950"/>
          <p14:tracePt t="7885" x="3276600" y="3409950"/>
          <p14:tracePt t="7901" x="3314700" y="3416300"/>
          <p14:tracePt t="7918" x="3384550" y="3429000"/>
          <p14:tracePt t="7935" x="3448050" y="3441700"/>
          <p14:tracePt t="7951" x="3505200" y="3454400"/>
          <p14:tracePt t="7968" x="3587750" y="3467100"/>
          <p14:tracePt t="7985" x="3638550" y="3473450"/>
          <p14:tracePt t="8001" x="3708400" y="3492500"/>
          <p14:tracePt t="8018" x="3759200" y="3505200"/>
          <p14:tracePt t="8035" x="3816350" y="3524250"/>
          <p14:tracePt t="8051" x="3905250" y="3549650"/>
          <p14:tracePt t="8068" x="3956050" y="3568700"/>
          <p14:tracePt t="8085" x="3987800" y="3575050"/>
          <p14:tracePt t="8101" x="4006850" y="3587750"/>
          <p14:tracePt t="8118" x="4013200" y="3587750"/>
          <p14:tracePt t="8170" x="3994150" y="3581400"/>
          <p14:tracePt t="8175" x="3975100" y="3575050"/>
          <p14:tracePt t="8185" x="3937000" y="3549650"/>
          <p14:tracePt t="8201" x="3898900" y="3530600"/>
          <p14:tracePt t="8862" x="3956050" y="3524250"/>
          <p14:tracePt t="8868" x="4013200" y="3511550"/>
          <p14:tracePt t="8875" x="4095750" y="3498850"/>
          <p14:tracePt t="8885" x="4184650" y="3486150"/>
          <p14:tracePt t="8902" x="4356100" y="3473450"/>
          <p14:tracePt t="8935" x="4787900" y="3454400"/>
          <p14:tracePt t="8968" x="5187950" y="3473450"/>
          <p14:tracePt t="9001" x="5575300" y="3524250"/>
          <p14:tracePt t="9018" x="5695950" y="3530600"/>
          <p14:tracePt t="9035" x="5822950" y="3536950"/>
          <p14:tracePt t="9051" x="5892800" y="3549650"/>
          <p14:tracePt t="9068" x="5930900" y="3549650"/>
          <p14:tracePt t="9085" x="5988050" y="3549650"/>
          <p14:tracePt t="9102" x="6019800" y="3543300"/>
          <p14:tracePt t="9118" x="6076950" y="3530600"/>
          <p14:tracePt t="9135" x="6121400" y="3524250"/>
          <p14:tracePt t="9151" x="6146800" y="3505200"/>
          <p14:tracePt t="9168" x="6191250" y="3486150"/>
          <p14:tracePt t="9185" x="6216650" y="3479800"/>
          <p14:tracePt t="9201" x="6242050" y="3473450"/>
          <p14:tracePt t="9218" x="6286500" y="3454400"/>
          <p14:tracePt t="9235" x="6318250" y="3441700"/>
          <p14:tracePt t="9251" x="6369050" y="3429000"/>
          <p14:tracePt t="9268" x="6388100" y="3429000"/>
          <p14:tracePt t="9285" x="6407150" y="3429000"/>
          <p14:tracePt t="9301" x="6432550" y="3422650"/>
          <p14:tracePt t="9318" x="6451600" y="3422650"/>
          <p14:tracePt t="9335" x="6470650" y="3416300"/>
          <p14:tracePt t="9352" x="6477000" y="3409950"/>
          <p14:tracePt t="9368" x="6483350" y="3409950"/>
          <p14:tracePt t="9385" x="6489700" y="3409950"/>
          <p14:tracePt t="9739" x="6483350" y="3403600"/>
          <p14:tracePt t="9768" x="6477000" y="3403600"/>
          <p14:tracePt t="9802" x="6470650" y="3403600"/>
          <p14:tracePt t="9809" x="6464300" y="3403600"/>
          <p14:tracePt t="9818" x="6445250" y="3403600"/>
          <p14:tracePt t="9851" x="6305550" y="3429000"/>
          <p14:tracePt t="9885" x="6026150" y="3467100"/>
          <p14:tracePt t="9918" x="5632450" y="3517900"/>
          <p14:tracePt t="9935" x="5187950" y="3581400"/>
          <p14:tracePt t="9952" x="4826000" y="3600450"/>
          <p14:tracePt t="9968" x="4165600" y="3702050"/>
          <p14:tracePt t="9985" x="3841750" y="3746500"/>
          <p14:tracePt t="10001" x="3467100" y="3803650"/>
          <p14:tracePt t="10018" x="2908300" y="3898900"/>
          <p14:tracePt t="10035" x="2628900" y="3930650"/>
          <p14:tracePt t="10051" x="2419350" y="3949700"/>
          <p14:tracePt t="10068" x="2146300" y="3975100"/>
          <p14:tracePt t="10085" x="1993900" y="3981450"/>
          <p14:tracePt t="10101" x="1809750" y="4006850"/>
          <p14:tracePt t="10118" x="1701800" y="4013200"/>
          <p14:tracePt t="10135" x="1612900" y="4019550"/>
          <p14:tracePt t="10152" x="1498600" y="4038600"/>
          <p14:tracePt t="10168" x="1454150" y="4038600"/>
          <p14:tracePt t="10185" x="1409700" y="4044950"/>
          <p14:tracePt t="10202" x="1390650" y="4051300"/>
          <p14:tracePt t="10218" x="1377950" y="4051300"/>
          <p14:tracePt t="10235" x="1371600" y="4051300"/>
          <p14:tracePt t="10276" x="1371600" y="4057650"/>
          <p14:tracePt t="10290" x="1365250" y="4057650"/>
          <p14:tracePt t="10302" x="1352550" y="4064000"/>
          <p14:tracePt t="10318" x="1346200" y="4064000"/>
          <p14:tracePt t="10335" x="1339850" y="4064000"/>
          <p14:tracePt t="10352" x="1333500" y="4064000"/>
          <p14:tracePt t="10408" x="1333500" y="4057650"/>
          <p14:tracePt t="10415" x="1333500" y="4051300"/>
          <p14:tracePt t="10422" x="1339850" y="4044950"/>
          <p14:tracePt t="10435" x="1365250" y="4019550"/>
          <p14:tracePt t="10452" x="1403350" y="3968750"/>
          <p14:tracePt t="10468" x="1479550" y="3898900"/>
          <p14:tracePt t="10485" x="1619250" y="3803650"/>
          <p14:tracePt t="10502" x="1733550" y="3759200"/>
          <p14:tracePt t="10518" x="1866900" y="3740150"/>
          <p14:tracePt t="10535" x="2006600" y="3740150"/>
          <p14:tracePt t="10552" x="2095500" y="3752850"/>
          <p14:tracePt t="10568" x="2241550" y="3797300"/>
          <p14:tracePt t="10585" x="2324100" y="3841750"/>
          <p14:tracePt t="10601" x="2400300" y="3886200"/>
          <p14:tracePt t="10618" x="2463800" y="3937000"/>
          <p14:tracePt t="10635" x="2495550" y="3962400"/>
          <p14:tracePt t="10651" x="2520950" y="3968750"/>
          <p14:tracePt t="10668" x="2552700" y="3968750"/>
          <p14:tracePt t="10685" x="2565400" y="3968750"/>
          <p14:tracePt t="10702" x="2590800" y="3956050"/>
          <p14:tracePt t="10718" x="2603500" y="3949700"/>
          <p14:tracePt t="10735" x="2641600" y="3930650"/>
          <p14:tracePt t="10752" x="2667000" y="3924300"/>
          <p14:tracePt t="10768" x="2692400" y="3917950"/>
          <p14:tracePt t="10785" x="2717800" y="3911600"/>
          <p14:tracePt t="10802" x="2730500" y="3911600"/>
          <p14:tracePt t="10804" x="2736850" y="3911600"/>
          <p14:tracePt t="10818" x="2743200" y="3911600"/>
          <p14:tracePt t="10835" x="2762250" y="3905250"/>
          <p14:tracePt t="10852" x="2781300" y="3898900"/>
          <p14:tracePt t="10868" x="2806700" y="3886200"/>
          <p14:tracePt t="10885" x="2832100" y="3886200"/>
          <p14:tracePt t="10901" x="2851150" y="3873500"/>
          <p14:tracePt t="10918" x="2882900" y="3867150"/>
          <p14:tracePt t="10935" x="2895600" y="3860800"/>
          <p14:tracePt t="10951" x="2933700" y="3848100"/>
          <p14:tracePt t="10968" x="2952750" y="3848100"/>
          <p14:tracePt t="10985" x="2971800" y="3848100"/>
          <p14:tracePt t="11002" x="2984500" y="3848100"/>
          <p14:tracePt t="11018" x="2990850" y="3848100"/>
          <p14:tracePt t="11051" x="2990850" y="3854450"/>
          <p14:tracePt t="11132" x="2990850" y="3860800"/>
          <p14:tracePt t="11223" x="2990850" y="3867150"/>
          <p14:tracePt t="11286" x="2990850" y="3873500"/>
          <p14:tracePt t="11704" x="3009900" y="3860800"/>
          <p14:tracePt t="11711" x="3041650" y="3841750"/>
          <p14:tracePt t="11718" x="3079750" y="3816350"/>
          <p14:tracePt t="11735" x="3149600" y="3790950"/>
          <p14:tracePt t="11752" x="3232150" y="3759200"/>
          <p14:tracePt t="11768" x="3346450" y="3740150"/>
          <p14:tracePt t="11785" x="3403600" y="3733800"/>
          <p14:tracePt t="11802" x="3479800" y="3727450"/>
          <p14:tracePt t="11835" x="3530600" y="3721100"/>
          <p14:tracePt t="11869" x="3568700" y="3702050"/>
          <p14:tracePt t="11902" x="3619500" y="3657600"/>
          <p14:tracePt t="11918" x="3644900" y="3619500"/>
          <p14:tracePt t="11935" x="3663950" y="3536950"/>
          <p14:tracePt t="11951" x="3670300" y="3454400"/>
          <p14:tracePt t="11968" x="3670300" y="3327400"/>
          <p14:tracePt t="11985" x="3670300" y="3238500"/>
          <p14:tracePt t="12002" x="3657600" y="3162300"/>
          <p14:tracePt t="12018" x="3625850" y="3054350"/>
          <p14:tracePt t="12035" x="3600450" y="2990850"/>
          <p14:tracePt t="12052" x="3562350" y="2921000"/>
          <p14:tracePt t="12068" x="3530600" y="2895600"/>
          <p14:tracePt t="12085" x="3498850" y="2876550"/>
          <p14:tracePt t="12102" x="3429000" y="2844800"/>
          <p14:tracePt t="12118" x="3352800" y="2838450"/>
          <p14:tracePt t="12135" x="3244850" y="2832100"/>
          <p14:tracePt t="12151" x="3149600" y="2851150"/>
          <p14:tracePt t="12168" x="3067050" y="2882900"/>
          <p14:tracePt t="12185" x="2933700" y="3022600"/>
          <p14:tracePt t="12201" x="2819400" y="3162300"/>
          <p14:tracePt t="12218" x="2705100" y="3333750"/>
          <p14:tracePt t="12235" x="2540000" y="3638550"/>
          <p14:tracePt t="12252" x="2451100" y="3860800"/>
          <p14:tracePt t="12268" x="2368550" y="4140200"/>
          <p14:tracePt t="12285" x="2324100" y="4343400"/>
          <p14:tracePt t="12303" x="2286000" y="4578350"/>
          <p14:tracePt t="12318" x="2286000" y="4686300"/>
          <p14:tracePt t="12335" x="2286000" y="4781550"/>
          <p14:tracePt t="12351" x="2292350" y="4857750"/>
          <p14:tracePt t="12368" x="2305050" y="4876800"/>
          <p14:tracePt t="12385" x="2311400" y="4883150"/>
          <p14:tracePt t="12418" x="2343150" y="4845050"/>
          <p14:tracePt t="12435" x="2400300" y="4768850"/>
          <p14:tracePt t="12452" x="2540000" y="4578350"/>
          <p14:tracePt t="12469" x="2635250" y="4419600"/>
          <p14:tracePt t="12485" x="2787650" y="4140200"/>
          <p14:tracePt t="12501" x="2889250" y="3937000"/>
          <p14:tracePt t="12518" x="2997200" y="3714750"/>
          <p14:tracePt t="12535" x="3175000" y="3416300"/>
          <p14:tracePt t="12552" x="3276600" y="3257550"/>
          <p14:tracePt t="12568" x="3403600" y="3073400"/>
          <p14:tracePt t="12585" x="3460750" y="2984500"/>
          <p14:tracePt t="12602" x="3517900" y="2914650"/>
          <p14:tracePt t="12618" x="3543300" y="2882900"/>
          <p14:tracePt t="12635" x="3556000" y="2870200"/>
          <p14:tracePt t="12652" x="3568700" y="2863850"/>
          <p14:tracePt t="12699" x="3568700" y="2857500"/>
          <p14:tracePt t="12728" x="3562350" y="2857500"/>
          <p14:tracePt t="12749" x="3556000" y="2863850"/>
          <p14:tracePt t="12756" x="3543300" y="2870200"/>
          <p14:tracePt t="12768" x="3543300" y="2876550"/>
          <p14:tracePt t="12785" x="3530600" y="2895600"/>
          <p14:tracePt t="12802" x="3524250" y="2908300"/>
          <p14:tracePt t="12804" x="3517900" y="2914650"/>
          <p14:tracePt t="12867" x="3511550" y="2914650"/>
          <p14:tracePt t="13216" x="3511550" y="2921000"/>
          <p14:tracePt t="13223" x="3505200" y="2927350"/>
          <p14:tracePt t="13230" x="3498850" y="2933700"/>
          <p14:tracePt t="13237" x="3498850" y="2940050"/>
          <p14:tracePt t="13252" x="3479800" y="2978150"/>
          <p14:tracePt t="13269" x="3454400" y="3022600"/>
          <p14:tracePt t="13302" x="3340100" y="3187700"/>
          <p14:tracePt t="13335" x="3200400" y="3397250"/>
          <p14:tracePt t="13369" x="3105150" y="3587750"/>
          <p14:tracePt t="13385" x="3067050" y="3644900"/>
          <p14:tracePt t="13402" x="3048000" y="3683000"/>
          <p14:tracePt t="13418" x="3035300" y="3721100"/>
          <p14:tracePt t="13435" x="3022600" y="3740150"/>
          <p14:tracePt t="13494" x="3022600" y="3746500"/>
          <p14:tracePt t="13523" x="3022600" y="3752850"/>
          <p14:tracePt t="13867" x="2990850" y="3790950"/>
          <p14:tracePt t="13874" x="2940050" y="3841750"/>
          <p14:tracePt t="13885" x="2901950" y="3886200"/>
          <p14:tracePt t="13902" x="2787650" y="4032250"/>
          <p14:tracePt t="13935" x="2597150" y="4318000"/>
          <p14:tracePt t="13968" x="2419350" y="4540250"/>
          <p14:tracePt t="14002" x="2292350" y="4718050"/>
          <p14:tracePt t="14018" x="2266950" y="4768850"/>
          <p14:tracePt t="14035" x="2222500" y="4838700"/>
          <p14:tracePt t="14052" x="2209800" y="4870450"/>
          <p14:tracePt t="14068" x="2184400" y="4908550"/>
          <p14:tracePt t="14085" x="2178050" y="4914900"/>
          <p14:tracePt t="14102" x="2178050" y="4921250"/>
          <p14:tracePt t="14118" x="2171700" y="4921250"/>
          <p14:tracePt t="14180" x="2178050" y="4914900"/>
          <p14:tracePt t="14193" x="2190750" y="4902200"/>
          <p14:tracePt t="14200" x="2203450" y="4883150"/>
          <p14:tracePt t="14209" x="2228850" y="4851400"/>
          <p14:tracePt t="14218" x="2266950" y="4813300"/>
          <p14:tracePt t="14235" x="2438400" y="4610100"/>
          <p14:tracePt t="14252" x="2584450" y="4464050"/>
          <p14:tracePt t="14269" x="2711450" y="4324350"/>
          <p14:tracePt t="14285" x="2933700" y="4102100"/>
          <p14:tracePt t="14302" x="3098800" y="3981450"/>
          <p14:tracePt t="14319" x="3314700" y="3860800"/>
          <p14:tracePt t="14335" x="3460750" y="3810000"/>
          <p14:tracePt t="14352" x="3600450" y="3790950"/>
          <p14:tracePt t="14368" x="3746500" y="3790950"/>
          <p14:tracePt t="14385" x="3816350" y="3797300"/>
          <p14:tracePt t="14402" x="3867150" y="3816350"/>
          <p14:tracePt t="14418" x="3911600" y="3835400"/>
          <p14:tracePt t="14435" x="3930650" y="3841750"/>
          <p14:tracePt t="14452" x="3937000" y="3854450"/>
          <p14:tracePt t="14469" x="3943350" y="3860800"/>
          <p14:tracePt t="14599" x="3943350" y="3854450"/>
          <p14:tracePt t="15060" x="3911600" y="3879850"/>
          <p14:tracePt t="15067" x="3860800" y="3937000"/>
          <p14:tracePt t="15074" x="3790950" y="4006850"/>
          <p14:tracePt t="15085" x="3721100" y="4076700"/>
          <p14:tracePt t="15102" x="3543300" y="4279900"/>
          <p14:tracePt t="15118" x="3435350" y="4432300"/>
          <p14:tracePt t="15135" x="3327400" y="4603750"/>
          <p14:tracePt t="15169" x="3111500" y="5022850"/>
          <p14:tracePt t="15202" x="2946400" y="5391150"/>
          <p14:tracePt t="15235" x="2889250" y="5594350"/>
          <p14:tracePt t="15252" x="2876550" y="5632450"/>
          <p14:tracePt t="15268" x="2870200" y="5657850"/>
          <p14:tracePt t="15722" x="2908300" y="5702300"/>
          <p14:tracePt t="15729" x="2978150" y="5778500"/>
          <p14:tracePt t="15736" x="3048000" y="5848350"/>
          <p14:tracePt t="15752" x="3206750" y="6000750"/>
          <p14:tracePt t="15769" x="3378200" y="6146800"/>
          <p14:tracePt t="15785" x="3651250" y="6337300"/>
          <p14:tracePt t="15802" x="3835400" y="6432550"/>
          <p14:tracePt t="15835" x="4286250" y="6502400"/>
          <p14:tracePt t="15868" x="4610100" y="6375400"/>
          <p14:tracePt t="15902" x="4749800" y="6223000"/>
          <p14:tracePt t="15919" x="4806950" y="6032500"/>
          <p14:tracePt t="15935" x="4826000" y="5886450"/>
          <p14:tracePt t="15952" x="4806950" y="5657850"/>
          <p14:tracePt t="15969" x="4762500" y="5473700"/>
          <p14:tracePt t="15985" x="4711700" y="5314950"/>
          <p14:tracePt t="16002" x="4591050" y="5099050"/>
          <p14:tracePt t="16019" x="4495800" y="4959350"/>
          <p14:tracePt t="16035" x="4343400" y="4787900"/>
          <p14:tracePt t="16052" x="4235450" y="4711700"/>
          <p14:tracePt t="16069" x="4114800" y="4660900"/>
          <p14:tracePt t="16085" x="3898900" y="4622800"/>
          <p14:tracePt t="16102" x="3746500" y="4616450"/>
          <p14:tracePt t="16118" x="3587750" y="4648200"/>
          <p14:tracePt t="16135" x="3321050" y="4743450"/>
          <p14:tracePt t="16152" x="3175000" y="4832350"/>
          <p14:tracePt t="16168" x="2978150" y="4991100"/>
          <p14:tracePt t="16185" x="2895600" y="5073650"/>
          <p14:tracePt t="16202" x="2825750" y="5137150"/>
          <p14:tracePt t="16218" x="2781300" y="5213350"/>
          <p14:tracePt t="16235" x="2768600" y="5251450"/>
          <p14:tracePt t="16252" x="2768600" y="5302250"/>
          <p14:tracePt t="16269" x="2787650" y="5327650"/>
          <p14:tracePt t="16285" x="2851150" y="5353050"/>
          <p14:tracePt t="16302" x="2940050" y="5365750"/>
          <p14:tracePt t="16318" x="3035300" y="5372100"/>
          <p14:tracePt t="16335" x="3238500" y="5359400"/>
          <p14:tracePt t="16352" x="3378200" y="5340350"/>
          <p14:tracePt t="16368" x="3498850" y="5314950"/>
          <p14:tracePt t="16385" x="3651250" y="5251450"/>
          <p14:tracePt t="16402" x="3752850" y="5200650"/>
          <p14:tracePt t="16418" x="3886200" y="5118100"/>
          <p14:tracePt t="16435" x="3956050" y="5060950"/>
          <p14:tracePt t="16452" x="4006850" y="4965700"/>
          <p14:tracePt t="16469" x="4051300" y="4794250"/>
          <p14:tracePt t="16485" x="4057650" y="4699000"/>
          <p14:tracePt t="16502" x="4057650" y="4603750"/>
          <p14:tracePt t="16519" x="4038600" y="4457700"/>
          <p14:tracePt t="16535" x="4000500" y="4349750"/>
          <p14:tracePt t="16552" x="3924300" y="4203700"/>
          <p14:tracePt t="16569" x="3841750" y="4127500"/>
          <p14:tracePt t="16585" x="3765550" y="4076700"/>
          <p14:tracePt t="16602" x="3657600" y="4025900"/>
          <p14:tracePt t="16619" x="3575050" y="4000500"/>
          <p14:tracePt t="16635" x="3416300" y="4000500"/>
          <p14:tracePt t="16652" x="3327400" y="4019550"/>
          <p14:tracePt t="16669" x="3244850" y="4044950"/>
          <p14:tracePt t="16685" x="3206750" y="4083050"/>
          <p14:tracePt t="16702" x="3194050" y="4108450"/>
          <p14:tracePt t="16718" x="3175000" y="4146550"/>
          <p14:tracePt t="17292" x="3187700" y="4146550"/>
          <p14:tracePt t="17297" x="3206750" y="4159250"/>
          <p14:tracePt t="17305" x="3219450" y="4165600"/>
          <p14:tracePt t="17319" x="3263900" y="4197350"/>
          <p14:tracePt t="17335" x="3327400" y="4248150"/>
          <p14:tracePt t="17352" x="3416300" y="4330700"/>
          <p14:tracePt t="17368" x="3619500" y="4552950"/>
          <p14:tracePt t="17402" x="4102100" y="5086350"/>
          <p14:tracePt t="17435" x="4495800" y="5499100"/>
          <p14:tracePt t="17469" x="4794250" y="5797550"/>
          <p14:tracePt t="17485" x="4870450" y="5867400"/>
          <p14:tracePt t="17502" x="4889500" y="5886450"/>
          <p14:tracePt t="17519" x="4895850" y="5886450"/>
          <p14:tracePt t="17535" x="4902200" y="5886450"/>
          <p14:tracePt t="17552" x="4908550" y="5886450"/>
          <p14:tracePt t="17569" x="4902200" y="5791200"/>
          <p14:tracePt t="17585" x="4870450" y="5689600"/>
          <p14:tracePt t="17602" x="4819650" y="5543550"/>
          <p14:tracePt t="17618" x="4737100" y="5302250"/>
          <p14:tracePt t="17635" x="4660900" y="5149850"/>
          <p14:tracePt t="17652" x="4540250" y="4927600"/>
          <p14:tracePt t="17669" x="4464050" y="4768850"/>
          <p14:tracePt t="17685" x="4387850" y="4641850"/>
          <p14:tracePt t="17702" x="4318000" y="4495800"/>
          <p14:tracePt t="17719" x="4298950" y="4394200"/>
          <p14:tracePt t="17735" x="4298950" y="43307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334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b-NO" altLang="en-US" sz="4000" b="1" i="1">
                <a:solidFill>
                  <a:srgbClr val="FFCC00"/>
                </a:solidFill>
              </a:rPr>
              <a:t>Vitamin A and lung cancer</a:t>
            </a:r>
            <a:endParaRPr lang="en-US" altLang="en-US" sz="4000" b="1" i="1">
              <a:solidFill>
                <a:srgbClr val="FFCC00"/>
              </a:solidFill>
            </a:endParaRPr>
          </a:p>
        </p:txBody>
      </p:sp>
      <p:sp>
        <p:nvSpPr>
          <p:cNvPr id="35843" name="Text Box 3"/>
          <p:cNvSpPr txBox="1">
            <a:spLocks noChangeArrowheads="1"/>
          </p:cNvSpPr>
          <p:nvPr/>
        </p:nvSpPr>
        <p:spPr bwMode="auto">
          <a:xfrm>
            <a:off x="228600" y="1676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a:solidFill>
                  <a:srgbClr val="FFCC00"/>
                </a:solidFill>
              </a:rPr>
              <a:t>Conclusions</a:t>
            </a:r>
            <a:endParaRPr lang="en-GB" altLang="en-US" sz="2400" b="1">
              <a:solidFill>
                <a:srgbClr val="FFCC00"/>
              </a:solidFill>
            </a:endParaRPr>
          </a:p>
        </p:txBody>
      </p:sp>
      <p:sp>
        <p:nvSpPr>
          <p:cNvPr id="35844" name="Text Box 4"/>
          <p:cNvSpPr txBox="1">
            <a:spLocks noChangeArrowheads="1"/>
          </p:cNvSpPr>
          <p:nvPr/>
        </p:nvSpPr>
        <p:spPr bwMode="auto">
          <a:xfrm>
            <a:off x="0" y="27432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GB" altLang="en-US" sz="1200">
              <a:solidFill>
                <a:schemeClr val="bg1"/>
              </a:solidFill>
            </a:endParaRPr>
          </a:p>
        </p:txBody>
      </p:sp>
      <p:sp>
        <p:nvSpPr>
          <p:cNvPr id="35845" name="Text Box 5"/>
          <p:cNvSpPr txBox="1">
            <a:spLocks noChangeArrowheads="1"/>
          </p:cNvSpPr>
          <p:nvPr/>
        </p:nvSpPr>
        <p:spPr bwMode="auto">
          <a:xfrm>
            <a:off x="0" y="35814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GB" altLang="en-US" sz="1200"/>
          </a:p>
        </p:txBody>
      </p:sp>
      <p:sp>
        <p:nvSpPr>
          <p:cNvPr id="35846" name="Text Box 6"/>
          <p:cNvSpPr txBox="1">
            <a:spLocks noChangeArrowheads="1"/>
          </p:cNvSpPr>
          <p:nvPr/>
        </p:nvSpPr>
        <p:spPr bwMode="auto">
          <a:xfrm>
            <a:off x="228600" y="4876800"/>
            <a:ext cx="891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GB" altLang="en-US" sz="1200"/>
          </a:p>
        </p:txBody>
      </p:sp>
      <p:sp>
        <p:nvSpPr>
          <p:cNvPr id="35847" name="Text Box 7"/>
          <p:cNvSpPr txBox="1">
            <a:spLocks noChangeArrowheads="1"/>
          </p:cNvSpPr>
          <p:nvPr/>
        </p:nvSpPr>
        <p:spPr bwMode="auto">
          <a:xfrm>
            <a:off x="304800" y="2133600"/>
            <a:ext cx="8839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000" b="1">
                <a:solidFill>
                  <a:schemeClr val="bg1"/>
                </a:solidFill>
              </a:rPr>
              <a:t> The inverse relationship between intake of vegetables and fruits and the risk of lung cancer, represents one of the best established associations in the field of nutritional epidemiology.</a:t>
            </a:r>
            <a:endParaRPr lang="en-GB" altLang="en-US" sz="2000" b="1">
              <a:solidFill>
                <a:schemeClr val="bg1"/>
              </a:solidFill>
            </a:endParaRPr>
          </a:p>
        </p:txBody>
      </p:sp>
      <p:sp>
        <p:nvSpPr>
          <p:cNvPr id="35848" name="Text Box 8"/>
          <p:cNvSpPr txBox="1">
            <a:spLocks noChangeArrowheads="1"/>
          </p:cNvSpPr>
          <p:nvPr/>
        </p:nvSpPr>
        <p:spPr bwMode="auto">
          <a:xfrm>
            <a:off x="304800" y="3200400"/>
            <a:ext cx="8839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000" b="1">
                <a:solidFill>
                  <a:schemeClr val="bg1"/>
                </a:solidFill>
              </a:rPr>
              <a:t> Randomized trials indicate that this is unlikely to be due to a protective effect of beta carotene. It is more likely that other carotenoids or chemically unrelated, but correlated constituents are the active agents.</a:t>
            </a:r>
            <a:endParaRPr lang="en-GB" altLang="en-US" sz="2000" b="1">
              <a:solidFill>
                <a:schemeClr val="bg1"/>
              </a:solidFill>
            </a:endParaRPr>
          </a:p>
        </p:txBody>
      </p:sp>
      <p:sp>
        <p:nvSpPr>
          <p:cNvPr id="35849" name="Text Box 9"/>
          <p:cNvSpPr txBox="1">
            <a:spLocks noChangeArrowheads="1"/>
          </p:cNvSpPr>
          <p:nvPr/>
        </p:nvSpPr>
        <p:spPr bwMode="auto">
          <a:xfrm>
            <a:off x="304800" y="4648200"/>
            <a:ext cx="84582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a:solidFill>
                  <a:schemeClr val="bg1"/>
                </a:solidFill>
              </a:rPr>
              <a:t>More specific and detailed analyses of observational data could be of great value- </a:t>
            </a:r>
          </a:p>
          <a:p>
            <a:pPr eaLnBrk="1" hangingPunct="1">
              <a:spcBef>
                <a:spcPct val="50000"/>
              </a:spcBef>
              <a:buFontTx/>
              <a:buChar char="-"/>
            </a:pPr>
            <a:r>
              <a:rPr lang="nb-NO" altLang="en-US" sz="2000" b="1">
                <a:solidFill>
                  <a:srgbClr val="FFCC00"/>
                </a:solidFill>
              </a:rPr>
              <a:t>Dietary measurments-data analysis for individual foods and for known nutrients</a:t>
            </a:r>
          </a:p>
          <a:p>
            <a:pPr eaLnBrk="1" hangingPunct="1">
              <a:spcBef>
                <a:spcPct val="50000"/>
              </a:spcBef>
              <a:buFontTx/>
              <a:buNone/>
            </a:pPr>
            <a:r>
              <a:rPr lang="nb-NO" altLang="en-US" sz="2000" b="1">
                <a:solidFill>
                  <a:srgbClr val="FFCC00"/>
                </a:solidFill>
              </a:rPr>
              <a:t>-Biochemical measurements measure a wide variety of factors, including other specific carotenoids</a:t>
            </a:r>
            <a:endParaRPr lang="en-GB" altLang="en-US" sz="2000" b="1">
              <a:solidFill>
                <a:srgbClr val="FFCC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424"/>
    </mc:Choice>
    <mc:Fallback>
      <p:transition spd="slow" advTm="64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506" x="4305300" y="4318000"/>
          <p14:tracePt t="9512" x="4311650" y="4311650"/>
          <p14:tracePt t="9519" x="4324350" y="4292600"/>
          <p14:tracePt t="9533" x="4337050" y="4279900"/>
          <p14:tracePt t="9550" x="4368800" y="4216400"/>
          <p14:tracePt t="9566" x="4387850" y="4178300"/>
          <p14:tracePt t="9583" x="4445000" y="4102100"/>
          <p14:tracePt t="9616" x="4565650" y="3956050"/>
          <p14:tracePt t="9649" x="4692650" y="3854450"/>
          <p14:tracePt t="9683" x="4806950" y="3759200"/>
          <p14:tracePt t="9699" x="4838700" y="3727450"/>
          <p14:tracePt t="9716" x="4889500" y="3670300"/>
          <p14:tracePt t="9733" x="4914900" y="3644900"/>
          <p14:tracePt t="9749" x="4946650" y="3600450"/>
          <p14:tracePt t="9766" x="4972050" y="3587750"/>
          <p14:tracePt t="9784" x="5003800" y="3549650"/>
          <p14:tracePt t="9800" x="5041900" y="3530600"/>
          <p14:tracePt t="9817" x="5067300" y="3517900"/>
          <p14:tracePt t="9833" x="5105400" y="3486150"/>
          <p14:tracePt t="9849" x="5130800" y="3473450"/>
          <p14:tracePt t="9866" x="5162550" y="3435350"/>
          <p14:tracePt t="9883" x="5175250" y="3416300"/>
          <p14:tracePt t="9900" x="5194300" y="3384550"/>
          <p14:tracePt t="9916" x="5200650" y="3352800"/>
          <p14:tracePt t="9933" x="5219700" y="3276600"/>
          <p14:tracePt t="9949" x="5232400" y="3219450"/>
          <p14:tracePt t="9966" x="5245100" y="3149600"/>
          <p14:tracePt t="9983" x="5251450" y="3111500"/>
          <p14:tracePt t="9999" x="5257800" y="3054350"/>
          <p14:tracePt t="10016" x="5264150" y="3003550"/>
          <p14:tracePt t="10033" x="5270500" y="2946400"/>
          <p14:tracePt t="10050" x="5289550" y="2857500"/>
          <p14:tracePt t="10066" x="5308600" y="2813050"/>
          <p14:tracePt t="10083" x="5327650" y="2743200"/>
          <p14:tracePt t="10100" x="5346700" y="2711450"/>
          <p14:tracePt t="10116" x="5365750" y="2673350"/>
          <p14:tracePt t="10133" x="5416550" y="2609850"/>
          <p14:tracePt t="10150" x="5448300" y="2578100"/>
          <p14:tracePt t="10167" x="5511800" y="2501900"/>
          <p14:tracePt t="10183" x="5543550" y="2470150"/>
          <p14:tracePt t="10200" x="5594350" y="2432050"/>
          <p14:tracePt t="10216" x="5651500" y="2381250"/>
          <p14:tracePt t="10233" x="5670550" y="2362200"/>
          <p14:tracePt t="10250" x="5683250" y="2362200"/>
          <p14:tracePt t="10668" x="5664200" y="2355850"/>
          <p14:tracePt t="10675" x="5632450" y="2349500"/>
          <p14:tracePt t="10683" x="5594350" y="2343150"/>
          <p14:tracePt t="10700" x="5537200" y="2317750"/>
          <p14:tracePt t="10716" x="5441950" y="2286000"/>
          <p14:tracePt t="10733" x="5308600" y="2241550"/>
          <p14:tracePt t="10750" x="5213350" y="2216150"/>
          <p14:tracePt t="10783" x="5048250" y="2159000"/>
          <p14:tracePt t="10816" x="4927600" y="2089150"/>
          <p14:tracePt t="10849" x="4857750" y="2032000"/>
          <p14:tracePt t="10867" x="4832350" y="2012950"/>
          <p14:tracePt t="10883" x="4813300" y="1993900"/>
          <p14:tracePt t="10899" x="4787900" y="1962150"/>
          <p14:tracePt t="10916" x="4781550" y="1936750"/>
          <p14:tracePt t="10933" x="4775200" y="1873250"/>
          <p14:tracePt t="10949" x="4781550" y="1835150"/>
          <p14:tracePt t="10966" x="4826000" y="1752600"/>
          <p14:tracePt t="10983" x="4914900" y="1619250"/>
          <p14:tracePt t="11000" x="4997450" y="1517650"/>
          <p14:tracePt t="11017" x="5105400" y="1390650"/>
          <p14:tracePt t="11033" x="5175250" y="1327150"/>
          <p14:tracePt t="11050" x="5238750" y="1270000"/>
          <p14:tracePt t="11066" x="5372100" y="1193800"/>
          <p14:tracePt t="11083" x="5467350" y="1149350"/>
          <p14:tracePt t="11100" x="5619750" y="1104900"/>
          <p14:tracePt t="11116" x="5702300" y="1085850"/>
          <p14:tracePt t="11133" x="5797550" y="1073150"/>
          <p14:tracePt t="11149" x="5949950" y="1073150"/>
          <p14:tracePt t="11166" x="6051550" y="1104900"/>
          <p14:tracePt t="11183" x="6191250" y="1162050"/>
          <p14:tracePt t="11199" x="6254750" y="1187450"/>
          <p14:tracePt t="11217" x="6299200" y="1212850"/>
          <p14:tracePt t="11233" x="6369050" y="1250950"/>
          <p14:tracePt t="11250" x="6419850" y="1276350"/>
          <p14:tracePt t="11266" x="6464300" y="1301750"/>
          <p14:tracePt t="11283" x="6508750" y="1327150"/>
          <p14:tracePt t="11300" x="6527800" y="1346200"/>
          <p14:tracePt t="11302" x="6527800" y="1352550"/>
          <p14:tracePt t="11316" x="6534150" y="1352550"/>
          <p14:tracePt t="11333" x="6534150" y="1365250"/>
          <p14:tracePt t="11350" x="6527800" y="1377950"/>
          <p14:tracePt t="11366" x="6483350" y="1422400"/>
          <p14:tracePt t="11383" x="6445250" y="1454150"/>
          <p14:tracePt t="11400" x="6381750" y="1492250"/>
          <p14:tracePt t="11417" x="6286500" y="1555750"/>
          <p14:tracePt t="11433" x="6216650" y="1593850"/>
          <p14:tracePt t="11450" x="6115050" y="1612900"/>
          <p14:tracePt t="11466" x="6038850" y="1612900"/>
          <p14:tracePt t="11483" x="5937250" y="1612900"/>
          <p14:tracePt t="11500" x="5822950" y="1593850"/>
          <p14:tracePt t="11517" x="5765800" y="1587500"/>
          <p14:tracePt t="11533" x="5695950" y="1581150"/>
          <p14:tracePt t="11550" x="5670550" y="1574800"/>
          <p14:tracePt t="11567" x="5651500" y="1568450"/>
          <p14:tracePt t="11583" x="5651500" y="1562100"/>
          <p14:tracePt t="11651" x="5651500" y="1549400"/>
          <p14:tracePt t="11665" x="5657850" y="1549400"/>
          <p14:tracePt t="11672" x="5670550" y="1536700"/>
          <p14:tracePt t="11683" x="5676900" y="1524000"/>
          <p14:tracePt t="11699" x="5702300" y="1498600"/>
          <p14:tracePt t="11716" x="5721350" y="1485900"/>
          <p14:tracePt t="11733" x="5740400" y="1479550"/>
          <p14:tracePt t="11750" x="5759450" y="1460500"/>
          <p14:tracePt t="11766" x="5765800" y="1454150"/>
          <p14:tracePt t="11783" x="5778500" y="1454150"/>
          <p14:tracePt t="11800" x="5791200" y="1454150"/>
          <p14:tracePt t="11817" x="5797550" y="1454150"/>
          <p14:tracePt t="11833" x="5810250" y="1460500"/>
          <p14:tracePt t="11850" x="5816600" y="1466850"/>
          <p14:tracePt t="11866" x="5822950" y="1466850"/>
          <p14:tracePt t="11883" x="5829300" y="1473200"/>
          <p14:tracePt t="11900" x="5842000" y="1479550"/>
          <p14:tracePt t="11916" x="5854700" y="1492250"/>
          <p14:tracePt t="11933" x="5867400" y="1498600"/>
          <p14:tracePt t="11949" x="5873750" y="1498600"/>
          <p14:tracePt t="11966" x="5886450" y="1504950"/>
          <p14:tracePt t="11983" x="5892800" y="1511300"/>
          <p14:tracePt t="12000" x="5905500" y="1511300"/>
          <p14:tracePt t="12017" x="5911850" y="1511300"/>
          <p14:tracePt t="12033" x="5930900" y="1504950"/>
          <p14:tracePt t="12050" x="5943600" y="1498600"/>
          <p14:tracePt t="12067" x="5962650" y="1479550"/>
          <p14:tracePt t="12083" x="5988050" y="1460500"/>
          <p14:tracePt t="12100" x="6045200" y="1416050"/>
          <p14:tracePt t="12116" x="6089650" y="1384300"/>
          <p14:tracePt t="12133" x="6153150" y="1339850"/>
          <p14:tracePt t="12150" x="6203950" y="1314450"/>
          <p14:tracePt t="12166" x="6254750" y="1295400"/>
          <p14:tracePt t="12183" x="6337300" y="1270000"/>
          <p14:tracePt t="12200" x="6394450" y="1263650"/>
          <p14:tracePt t="12216" x="6457950" y="1263650"/>
          <p14:tracePt t="12233" x="6508750" y="1270000"/>
          <p14:tracePt t="12249" x="6559550" y="1276350"/>
          <p14:tracePt t="12267" x="6578600" y="1289050"/>
          <p14:tracePt t="12283" x="6604000" y="1295400"/>
          <p14:tracePt t="12300" x="6616700" y="1295400"/>
          <p14:tracePt t="12509" x="6610350" y="1295400"/>
          <p14:tracePt t="12516" x="6610350" y="1301750"/>
          <p14:tracePt t="12529" x="6604000" y="1301750"/>
          <p14:tracePt t="12535" x="6597650" y="1301750"/>
          <p14:tracePt t="12550" x="6591300" y="1301750"/>
          <p14:tracePt t="12567" x="6572250" y="1295400"/>
          <p14:tracePt t="12583" x="6553200" y="1295400"/>
          <p14:tracePt t="12600" x="6515100" y="1289050"/>
          <p14:tracePt t="12616" x="6483350" y="1282700"/>
          <p14:tracePt t="12633" x="6381750" y="1270000"/>
          <p14:tracePt t="12650" x="6273800" y="1250950"/>
          <p14:tracePt t="12666" x="6153150" y="1257300"/>
          <p14:tracePt t="12683" x="5949950" y="1289050"/>
          <p14:tracePt t="12700" x="5797550" y="1314450"/>
          <p14:tracePt t="12716" x="5645150" y="1352550"/>
          <p14:tracePt t="12733" x="5473700" y="1422400"/>
          <p14:tracePt t="12750" x="5365750" y="1460500"/>
          <p14:tracePt t="12766" x="5245100" y="1511300"/>
          <p14:tracePt t="12783" x="5175250" y="1536700"/>
          <p14:tracePt t="12800" x="5105400" y="1549400"/>
          <p14:tracePt t="12816" x="5080000" y="1555750"/>
          <p14:tracePt t="12833" x="5067300" y="1555750"/>
          <p14:tracePt t="12850" x="5054600" y="1555750"/>
          <p14:tracePt t="12940" x="5048250" y="1555750"/>
          <p14:tracePt t="13016" x="5048250" y="1549400"/>
          <p14:tracePt t="13030" x="5054600" y="1543050"/>
          <p14:tracePt t="13037" x="5060950" y="1536700"/>
          <p14:tracePt t="13050" x="5067300" y="1530350"/>
          <p14:tracePt t="13067" x="5105400" y="1504950"/>
          <p14:tracePt t="13083" x="5137150" y="1485900"/>
          <p14:tracePt t="13100" x="5175250" y="1454150"/>
          <p14:tracePt t="13116" x="5207000" y="1447800"/>
          <p14:tracePt t="13133" x="5238750" y="1428750"/>
          <p14:tracePt t="13150" x="5289550" y="1403350"/>
          <p14:tracePt t="13167" x="5321300" y="1384300"/>
          <p14:tracePt t="13183" x="5353050" y="1377950"/>
          <p14:tracePt t="13200" x="5403850" y="1377950"/>
          <p14:tracePt t="13216" x="5441950" y="1377950"/>
          <p14:tracePt t="13233" x="5486400" y="1377950"/>
          <p14:tracePt t="13250" x="5537200" y="1390650"/>
          <p14:tracePt t="13267" x="5607050" y="1409700"/>
          <p14:tracePt t="13283" x="5651500" y="1416050"/>
          <p14:tracePt t="13300" x="5689600" y="1428750"/>
          <p14:tracePt t="13302" x="5708650" y="1441450"/>
          <p14:tracePt t="13316" x="5740400" y="1454150"/>
          <p14:tracePt t="13333" x="5772150" y="1473200"/>
          <p14:tracePt t="13350" x="5797550" y="1485900"/>
          <p14:tracePt t="13367" x="5816600" y="1498600"/>
          <p14:tracePt t="13383" x="5822950" y="1498600"/>
          <p14:tracePt t="13400" x="5822950" y="1504950"/>
          <p14:tracePt t="13428" x="5829300" y="1504950"/>
          <p14:tracePt t="13497" x="5835650" y="1504950"/>
          <p14:tracePt t="13504" x="5835650" y="1498600"/>
          <p14:tracePt t="13516" x="5842000" y="1485900"/>
          <p14:tracePt t="13533" x="5848350" y="1466850"/>
          <p14:tracePt t="13550" x="5861050" y="1447800"/>
          <p14:tracePt t="13566" x="5861050" y="1428750"/>
          <p14:tracePt t="13584" x="5899150" y="1397000"/>
          <p14:tracePt t="13600" x="5924550" y="1365250"/>
          <p14:tracePt t="13616" x="5981700" y="1327150"/>
          <p14:tracePt t="13633" x="6019800" y="1314450"/>
          <p14:tracePt t="13650" x="6064250" y="1289050"/>
          <p14:tracePt t="13667" x="6134100" y="1270000"/>
          <p14:tracePt t="13683" x="6172200" y="1263650"/>
          <p14:tracePt t="13700" x="6235700" y="1263650"/>
          <p14:tracePt t="13717" x="6280150" y="1270000"/>
          <p14:tracePt t="13733" x="6362700" y="1295400"/>
          <p14:tracePt t="13750" x="6413500" y="1308100"/>
          <p14:tracePt t="13767" x="6445250" y="1314450"/>
          <p14:tracePt t="13783" x="6483350" y="1333500"/>
          <p14:tracePt t="13800" x="6496050" y="1333500"/>
          <p14:tracePt t="13816" x="6502400" y="1339850"/>
          <p14:tracePt t="13901" x="6508750" y="1339850"/>
          <p14:tracePt t="13943" x="6515100" y="1339850"/>
          <p14:tracePt t="13964" x="6521450" y="1339850"/>
          <p14:tracePt t="13971" x="6527800" y="1333500"/>
          <p14:tracePt t="13983" x="6527800" y="1327150"/>
          <p14:tracePt t="14000" x="6546850" y="1320800"/>
          <p14:tracePt t="14017" x="6553200" y="1314450"/>
          <p14:tracePt t="14033" x="6572250" y="1308100"/>
          <p14:tracePt t="14050" x="6584950" y="1301750"/>
          <p14:tracePt t="14066" x="6610350" y="1301750"/>
          <p14:tracePt t="14083" x="6629400" y="1301750"/>
          <p14:tracePt t="14100" x="6648450" y="1301750"/>
          <p14:tracePt t="14116" x="6661150" y="1301750"/>
          <p14:tracePt t="14133" x="6673850" y="1308100"/>
          <p14:tracePt t="14150" x="6673850" y="1314450"/>
          <p14:tracePt t="14222" x="6667500" y="1314450"/>
          <p14:tracePt t="14229" x="6661150" y="1314450"/>
          <p14:tracePt t="14235" x="6642100" y="1314450"/>
          <p14:tracePt t="14250" x="6597650" y="1314450"/>
          <p14:tracePt t="14266" x="6553200" y="1320800"/>
          <p14:tracePt t="14283" x="6496050" y="1327150"/>
          <p14:tracePt t="14300" x="6413500" y="1333500"/>
          <p14:tracePt t="14317" x="6369050" y="1333500"/>
          <p14:tracePt t="14333" x="6305550" y="1333500"/>
          <p14:tracePt t="14350" x="6273800" y="1327150"/>
          <p14:tracePt t="14366" x="6235700" y="1327150"/>
          <p14:tracePt t="14383" x="6172200" y="1327150"/>
          <p14:tracePt t="14400" x="6140450" y="1333500"/>
          <p14:tracePt t="14416" x="6102350" y="1346200"/>
          <p14:tracePt t="14433" x="6083300" y="1352550"/>
          <p14:tracePt t="14450" x="6057900" y="1365250"/>
          <p14:tracePt t="14466" x="6045200" y="1365250"/>
          <p14:tracePt t="14483" x="6026150" y="1377950"/>
          <p14:tracePt t="14500" x="5975350" y="1403350"/>
          <p14:tracePt t="14517" x="5943600" y="1416050"/>
          <p14:tracePt t="14533" x="5911850" y="1428750"/>
          <p14:tracePt t="14550" x="5886450" y="1454150"/>
          <p14:tracePt t="14567" x="5880100" y="1460500"/>
          <p14:tracePt t="14583" x="5873750" y="1466850"/>
          <p14:tracePt t="14600" x="5873750" y="1473200"/>
          <p14:tracePt t="14661" x="5867400" y="1473200"/>
          <p14:tracePt t="14682" x="5861050" y="1473200"/>
          <p14:tracePt t="14689" x="5854700" y="1473200"/>
          <p14:tracePt t="14700" x="5848350" y="1473200"/>
          <p14:tracePt t="14800" x="5842000" y="1473200"/>
          <p14:tracePt t="14807" x="5835650" y="1473200"/>
          <p14:tracePt t="14817" x="5829300" y="1460500"/>
          <p14:tracePt t="14833" x="5829300" y="1447800"/>
          <p14:tracePt t="14850" x="5816600" y="1422400"/>
          <p14:tracePt t="14866" x="5810250" y="1409700"/>
          <p14:tracePt t="14883" x="5810250" y="1397000"/>
          <p14:tracePt t="14917" x="5810250" y="1377950"/>
          <p14:tracePt t="14933" x="5822950" y="1346200"/>
          <p14:tracePt t="14950" x="5842000" y="1327150"/>
          <p14:tracePt t="14967" x="5861050" y="1295400"/>
          <p14:tracePt t="14983" x="5873750" y="1276350"/>
          <p14:tracePt t="15000" x="5892800" y="1263650"/>
          <p14:tracePt t="15016" x="5924550" y="1231900"/>
          <p14:tracePt t="15033" x="5962650" y="1212850"/>
          <p14:tracePt t="15050" x="6026150" y="1187450"/>
          <p14:tracePt t="15066" x="6076950" y="1174750"/>
          <p14:tracePt t="15083" x="6115050" y="1174750"/>
          <p14:tracePt t="15100" x="6184900" y="1174750"/>
          <p14:tracePt t="15117" x="6235700" y="1200150"/>
          <p14:tracePt t="15134" x="6330950" y="1225550"/>
          <p14:tracePt t="15150" x="6394450" y="1263650"/>
          <p14:tracePt t="15167" x="6457950" y="1301750"/>
          <p14:tracePt t="15183" x="6527800" y="1358900"/>
          <p14:tracePt t="15200" x="6559550" y="1377950"/>
          <p14:tracePt t="15217" x="6584950" y="1390650"/>
          <p14:tracePt t="15233" x="6610350" y="1416050"/>
          <p14:tracePt t="15250" x="6623050" y="1428750"/>
          <p14:tracePt t="15266" x="6629400" y="1435100"/>
          <p14:tracePt t="15386" x="6623050" y="1435100"/>
          <p14:tracePt t="15392" x="6616700" y="1428750"/>
          <p14:tracePt t="15400" x="6597650" y="1422400"/>
          <p14:tracePt t="15417" x="6559550" y="1397000"/>
          <p14:tracePt t="15433" x="6451600" y="1339850"/>
          <p14:tracePt t="16006" x="6438900" y="1339850"/>
          <p14:tracePt t="16013" x="6426200" y="1339850"/>
          <p14:tracePt t="16020" x="6419850" y="1339850"/>
          <p14:tracePt t="16033" x="6407150" y="1339850"/>
          <p14:tracePt t="16050" x="6369050" y="1339850"/>
          <p14:tracePt t="16067" x="6350000" y="1346200"/>
          <p14:tracePt t="16083" x="6311900" y="1352550"/>
          <p14:tracePt t="16116" x="6273800" y="1358900"/>
          <p14:tracePt t="16150" x="6254750" y="1358900"/>
          <p14:tracePt t="16184" x="6210300" y="1358900"/>
          <p14:tracePt t="16201" x="6184900" y="1358900"/>
          <p14:tracePt t="16216" x="6165850" y="1358900"/>
          <p14:tracePt t="16233" x="6153150" y="1358900"/>
          <p14:tracePt t="16250" x="6146800" y="1358900"/>
          <p14:tracePt t="16271" x="6140450" y="1365250"/>
          <p14:tracePt t="16283" x="6134100" y="1365250"/>
          <p14:tracePt t="16300" x="6108700" y="1377950"/>
          <p14:tracePt t="16317" x="6089650" y="1377950"/>
          <p14:tracePt t="16333" x="6076950" y="1384300"/>
          <p14:tracePt t="16350" x="6070600" y="1384300"/>
          <p14:tracePt t="16383" x="6064250" y="1384300"/>
          <p14:tracePt t="16543" x="6051550" y="1384300"/>
          <p14:tracePt t="16549" x="6045200" y="1384300"/>
          <p14:tracePt t="16563" x="6032500" y="1384300"/>
          <p14:tracePt t="16570" x="6026150" y="1384300"/>
          <p14:tracePt t="16583" x="6013450" y="1384300"/>
          <p14:tracePt t="16600" x="5988050" y="1390650"/>
          <p14:tracePt t="16617" x="5969000" y="1397000"/>
          <p14:tracePt t="16633" x="5918200" y="1422400"/>
          <p14:tracePt t="16650" x="5886450" y="1428750"/>
          <p14:tracePt t="16666" x="5854700" y="1454150"/>
          <p14:tracePt t="16683" x="5803900" y="1492250"/>
          <p14:tracePt t="16700" x="5772150" y="1498600"/>
          <p14:tracePt t="16717" x="5740400" y="1524000"/>
          <p14:tracePt t="16734" x="5721350" y="1543050"/>
          <p14:tracePt t="16750" x="5689600" y="1555750"/>
          <p14:tracePt t="16767" x="5657850" y="1574800"/>
          <p14:tracePt t="16783" x="5645150" y="1581150"/>
          <p14:tracePt t="16786" x="5638800" y="1581150"/>
          <p14:tracePt t="16800" x="5626100" y="1581150"/>
          <p14:tracePt t="16817" x="5613400" y="1581150"/>
          <p14:tracePt t="16833" x="5600700" y="1581150"/>
          <p14:tracePt t="16850" x="5575300" y="1581150"/>
          <p14:tracePt t="16867" x="5556250" y="1574800"/>
          <p14:tracePt t="16883" x="5530850" y="1574800"/>
          <p14:tracePt t="16900" x="5518150" y="1568450"/>
          <p14:tracePt t="16916" x="5499100" y="1568450"/>
          <p14:tracePt t="16933" x="5480050" y="1568450"/>
          <p14:tracePt t="16950" x="5467350" y="1562100"/>
          <p14:tracePt t="16966" x="5461000" y="1555750"/>
          <p14:tracePt t="16984" x="5454650" y="1555750"/>
          <p14:tracePt t="17100" x="5448300" y="1555750"/>
          <p14:tracePt t="17114" x="5441950" y="1555750"/>
          <p14:tracePt t="17121" x="5435600" y="1555750"/>
          <p14:tracePt t="17135" x="5429250" y="1555750"/>
          <p14:tracePt t="17150" x="5422900" y="1555750"/>
          <p14:tracePt t="17166" x="5416550" y="1555750"/>
          <p14:tracePt t="17190" x="5416550" y="1562100"/>
          <p14:tracePt t="17200" x="5410200" y="1568450"/>
          <p14:tracePt t="17216" x="5397500" y="1587500"/>
          <p14:tracePt t="17233" x="5359400" y="1663700"/>
          <p14:tracePt t="17250" x="5308600" y="1752600"/>
          <p14:tracePt t="17267" x="5238750" y="1892300"/>
          <p14:tracePt t="17284" x="5200650" y="1993900"/>
          <p14:tracePt t="17300" x="5168900" y="2076450"/>
          <p14:tracePt t="17302" x="5156200" y="2101850"/>
          <p14:tracePt t="17317" x="5137150" y="2146300"/>
          <p14:tracePt t="17333" x="5137150" y="2165350"/>
          <p14:tracePt t="17350" x="5137150" y="2178050"/>
          <p14:tracePt t="17448" x="5130800" y="2178050"/>
          <p14:tracePt t="17462" x="5130800" y="2171700"/>
          <p14:tracePt t="17476" x="5124450" y="2165350"/>
          <p14:tracePt t="17483" x="5118100" y="2159000"/>
          <p14:tracePt t="17500" x="5118100" y="2146300"/>
          <p14:tracePt t="17517" x="5105400" y="2120900"/>
          <p14:tracePt t="17533" x="5099050" y="2082800"/>
          <p14:tracePt t="17550" x="5092700" y="2057400"/>
          <p14:tracePt t="17567" x="5086350" y="2012950"/>
          <p14:tracePt t="17584" x="5086350" y="1987550"/>
          <p14:tracePt t="17601" x="5086350" y="1943100"/>
          <p14:tracePt t="17617" x="5086350" y="1911350"/>
          <p14:tracePt t="17633" x="5086350" y="1879600"/>
          <p14:tracePt t="17650" x="5086350" y="1854200"/>
          <p14:tracePt t="17667" x="5092700" y="1841500"/>
          <p14:tracePt t="17683" x="5099050" y="1809750"/>
          <p14:tracePt t="17700" x="5105400" y="1765300"/>
          <p14:tracePt t="17717" x="5111750" y="1727200"/>
          <p14:tracePt t="17733" x="5118100" y="1695450"/>
          <p14:tracePt t="17750" x="5130800" y="1657350"/>
          <p14:tracePt t="17767" x="5137150" y="1651000"/>
          <p14:tracePt t="17783" x="5143500" y="1638300"/>
          <p14:tracePt t="17800" x="5143500" y="1619250"/>
          <p14:tracePt t="17803" x="5156200" y="1612900"/>
          <p14:tracePt t="17817" x="5175250" y="1581150"/>
          <p14:tracePt t="17833" x="5200650" y="1543050"/>
          <p14:tracePt t="17850" x="5219700" y="1517650"/>
          <p14:tracePt t="17867" x="5257800" y="1479550"/>
          <p14:tracePt t="17884" x="5270500" y="1454150"/>
          <p14:tracePt t="17900" x="5302250" y="1428750"/>
          <p14:tracePt t="17917" x="5334000" y="1397000"/>
          <p14:tracePt t="17933" x="5378450" y="1365250"/>
          <p14:tracePt t="17950" x="5467350" y="1308100"/>
          <p14:tracePt t="17966" x="5524500" y="1282700"/>
          <p14:tracePt t="17983" x="5613400" y="1263650"/>
          <p14:tracePt t="18000" x="5746750" y="1244600"/>
          <p14:tracePt t="18017" x="5842000" y="1244600"/>
          <p14:tracePt t="18033" x="5949950" y="1244600"/>
          <p14:tracePt t="18050" x="6026150" y="1244600"/>
          <p14:tracePt t="18066" x="6108700" y="1270000"/>
          <p14:tracePt t="18083" x="6216650" y="1270000"/>
          <p14:tracePt t="18100" x="6267450" y="1270000"/>
          <p14:tracePt t="18116" x="6318250" y="1270000"/>
          <p14:tracePt t="18133" x="6350000" y="1270000"/>
          <p14:tracePt t="18150" x="6375400" y="1270000"/>
          <p14:tracePt t="18167" x="6407150" y="1270000"/>
          <p14:tracePt t="18184" x="6426200" y="1263650"/>
          <p14:tracePt t="18200" x="6445250" y="1263650"/>
          <p14:tracePt t="18217" x="6451600" y="1263650"/>
          <p14:tracePt t="18299" x="6445250" y="1263650"/>
          <p14:tracePt t="18312" x="6438900" y="1263650"/>
          <p14:tracePt t="18319" x="6426200" y="1257300"/>
          <p14:tracePt t="18333" x="6381750" y="1250950"/>
          <p14:tracePt t="18350" x="6292850" y="1244600"/>
          <p14:tracePt t="18367" x="6115050" y="1238250"/>
          <p14:tracePt t="18384" x="5994400" y="1231900"/>
          <p14:tracePt t="18400" x="5899150" y="1231900"/>
          <p14:tracePt t="18417" x="5753100" y="1238250"/>
          <p14:tracePt t="18433" x="5645150" y="1257300"/>
          <p14:tracePt t="18450" x="5556250" y="1270000"/>
          <p14:tracePt t="18467" x="5454650" y="1289050"/>
          <p14:tracePt t="18484" x="5422900" y="1295400"/>
          <p14:tracePt t="18500" x="5403850" y="1295400"/>
          <p14:tracePt t="18542" x="5403850" y="1289050"/>
          <p14:tracePt t="18550" x="5410200" y="1276350"/>
          <p14:tracePt t="18567" x="5435600" y="1244600"/>
          <p14:tracePt t="18583" x="5537200" y="1149350"/>
          <p14:tracePt t="18600" x="5638800" y="1060450"/>
          <p14:tracePt t="18617" x="5772150" y="984250"/>
          <p14:tracePt t="18633" x="5924550" y="889000"/>
          <p14:tracePt t="18650" x="6038850" y="844550"/>
          <p14:tracePt t="18667" x="6203950" y="819150"/>
          <p14:tracePt t="18684" x="6299200" y="819150"/>
          <p14:tracePt t="18700" x="6375400" y="819150"/>
          <p14:tracePt t="18717" x="6496050" y="850900"/>
          <p14:tracePt t="18734" x="6553200" y="869950"/>
          <p14:tracePt t="18750" x="6610350" y="908050"/>
          <p14:tracePt t="18767" x="6686550" y="946150"/>
          <p14:tracePt t="18784" x="6743700" y="977900"/>
          <p14:tracePt t="18800" x="6794500" y="1035050"/>
          <p14:tracePt t="18817" x="6819900" y="1060450"/>
          <p14:tracePt t="18834" x="6832600" y="1092200"/>
          <p14:tracePt t="18850" x="6851650" y="1117600"/>
          <p14:tracePt t="18867" x="6851650" y="1123950"/>
          <p14:tracePt t="18883" x="6851650" y="1130300"/>
          <p14:tracePt t="18900" x="6851650" y="1136650"/>
          <p14:tracePt t="18917" x="6845300" y="1149350"/>
          <p14:tracePt t="18934" x="6838950" y="1162050"/>
          <p14:tracePt t="18950" x="6832600" y="1168400"/>
          <p14:tracePt t="18967" x="6819900" y="1181100"/>
          <p14:tracePt t="18983" x="6794500" y="1187450"/>
          <p14:tracePt t="19000" x="6775450" y="1200150"/>
          <p14:tracePt t="19017" x="6724650" y="1219200"/>
          <p14:tracePt t="19033" x="6699250" y="1225550"/>
          <p14:tracePt t="19050" x="6654800" y="1225550"/>
          <p14:tracePt t="19067" x="6616700" y="1225550"/>
          <p14:tracePt t="19084" x="6578600" y="1212850"/>
          <p14:tracePt t="19100" x="6508750" y="1187450"/>
          <p14:tracePt t="19117" x="6477000" y="1174750"/>
          <p14:tracePt t="19133" x="6438900" y="1168400"/>
          <p14:tracePt t="19150" x="6394450" y="1162050"/>
          <p14:tracePt t="19167" x="6369050" y="1162050"/>
          <p14:tracePt t="19183" x="6324600" y="1155700"/>
          <p14:tracePt t="19200" x="6305550" y="1155700"/>
          <p14:tracePt t="19217" x="6292850" y="1155700"/>
          <p14:tracePt t="19233" x="6286500" y="1155700"/>
          <p14:tracePt t="19405" x="6286500" y="1149350"/>
          <p14:tracePt t="19425" x="6292850" y="1149350"/>
          <p14:tracePt t="19433" x="6299200" y="1149350"/>
          <p14:tracePt t="19440" x="6318250" y="1149350"/>
          <p14:tracePt t="19450" x="6337300" y="1162050"/>
          <p14:tracePt t="19467" x="6394450" y="1181100"/>
          <p14:tracePt t="19483" x="6527800" y="1244600"/>
          <p14:tracePt t="19500" x="6629400" y="1301750"/>
          <p14:tracePt t="19517" x="6794500" y="1384300"/>
          <p14:tracePt t="19533" x="6896100" y="1428750"/>
          <p14:tracePt t="19550" x="6978650" y="1454150"/>
          <p14:tracePt t="19567" x="7061200" y="1479550"/>
          <p14:tracePt t="19583" x="7099300" y="1479550"/>
          <p14:tracePt t="19600" x="7143750" y="1479550"/>
          <p14:tracePt t="19617" x="7181850" y="1466850"/>
          <p14:tracePt t="19633" x="7200900" y="1454150"/>
          <p14:tracePt t="19650" x="7232650" y="1416050"/>
          <p14:tracePt t="19667" x="7239000" y="1377950"/>
          <p14:tracePt t="19683" x="7226300" y="1301750"/>
          <p14:tracePt t="19700" x="7194550" y="1244600"/>
          <p14:tracePt t="19717" x="7143750" y="1200150"/>
          <p14:tracePt t="19733" x="7061200" y="1130300"/>
          <p14:tracePt t="19750" x="6978650" y="1079500"/>
          <p14:tracePt t="19767" x="6864350" y="1041400"/>
          <p14:tracePt t="19783" x="6635750" y="1009650"/>
          <p14:tracePt t="19800" x="6470650" y="1009650"/>
          <p14:tracePt t="19817" x="6172200" y="1035050"/>
          <p14:tracePt t="19834" x="5988050" y="1092200"/>
          <p14:tracePt t="19850" x="5835650" y="1143000"/>
          <p14:tracePt t="19867" x="5568950" y="1225550"/>
          <p14:tracePt t="19883" x="5429250" y="1295400"/>
          <p14:tracePt t="19900" x="5264150" y="1384300"/>
          <p14:tracePt t="19917" x="5181600" y="1447800"/>
          <p14:tracePt t="19933" x="5105400" y="1498600"/>
          <p14:tracePt t="19950" x="5022850" y="1549400"/>
          <p14:tracePt t="19967" x="5003800" y="1568450"/>
          <p14:tracePt t="19983" x="4984750" y="1587500"/>
          <p14:tracePt t="20017" x="4978400" y="1587500"/>
          <p14:tracePt t="20338" x="4978400" y="1581150"/>
          <p14:tracePt t="22131" x="4978400" y="1587500"/>
          <p14:tracePt t="22137" x="4978400" y="1600200"/>
          <p14:tracePt t="22144" x="4978400" y="1619250"/>
          <p14:tracePt t="22152" x="4978400" y="1625600"/>
          <p14:tracePt t="22167" x="4965700" y="1651000"/>
          <p14:tracePt t="22183" x="4953000" y="1676400"/>
          <p14:tracePt t="22200" x="4933950" y="1720850"/>
          <p14:tracePt t="22217" x="4927600" y="1746250"/>
          <p14:tracePt t="22250" x="4908550" y="1790700"/>
          <p14:tracePt t="22283" x="4908550" y="1809750"/>
          <p14:tracePt t="22317" x="4908550" y="1816100"/>
          <p14:tracePt t="22319" x="4914900" y="1816100"/>
          <p14:tracePt t="22360" x="4921250" y="1816100"/>
          <p14:tracePt t="22374" x="4927600" y="1816100"/>
          <p14:tracePt t="22381" x="4933950" y="1809750"/>
          <p14:tracePt t="22388" x="4940300" y="1803400"/>
          <p14:tracePt t="22400" x="4946650" y="1797050"/>
          <p14:tracePt t="22417" x="4972050" y="1752600"/>
          <p14:tracePt t="22434" x="5003800" y="1720850"/>
          <p14:tracePt t="22450" x="5029200" y="1676400"/>
          <p14:tracePt t="22467" x="5041900" y="1644650"/>
          <p14:tracePt t="22484" x="5054600" y="1631950"/>
          <p14:tracePt t="22500" x="5080000" y="1593850"/>
          <p14:tracePt t="22517" x="5099050" y="1568450"/>
          <p14:tracePt t="22534" x="5137150" y="1543050"/>
          <p14:tracePt t="22550" x="5162550" y="1530350"/>
          <p14:tracePt t="22567" x="5175250" y="1517650"/>
          <p14:tracePt t="22583" x="5207000" y="1498600"/>
          <p14:tracePt t="22601" x="5245100" y="1492250"/>
          <p14:tracePt t="22617" x="5276850" y="1479550"/>
          <p14:tracePt t="22634" x="5334000" y="1479550"/>
          <p14:tracePt t="22650" x="5378450" y="1479550"/>
          <p14:tracePt t="22667" x="5416550" y="1479550"/>
          <p14:tracePt t="22684" x="5448300" y="1479550"/>
          <p14:tracePt t="22700" x="5467350" y="1479550"/>
          <p14:tracePt t="22717" x="5499100" y="1479550"/>
          <p14:tracePt t="22734" x="5524500" y="1479550"/>
          <p14:tracePt t="22750" x="5556250" y="1492250"/>
          <p14:tracePt t="22767" x="5575300" y="1492250"/>
          <p14:tracePt t="22784" x="5600700" y="1498600"/>
          <p14:tracePt t="22800" x="5619750" y="1498600"/>
          <p14:tracePt t="22817" x="5619750" y="1504950"/>
          <p14:tracePt t="22849" x="5626100" y="1504950"/>
          <p14:tracePt t="23106" x="5619750" y="1504950"/>
          <p14:tracePt t="23155" x="5613400" y="1504950"/>
          <p14:tracePt t="23190" x="5607050" y="1511300"/>
          <p14:tracePt t="23197" x="5600700" y="1511300"/>
          <p14:tracePt t="23203" x="5594350" y="1511300"/>
          <p14:tracePt t="23224" x="5588000" y="1511300"/>
          <p14:tracePt t="23238" x="5581650" y="1511300"/>
          <p14:tracePt t="23265" x="5581650" y="1517650"/>
          <p14:tracePt t="25794" x="5581650" y="1511300"/>
          <p14:tracePt t="26617" x="5581650" y="1517650"/>
          <p14:tracePt t="28784" x="5575300" y="1524000"/>
          <p14:tracePt t="28791" x="5556250" y="1543050"/>
          <p14:tracePt t="28801" x="5524500" y="1574800"/>
          <p14:tracePt t="28817" x="5467350" y="1651000"/>
          <p14:tracePt t="28834" x="5346700" y="1778000"/>
          <p14:tracePt t="28850" x="5270500" y="1847850"/>
          <p14:tracePt t="28854" x="5213350" y="1898650"/>
          <p14:tracePt t="28867" x="5149850" y="1936750"/>
          <p14:tracePt t="28884" x="4972050" y="2038350"/>
          <p14:tracePt t="28917" x="4718050" y="2139950"/>
          <p14:tracePt t="28951" x="4559300" y="2152650"/>
          <p14:tracePt t="28984" x="4508500" y="2120900"/>
          <p14:tracePt t="29001" x="4476750" y="2082800"/>
          <p14:tracePt t="29018" x="4470400" y="2051050"/>
          <p14:tracePt t="29034" x="4470400" y="1987550"/>
          <p14:tracePt t="29051" x="4489450" y="1936750"/>
          <p14:tracePt t="29067" x="4527550" y="1854200"/>
          <p14:tracePt t="29084" x="4603750" y="1752600"/>
          <p14:tracePt t="29101" x="4660900" y="1695450"/>
          <p14:tracePt t="29118" x="4762500" y="1612900"/>
          <p14:tracePt t="29134" x="4845050" y="1574800"/>
          <p14:tracePt t="29150" x="4946650" y="1543050"/>
          <p14:tracePt t="29167" x="5143500" y="1517650"/>
          <p14:tracePt t="29184" x="5251450" y="1530350"/>
          <p14:tracePt t="29200" x="5384800" y="1568450"/>
          <p14:tracePt t="29217" x="5575300" y="1651000"/>
          <p14:tracePt t="29234" x="5657850" y="1727200"/>
          <p14:tracePt t="29250" x="5791200" y="1854200"/>
          <p14:tracePt t="29267" x="5854700" y="1936750"/>
          <p14:tracePt t="29284" x="5886450" y="2019300"/>
          <p14:tracePt t="29301" x="5918200" y="2139950"/>
          <p14:tracePt t="29317" x="5918200" y="2190750"/>
          <p14:tracePt t="29334" x="5905500" y="2260600"/>
          <p14:tracePt t="29351" x="5880100" y="2311400"/>
          <p14:tracePt t="29368" x="5822950" y="2374900"/>
          <p14:tracePt t="29384" x="5689600" y="2482850"/>
          <p14:tracePt t="29401" x="5581650" y="2546350"/>
          <p14:tracePt t="29417" x="5429250" y="2609850"/>
          <p14:tracePt t="29434" x="5353050" y="2622550"/>
          <p14:tracePt t="29451" x="5276850" y="2628900"/>
          <p14:tracePt t="29467" x="5168900" y="2609850"/>
          <p14:tracePt t="29484" x="5099050" y="2578100"/>
          <p14:tracePt t="29500" x="5048250" y="2546350"/>
          <p14:tracePt t="29517" x="4978400" y="2489200"/>
          <p14:tracePt t="29534" x="4953000" y="2425700"/>
          <p14:tracePt t="29551" x="4927600" y="2298700"/>
          <p14:tracePt t="29568" x="4927600" y="2209800"/>
          <p14:tracePt t="29585" x="4972050" y="2038350"/>
          <p14:tracePt t="29601" x="5016500" y="1930400"/>
          <p14:tracePt t="29618" x="5060950" y="1841500"/>
          <p14:tracePt t="29634" x="5118100" y="1765300"/>
          <p14:tracePt t="29650" x="5187950" y="1714500"/>
          <p14:tracePt t="29667" x="5276850" y="1663700"/>
          <p14:tracePt t="29684" x="5346700" y="1638300"/>
          <p14:tracePt t="29701" x="5422900" y="1631950"/>
          <p14:tracePt t="29717" x="5562600" y="1657350"/>
          <p14:tracePt t="29734" x="5645150" y="1701800"/>
          <p14:tracePt t="29751" x="5721350" y="1758950"/>
          <p14:tracePt t="29767" x="5822950" y="1898650"/>
          <p14:tracePt t="29784" x="5867400" y="1987550"/>
          <p14:tracePt t="29800" x="5892800" y="2070100"/>
          <p14:tracePt t="29817" x="5899150" y="2159000"/>
          <p14:tracePt t="29834" x="5886450" y="2203450"/>
          <p14:tracePt t="29837" x="5873750" y="2222500"/>
          <p14:tracePt t="29851" x="5848350" y="2254250"/>
          <p14:tracePt t="29868" x="5810250" y="2305050"/>
          <p14:tracePt t="29884" x="5765800" y="2349500"/>
          <p14:tracePt t="29901" x="5651500" y="2432050"/>
          <p14:tracePt t="29918" x="5562600" y="2489200"/>
          <p14:tracePt t="29934" x="5467350" y="2533650"/>
          <p14:tracePt t="29951" x="5416550" y="2552700"/>
          <p14:tracePt t="29968" x="5365750" y="2565400"/>
          <p14:tracePt t="29984" x="5340350" y="2565400"/>
          <p14:tracePt t="30001" x="5327650" y="2565400"/>
          <p14:tracePt t="30017" x="5314950" y="2552700"/>
          <p14:tracePt t="30034" x="5302250" y="2546350"/>
          <p14:tracePt t="30692" x="5251450" y="2546350"/>
          <p14:tracePt t="30698" x="5175250" y="2546350"/>
          <p14:tracePt t="30705" x="5111750" y="2546350"/>
          <p14:tracePt t="30717" x="5048250" y="2546350"/>
          <p14:tracePt t="30734" x="4857750" y="2546350"/>
          <p14:tracePt t="30751" x="4730750" y="2546350"/>
          <p14:tracePt t="30767" x="4610100" y="2527300"/>
          <p14:tracePt t="30784" x="4470400" y="2501900"/>
          <p14:tracePt t="30817" x="4337050" y="2457450"/>
          <p14:tracePt t="30851" x="4311650" y="2438400"/>
          <p14:tracePt t="30853" x="4305300" y="2438400"/>
          <p14:tracePt t="30884" x="4298950" y="2432050"/>
          <p14:tracePt t="30901" x="4292600" y="2413000"/>
          <p14:tracePt t="30918" x="4298950" y="2368550"/>
          <p14:tracePt t="30934" x="4330700" y="2311400"/>
          <p14:tracePt t="30951" x="4406900" y="2190750"/>
          <p14:tracePt t="30967" x="4476750" y="2095500"/>
          <p14:tracePt t="30984" x="4578350" y="1993900"/>
          <p14:tracePt t="31001" x="4724400" y="1885950"/>
          <p14:tracePt t="31017" x="4806950" y="1822450"/>
          <p14:tracePt t="31034" x="4959350" y="1746250"/>
          <p14:tracePt t="31051" x="5060950" y="1720850"/>
          <p14:tracePt t="31067" x="5168900" y="1708150"/>
          <p14:tracePt t="31084" x="5302250" y="1720850"/>
          <p14:tracePt t="31101" x="5372100" y="1746250"/>
          <p14:tracePt t="31117" x="5467350" y="1809750"/>
          <p14:tracePt t="31134" x="5543550" y="1873250"/>
          <p14:tracePt t="31151" x="5626100" y="1993900"/>
          <p14:tracePt t="31167" x="5670550" y="2070100"/>
          <p14:tracePt t="31184" x="5689600" y="2127250"/>
          <p14:tracePt t="31201" x="5695950" y="2171700"/>
          <p14:tracePt t="31217" x="5689600" y="2197100"/>
          <p14:tracePt t="31234" x="5619750" y="2247900"/>
          <p14:tracePt t="31251" x="5543550" y="2292350"/>
          <p14:tracePt t="31268" x="5448300" y="2349500"/>
          <p14:tracePt t="31284" x="5270500" y="2444750"/>
          <p14:tracePt t="31301" x="5111750" y="2508250"/>
          <p14:tracePt t="31317" x="5003800" y="2540000"/>
          <p14:tracePt t="31334" x="4845050" y="2571750"/>
          <p14:tracePt t="31351" x="4768850" y="2578100"/>
          <p14:tracePt t="31367" x="4692650" y="2578100"/>
          <p14:tracePt t="31369" x="4667250" y="2565400"/>
          <p14:tracePt t="31384" x="4597400" y="2540000"/>
          <p14:tracePt t="31400" x="4552950" y="2527300"/>
          <p14:tracePt t="31418" x="4502150" y="2514600"/>
          <p14:tracePt t="31434" x="4489450" y="2501900"/>
          <p14:tracePt t="31451" x="4470400" y="2495550"/>
          <p14:tracePt t="31535" x="4464050" y="2495550"/>
          <p14:tracePt t="31542" x="4457700" y="2495550"/>
          <p14:tracePt t="31551" x="4451350" y="2495550"/>
          <p14:tracePt t="31567" x="4438650" y="2508250"/>
          <p14:tracePt t="31584" x="4400550" y="2546350"/>
          <p14:tracePt t="31601" x="4375150" y="2590800"/>
          <p14:tracePt t="31617" x="4318000" y="2679700"/>
          <p14:tracePt t="31634" x="4298950" y="2711450"/>
          <p14:tracePt t="32496" x="4292600" y="2705100"/>
          <p14:tracePt t="32504" x="4279900" y="2686050"/>
          <p14:tracePt t="32510" x="4267200" y="2667000"/>
          <p14:tracePt t="32517" x="4260850" y="2660650"/>
          <p14:tracePt t="32534" x="4235450" y="2609850"/>
          <p14:tracePt t="32551" x="4222750" y="2559050"/>
          <p14:tracePt t="32568" x="4216400" y="2463800"/>
          <p14:tracePt t="32584" x="4229100" y="2387600"/>
          <p14:tracePt t="32617" x="4356100" y="2133600"/>
          <p14:tracePt t="32651" x="4635500" y="1854200"/>
          <p14:tracePt t="32684" x="4997450" y="1631950"/>
          <p14:tracePt t="32701" x="5181600" y="1549400"/>
          <p14:tracePt t="32718" x="5372100" y="1498600"/>
          <p14:tracePt t="32734" x="5664200" y="1485900"/>
          <p14:tracePt t="32751" x="5873750" y="1517650"/>
          <p14:tracePt t="32767" x="6038850" y="1574800"/>
          <p14:tracePt t="32784" x="6229350" y="1670050"/>
          <p14:tracePt t="32801" x="6337300" y="1727200"/>
          <p14:tracePt t="32817" x="6400800" y="1790700"/>
          <p14:tracePt t="32834" x="6419850" y="1797050"/>
          <p14:tracePt t="32851" x="6419850" y="1809750"/>
          <p14:tracePt t="32886" x="6407150" y="1809750"/>
          <p14:tracePt t="32901" x="6356350" y="1822450"/>
          <p14:tracePt t="32918" x="6248400" y="1816100"/>
          <p14:tracePt t="32934" x="6134100" y="1790700"/>
          <p14:tracePt t="32951" x="5943600" y="1733550"/>
          <p14:tracePt t="32968" x="5861050" y="1695450"/>
          <p14:tracePt t="32984" x="5759450" y="1638300"/>
          <p14:tracePt t="33001" x="5695950" y="1587500"/>
          <p14:tracePt t="33018" x="5626100" y="1530350"/>
          <p14:tracePt t="33034" x="5499100" y="1428750"/>
          <p14:tracePt t="33051" x="5403850" y="1346200"/>
          <p14:tracePt t="33067" x="5200650" y="1212850"/>
          <p14:tracePt t="33084" x="5092700" y="1136650"/>
          <p14:tracePt t="33101" x="4978400" y="1073150"/>
          <p14:tracePt t="33117" x="4826000" y="990600"/>
          <p14:tracePt t="33134" x="4743450" y="946150"/>
          <p14:tracePt t="33151" x="4654550" y="908050"/>
          <p14:tracePt t="33168" x="4622800" y="889000"/>
          <p14:tracePt t="33184" x="4603750" y="882650"/>
          <p14:tracePt t="33201" x="4591050" y="876300"/>
          <p14:tracePt t="33235" x="4591050" y="869950"/>
          <p14:tracePt t="33297" x="4597400" y="876300"/>
          <p14:tracePt t="33304" x="4603750" y="889000"/>
          <p14:tracePt t="33311" x="4610100" y="895350"/>
          <p14:tracePt t="33318" x="4616450" y="908050"/>
          <p14:tracePt t="33334" x="4648200" y="920750"/>
          <p14:tracePt t="33351" x="4679950" y="946150"/>
          <p14:tracePt t="33367" x="4762500" y="984250"/>
          <p14:tracePt t="33384" x="4800600" y="996950"/>
          <p14:tracePt t="33401" x="4870450" y="1028700"/>
          <p14:tracePt t="33418" x="4908550" y="1041400"/>
          <p14:tracePt t="33434" x="4946650" y="1054100"/>
          <p14:tracePt t="33451" x="4997450" y="1073150"/>
          <p14:tracePt t="33468" x="5035550" y="1092200"/>
          <p14:tracePt t="33484" x="5060950" y="1104900"/>
          <p14:tracePt t="33501" x="5086350" y="1111250"/>
          <p14:tracePt t="33518" x="5092700" y="1117600"/>
          <p14:tracePt t="33534" x="5099050" y="1123950"/>
          <p14:tracePt t="33555" x="5099050" y="1130300"/>
          <p14:tracePt t="33583" x="5099050" y="1136650"/>
          <p14:tracePt t="33590" x="5086350" y="1149350"/>
          <p14:tracePt t="33601" x="5073650" y="1149350"/>
          <p14:tracePt t="33617" x="5022850" y="1174750"/>
          <p14:tracePt t="33634" x="4845050" y="1244600"/>
          <p14:tracePt t="33651" x="4667250" y="1314450"/>
          <p14:tracePt t="33667" x="4387850" y="1422400"/>
          <p14:tracePt t="33684" x="4222750" y="1485900"/>
          <p14:tracePt t="33701" x="3994150" y="1568450"/>
          <p14:tracePt t="33717" x="3879850" y="1619250"/>
          <p14:tracePt t="33734" x="3784600" y="1663700"/>
          <p14:tracePt t="33751" x="3714750" y="1714500"/>
          <p14:tracePt t="33768" x="3683000" y="1739900"/>
          <p14:tracePt t="33784" x="3670300" y="1752600"/>
          <p14:tracePt t="33801" x="3663950" y="1752600"/>
          <p14:tracePt t="33818" x="3657600" y="1778000"/>
          <p14:tracePt t="33834" x="3638550" y="1803400"/>
          <p14:tracePt t="33851" x="3625850" y="1822450"/>
          <p14:tracePt t="33868" x="3619500" y="1866900"/>
          <p14:tracePt t="33884" x="3613150" y="1898650"/>
          <p14:tracePt t="33901" x="3613150" y="1943100"/>
          <p14:tracePt t="33917" x="3606800" y="1993900"/>
          <p14:tracePt t="33934" x="3606800" y="2019300"/>
          <p14:tracePt t="33951" x="3606800" y="2038350"/>
          <p14:tracePt t="33967" x="3606800" y="2070100"/>
          <p14:tracePt t="33984" x="3619500" y="2095500"/>
          <p14:tracePt t="34001" x="3651250" y="2120900"/>
          <p14:tracePt t="34018" x="3683000" y="2139950"/>
          <p14:tracePt t="34034" x="3733800" y="2159000"/>
          <p14:tracePt t="34051" x="3867150" y="2171700"/>
          <p14:tracePt t="34068" x="3975100" y="2178050"/>
          <p14:tracePt t="34084" x="4064000" y="2197100"/>
          <p14:tracePt t="34101" x="4165600" y="2209800"/>
          <p14:tracePt t="34117" x="4222750" y="2216150"/>
          <p14:tracePt t="34134" x="4279900" y="2216150"/>
          <p14:tracePt t="34151" x="4337050" y="2209800"/>
          <p14:tracePt t="34168" x="4413250" y="2209800"/>
          <p14:tracePt t="34184" x="4546600" y="2203450"/>
          <p14:tracePt t="34201" x="4622800" y="2203450"/>
          <p14:tracePt t="34217" x="4730750" y="2209800"/>
          <p14:tracePt t="34234" x="4806950" y="2209800"/>
          <p14:tracePt t="34251" x="4972050" y="2216150"/>
          <p14:tracePt t="34267" x="5080000" y="2235200"/>
          <p14:tracePt t="34284" x="5187950" y="2247900"/>
          <p14:tracePt t="34301" x="5340350" y="2273300"/>
          <p14:tracePt t="34318" x="5461000" y="2286000"/>
          <p14:tracePt t="34335" x="5613400" y="2305050"/>
          <p14:tracePt t="34351" x="5702300" y="2311400"/>
          <p14:tracePt t="34368" x="5759450" y="2317750"/>
          <p14:tracePt t="34384" x="5822950" y="2324100"/>
          <p14:tracePt t="34401" x="5848350" y="2330450"/>
          <p14:tracePt t="34417" x="5886450" y="2336800"/>
          <p14:tracePt t="34434" x="5924550" y="2343150"/>
          <p14:tracePt t="34451" x="5943600" y="2349500"/>
          <p14:tracePt t="34467" x="5962650" y="2349500"/>
          <p14:tracePt t="34958" x="5956300" y="2349500"/>
          <p14:tracePt t="34965" x="5949950" y="2349500"/>
          <p14:tracePt t="34972" x="5943600" y="2349500"/>
          <p14:tracePt t="34984" x="5943600" y="2343150"/>
          <p14:tracePt t="35042" x="5943600" y="2336800"/>
          <p14:tracePt t="35051" x="5949950" y="2330450"/>
          <p14:tracePt t="35084" x="6019800" y="2305050"/>
          <p14:tracePt t="35101" x="6089650" y="2286000"/>
          <p14:tracePt t="35118" x="6210300" y="2279650"/>
          <p14:tracePt t="35134" x="6299200" y="2292350"/>
          <p14:tracePt t="35151" x="6369050" y="2305050"/>
          <p14:tracePt t="35167" x="6464300" y="2343150"/>
          <p14:tracePt t="35184" x="6515100" y="2374900"/>
          <p14:tracePt t="35201" x="6578600" y="2400300"/>
          <p14:tracePt t="35217" x="6667500" y="2432050"/>
          <p14:tracePt t="35234" x="6705600" y="2432050"/>
          <p14:tracePt t="35251" x="6756400" y="2432050"/>
          <p14:tracePt t="35268" x="6775450" y="2425700"/>
          <p14:tracePt t="35284" x="6800850" y="2425700"/>
          <p14:tracePt t="35301" x="6826250" y="2406650"/>
          <p14:tracePt t="35318" x="6845300" y="2400300"/>
          <p14:tracePt t="35334" x="6870700" y="2393950"/>
          <p14:tracePt t="35351" x="6915150" y="2381250"/>
          <p14:tracePt t="35368" x="6965950" y="2374900"/>
          <p14:tracePt t="35371" x="6991350" y="2374900"/>
          <p14:tracePt t="35384" x="7054850" y="2374900"/>
          <p14:tracePt t="35401" x="7118350" y="2374900"/>
          <p14:tracePt t="35418" x="7181850" y="2374900"/>
          <p14:tracePt t="35434" x="7264400" y="2381250"/>
          <p14:tracePt t="35451" x="7321550" y="2381250"/>
          <p14:tracePt t="35468" x="7404100" y="2400300"/>
          <p14:tracePt t="35484" x="7461250" y="2413000"/>
          <p14:tracePt t="35501" x="7518400" y="2419350"/>
          <p14:tracePt t="35518" x="7575550" y="2425700"/>
          <p14:tracePt t="35535" x="7607300" y="2425700"/>
          <p14:tracePt t="35551" x="7639050" y="2425700"/>
          <p14:tracePt t="35568" x="7651750" y="2425700"/>
          <p14:tracePt t="35584" x="7670800" y="2425700"/>
          <p14:tracePt t="35601" x="7696200" y="2425700"/>
          <p14:tracePt t="35618" x="7708900" y="2425700"/>
          <p14:tracePt t="35634" x="7734300" y="2425700"/>
          <p14:tracePt t="35651" x="7740650" y="2425700"/>
          <p14:tracePt t="35667" x="7753350" y="2425700"/>
          <p14:tracePt t="35684" x="7759700" y="2425700"/>
          <p14:tracePt t="35701" x="7772400" y="2425700"/>
          <p14:tracePt t="35718" x="7785100" y="2425700"/>
          <p14:tracePt t="35735" x="7797800" y="2425700"/>
          <p14:tracePt t="35751" x="7810500" y="2425700"/>
          <p14:tracePt t="35767" x="7823200" y="2425700"/>
          <p14:tracePt t="35784" x="7835900" y="2425700"/>
          <p14:tracePt t="35801" x="7842250" y="2425700"/>
          <p14:tracePt t="35817" x="7854950" y="2425700"/>
          <p14:tracePt t="35835" x="7861300" y="2425700"/>
          <p14:tracePt t="35851" x="7867650" y="2425700"/>
          <p14:tracePt t="35867" x="7874000" y="2425700"/>
          <p14:tracePt t="35989" x="7867650" y="2425700"/>
          <p14:tracePt t="35996" x="7861300" y="2425700"/>
          <p14:tracePt t="36003" x="7848600" y="2425700"/>
          <p14:tracePt t="36017" x="7823200" y="2425700"/>
          <p14:tracePt t="36034" x="7785100" y="2425700"/>
          <p14:tracePt t="36051" x="7734300" y="2406650"/>
          <p14:tracePt t="36068" x="7683500" y="2393950"/>
          <p14:tracePt t="36084" x="7645400" y="2393950"/>
          <p14:tracePt t="36101" x="7550150" y="2381250"/>
          <p14:tracePt t="36117" x="7467600" y="2374900"/>
          <p14:tracePt t="36134" x="7321550" y="2355850"/>
          <p14:tracePt t="36151" x="7226300" y="2349500"/>
          <p14:tracePt t="36167" x="7143750" y="2336800"/>
          <p14:tracePt t="36184" x="7042150" y="2305050"/>
          <p14:tracePt t="36201" x="6959600" y="2286000"/>
          <p14:tracePt t="36217" x="6896100" y="2247900"/>
          <p14:tracePt t="36234" x="6788150" y="2190750"/>
          <p14:tracePt t="36251" x="6743700" y="2165350"/>
          <p14:tracePt t="36269" x="6673850" y="2120900"/>
          <p14:tracePt t="36285" x="6642100" y="2108200"/>
          <p14:tracePt t="36301" x="6616700" y="2089150"/>
          <p14:tracePt t="36317" x="6591300" y="2076450"/>
          <p14:tracePt t="36351" x="6572250" y="2089150"/>
          <p14:tracePt t="36368" x="6534150" y="2101850"/>
          <p14:tracePt t="36385" x="6515100" y="2120900"/>
          <p14:tracePt t="36387" x="6502400" y="2133600"/>
          <p14:tracePt t="36401" x="6489700" y="2146300"/>
          <p14:tracePt t="36418" x="6451600" y="2171700"/>
          <p14:tracePt t="36434" x="6432550" y="2190750"/>
          <p14:tracePt t="36451" x="6413500" y="2209800"/>
          <p14:tracePt t="36468" x="6394450" y="2222500"/>
          <p14:tracePt t="36484" x="6381750" y="2241550"/>
          <p14:tracePt t="36501" x="6375400" y="2247900"/>
          <p14:tracePt t="36534" x="6369050" y="2260600"/>
          <p14:tracePt t="36551" x="6362700" y="2273300"/>
          <p14:tracePt t="36568" x="6362700" y="2286000"/>
          <p14:tracePt t="36585" x="6369050" y="2317750"/>
          <p14:tracePt t="36601" x="6388100" y="2343150"/>
          <p14:tracePt t="36617" x="6451600" y="2387600"/>
          <p14:tracePt t="36635" x="6534150" y="2406650"/>
          <p14:tracePt t="36651" x="6699250" y="2432050"/>
          <p14:tracePt t="36667" x="6794500" y="2438400"/>
          <p14:tracePt t="36685" x="6889750" y="2444750"/>
          <p14:tracePt t="36701" x="7016750" y="2438400"/>
          <p14:tracePt t="36718" x="7092950" y="2425700"/>
          <p14:tracePt t="36735" x="7226300" y="2387600"/>
          <p14:tracePt t="36751" x="7321550" y="2362200"/>
          <p14:tracePt t="36768" x="7416800" y="2349500"/>
          <p14:tracePt t="36784" x="7575550" y="2305050"/>
          <p14:tracePt t="36801" x="7651750" y="2292350"/>
          <p14:tracePt t="36818" x="7696200" y="2273300"/>
          <p14:tracePt t="36834" x="7747000" y="2260600"/>
          <p14:tracePt t="36851" x="7759700" y="2254250"/>
          <p14:tracePt t="36867" x="7772400" y="2247900"/>
          <p14:tracePt t="36930" x="7766050" y="2247900"/>
          <p14:tracePt t="36937" x="7766050" y="2228850"/>
          <p14:tracePt t="36944" x="7753350" y="2222500"/>
          <p14:tracePt t="36952" x="7734300" y="2209800"/>
          <p14:tracePt t="36968" x="7677150" y="2171700"/>
          <p14:tracePt t="36984" x="7594600" y="2127250"/>
          <p14:tracePt t="37001" x="7416800" y="2070100"/>
          <p14:tracePt t="37018" x="7296150" y="2051050"/>
          <p14:tracePt t="37034" x="7181850" y="2044700"/>
          <p14:tracePt t="37051" x="6997700" y="2044700"/>
          <p14:tracePt t="37068" x="6889750" y="2063750"/>
          <p14:tracePt t="37084" x="6781800" y="2082800"/>
          <p14:tracePt t="37101" x="6724650" y="2089150"/>
          <p14:tracePt t="37118" x="6686550" y="2101850"/>
          <p14:tracePt t="37135" x="6642100" y="2108200"/>
          <p14:tracePt t="37151" x="6610350" y="2114550"/>
          <p14:tracePt t="37168" x="6591300" y="2114550"/>
          <p14:tracePt t="37185" x="6584950" y="2120900"/>
          <p14:tracePt t="37201" x="6578600" y="2127250"/>
          <p14:tracePt t="37218" x="6572250" y="2146300"/>
          <p14:tracePt t="37235" x="6559550" y="2146300"/>
          <p14:tracePt t="37251" x="6553200" y="2165350"/>
          <p14:tracePt t="37267" x="6546850" y="2165350"/>
          <p14:tracePt t="37284" x="6540500" y="2178050"/>
          <p14:tracePt t="37348" x="6540500" y="2184400"/>
          <p14:tracePt t="37377" x="6540500" y="2190750"/>
          <p14:tracePt t="37418" x="6540500" y="2197100"/>
          <p14:tracePt t="38058" x="6540500" y="2171700"/>
          <p14:tracePt t="38065" x="6559550" y="2133600"/>
          <p14:tracePt t="38072" x="6584950" y="2089150"/>
          <p14:tracePt t="38085" x="6597650" y="2051050"/>
          <p14:tracePt t="38101" x="6680200" y="1930400"/>
          <p14:tracePt t="38118" x="6750050" y="1841500"/>
          <p14:tracePt t="38135" x="6832600" y="1733550"/>
          <p14:tracePt t="38168" x="7086600" y="1511300"/>
          <p14:tracePt t="38201" x="7404100" y="1390650"/>
          <p14:tracePt t="38235" x="7734300" y="1384300"/>
          <p14:tracePt t="38251" x="7886700" y="1416050"/>
          <p14:tracePt t="38268" x="8007350" y="1473200"/>
          <p14:tracePt t="38285" x="8191500" y="1593850"/>
          <p14:tracePt t="38301" x="8324850" y="1695450"/>
          <p14:tracePt t="38318" x="8432800" y="1822450"/>
          <p14:tracePt t="38335" x="8470900" y="1873250"/>
          <p14:tracePt t="38351" x="8502650" y="1924050"/>
          <p14:tracePt t="38368" x="8509000" y="1936750"/>
          <p14:tracePt t="38385" x="8509000" y="1949450"/>
          <p14:tracePt t="38387" x="8509000" y="1962150"/>
          <p14:tracePt t="38401" x="8509000" y="1968500"/>
          <p14:tracePt t="38418" x="8502650" y="1981200"/>
          <p14:tracePt t="38435" x="8502650" y="1993900"/>
          <p14:tracePt t="38451" x="8496300" y="2000250"/>
          <p14:tracePt t="38485" x="8489950" y="2000250"/>
          <p14:tracePt t="38501" x="8489950" y="2006600"/>
          <p14:tracePt t="39508" x="8470900" y="2006600"/>
          <p14:tracePt t="39515" x="8445500" y="2012950"/>
          <p14:tracePt t="39522" x="8420100" y="2012950"/>
          <p14:tracePt t="39535" x="8401050" y="2012950"/>
          <p14:tracePt t="39551" x="8267700" y="1974850"/>
          <p14:tracePt t="39568" x="8153400" y="1924050"/>
          <p14:tracePt t="39585" x="8007350" y="1847850"/>
          <p14:tracePt t="39618" x="7518400" y="1543050"/>
          <p14:tracePt t="39651" x="7004050" y="1289050"/>
          <p14:tracePt t="39685" x="6692900" y="1181100"/>
          <p14:tracePt t="39701" x="6623050" y="1168400"/>
          <p14:tracePt t="39718" x="6565900" y="1155700"/>
          <p14:tracePt t="39735" x="6553200" y="1155700"/>
          <p14:tracePt t="39751" x="6540500" y="1155700"/>
          <p14:tracePt t="39768" x="6534150" y="1162050"/>
          <p14:tracePt t="39785" x="6515100" y="1174750"/>
          <p14:tracePt t="39801" x="6483350" y="1212850"/>
          <p14:tracePt t="39818" x="6457950" y="1238250"/>
          <p14:tracePt t="39835" x="6432550" y="1289050"/>
          <p14:tracePt t="39851" x="6413500" y="1314450"/>
          <p14:tracePt t="39868" x="6400800" y="1346200"/>
          <p14:tracePt t="39884" x="6388100" y="1377950"/>
          <p14:tracePt t="39901" x="6381750" y="1390650"/>
          <p14:tracePt t="39918" x="6375400" y="1397000"/>
          <p14:tracePt t="39934" x="6375400" y="1403350"/>
          <p14:tracePt t="39968" x="6375400" y="1409700"/>
          <p14:tracePt t="39985" x="6375400" y="1422400"/>
          <p14:tracePt t="40001" x="6375400" y="1428750"/>
          <p14:tracePt t="40018" x="6388100" y="1441450"/>
          <p14:tracePt t="40035" x="6400800" y="1441450"/>
          <p14:tracePt t="40430" x="6362700" y="1454150"/>
          <p14:tracePt t="40437" x="6299200" y="1492250"/>
          <p14:tracePt t="40444" x="6216650" y="1530350"/>
          <p14:tracePt t="40451" x="6140450" y="1587500"/>
          <p14:tracePt t="40468" x="5981700" y="1682750"/>
          <p14:tracePt t="40485" x="5715000" y="1841500"/>
          <p14:tracePt t="40501" x="5562600" y="1936750"/>
          <p14:tracePt t="40518" x="5410200" y="2038350"/>
          <p14:tracePt t="40551" x="5048250" y="2317750"/>
          <p14:tracePt t="40585" x="4756150" y="2508250"/>
          <p14:tracePt t="40618" x="4635500" y="2565400"/>
          <p14:tracePt t="40635" x="4578350" y="2590800"/>
          <p14:tracePt t="40651" x="4552950" y="2597150"/>
          <p14:tracePt t="40668" x="4527550" y="2603500"/>
          <p14:tracePt t="40685" x="4502150" y="2609850"/>
          <p14:tracePt t="40701" x="4489450" y="2616200"/>
          <p14:tracePt t="40718" x="4464050" y="2609850"/>
          <p14:tracePt t="40735" x="4451350" y="2590800"/>
          <p14:tracePt t="40751" x="4425950" y="2527300"/>
          <p14:tracePt t="40768" x="4413250" y="2457450"/>
          <p14:tracePt t="40785" x="4413250" y="2311400"/>
          <p14:tracePt t="40801" x="4413250" y="2203450"/>
          <p14:tracePt t="40818" x="4419600" y="2101850"/>
          <p14:tracePt t="40834" x="4445000" y="1981200"/>
          <p14:tracePt t="40851" x="4476750" y="1898650"/>
          <p14:tracePt t="40868" x="4521200" y="1809750"/>
          <p14:tracePt t="40885" x="4540250" y="1771650"/>
          <p14:tracePt t="40902" x="4546600" y="1752600"/>
          <p14:tracePt t="40904" x="4552950" y="1746250"/>
          <p14:tracePt t="40918" x="4552950" y="1739900"/>
          <p14:tracePt t="40953" x="4565650" y="1733550"/>
          <p14:tracePt t="40980" x="4578350" y="1733550"/>
          <p14:tracePt t="40987" x="4578350" y="1739900"/>
          <p14:tracePt t="40994" x="4591050" y="1752600"/>
          <p14:tracePt t="41001" x="4591050" y="1758950"/>
          <p14:tracePt t="41018" x="4603750" y="1803400"/>
          <p14:tracePt t="41035" x="4603750" y="1879600"/>
          <p14:tracePt t="41051" x="4591050" y="2032000"/>
          <p14:tracePt t="41068" x="4540250" y="2184400"/>
          <p14:tracePt t="41085" x="4445000" y="2425700"/>
          <p14:tracePt t="41101" x="4375150" y="2584450"/>
          <p14:tracePt t="41118" x="4305300" y="2717800"/>
          <p14:tracePt t="41135" x="4222750" y="2927350"/>
          <p14:tracePt t="41151" x="4171950" y="3028950"/>
          <p14:tracePt t="41168" x="4127500" y="3130550"/>
          <p14:tracePt t="41184" x="4089400" y="3168650"/>
          <p14:tracePt t="41201" x="4076700" y="3194050"/>
          <p14:tracePt t="41218" x="4064000" y="3200400"/>
          <p14:tracePt t="41235" x="4064000" y="3206750"/>
          <p14:tracePt t="41315" x="4064000" y="3200400"/>
          <p14:tracePt t="42420" x="4064000" y="3206750"/>
          <p14:tracePt t="42503" x="4064000" y="3213100"/>
          <p14:tracePt t="44115" x="4064000" y="3206750"/>
          <p14:tracePt t="44122" x="4051300" y="3200400"/>
          <p14:tracePt t="44135" x="4044950" y="3194050"/>
          <p14:tracePt t="44151" x="4025900" y="3175000"/>
          <p14:tracePt t="44168" x="4013200" y="3168650"/>
          <p14:tracePt t="44185" x="4006850" y="3168650"/>
          <p14:tracePt t="44202" x="3987800" y="3155950"/>
          <p14:tracePt t="44235" x="3962400" y="3143250"/>
          <p14:tracePt t="44268" x="3937000" y="3130550"/>
          <p14:tracePt t="44301" x="3911600" y="3111500"/>
          <p14:tracePt t="44318" x="3905250" y="3098800"/>
          <p14:tracePt t="44335" x="3892550" y="3098800"/>
          <p14:tracePt t="44351" x="3892550" y="3086100"/>
          <p14:tracePt t="44368" x="3886200" y="3060700"/>
          <p14:tracePt t="44385" x="3886200" y="3041650"/>
          <p14:tracePt t="44401" x="3886200" y="3022600"/>
          <p14:tracePt t="44418" x="3886200" y="2965450"/>
          <p14:tracePt t="44435" x="3898900" y="2921000"/>
          <p14:tracePt t="44451" x="3937000" y="2832100"/>
          <p14:tracePt t="44468" x="3968750" y="2768600"/>
          <p14:tracePt t="44485" x="4013200" y="2705100"/>
          <p14:tracePt t="44502" x="4083050" y="2641600"/>
          <p14:tracePt t="44518" x="4127500" y="2609850"/>
          <p14:tracePt t="44535" x="4178300" y="2578100"/>
          <p14:tracePt t="44552" x="4222750" y="2559050"/>
          <p14:tracePt t="44568" x="4279900" y="2533650"/>
          <p14:tracePt t="44585" x="4324350" y="2527300"/>
          <p14:tracePt t="44602" x="4362450" y="2527300"/>
          <p14:tracePt t="44618" x="4419600" y="2520950"/>
          <p14:tracePt t="44635" x="4470400" y="2520950"/>
          <p14:tracePt t="44652" x="4527550" y="2533650"/>
          <p14:tracePt t="44668" x="4565650" y="2552700"/>
          <p14:tracePt t="44685" x="4591050" y="2565400"/>
          <p14:tracePt t="44701" x="4622800" y="2578100"/>
          <p14:tracePt t="44718" x="4635500" y="2597150"/>
          <p14:tracePt t="44735" x="4641850" y="2609850"/>
          <p14:tracePt t="44752" x="4641850" y="2647950"/>
          <p14:tracePt t="44768" x="4641850" y="2667000"/>
          <p14:tracePt t="44785" x="4622800" y="2705100"/>
          <p14:tracePt t="44802" x="4578350" y="2749550"/>
          <p14:tracePt t="44819" x="4533900" y="2806700"/>
          <p14:tracePt t="44835" x="4495800" y="2832100"/>
          <p14:tracePt t="44852" x="4470400" y="2851150"/>
          <p14:tracePt t="44868" x="4425950" y="2870200"/>
          <p14:tracePt t="44885" x="4406900" y="2876550"/>
          <p14:tracePt t="44902" x="4387850" y="2876550"/>
          <p14:tracePt t="44918" x="4356100" y="2876550"/>
          <p14:tracePt t="44935" x="4324350" y="2870200"/>
          <p14:tracePt t="44952" x="4292600" y="2851150"/>
          <p14:tracePt t="44968" x="4254500" y="2819400"/>
          <p14:tracePt t="44985" x="4229100" y="2794000"/>
          <p14:tracePt t="45002" x="4197350" y="2762250"/>
          <p14:tracePt t="45018" x="4178300" y="2730500"/>
          <p14:tracePt t="45035" x="4165600" y="2686050"/>
          <p14:tracePt t="45052" x="4165600" y="2647950"/>
          <p14:tracePt t="45068" x="4184650" y="2616200"/>
          <p14:tracePt t="45085" x="4216400" y="2565400"/>
          <p14:tracePt t="45102" x="4248150" y="2540000"/>
          <p14:tracePt t="45118" x="4286250" y="2514600"/>
          <p14:tracePt t="45135" x="4330700" y="2476500"/>
          <p14:tracePt t="45152" x="4375150" y="2451100"/>
          <p14:tracePt t="45168" x="4432300" y="2419350"/>
          <p14:tracePt t="45185" x="4483100" y="2413000"/>
          <p14:tracePt t="45202" x="4565650" y="2413000"/>
          <p14:tracePt t="45218" x="4629150" y="2432050"/>
          <p14:tracePt t="45235" x="4686300" y="2463800"/>
          <p14:tracePt t="45251" x="4730750" y="2495550"/>
          <p14:tracePt t="45268" x="4762500" y="2527300"/>
          <p14:tracePt t="45285" x="4781550" y="2552700"/>
          <p14:tracePt t="45302" x="4781550" y="2578100"/>
          <p14:tracePt t="45318" x="4781550" y="2584450"/>
          <p14:tracePt t="45335" x="4781550" y="2609850"/>
          <p14:tracePt t="45351" x="4762500" y="2641600"/>
          <p14:tracePt t="45368" x="4730750" y="2679700"/>
          <p14:tracePt t="45385" x="4667250" y="2743200"/>
          <p14:tracePt t="45402" x="4610100" y="2794000"/>
          <p14:tracePt t="45404" x="4591050" y="2825750"/>
          <p14:tracePt t="45418" x="4533900" y="2863850"/>
          <p14:tracePt t="45435" x="4489450" y="2889250"/>
          <p14:tracePt t="45452" x="4457700" y="2895600"/>
          <p14:tracePt t="45468" x="4425950" y="2895600"/>
          <p14:tracePt t="45485" x="4406900" y="2889250"/>
          <p14:tracePt t="45502" x="4381500" y="2876550"/>
          <p14:tracePt t="45518" x="4356100" y="2863850"/>
          <p14:tracePt t="45535" x="4349750" y="2857500"/>
          <p14:tracePt t="45551" x="4337050" y="2844800"/>
          <p14:tracePt t="45568" x="4337050" y="2838450"/>
          <p14:tracePt t="45602" x="4337050" y="2832100"/>
          <p14:tracePt t="45618" x="4337050" y="2825750"/>
          <p14:tracePt t="45649" x="4337050" y="2813050"/>
          <p14:tracePt t="45656" x="4337050" y="2806700"/>
          <p14:tracePt t="45684" x="4337050" y="2800350"/>
          <p14:tracePt t="45705" x="4343400" y="2800350"/>
          <p14:tracePt t="45747" x="4349750" y="2800350"/>
          <p14:tracePt t="46754" x="4349750" y="2794000"/>
          <p14:tracePt t="46768" x="4356100" y="2787650"/>
          <p14:tracePt t="46775" x="4356100" y="2781300"/>
          <p14:tracePt t="46785" x="4362450" y="2774950"/>
          <p14:tracePt t="46802" x="4362450" y="2762250"/>
          <p14:tracePt t="46818" x="4375150" y="2736850"/>
          <p14:tracePt t="46835" x="4394200" y="2717800"/>
          <p14:tracePt t="46868" x="4457700" y="2660650"/>
          <p14:tracePt t="46902" x="4546600" y="2609850"/>
          <p14:tracePt t="46935" x="4648200" y="2584450"/>
          <p14:tracePt t="46951" x="4692650" y="2578100"/>
          <p14:tracePt t="46968" x="4743450" y="2578100"/>
          <p14:tracePt t="46985" x="4826000" y="2590800"/>
          <p14:tracePt t="47002" x="4895850" y="2609850"/>
          <p14:tracePt t="47018" x="4978400" y="2654300"/>
          <p14:tracePt t="47035" x="5035550" y="2692400"/>
          <p14:tracePt t="47052" x="5073650" y="2724150"/>
          <p14:tracePt t="47068" x="5099050" y="2755900"/>
          <p14:tracePt t="47085" x="5105400" y="2768600"/>
          <p14:tracePt t="47118" x="5105400" y="2774950"/>
          <p14:tracePt t="47144" x="5111750" y="2781300"/>
          <p14:tracePt t="47158" x="5105400" y="2794000"/>
          <p14:tracePt t="47172" x="5105400" y="2800350"/>
          <p14:tracePt t="47185" x="5086350" y="2819400"/>
          <p14:tracePt t="47202" x="5073650" y="2832100"/>
          <p14:tracePt t="47218" x="5048250" y="2851150"/>
          <p14:tracePt t="47235" x="5016500" y="2870200"/>
          <p14:tracePt t="47251" x="4991100" y="2882900"/>
          <p14:tracePt t="47268" x="4965700" y="2895600"/>
          <p14:tracePt t="47285" x="4921250" y="2895600"/>
          <p14:tracePt t="47301" x="4889500" y="2895600"/>
          <p14:tracePt t="47318" x="4851400" y="2889250"/>
          <p14:tracePt t="47335" x="4826000" y="2876550"/>
          <p14:tracePt t="47352" x="4800600" y="2863850"/>
          <p14:tracePt t="47368" x="4794250" y="2863850"/>
          <p14:tracePt t="47385" x="4787900" y="2863850"/>
          <p14:tracePt t="47401" x="4781550" y="2857500"/>
          <p14:tracePt t="47418" x="4775200" y="2857500"/>
          <p14:tracePt t="47485" x="4768850" y="28575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340225" y="27146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7891" name="Text Box 3"/>
          <p:cNvSpPr txBox="1">
            <a:spLocks noChangeArrowheads="1"/>
          </p:cNvSpPr>
          <p:nvPr/>
        </p:nvSpPr>
        <p:spPr bwMode="auto">
          <a:xfrm>
            <a:off x="228600" y="762000"/>
            <a:ext cx="8153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eaLnBrk="1" hangingPunct="1">
              <a:spcBef>
                <a:spcPct val="50000"/>
              </a:spcBef>
              <a:buFontTx/>
              <a:buNone/>
            </a:pPr>
            <a:r>
              <a:rPr lang="en-GB" altLang="en-US" sz="2400" b="1" i="1">
                <a:solidFill>
                  <a:srgbClr val="FFCC00"/>
                </a:solidFill>
              </a:rPr>
              <a:t>Prospective study of fruit and vegetable consumption and risk of lung cancer among men and women</a:t>
            </a:r>
            <a:endParaRPr lang="en-GB" altLang="en-US" sz="2400" i="1">
              <a:solidFill>
                <a:srgbClr val="FFCC00"/>
              </a:solidFill>
            </a:endParaRPr>
          </a:p>
        </p:txBody>
      </p:sp>
      <p:sp>
        <p:nvSpPr>
          <p:cNvPr id="37892" name="Text Box 4"/>
          <p:cNvSpPr txBox="1">
            <a:spLocks noChangeArrowheads="1"/>
          </p:cNvSpPr>
          <p:nvPr/>
        </p:nvSpPr>
        <p:spPr bwMode="auto">
          <a:xfrm>
            <a:off x="533400" y="2971800"/>
            <a:ext cx="731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000" i="1">
                <a:solidFill>
                  <a:srgbClr val="FFCC00"/>
                </a:solidFill>
              </a:rPr>
              <a:t>J Natl Cancer Inst. 2000 Nov 15;92(22):1812-23</a:t>
            </a:r>
          </a:p>
        </p:txBody>
      </p:sp>
      <p:sp>
        <p:nvSpPr>
          <p:cNvPr id="37893" name="Text Box 5"/>
          <p:cNvSpPr txBox="1">
            <a:spLocks noChangeArrowheads="1"/>
          </p:cNvSpPr>
          <p:nvPr/>
        </p:nvSpPr>
        <p:spPr bwMode="auto">
          <a:xfrm>
            <a:off x="838200" y="3657600"/>
            <a:ext cx="8305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eaLnBrk="1" hangingPunct="1">
              <a:spcBef>
                <a:spcPct val="50000"/>
              </a:spcBef>
              <a:buFontTx/>
              <a:buNone/>
            </a:pPr>
            <a:r>
              <a:rPr lang="en-GB" altLang="en-US" sz="2000">
                <a:solidFill>
                  <a:srgbClr val="FFCC00"/>
                </a:solidFill>
              </a:rPr>
              <a:t>CONCLUSION:</a:t>
            </a:r>
            <a:r>
              <a:rPr lang="en-GB" altLang="en-US" sz="2000">
                <a:solidFill>
                  <a:schemeClr val="bg1"/>
                </a:solidFill>
              </a:rPr>
              <a:t> Higher fruit and vegetable intakes were associated with lower risks of lung cancer in women but not in men. It is possible that the inverse association among the women remained confounded by unmeasured smoking characteristics, although fruits and vegetables were protective in both men and women who never smoked</a:t>
            </a:r>
            <a:r>
              <a:rPr lang="nb-NO" altLang="en-US" sz="2000">
                <a:solidFill>
                  <a:schemeClr val="bg1"/>
                </a:solidFill>
              </a:rPr>
              <a:t>.</a:t>
            </a:r>
            <a:endParaRPr lang="en-GB" altLang="en-US" sz="2000">
              <a:solidFill>
                <a:schemeClr val="bg1"/>
              </a:solidFill>
            </a:endParaRPr>
          </a:p>
        </p:txBody>
      </p:sp>
      <p:sp>
        <p:nvSpPr>
          <p:cNvPr id="37894" name="Text Box 6"/>
          <p:cNvSpPr txBox="1">
            <a:spLocks noChangeArrowheads="1"/>
          </p:cNvSpPr>
          <p:nvPr/>
        </p:nvSpPr>
        <p:spPr bwMode="auto">
          <a:xfrm>
            <a:off x="0" y="20574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2000">
                <a:solidFill>
                  <a:schemeClr val="bg1"/>
                </a:solidFill>
              </a:rPr>
              <a:t>(</a:t>
            </a:r>
            <a:r>
              <a:rPr lang="en-GB" altLang="en-US" sz="2000">
                <a:solidFill>
                  <a:schemeClr val="bg1"/>
                </a:solidFill>
              </a:rPr>
              <a:t>47 778 men Health Professionals' Follow-up Study</a:t>
            </a:r>
            <a:endParaRPr lang="nb-NO" altLang="en-US" sz="2000">
              <a:solidFill>
                <a:schemeClr val="bg1"/>
              </a:solidFill>
            </a:endParaRPr>
          </a:p>
          <a:p>
            <a:pPr eaLnBrk="1" hangingPunct="1">
              <a:spcBef>
                <a:spcPct val="0"/>
              </a:spcBef>
              <a:buFontTx/>
              <a:buNone/>
            </a:pPr>
            <a:r>
              <a:rPr lang="nb-NO" altLang="en-US" sz="2000">
                <a:solidFill>
                  <a:schemeClr val="bg1"/>
                </a:solidFill>
              </a:rPr>
              <a:t> and </a:t>
            </a:r>
            <a:r>
              <a:rPr lang="en-GB" altLang="en-US" sz="2000">
                <a:solidFill>
                  <a:schemeClr val="bg1"/>
                </a:solidFill>
              </a:rPr>
              <a:t>77 283 women in the Nurses' Health Study </a:t>
            </a:r>
            <a:r>
              <a:rPr lang="nb-NO" altLang="en-US" sz="2000">
                <a:solidFill>
                  <a:schemeClr val="bg1"/>
                </a:solidFill>
              </a:rPr>
              <a:t>)</a:t>
            </a:r>
            <a:endParaRPr lang="en-GB" altLang="en-US" sz="2000">
              <a:solidFill>
                <a:schemeClr val="bg1"/>
              </a:solidFill>
            </a:endParaRPr>
          </a:p>
        </p:txBody>
      </p:sp>
      <p:sp>
        <p:nvSpPr>
          <p:cNvPr id="37895" name="Oval 7"/>
          <p:cNvSpPr>
            <a:spLocks noChangeArrowheads="1"/>
          </p:cNvSpPr>
          <p:nvPr/>
        </p:nvSpPr>
        <p:spPr bwMode="auto">
          <a:xfrm>
            <a:off x="4724400" y="3810000"/>
            <a:ext cx="3048000" cy="838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330"/>
    </mc:Choice>
    <mc:Fallback>
      <p:transition spd="slow" advTm="5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69" x="4762500" y="2851150"/>
          <p14:tracePt t="2175" x="4737100" y="2832100"/>
          <p14:tracePt t="2182" x="4718050" y="2819400"/>
          <p14:tracePt t="2196" x="4679950" y="2800350"/>
          <p14:tracePt t="2212" x="4584700" y="2743200"/>
          <p14:tracePt t="2229" x="4514850" y="2698750"/>
          <p14:tracePt t="2245" x="4375150" y="2616200"/>
          <p14:tracePt t="2262" x="4279900" y="2540000"/>
          <p14:tracePt t="2296" x="4070350" y="2241550"/>
          <p14:tracePt t="2329" x="4064000" y="1809750"/>
          <p14:tracePt t="2362" x="4260850" y="1397000"/>
          <p14:tracePt t="2379" x="4533900" y="1035050"/>
          <p14:tracePt t="2396" x="4737100" y="825500"/>
          <p14:tracePt t="2412" x="5105400" y="552450"/>
          <p14:tracePt t="2429" x="5327650" y="412750"/>
          <p14:tracePt t="2445" x="5562600" y="317500"/>
          <p14:tracePt t="2462" x="5835650" y="247650"/>
          <p14:tracePt t="2479" x="5981700" y="247650"/>
          <p14:tracePt t="2496" x="6203950" y="298450"/>
          <p14:tracePt t="2512" x="6318250" y="368300"/>
          <p14:tracePt t="2529" x="6407150" y="450850"/>
          <p14:tracePt t="2545" x="6483350" y="584200"/>
          <p14:tracePt t="2562" x="6515100" y="685800"/>
          <p14:tracePt t="2579" x="6521450" y="787400"/>
          <p14:tracePt t="2595" x="6502400" y="946150"/>
          <p14:tracePt t="2612" x="6457950" y="1035050"/>
          <p14:tracePt t="2628" x="6375400" y="1136650"/>
          <p14:tracePt t="2645" x="6286500" y="1225550"/>
          <p14:tracePt t="2662" x="6153150" y="1314450"/>
          <p14:tracePt t="2679" x="6089650" y="1352550"/>
          <p14:tracePt t="2696" x="6032500" y="1365250"/>
          <p14:tracePt t="2712" x="5943600" y="1333500"/>
          <p14:tracePt t="2729" x="5905500" y="1314450"/>
          <p14:tracePt t="4441" x="5905500" y="1301750"/>
          <p14:tracePt t="4448" x="5911850" y="1282700"/>
          <p14:tracePt t="4455" x="5918200" y="1263650"/>
          <p14:tracePt t="4462" x="5943600" y="1231900"/>
          <p14:tracePt t="4479" x="5969000" y="1168400"/>
          <p14:tracePt t="4496" x="6013450" y="1104900"/>
          <p14:tracePt t="4512" x="6096000" y="984250"/>
          <p14:tracePt t="4529" x="6165850" y="908050"/>
          <p14:tracePt t="4562" x="6356350" y="736600"/>
          <p14:tracePt t="4596" x="6623050" y="596900"/>
          <p14:tracePt t="4629" x="6896100" y="584200"/>
          <p14:tracePt t="4646" x="7016750" y="615950"/>
          <p14:tracePt t="4662" x="7162800" y="685800"/>
          <p14:tracePt t="4679" x="7346950" y="793750"/>
          <p14:tracePt t="4695" x="7461250" y="876300"/>
          <p14:tracePt t="4712" x="7613650" y="1009650"/>
          <p14:tracePt t="4729" x="7721600" y="1098550"/>
          <p14:tracePt t="4746" x="7816850" y="1206500"/>
          <p14:tracePt t="4762" x="7861300" y="1270000"/>
          <p14:tracePt t="4779" x="7886700" y="1295400"/>
          <p14:tracePt t="4796" x="7893050" y="1320800"/>
          <p14:tracePt t="4830" x="7893050" y="1333500"/>
          <p14:tracePt t="4851" x="7880350" y="1333500"/>
          <p14:tracePt t="4862" x="7874000" y="1333500"/>
          <p14:tracePt t="4879" x="7823200" y="1333500"/>
          <p14:tracePt t="4896" x="7664450" y="1346200"/>
          <p14:tracePt t="4912" x="7537450" y="1339850"/>
          <p14:tracePt t="4929" x="7289800" y="1295400"/>
          <p14:tracePt t="4946" x="7073900" y="1244600"/>
          <p14:tracePt t="4962" x="6851650" y="1168400"/>
          <p14:tracePt t="4979" x="6451600" y="1035050"/>
          <p14:tracePt t="4996" x="6178550" y="971550"/>
          <p14:tracePt t="5012" x="5753100" y="869950"/>
          <p14:tracePt t="5029" x="5568950" y="831850"/>
          <p14:tracePt t="5045" x="5365750" y="806450"/>
          <p14:tracePt t="5062" x="5111750" y="793750"/>
          <p14:tracePt t="5079" x="4997450" y="793750"/>
          <p14:tracePt t="5095" x="4851400" y="800100"/>
          <p14:tracePt t="5112" x="4794250" y="800100"/>
          <p14:tracePt t="5129" x="4749800" y="800100"/>
          <p14:tracePt t="5146" x="4705350" y="800100"/>
          <p14:tracePt t="5162" x="4692650" y="806450"/>
          <p14:tracePt t="5179" x="4679950" y="806450"/>
          <p14:tracePt t="5241" x="4673600" y="806450"/>
          <p14:tracePt t="5290" x="4679950" y="812800"/>
          <p14:tracePt t="5298" x="4686300" y="819150"/>
          <p14:tracePt t="5305" x="4686300" y="825500"/>
          <p14:tracePt t="5312" x="4699000" y="825500"/>
          <p14:tracePt t="5329" x="4718050" y="844550"/>
          <p14:tracePt t="5346" x="4775200" y="863600"/>
          <p14:tracePt t="5362" x="4819650" y="876300"/>
          <p14:tracePt t="5379" x="4889500" y="876300"/>
          <p14:tracePt t="5395" x="4997450" y="869950"/>
          <p14:tracePt t="5412" x="5086350" y="863600"/>
          <p14:tracePt t="5429" x="5213350" y="850900"/>
          <p14:tracePt t="5446" x="5321300" y="857250"/>
          <p14:tracePt t="5462" x="5397500" y="857250"/>
          <p14:tracePt t="5479" x="5562600" y="869950"/>
          <p14:tracePt t="5496" x="5689600" y="876300"/>
          <p14:tracePt t="5512" x="5810250" y="889000"/>
          <p14:tracePt t="5529" x="5975350" y="908050"/>
          <p14:tracePt t="5546" x="6051550" y="920750"/>
          <p14:tracePt t="5562" x="6153150" y="946150"/>
          <p14:tracePt t="5579" x="6197600" y="958850"/>
          <p14:tracePt t="5596" x="6229350" y="965200"/>
          <p14:tracePt t="5598" x="6248400" y="971550"/>
          <p14:tracePt t="5612" x="6273800" y="971550"/>
          <p14:tracePt t="5629" x="6292850" y="977900"/>
          <p14:tracePt t="5645" x="6305550" y="990600"/>
          <p14:tracePt t="5662" x="6311900" y="990600"/>
          <p14:tracePt t="5695" x="6305550" y="996950"/>
          <p14:tracePt t="5712" x="6299200" y="1003300"/>
          <p14:tracePt t="5729" x="6223000" y="1016000"/>
          <p14:tracePt t="5745" x="6108700" y="1041400"/>
          <p14:tracePt t="5762" x="5981700" y="1060450"/>
          <p14:tracePt t="5779" x="5702300" y="1104900"/>
          <p14:tracePt t="5796" x="5511800" y="1130300"/>
          <p14:tracePt t="5812" x="5308600" y="1155700"/>
          <p14:tracePt t="5829" x="5168900" y="1174750"/>
          <p14:tracePt t="5846" x="5048250" y="1181100"/>
          <p14:tracePt t="5862" x="4895850" y="1187450"/>
          <p14:tracePt t="5879" x="4819650" y="1193800"/>
          <p14:tracePt t="5895" x="4743450" y="1193800"/>
          <p14:tracePt t="5912" x="4610100" y="1219200"/>
          <p14:tracePt t="5929" x="4521200" y="1231900"/>
          <p14:tracePt t="5945" x="4406900" y="1263650"/>
          <p14:tracePt t="5962" x="4356100" y="1289050"/>
          <p14:tracePt t="5979" x="4311650" y="1314450"/>
          <p14:tracePt t="5996" x="4267200" y="1352550"/>
          <p14:tracePt t="6012" x="4241800" y="1384300"/>
          <p14:tracePt t="6029" x="4216400" y="1409700"/>
          <p14:tracePt t="6045" x="4203700" y="1435100"/>
          <p14:tracePt t="6434" x="4171950" y="1441450"/>
          <p14:tracePt t="6441" x="4127500" y="1447800"/>
          <p14:tracePt t="6449" x="4070350" y="1454150"/>
          <p14:tracePt t="6462" x="3917950" y="1479550"/>
          <p14:tracePt t="6479" x="3746500" y="1498600"/>
          <p14:tracePt t="6496" x="3587750" y="1511300"/>
          <p14:tracePt t="6512" x="3365500" y="1536700"/>
          <p14:tracePt t="6529" x="3213100" y="1549400"/>
          <p14:tracePt t="6563" x="2921000" y="1581150"/>
          <p14:tracePt t="6595" x="2736850" y="1587500"/>
          <p14:tracePt t="6629" x="2628900" y="1587500"/>
          <p14:tracePt t="6645" x="2603500" y="1593850"/>
          <p14:tracePt t="6662" x="2571750" y="1600200"/>
          <p14:tracePt t="6679" x="2520950" y="1606550"/>
          <p14:tracePt t="6695" x="2495550" y="1612900"/>
          <p14:tracePt t="6712" x="2463800" y="1631950"/>
          <p14:tracePt t="6729" x="2451100" y="1631950"/>
          <p14:tracePt t="6746" x="2438400" y="1631950"/>
          <p14:tracePt t="6762" x="2432050" y="1631950"/>
          <p14:tracePt t="6844" x="2432050" y="1619250"/>
          <p14:tracePt t="6852" x="2438400" y="1612900"/>
          <p14:tracePt t="6862" x="2451100" y="1593850"/>
          <p14:tracePt t="6879" x="2540000" y="1479550"/>
          <p14:tracePt t="6896" x="2641600" y="1390650"/>
          <p14:tracePt t="6912" x="2755900" y="1308100"/>
          <p14:tracePt t="6929" x="2940050" y="1225550"/>
          <p14:tracePt t="6945" x="3048000" y="1193800"/>
          <p14:tracePt t="6962" x="3175000" y="1193800"/>
          <p14:tracePt t="6979" x="3359150" y="1212850"/>
          <p14:tracePt t="6996" x="3479800" y="1250950"/>
          <p14:tracePt t="7012" x="3594100" y="1327150"/>
          <p14:tracePt t="7029" x="3651250" y="1365250"/>
          <p14:tracePt t="7046" x="3708400" y="1416050"/>
          <p14:tracePt t="7062" x="3727450" y="1447800"/>
          <p14:tracePt t="7079" x="3746500" y="1473200"/>
          <p14:tracePt t="7096" x="3752850" y="1485900"/>
          <p14:tracePt t="7112" x="3759200" y="1485900"/>
          <p14:tracePt t="7129" x="3759200" y="1492250"/>
          <p14:tracePt t="7146" x="3759200" y="1504950"/>
          <p14:tracePt t="7162" x="3727450" y="1511300"/>
          <p14:tracePt t="7179" x="3676650" y="1530350"/>
          <p14:tracePt t="7196" x="3575050" y="1555750"/>
          <p14:tracePt t="7212" x="3467100" y="1562100"/>
          <p14:tracePt t="7229" x="3302000" y="1587500"/>
          <p14:tracePt t="7246" x="3194050" y="1593850"/>
          <p14:tracePt t="7262" x="3067050" y="1600200"/>
          <p14:tracePt t="7279" x="2990850" y="1606550"/>
          <p14:tracePt t="7296" x="2921000" y="1606550"/>
          <p14:tracePt t="7312" x="2863850" y="1606550"/>
          <p14:tracePt t="7329" x="2844800" y="1606550"/>
          <p14:tracePt t="7345" x="2838450" y="1612900"/>
          <p14:tracePt t="7382" x="2832100" y="1612900"/>
          <p14:tracePt t="7395" x="2819400" y="1625600"/>
          <p14:tracePt t="7412" x="2806700" y="1631950"/>
          <p14:tracePt t="7429" x="2800350" y="1638300"/>
          <p14:tracePt t="7446" x="2787650" y="1651000"/>
          <p14:tracePt t="7463" x="2781300" y="1663700"/>
          <p14:tracePt t="7479" x="2774950" y="1663700"/>
          <p14:tracePt t="7496" x="2774950" y="1670050"/>
          <p14:tracePt t="7529" x="2774950" y="1676400"/>
          <p14:tracePt t="7549" x="2774950" y="1682750"/>
          <p14:tracePt t="7569" x="2774950" y="1689100"/>
          <p14:tracePt t="7579" x="2774950" y="1701800"/>
          <p14:tracePt t="7596" x="2774950" y="1708150"/>
          <p14:tracePt t="7612" x="2762250" y="1727200"/>
          <p14:tracePt t="7629" x="2749550" y="1752600"/>
          <p14:tracePt t="7645" x="2724150" y="1790700"/>
          <p14:tracePt t="7662" x="2692400" y="1816100"/>
          <p14:tracePt t="7679" x="2673350" y="1835150"/>
          <p14:tracePt t="7696" x="2628900" y="1866900"/>
          <p14:tracePt t="7712" x="2609850" y="1885950"/>
          <p14:tracePt t="7729" x="2578100" y="1898650"/>
          <p14:tracePt t="7745" x="2540000" y="1911350"/>
          <p14:tracePt t="7763" x="2520950" y="1930400"/>
          <p14:tracePt t="7779" x="2482850" y="1955800"/>
          <p14:tracePt t="7796" x="2457450" y="1955800"/>
          <p14:tracePt t="7813" x="2451100" y="1968500"/>
          <p14:tracePt t="7829" x="2444750" y="1974850"/>
          <p14:tracePt t="7960" x="2444750" y="1968500"/>
          <p14:tracePt t="7967" x="2444750" y="1962150"/>
          <p14:tracePt t="7979" x="2457450" y="1955800"/>
          <p14:tracePt t="7995" x="2470150" y="1943100"/>
          <p14:tracePt t="8012" x="2495550" y="1930400"/>
          <p14:tracePt t="8029" x="2533650" y="1885950"/>
          <p14:tracePt t="8045" x="2571750" y="1841500"/>
          <p14:tracePt t="8063" x="2603500" y="1797050"/>
          <p14:tracePt t="8079" x="2635250" y="1727200"/>
          <p14:tracePt t="8096" x="2647950" y="1689100"/>
          <p14:tracePt t="8112" x="2647950" y="1625600"/>
          <p14:tracePt t="8129" x="2647950" y="1593850"/>
          <p14:tracePt t="8146" x="2641600" y="1555750"/>
          <p14:tracePt t="8162" x="2609850" y="1466850"/>
          <p14:tracePt t="8179" x="2565400" y="1403350"/>
          <p14:tracePt t="8196" x="2514600" y="1320800"/>
          <p14:tracePt t="8212" x="2476500" y="1276350"/>
          <p14:tracePt t="8229" x="2432050" y="1250950"/>
          <p14:tracePt t="8246" x="2355850" y="1225550"/>
          <p14:tracePt t="8263" x="2317750" y="1225550"/>
          <p14:tracePt t="8279" x="2241550" y="1244600"/>
          <p14:tracePt t="8296" x="2178050" y="1289050"/>
          <p14:tracePt t="8313" x="2114550" y="1339850"/>
          <p14:tracePt t="8329" x="2012950" y="1454150"/>
          <p14:tracePt t="8346" x="1943100" y="1568450"/>
          <p14:tracePt t="8362" x="1898650" y="1689100"/>
          <p14:tracePt t="8379" x="1847850" y="1892300"/>
          <p14:tracePt t="8396" x="1841500" y="2006600"/>
          <p14:tracePt t="8412" x="1866900" y="2190750"/>
          <p14:tracePt t="8429" x="1924050" y="2324100"/>
          <p14:tracePt t="8446" x="2006600" y="2463800"/>
          <p14:tracePt t="8462" x="2190750" y="2654300"/>
          <p14:tracePt t="8479" x="2317750" y="2762250"/>
          <p14:tracePt t="8496" x="2457450" y="2851150"/>
          <p14:tracePt t="8513" x="2660650" y="2959100"/>
          <p14:tracePt t="8529" x="2768600" y="3009900"/>
          <p14:tracePt t="8546" x="2901950" y="3060700"/>
          <p14:tracePt t="8563" x="2990850" y="3073400"/>
          <p14:tracePt t="8579" x="3117850" y="3079750"/>
          <p14:tracePt t="8596" x="3206750" y="3073400"/>
          <p14:tracePt t="8613" x="3289300" y="3041650"/>
          <p14:tracePt t="8629" x="3352800" y="2984500"/>
          <p14:tracePt t="8646" x="3378200" y="2933700"/>
          <p14:tracePt t="8662" x="3403600" y="2851150"/>
          <p14:tracePt t="8679" x="3409950" y="2800350"/>
          <p14:tracePt t="8696" x="3409950" y="2749550"/>
          <p14:tracePt t="8712" x="3384550" y="2660650"/>
          <p14:tracePt t="8729" x="3346450" y="2578100"/>
          <p14:tracePt t="8746" x="3276600" y="2508250"/>
          <p14:tracePt t="8763" x="3155950" y="2438400"/>
          <p14:tracePt t="8779" x="3054350" y="2406650"/>
          <p14:tracePt t="8796" x="2914650" y="2400300"/>
          <p14:tracePt t="8813" x="2819400" y="2406650"/>
          <p14:tracePt t="8829" x="2724150" y="2444750"/>
          <p14:tracePt t="8846" x="2571750" y="2559050"/>
          <p14:tracePt t="8863" x="2501900" y="2647950"/>
          <p14:tracePt t="8879" x="2419350" y="2806700"/>
          <p14:tracePt t="8895" x="2387600" y="2921000"/>
          <p14:tracePt t="8912" x="2387600" y="3073400"/>
          <p14:tracePt t="8929" x="2419350" y="3155950"/>
          <p14:tracePt t="8946" x="2463800" y="3225800"/>
          <p14:tracePt t="8962" x="2565400" y="3308350"/>
          <p14:tracePt t="8979" x="2660650" y="3365500"/>
          <p14:tracePt t="8996" x="2743200" y="3403600"/>
          <p14:tracePt t="9012" x="2889250" y="3435350"/>
          <p14:tracePt t="9029" x="3016250" y="3435350"/>
          <p14:tracePt t="9045" x="3232150" y="3403600"/>
          <p14:tracePt t="9062" x="3333750" y="3384550"/>
          <p14:tracePt t="9079" x="3403600" y="3346450"/>
          <p14:tracePt t="9096" x="3454400" y="3289300"/>
          <p14:tracePt t="9113" x="3473450" y="3244850"/>
          <p14:tracePt t="9129" x="3486150" y="3181350"/>
          <p14:tracePt t="9146" x="3492500" y="3041650"/>
          <p14:tracePt t="9163" x="3448050" y="2933700"/>
          <p14:tracePt t="9179" x="3390900" y="2800350"/>
          <p14:tracePt t="9196" x="3327400" y="2717800"/>
          <p14:tracePt t="9213" x="3194050" y="2597150"/>
          <p14:tracePt t="9229" x="3086100" y="2559050"/>
          <p14:tracePt t="9246" x="3003550" y="2546350"/>
          <p14:tracePt t="9262" x="2908300" y="2546350"/>
          <p14:tracePt t="9279" x="2857500" y="2578100"/>
          <p14:tracePt t="9296" x="2787650" y="2628900"/>
          <p14:tracePt t="9312" x="2698750" y="2724150"/>
          <p14:tracePt t="9329" x="2635250" y="2787650"/>
          <p14:tracePt t="9345" x="2565400" y="2895600"/>
          <p14:tracePt t="9363" x="2540000" y="2965450"/>
          <p14:tracePt t="9379" x="2527300" y="3022600"/>
          <p14:tracePt t="9396" x="2533650" y="3092450"/>
          <p14:tracePt t="9413" x="2559050" y="3124200"/>
          <p14:tracePt t="9429" x="2628900" y="3168650"/>
          <p14:tracePt t="9446" x="2692400" y="3200400"/>
          <p14:tracePt t="9463" x="2768600" y="3213100"/>
          <p14:tracePt t="9479" x="2914650" y="3232150"/>
          <p14:tracePt t="9496" x="3041650" y="3232150"/>
          <p14:tracePt t="9512" x="3238500" y="3225800"/>
          <p14:tracePt t="9529" x="3346450" y="3219450"/>
          <p14:tracePt t="9546" x="3441700" y="3206750"/>
          <p14:tracePt t="9562" x="3575050" y="3194050"/>
          <p14:tracePt t="9579" x="3632200" y="3181350"/>
          <p14:tracePt t="9596" x="3689350" y="3162300"/>
          <p14:tracePt t="9613" x="3714750" y="3149600"/>
          <p14:tracePt t="9629" x="3721100" y="3130550"/>
          <p14:tracePt t="9646" x="3733800" y="3098800"/>
          <p14:tracePt t="9663" x="3733800" y="3067050"/>
          <p14:tracePt t="9679" x="3708400" y="3022600"/>
          <p14:tracePt t="9696" x="3600450" y="2914650"/>
          <p14:tracePt t="9713" x="3524250" y="2844800"/>
          <p14:tracePt t="9729" x="3390900" y="2768600"/>
          <p14:tracePt t="9746" x="3289300" y="2717800"/>
          <p14:tracePt t="9762" x="3187700" y="2679700"/>
          <p14:tracePt t="9779" x="3016250" y="2641600"/>
          <p14:tracePt t="9796" x="2933700" y="2635250"/>
          <p14:tracePt t="9812" x="2825750" y="2635250"/>
          <p14:tracePt t="9829" x="2774950" y="2641600"/>
          <p14:tracePt t="9846" x="2736850" y="2647950"/>
          <p14:tracePt t="9863" x="2705100" y="2654300"/>
          <p14:tracePt t="9879" x="2698750" y="2660650"/>
          <p14:tracePt t="9896" x="2686050" y="2679700"/>
          <p14:tracePt t="9913" x="2660650" y="2705100"/>
          <p14:tracePt t="9929" x="2641600" y="2736850"/>
          <p14:tracePt t="9945" x="2609850" y="2800350"/>
          <p14:tracePt t="9962" x="2603500" y="2857500"/>
          <p14:tracePt t="9979" x="2628900" y="2959100"/>
          <p14:tracePt t="9996" x="2673350" y="3035300"/>
          <p14:tracePt t="10013" x="2717800" y="3117850"/>
          <p14:tracePt t="10029" x="2813050" y="3213100"/>
          <p14:tracePt t="10046" x="2876550" y="3257550"/>
          <p14:tracePt t="10063" x="2971800" y="3314700"/>
          <p14:tracePt t="10079" x="3022600" y="3333750"/>
          <p14:tracePt t="10096" x="3073400" y="3352800"/>
          <p14:tracePt t="10097" x="3086100" y="3352800"/>
          <p14:tracePt t="10112" x="3111500" y="3352800"/>
          <p14:tracePt t="10129" x="3143250" y="3346450"/>
          <p14:tracePt t="10146" x="3168650" y="3340100"/>
          <p14:tracePt t="10163" x="3206750" y="3302000"/>
          <p14:tracePt t="10179" x="3232150" y="3276600"/>
          <p14:tracePt t="10196" x="3263900" y="3219450"/>
          <p14:tracePt t="10213" x="3270250" y="3187700"/>
          <p14:tracePt t="10229" x="3282950" y="3155950"/>
          <p14:tracePt t="10246" x="3289300" y="3111500"/>
          <p14:tracePt t="10263" x="3289300" y="3086100"/>
          <p14:tracePt t="10279" x="3276600" y="3041650"/>
          <p14:tracePt t="10296" x="3270250" y="3022600"/>
          <p14:tracePt t="10313" x="3263900" y="3003550"/>
          <p14:tracePt t="10329" x="3263900" y="2997200"/>
          <p14:tracePt t="10346" x="3263900" y="2990850"/>
          <p14:tracePt t="10378" x="3257550" y="2990850"/>
          <p14:tracePt t="10468" x="3251200" y="2990850"/>
          <p14:tracePt t="10475" x="3244850" y="2990850"/>
          <p14:tracePt t="10489" x="3232150" y="2984500"/>
          <p14:tracePt t="10496" x="3219450" y="2978150"/>
          <p14:tracePt t="10513" x="3200400" y="2971800"/>
          <p14:tracePt t="10529" x="3181350" y="2959100"/>
          <p14:tracePt t="10546" x="3136900" y="2933700"/>
          <p14:tracePt t="10563" x="3111500" y="2921000"/>
          <p14:tracePt t="10579" x="3054350" y="2914650"/>
          <p14:tracePt t="10596" x="3003550" y="2914650"/>
          <p14:tracePt t="10612" x="2952750" y="2914650"/>
          <p14:tracePt t="10629" x="2876550" y="2921000"/>
          <p14:tracePt t="10646" x="2832100" y="2921000"/>
          <p14:tracePt t="10662" x="2774950" y="2927350"/>
          <p14:tracePt t="10679" x="2755900" y="2933700"/>
          <p14:tracePt t="10696" x="2730500" y="2933700"/>
          <p14:tracePt t="10713" x="2724150" y="2940050"/>
          <p14:tracePt t="10729" x="2717800" y="2940050"/>
          <p14:tracePt t="10844" x="2717800" y="2946400"/>
          <p14:tracePt t="10865" x="2724150" y="2946400"/>
          <p14:tracePt t="10871" x="2724150" y="2952750"/>
          <p14:tracePt t="11450" x="2711450" y="2946400"/>
          <p14:tracePt t="11457" x="2673350" y="2933700"/>
          <p14:tracePt t="11464" x="2641600" y="2914650"/>
          <p14:tracePt t="11479" x="2552700" y="2863850"/>
          <p14:tracePt t="11496" x="2476500" y="2813050"/>
          <p14:tracePt t="11512" x="2381250" y="2755900"/>
          <p14:tracePt t="11529" x="2324100" y="2717800"/>
          <p14:tracePt t="11563" x="2203450" y="2647950"/>
          <p14:tracePt t="11596" x="2127250" y="2609850"/>
          <p14:tracePt t="11597" x="2114550" y="2603500"/>
          <p14:tracePt t="11629" x="2063750" y="2571750"/>
          <p14:tracePt t="11646" x="2038350" y="2540000"/>
          <p14:tracePt t="11663" x="2019300" y="2520950"/>
          <p14:tracePt t="11679" x="2006600" y="2482850"/>
          <p14:tracePt t="11696" x="2000250" y="2463800"/>
          <p14:tracePt t="11713" x="1993900" y="2444750"/>
          <p14:tracePt t="11729" x="1987550" y="2419350"/>
          <p14:tracePt t="11746" x="1981200" y="2406650"/>
          <p14:tracePt t="11763" x="1981200" y="2374900"/>
          <p14:tracePt t="11779" x="1981200" y="2349500"/>
          <p14:tracePt t="11796" x="1987550" y="2317750"/>
          <p14:tracePt t="11812" x="2012950" y="2247900"/>
          <p14:tracePt t="11829" x="2038350" y="2184400"/>
          <p14:tracePt t="11846" x="2082800" y="2108200"/>
          <p14:tracePt t="11863" x="2165350" y="1987550"/>
          <p14:tracePt t="11880" x="2266950" y="1879600"/>
          <p14:tracePt t="11896" x="2451100" y="1727200"/>
          <p14:tracePt t="11913" x="2590800" y="1644650"/>
          <p14:tracePt t="11929" x="2724150" y="1581150"/>
          <p14:tracePt t="11946" x="2940050" y="1543050"/>
          <p14:tracePt t="11963" x="3060700" y="1543050"/>
          <p14:tracePt t="11979" x="3206750" y="1574800"/>
          <p14:tracePt t="11996" x="3327400" y="1606550"/>
          <p14:tracePt t="12012" x="3448050" y="1644650"/>
          <p14:tracePt t="12029" x="3587750" y="1701800"/>
          <p14:tracePt t="12046" x="3651250" y="1727200"/>
          <p14:tracePt t="12062" x="3708400" y="1752600"/>
          <p14:tracePt t="12080" x="3727450" y="1765300"/>
          <p14:tracePt t="12096" x="3740150" y="1765300"/>
          <p14:tracePt t="12098" x="3740150" y="1771650"/>
          <p14:tracePt t="12113" x="3746500" y="1771650"/>
          <p14:tracePt t="12168" x="3746500" y="1778000"/>
          <p14:tracePt t="12194" x="3733800" y="1778000"/>
          <p14:tracePt t="12201" x="3727450" y="1778000"/>
          <p14:tracePt t="12212" x="3708400" y="1771650"/>
          <p14:tracePt t="12229" x="3619500" y="1739900"/>
          <p14:tracePt t="12246" x="3530600" y="1708150"/>
          <p14:tracePt t="12263" x="3397250" y="1663700"/>
          <p14:tracePt t="12279" x="3219450" y="1619250"/>
          <p14:tracePt t="12296" x="3098800" y="1587500"/>
          <p14:tracePt t="12313" x="2901950" y="1536700"/>
          <p14:tracePt t="12329" x="2794000" y="1517650"/>
          <p14:tracePt t="12346" x="2686050" y="1511300"/>
          <p14:tracePt t="12362" x="2559050" y="1536700"/>
          <p14:tracePt t="12379" x="2489200" y="1574800"/>
          <p14:tracePt t="12396" x="2393950" y="1625600"/>
          <p14:tracePt t="12413" x="2279650" y="1727200"/>
          <p14:tracePt t="12429" x="2203450" y="1822450"/>
          <p14:tracePt t="12446" x="2139950" y="1936750"/>
          <p14:tracePt t="12462" x="2057400" y="2139950"/>
          <p14:tracePt t="12479" x="2012950" y="2273300"/>
          <p14:tracePt t="12496" x="1962150" y="2482850"/>
          <p14:tracePt t="12513" x="1949450" y="2616200"/>
          <p14:tracePt t="12529" x="1936750" y="2736850"/>
          <p14:tracePt t="12546" x="1943100" y="2800350"/>
          <p14:tracePt t="12563" x="1949450" y="2832100"/>
          <p14:tracePt t="12579" x="1962150" y="2870200"/>
          <p14:tracePt t="12596" x="1968500" y="2882900"/>
          <p14:tracePt t="12598" x="1974850" y="2882900"/>
          <p14:tracePt t="12634" x="1974850" y="2889250"/>
          <p14:tracePt t="12766" x="1974850" y="2882900"/>
          <p14:tracePt t="12775" x="1974850" y="2876550"/>
          <p14:tracePt t="12788" x="1981200" y="2870200"/>
          <p14:tracePt t="12796" x="1981200" y="2851150"/>
          <p14:tracePt t="12813" x="1987550" y="2825750"/>
          <p14:tracePt t="12829" x="2000250" y="2768600"/>
          <p14:tracePt t="12846" x="2012950" y="2724150"/>
          <p14:tracePt t="12862" x="2019300" y="2686050"/>
          <p14:tracePt t="12879" x="2025650" y="2628900"/>
          <p14:tracePt t="12896" x="2025650" y="2590800"/>
          <p14:tracePt t="12912" x="2038350" y="2533650"/>
          <p14:tracePt t="12930" x="2044700" y="2489200"/>
          <p14:tracePt t="12946" x="2051050" y="2444750"/>
          <p14:tracePt t="12963" x="2063750" y="2387600"/>
          <p14:tracePt t="12980" x="2076450" y="2349500"/>
          <p14:tracePt t="12996" x="2108200" y="2273300"/>
          <p14:tracePt t="13013" x="2133600" y="2209800"/>
          <p14:tracePt t="13030" x="2171700" y="2139950"/>
          <p14:tracePt t="13046" x="2235200" y="2006600"/>
          <p14:tracePt t="13062" x="2279650" y="1936750"/>
          <p14:tracePt t="13079" x="2343150" y="1841500"/>
          <p14:tracePt t="13096" x="2374900" y="1790700"/>
          <p14:tracePt t="13113" x="2406650" y="1727200"/>
          <p14:tracePt t="13129" x="2470150" y="1625600"/>
          <p14:tracePt t="13146" x="2501900" y="1562100"/>
          <p14:tracePt t="13163" x="2559050" y="1479550"/>
          <p14:tracePt t="13179" x="2584450" y="1441450"/>
          <p14:tracePt t="13196" x="2603500" y="1428750"/>
          <p14:tracePt t="13212" x="2635250" y="1403350"/>
          <p14:tracePt t="13229" x="2660650" y="1397000"/>
          <p14:tracePt t="13246" x="2692400" y="1384300"/>
          <p14:tracePt t="13262" x="2705100" y="1358900"/>
          <p14:tracePt t="13798" x="2654300" y="1358900"/>
          <p14:tracePt t="13805" x="2584450" y="1365250"/>
          <p14:tracePt t="13813" x="2533650" y="1371600"/>
          <p14:tracePt t="13830" x="2413000" y="1371600"/>
          <p14:tracePt t="13846" x="2317750" y="1377950"/>
          <p14:tracePt t="13863" x="2120900" y="1409700"/>
          <p14:tracePt t="13880" x="2012950" y="1428750"/>
          <p14:tracePt t="13913" x="1847850" y="1435100"/>
          <p14:tracePt t="13946" x="1727200" y="1441450"/>
          <p14:tracePt t="13979" x="1625600" y="1460500"/>
          <p14:tracePt t="13996" x="1587500" y="1466850"/>
          <p14:tracePt t="14013" x="1536700" y="1466850"/>
          <p14:tracePt t="14029" x="1511300" y="1466850"/>
          <p14:tracePt t="14046" x="1492250" y="1466850"/>
          <p14:tracePt t="14063" x="1466850" y="1466850"/>
          <p14:tracePt t="14079" x="1460500" y="1466850"/>
          <p14:tracePt t="14096" x="1447800" y="1466850"/>
          <p14:tracePt t="14097" x="1435100" y="1466850"/>
          <p14:tracePt t="14112" x="1422400" y="1466850"/>
          <p14:tracePt t="14129" x="1409700" y="1466850"/>
          <p14:tracePt t="14146" x="1397000" y="1466850"/>
          <p14:tracePt t="14163" x="1390650" y="1466850"/>
          <p14:tracePt t="14179" x="1384300" y="1466850"/>
          <p14:tracePt t="14213" x="1377950" y="1466850"/>
          <p14:tracePt t="14229" x="1371600" y="1466850"/>
          <p14:tracePt t="14246" x="1358900" y="1479550"/>
          <p14:tracePt t="14263" x="1352550" y="1479550"/>
          <p14:tracePt t="14280" x="1346200" y="1479550"/>
          <p14:tracePt t="14333" x="1346200" y="1485900"/>
          <p14:tracePt t="14383" x="1352550" y="1485900"/>
          <p14:tracePt t="14397" x="1352550" y="1492250"/>
          <p14:tracePt t="14404" x="1358900" y="1492250"/>
          <p14:tracePt t="14413" x="1358900" y="1498600"/>
          <p14:tracePt t="14429" x="1377950" y="1504950"/>
          <p14:tracePt t="14446" x="1403350" y="1524000"/>
          <p14:tracePt t="14463" x="1422400" y="1530350"/>
          <p14:tracePt t="14479" x="1454150" y="1543050"/>
          <p14:tracePt t="14496" x="1473200" y="1549400"/>
          <p14:tracePt t="14513" x="1498600" y="1555750"/>
          <p14:tracePt t="14529" x="1517650" y="1555750"/>
          <p14:tracePt t="14546" x="1530350" y="1555750"/>
          <p14:tracePt t="14563" x="1543050" y="1549400"/>
          <p14:tracePt t="14580" x="1562100" y="1549400"/>
          <p14:tracePt t="14596" x="1574800" y="1543050"/>
          <p14:tracePt t="14613" x="1593850" y="1543050"/>
          <p14:tracePt t="14629" x="1612900" y="1543050"/>
          <p14:tracePt t="14646" x="1638300" y="1543050"/>
          <p14:tracePt t="14662" x="1663700" y="1543050"/>
          <p14:tracePt t="14679" x="1670050" y="1555750"/>
          <p14:tracePt t="14696" x="1689100" y="1562100"/>
          <p14:tracePt t="14712" x="1695450" y="1562100"/>
          <p14:tracePt t="14746" x="1701800" y="1562100"/>
          <p14:tracePt t="14762" x="1708150" y="1555750"/>
          <p14:tracePt t="14779" x="1720850" y="1549400"/>
          <p14:tracePt t="14796" x="1727200" y="1549400"/>
          <p14:tracePt t="14813" x="1746250" y="1549400"/>
          <p14:tracePt t="14829" x="1765300" y="1549400"/>
          <p14:tracePt t="14846" x="1771650" y="1549400"/>
          <p14:tracePt t="14862" x="1797050" y="1555750"/>
          <p14:tracePt t="14879" x="1816100" y="1555750"/>
          <p14:tracePt t="14896" x="1847850" y="1562100"/>
          <p14:tracePt t="14912" x="1905000" y="1581150"/>
          <p14:tracePt t="14929" x="1962150" y="1593850"/>
          <p14:tracePt t="14946" x="2025650" y="1612900"/>
          <p14:tracePt t="14962" x="2114550" y="1663700"/>
          <p14:tracePt t="14979" x="2152650" y="1670050"/>
          <p14:tracePt t="14996" x="2184400" y="1689100"/>
          <p14:tracePt t="15012" x="2203450" y="1689100"/>
          <p14:tracePt t="15030" x="2228850" y="1689100"/>
          <p14:tracePt t="15046" x="2241550" y="1689100"/>
          <p14:tracePt t="15062" x="2254250" y="1682750"/>
          <p14:tracePt t="15079" x="2266950" y="1682750"/>
          <p14:tracePt t="15096" x="2273300" y="1676400"/>
          <p14:tracePt t="15113" x="2273300" y="1670050"/>
          <p14:tracePt t="15129" x="2279650" y="1663700"/>
          <p14:tracePt t="15162" x="2279650" y="1651000"/>
          <p14:tracePt t="15179" x="2279650" y="1631950"/>
          <p14:tracePt t="15196" x="2273300" y="1612900"/>
          <p14:tracePt t="15212" x="2247900" y="1574800"/>
          <p14:tracePt t="15229" x="2235200" y="1555750"/>
          <p14:tracePt t="15246" x="2197100" y="1517650"/>
          <p14:tracePt t="15262" x="2165350" y="1492250"/>
          <p14:tracePt t="15279" x="2133600" y="1479550"/>
          <p14:tracePt t="15296" x="2070100" y="1466850"/>
          <p14:tracePt t="15312" x="2006600" y="1466850"/>
          <p14:tracePt t="15329" x="1898650" y="1447800"/>
          <p14:tracePt t="15346" x="1828800" y="1447800"/>
          <p14:tracePt t="15363" x="1784350" y="1441450"/>
          <p14:tracePt t="15379" x="1727200" y="1441450"/>
          <p14:tracePt t="15396" x="1682750" y="1441450"/>
          <p14:tracePt t="15413" x="1644650" y="1447800"/>
          <p14:tracePt t="15429" x="1593850" y="1454150"/>
          <p14:tracePt t="15446" x="1562100" y="1460500"/>
          <p14:tracePt t="15463" x="1543050" y="1460500"/>
          <p14:tracePt t="15479" x="1536700" y="1460500"/>
          <p14:tracePt t="15559" x="1536700" y="1466850"/>
          <p14:tracePt t="15678" x="1530350" y="1473200"/>
          <p14:tracePt t="15713" x="1530350" y="1479550"/>
          <p14:tracePt t="15720" x="1530350" y="1485900"/>
          <p14:tracePt t="15740" x="1530350" y="1492250"/>
          <p14:tracePt t="15783" x="1530350" y="1498600"/>
          <p14:tracePt t="15866" x="1524000" y="1504950"/>
          <p14:tracePt t="16463" x="1511300" y="1536700"/>
          <p14:tracePt t="16470" x="1485900" y="1574800"/>
          <p14:tracePt t="16479" x="1466850" y="1612900"/>
          <p14:tracePt t="16496" x="1428750" y="1676400"/>
          <p14:tracePt t="16513" x="1397000" y="1771650"/>
          <p14:tracePt t="16529" x="1377950" y="1822450"/>
          <p14:tracePt t="16546" x="1377950" y="1860550"/>
          <p14:tracePt t="16563" x="1371600" y="1898650"/>
          <p14:tracePt t="16596" x="1371600" y="1930400"/>
          <p14:tracePt t="16630" x="1460500" y="1936750"/>
          <p14:tracePt t="16663" x="1587500" y="1924050"/>
          <p14:tracePt t="16679" x="1701800" y="1924050"/>
          <p14:tracePt t="16696" x="1752600" y="1924050"/>
          <p14:tracePt t="16713" x="1828800" y="1930400"/>
          <p14:tracePt t="16729" x="1962150" y="1943100"/>
          <p14:tracePt t="16746" x="2038350" y="1949450"/>
          <p14:tracePt t="16763" x="2120900" y="1968500"/>
          <p14:tracePt t="16779" x="2165350" y="1987550"/>
          <p14:tracePt t="16796" x="2203450" y="2006600"/>
          <p14:tracePt t="16813" x="2247900" y="2025650"/>
          <p14:tracePt t="16829" x="2260600" y="2032000"/>
          <p14:tracePt t="16846" x="2273300" y="2044700"/>
          <p14:tracePt t="16879" x="2279650" y="2044700"/>
          <p14:tracePt t="16902" x="2279650" y="2051050"/>
          <p14:tracePt t="16917" x="2273300" y="2057400"/>
          <p14:tracePt t="16930" x="2235200" y="2063750"/>
          <p14:tracePt t="16946" x="2184400" y="2070100"/>
          <p14:tracePt t="16963" x="2076450" y="2089150"/>
          <p14:tracePt t="16979" x="1892300" y="2114550"/>
          <p14:tracePt t="16996" x="1778000" y="2139950"/>
          <p14:tracePt t="17013" x="1689100" y="2152650"/>
          <p14:tracePt t="17030" x="1600200" y="2184400"/>
          <p14:tracePt t="17046" x="1574800" y="2184400"/>
          <p14:tracePt t="17063" x="1562100" y="2190750"/>
          <p14:tracePt t="17111" x="1574800" y="2184400"/>
          <p14:tracePt t="17118" x="1587500" y="2178050"/>
          <p14:tracePt t="17130" x="1606550" y="2171700"/>
          <p14:tracePt t="17146" x="1689100" y="2152650"/>
          <p14:tracePt t="17163" x="1911350" y="2133600"/>
          <p14:tracePt t="17180" x="2070100" y="2127250"/>
          <p14:tracePt t="17196" x="2387600" y="2114550"/>
          <p14:tracePt t="17213" x="2616200" y="2120900"/>
          <p14:tracePt t="17229" x="2959100" y="2146300"/>
          <p14:tracePt t="17246" x="3168650" y="2146300"/>
          <p14:tracePt t="17263" x="3333750" y="2146300"/>
          <p14:tracePt t="17279" x="3581400" y="2152650"/>
          <p14:tracePt t="17296" x="3708400" y="2152650"/>
          <p14:tracePt t="17313" x="3886200" y="2152650"/>
          <p14:tracePt t="17329" x="3968750" y="2152650"/>
          <p14:tracePt t="17346" x="4025900" y="2165350"/>
          <p14:tracePt t="17363" x="4095750" y="2197100"/>
          <p14:tracePt t="17379" x="4133850" y="2216150"/>
          <p14:tracePt t="17396" x="4203700" y="2247900"/>
          <p14:tracePt t="17413" x="4229100" y="2260600"/>
          <p14:tracePt t="17429" x="4248150" y="2273300"/>
          <p14:tracePt t="17446" x="4254500" y="2279650"/>
          <p14:tracePt t="17480" x="4260850" y="2286000"/>
          <p14:tracePt t="17496" x="4260850" y="2292350"/>
          <p14:tracePt t="17513" x="4267200" y="2292350"/>
          <p14:tracePt t="17529" x="4267200" y="2298700"/>
          <p14:tracePt t="17626" x="4260850" y="2305050"/>
          <p14:tracePt t="17640" x="4254500" y="2305050"/>
          <p14:tracePt t="17647" x="4248150" y="2311400"/>
          <p14:tracePt t="17654" x="4235450" y="2317750"/>
          <p14:tracePt t="17663" x="4210050" y="2324100"/>
          <p14:tracePt t="17679" x="4146550" y="2349500"/>
          <p14:tracePt t="17696" x="4013200" y="2387600"/>
          <p14:tracePt t="17713" x="3911600" y="2400300"/>
          <p14:tracePt t="17729" x="3797300" y="2419350"/>
          <p14:tracePt t="17746" x="3619500" y="2425700"/>
          <p14:tracePt t="17763" x="3517900" y="2425700"/>
          <p14:tracePt t="17779" x="3352800" y="2419350"/>
          <p14:tracePt t="17796" x="3200400" y="2400300"/>
          <p14:tracePt t="17813" x="3060700" y="2381250"/>
          <p14:tracePt t="17829" x="2832100" y="2368550"/>
          <p14:tracePt t="17846" x="2667000" y="2349500"/>
          <p14:tracePt t="17863" x="2495550" y="2343150"/>
          <p14:tracePt t="17879" x="2432050" y="2343150"/>
          <p14:tracePt t="17896" x="2374900" y="2336800"/>
          <p14:tracePt t="17913" x="2305050" y="2336800"/>
          <p14:tracePt t="17929" x="2254250" y="2336800"/>
          <p14:tracePt t="17946" x="2209800" y="2336800"/>
          <p14:tracePt t="17963" x="2101850" y="2355850"/>
          <p14:tracePt t="17979" x="2051050" y="2374900"/>
          <p14:tracePt t="17996" x="1974850" y="2406650"/>
          <p14:tracePt t="18013" x="1943100" y="2425700"/>
          <p14:tracePt t="18030" x="1905000" y="2451100"/>
          <p14:tracePt t="18046" x="1879600" y="2463800"/>
          <p14:tracePt t="18063" x="1860550" y="2482850"/>
          <p14:tracePt t="18079" x="1835150" y="2501900"/>
          <p14:tracePt t="18096" x="1828800" y="2520950"/>
          <p14:tracePt t="18113" x="1828800" y="2527300"/>
          <p14:tracePt t="18114" x="1822450" y="2533650"/>
          <p14:tracePt t="18129" x="1816100" y="2533650"/>
          <p14:tracePt t="18146" x="1816100" y="2540000"/>
          <p14:tracePt t="18170" x="1816100" y="2546350"/>
          <p14:tracePt t="18179" x="1816100" y="2552700"/>
          <p14:tracePt t="18219" x="1816100" y="2559050"/>
          <p14:tracePt t="18226" x="1816100" y="2565400"/>
          <p14:tracePt t="18240" x="1828800" y="2565400"/>
          <p14:tracePt t="18247" x="1835150" y="2578100"/>
          <p14:tracePt t="18263" x="1866900" y="2590800"/>
          <p14:tracePt t="18280" x="1898650" y="2597150"/>
          <p14:tracePt t="18296" x="1993900" y="2603500"/>
          <p14:tracePt t="18313" x="2095500" y="2609850"/>
          <p14:tracePt t="18329" x="2209800" y="2609850"/>
          <p14:tracePt t="18346" x="2362200" y="2609850"/>
          <p14:tracePt t="18363" x="2501900" y="2609850"/>
          <p14:tracePt t="18379" x="2717800" y="2628900"/>
          <p14:tracePt t="18396" x="2863850" y="2635250"/>
          <p14:tracePt t="18413" x="2971800" y="2641600"/>
          <p14:tracePt t="18429" x="3124200" y="2641600"/>
          <p14:tracePt t="18446" x="3219450" y="2654300"/>
          <p14:tracePt t="18463" x="3378200" y="2660650"/>
          <p14:tracePt t="18479" x="3479800" y="2660650"/>
          <p14:tracePt t="18496" x="3581400" y="2660650"/>
          <p14:tracePt t="18513" x="3746500" y="2660650"/>
          <p14:tracePt t="18529" x="3848100" y="2660650"/>
          <p14:tracePt t="18546" x="3968750" y="2667000"/>
          <p14:tracePt t="18563" x="4038600" y="2667000"/>
          <p14:tracePt t="18579" x="4102100" y="2667000"/>
          <p14:tracePt t="18596" x="4165600" y="2667000"/>
          <p14:tracePt t="18613" x="4203700" y="2667000"/>
          <p14:tracePt t="18615" x="4216400" y="2667000"/>
          <p14:tracePt t="18630" x="4254500" y="2667000"/>
          <p14:tracePt t="18646" x="4279900" y="2667000"/>
          <p14:tracePt t="18663" x="4298950" y="2667000"/>
          <p14:tracePt t="18680" x="4324350" y="2667000"/>
          <p14:tracePt t="18696" x="4337050" y="2667000"/>
          <p14:tracePt t="18825" x="4337050" y="2673350"/>
          <p14:tracePt t="19020" x="4330700" y="2673350"/>
          <p14:tracePt t="19041" x="4324350" y="2673350"/>
          <p14:tracePt t="19062" x="4318000" y="2673350"/>
          <p14:tracePt t="19069" x="4305300" y="2673350"/>
          <p14:tracePt t="19079" x="4279900" y="2673350"/>
          <p14:tracePt t="19096" x="4203700" y="2660650"/>
          <p14:tracePt t="19113" x="3956050" y="2609850"/>
          <p14:tracePt t="19146" x="3308350" y="2470150"/>
          <p14:tracePt t="19180" x="2660650" y="2368550"/>
          <p14:tracePt t="19213" x="2260600" y="2355850"/>
          <p14:tracePt t="19229" x="2019300" y="2343150"/>
          <p14:tracePt t="19246" x="1847850" y="2343150"/>
          <p14:tracePt t="19264" x="1638300" y="2343150"/>
          <p14:tracePt t="19280" x="1530350" y="2336800"/>
          <p14:tracePt t="19297" x="1460500" y="2336800"/>
          <p14:tracePt t="19313" x="1397000" y="2324100"/>
          <p14:tracePt t="19330" x="1365250" y="2324100"/>
          <p14:tracePt t="19346" x="1333500" y="2311400"/>
          <p14:tracePt t="19363" x="1295400" y="2305050"/>
          <p14:tracePt t="19379" x="1276350" y="2305050"/>
          <p14:tracePt t="19396" x="1231900" y="2292350"/>
          <p14:tracePt t="19413" x="1212850" y="2286000"/>
          <p14:tracePt t="19429" x="1174750" y="2279650"/>
          <p14:tracePt t="19446" x="1123950" y="2247900"/>
          <p14:tracePt t="19463" x="1098550" y="2235200"/>
          <p14:tracePt t="19480" x="1073150" y="2203450"/>
          <p14:tracePt t="19496" x="1054100" y="2184400"/>
          <p14:tracePt t="19513" x="1022350" y="2133600"/>
          <p14:tracePt t="19834" x="996950" y="2120900"/>
          <p14:tracePt t="19840" x="958850" y="2101850"/>
          <p14:tracePt t="19849" x="927100" y="2082800"/>
          <p14:tracePt t="19863" x="831850" y="2044700"/>
          <p14:tracePt t="19880" x="736600" y="2006600"/>
          <p14:tracePt t="19896" x="584200" y="1962150"/>
          <p14:tracePt t="19913" x="495300" y="1949450"/>
          <p14:tracePt t="19947" x="330200" y="1930400"/>
          <p14:tracePt t="19979" x="260350" y="1930400"/>
          <p14:tracePt t="20013" x="241300" y="1943100"/>
          <p14:tracePt t="20029" x="222250" y="1955800"/>
          <p14:tracePt t="20047" x="209550" y="1968500"/>
          <p14:tracePt t="20063" x="190500" y="1987550"/>
          <p14:tracePt t="20080" x="158750" y="2019300"/>
          <p14:tracePt t="20097" x="146050" y="2044700"/>
          <p14:tracePt t="20099" x="139700" y="2044700"/>
          <p14:tracePt t="20113" x="127000" y="2070100"/>
          <p14:tracePt t="20129" x="107950" y="2095500"/>
          <p14:tracePt t="20146" x="88900" y="2152650"/>
          <p14:tracePt t="20163" x="76200" y="2197100"/>
          <p14:tracePt t="20180" x="69850" y="2241550"/>
          <p14:tracePt t="20196" x="57150" y="2355850"/>
          <p14:tracePt t="20213" x="63500" y="2432050"/>
          <p14:tracePt t="20230" x="82550" y="2501900"/>
          <p14:tracePt t="20247" x="133350" y="2603500"/>
          <p14:tracePt t="20263" x="177800" y="2641600"/>
          <p14:tracePt t="20280" x="254000" y="2698750"/>
          <p14:tracePt t="20296" x="298450" y="2730500"/>
          <p14:tracePt t="20313" x="349250" y="2755900"/>
          <p14:tracePt t="20330" x="412750" y="2781300"/>
          <p14:tracePt t="20347" x="463550" y="2794000"/>
          <p14:tracePt t="20363" x="552450" y="2794000"/>
          <p14:tracePt t="20380" x="622300" y="2787650"/>
          <p14:tracePt t="20396" x="679450" y="2768600"/>
          <p14:tracePt t="20413" x="755650" y="2736850"/>
          <p14:tracePt t="20429" x="800100" y="2717800"/>
          <p14:tracePt t="20446" x="863600" y="2673350"/>
          <p14:tracePt t="20463" x="895350" y="2647950"/>
          <p14:tracePt t="20480" x="920750" y="2616200"/>
          <p14:tracePt t="20496" x="965200" y="2559050"/>
          <p14:tracePt t="20513" x="984250" y="2533650"/>
          <p14:tracePt t="20529" x="990600" y="2501900"/>
          <p14:tracePt t="20546" x="996950" y="2451100"/>
          <p14:tracePt t="20563" x="996950" y="2400300"/>
          <p14:tracePt t="20579" x="990600" y="2343150"/>
          <p14:tracePt t="20597" x="965200" y="2298700"/>
          <p14:tracePt t="20599" x="952500" y="2273300"/>
          <p14:tracePt t="20613" x="927100" y="2241550"/>
          <p14:tracePt t="20629" x="895350" y="2203450"/>
          <p14:tracePt t="20646" x="869950" y="2159000"/>
          <p14:tracePt t="20663" x="793750" y="2082800"/>
          <p14:tracePt t="20680" x="749300" y="2044700"/>
          <p14:tracePt t="20697" x="666750" y="1987550"/>
          <p14:tracePt t="20713" x="615950" y="1968500"/>
          <p14:tracePt t="20730" x="565150" y="1949450"/>
          <p14:tracePt t="20746" x="482600" y="1936750"/>
          <p14:tracePt t="20763" x="444500" y="1936750"/>
          <p14:tracePt t="20781" x="400050" y="1943100"/>
          <p14:tracePt t="20797" x="368300" y="1955800"/>
          <p14:tracePt t="20813" x="349250" y="1962150"/>
          <p14:tracePt t="20829" x="323850" y="1993900"/>
          <p14:tracePt t="20847" x="304800" y="2006600"/>
          <p14:tracePt t="20863" x="292100" y="2038350"/>
          <p14:tracePt t="20879" x="279400" y="2063750"/>
          <p14:tracePt t="20897" x="279400" y="2089150"/>
          <p14:tracePt t="20913" x="273050" y="2114550"/>
          <p14:tracePt t="20930" x="273050" y="2159000"/>
          <p14:tracePt t="20946" x="279400" y="2184400"/>
          <p14:tracePt t="20963" x="298450" y="2228850"/>
          <p14:tracePt t="20979" x="323850" y="2247900"/>
          <p14:tracePt t="20996" x="349250" y="2279650"/>
          <p14:tracePt t="21013" x="393700" y="2317750"/>
          <p14:tracePt t="21030" x="438150" y="2349500"/>
          <p14:tracePt t="21046" x="501650" y="2393950"/>
          <p14:tracePt t="21063" x="546100" y="2419350"/>
          <p14:tracePt t="21080" x="584200" y="2444750"/>
          <p14:tracePt t="21097" x="666750" y="2482850"/>
          <p14:tracePt t="21113" x="711200" y="2508250"/>
          <p14:tracePt t="21130" x="774700" y="2533650"/>
          <p14:tracePt t="21147" x="819150" y="2546350"/>
          <p14:tracePt t="21163" x="876300" y="2552700"/>
          <p14:tracePt t="21180" x="908050" y="2552700"/>
          <p14:tracePt t="21197" x="946150" y="2552700"/>
          <p14:tracePt t="21213" x="971550" y="2552700"/>
          <p14:tracePt t="21230" x="984250" y="2546350"/>
          <p14:tracePt t="21246" x="990600" y="2546350"/>
          <p14:tracePt t="21263" x="996950" y="2533650"/>
          <p14:tracePt t="21280" x="996950" y="2514600"/>
          <p14:tracePt t="21296" x="996950" y="2482850"/>
          <p14:tracePt t="21313" x="990600" y="2457450"/>
          <p14:tracePt t="21330" x="965200" y="2413000"/>
          <p14:tracePt t="21346" x="933450" y="2374900"/>
          <p14:tracePt t="21363" x="901700" y="2336800"/>
          <p14:tracePt t="21379" x="863600" y="2292350"/>
          <p14:tracePt t="21397" x="800100" y="2235200"/>
          <p14:tracePt t="21413" x="762000" y="2190750"/>
          <p14:tracePt t="21430" x="679450" y="2120900"/>
          <p14:tracePt t="21447" x="615950" y="2082800"/>
          <p14:tracePt t="21463" x="514350" y="2044700"/>
          <p14:tracePt t="21480" x="457200" y="2032000"/>
          <p14:tracePt t="21496" x="406400" y="2025650"/>
          <p14:tracePt t="21513" x="342900" y="2012950"/>
          <p14:tracePt t="21530" x="304800" y="2012950"/>
          <p14:tracePt t="21546" x="273050" y="2012950"/>
          <p14:tracePt t="21563" x="254000" y="2019300"/>
          <p14:tracePt t="21580" x="241300" y="2032000"/>
          <p14:tracePt t="21596" x="228600" y="2057400"/>
          <p14:tracePt t="21613" x="222250" y="2076450"/>
          <p14:tracePt t="21615" x="222250" y="2095500"/>
          <p14:tracePt t="21630" x="222250" y="2114550"/>
          <p14:tracePt t="21647" x="222250" y="2139950"/>
          <p14:tracePt t="21663" x="241300" y="2171700"/>
          <p14:tracePt t="21680" x="273050" y="2216150"/>
          <p14:tracePt t="21696" x="317500" y="2254250"/>
          <p14:tracePt t="21713" x="412750" y="2324100"/>
          <p14:tracePt t="21729" x="488950" y="2381250"/>
          <p14:tracePt t="21746" x="571500" y="2444750"/>
          <p14:tracePt t="21763" x="698500" y="2533650"/>
          <p14:tracePt t="21780" x="755650" y="2584450"/>
          <p14:tracePt t="21796" x="806450" y="2622550"/>
          <p14:tracePt t="21813" x="869950" y="2667000"/>
          <p14:tracePt t="21830" x="914400" y="2692400"/>
          <p14:tracePt t="21846" x="971550" y="2717800"/>
          <p14:tracePt t="21863" x="1016000" y="2730500"/>
          <p14:tracePt t="21880" x="1035050" y="2730500"/>
          <p14:tracePt t="21896" x="1047750" y="2730500"/>
          <p14:tracePt t="21913" x="1054100" y="2724150"/>
          <p14:tracePt t="21930" x="1047750" y="2705100"/>
          <p14:tracePt t="21946" x="1016000" y="2667000"/>
          <p14:tracePt t="21963" x="958850" y="2603500"/>
          <p14:tracePt t="21980" x="857250" y="2470150"/>
          <p14:tracePt t="21997" x="787400" y="2362200"/>
          <p14:tracePt t="22013" x="692150" y="2228850"/>
          <p14:tracePt t="22030" x="628650" y="2165350"/>
          <p14:tracePt t="22046" x="571500" y="2095500"/>
          <p14:tracePt t="22063" x="501650" y="2006600"/>
          <p14:tracePt t="22080" x="469900" y="1974850"/>
          <p14:tracePt t="22097" x="463550" y="1962150"/>
          <p14:tracePt t="22113" x="450850" y="1949450"/>
          <p14:tracePt t="22160" x="444500" y="1949450"/>
          <p14:tracePt t="22181" x="444500" y="1955800"/>
          <p14:tracePt t="22188" x="450850" y="1955800"/>
          <p14:tracePt t="22196" x="457200" y="1962150"/>
          <p14:tracePt t="22213" x="476250" y="1981200"/>
          <p14:tracePt t="22230" x="514350" y="2038350"/>
          <p14:tracePt t="22246" x="596900" y="2159000"/>
          <p14:tracePt t="22263" x="641350" y="2235200"/>
          <p14:tracePt t="22280" x="730250" y="2393950"/>
          <p14:tracePt t="22297" x="787400" y="2489200"/>
          <p14:tracePt t="22313" x="857250" y="2609850"/>
          <p14:tracePt t="22330" x="901700" y="2686050"/>
          <p14:tracePt t="22346" x="952500" y="2749550"/>
          <p14:tracePt t="22363" x="1016000" y="2825750"/>
          <p14:tracePt t="22380" x="1041400" y="2857500"/>
          <p14:tracePt t="22396" x="1054100" y="2870200"/>
          <p14:tracePt t="22413" x="1060450" y="2876550"/>
          <p14:tracePt t="22495" x="1054100" y="2870200"/>
          <p14:tracePt t="22501" x="1047750" y="2863850"/>
          <p14:tracePt t="22513" x="1035050" y="2851150"/>
          <p14:tracePt t="22530" x="952500" y="2743200"/>
          <p14:tracePt t="22546" x="863600" y="2647950"/>
          <p14:tracePt t="22563" x="730250" y="2482850"/>
          <p14:tracePt t="22580" x="666750" y="2387600"/>
          <p14:tracePt t="22596" x="590550" y="2292350"/>
          <p14:tracePt t="22613" x="539750" y="2216150"/>
          <p14:tracePt t="22630" x="520700" y="2197100"/>
          <p14:tracePt t="22646" x="514350" y="2190750"/>
          <p14:tracePt t="22663" x="508000" y="2184400"/>
          <p14:tracePt t="22703" x="501650" y="2184400"/>
          <p14:tracePt t="22787" x="501650" y="2190750"/>
          <p14:tracePt t="22808" x="501650" y="2197100"/>
          <p14:tracePt t="22815" x="501650" y="2209800"/>
          <p14:tracePt t="22829" x="508000" y="2216150"/>
          <p14:tracePt t="22836" x="514350" y="2228850"/>
          <p14:tracePt t="22850" x="520700" y="2241550"/>
          <p14:tracePt t="22863" x="546100" y="2260600"/>
          <p14:tracePt t="22880" x="565150" y="2286000"/>
          <p14:tracePt t="22897" x="603250" y="2324100"/>
          <p14:tracePt t="22913" x="692150" y="2406650"/>
          <p14:tracePt t="22930" x="762000" y="2489200"/>
          <p14:tracePt t="22947" x="857250" y="2590800"/>
          <p14:tracePt t="22963" x="927100" y="2660650"/>
          <p14:tracePt t="22980" x="971550" y="2705100"/>
          <p14:tracePt t="22996" x="1009650" y="2749550"/>
          <p14:tracePt t="23030" x="1016000" y="2749550"/>
          <p14:tracePt t="23114" x="1022350" y="2755900"/>
          <p14:tracePt t="23134" x="1016000" y="2755900"/>
          <p14:tracePt t="23142" x="1003300" y="2749550"/>
          <p14:tracePt t="23148" x="977900" y="2730500"/>
          <p14:tracePt t="23163" x="946150" y="2692400"/>
          <p14:tracePt t="23180" x="876300" y="2628900"/>
          <p14:tracePt t="23197" x="793750" y="2559050"/>
          <p14:tracePt t="23213" x="742950" y="2514600"/>
          <p14:tracePt t="23230" x="698500" y="2476500"/>
          <p14:tracePt t="23246" x="628650" y="2413000"/>
          <p14:tracePt t="23263" x="520700" y="2330450"/>
          <p14:tracePt t="23280" x="450850" y="2273300"/>
          <p14:tracePt t="23296" x="349250" y="2216150"/>
          <p14:tracePt t="23313" x="304800" y="2184400"/>
          <p14:tracePt t="23330" x="273050" y="2165350"/>
          <p14:tracePt t="23347" x="241300" y="2152650"/>
          <p14:tracePt t="23363" x="222250" y="2152650"/>
          <p14:tracePt t="23420" x="215900" y="2152650"/>
          <p14:tracePt t="23428" x="209550" y="2152650"/>
          <p14:tracePt t="23448" x="203200" y="2152650"/>
          <p14:tracePt t="23470" x="203200" y="2159000"/>
          <p14:tracePt t="23540" x="203200" y="2165350"/>
          <p14:tracePt t="23554" x="196850" y="2171700"/>
          <p14:tracePt t="23560" x="190500" y="2178050"/>
          <p14:tracePt t="23573" x="190500" y="2184400"/>
          <p14:tracePt t="23581" x="190500" y="2190750"/>
          <p14:tracePt t="23596" x="184150" y="2197100"/>
          <p14:tracePt t="23613" x="184150" y="2203450"/>
          <p14:tracePt t="23630" x="184150" y="2216150"/>
          <p14:tracePt t="23647" x="184150" y="2222500"/>
          <p14:tracePt t="23663" x="184150" y="2228850"/>
          <p14:tracePt t="23680" x="209550" y="2254250"/>
          <p14:tracePt t="23697" x="241300" y="2279650"/>
          <p14:tracePt t="23713" x="311150" y="2330450"/>
          <p14:tracePt t="23730" x="361950" y="2368550"/>
          <p14:tracePt t="23746" x="450850" y="2413000"/>
          <p14:tracePt t="23763" x="565150" y="2470150"/>
          <p14:tracePt t="23780" x="628650" y="2489200"/>
          <p14:tracePt t="23796" x="679450" y="2501900"/>
          <p14:tracePt t="23813" x="704850" y="2501900"/>
          <p14:tracePt t="23830" x="717550" y="2489200"/>
          <p14:tracePt t="23847" x="730250" y="2476500"/>
          <p14:tracePt t="23863" x="736600" y="2457450"/>
          <p14:tracePt t="23880" x="736600" y="2419350"/>
          <p14:tracePt t="23897" x="730250" y="2374900"/>
          <p14:tracePt t="23913" x="711200" y="2336800"/>
          <p14:tracePt t="23930" x="647700" y="2241550"/>
          <p14:tracePt t="23947" x="590550" y="2203450"/>
          <p14:tracePt t="23963" x="482600" y="2152650"/>
          <p14:tracePt t="23980" x="412750" y="2127250"/>
          <p14:tracePt t="23997" x="355600" y="2114550"/>
          <p14:tracePt t="24013" x="285750" y="2108200"/>
          <p14:tracePt t="24030" x="234950" y="2114550"/>
          <p14:tracePt t="24047" x="184150" y="2133600"/>
          <p14:tracePt t="24063" x="152400" y="2146300"/>
          <p14:tracePt t="24080" x="127000" y="2159000"/>
          <p14:tracePt t="24096" x="107950" y="2178050"/>
          <p14:tracePt t="24113" x="95250" y="2209800"/>
          <p14:tracePt t="24130" x="88900" y="2228850"/>
          <p14:tracePt t="24132" x="88900" y="2241550"/>
          <p14:tracePt t="24147" x="88900" y="2260600"/>
          <p14:tracePt t="24163" x="95250" y="2279650"/>
          <p14:tracePt t="24180" x="133350" y="2298700"/>
          <p14:tracePt t="24197" x="152400" y="2317750"/>
          <p14:tracePt t="24213" x="190500" y="2330450"/>
          <p14:tracePt t="24230" x="234950" y="2336800"/>
          <p14:tracePt t="24247" x="285750" y="2336800"/>
          <p14:tracePt t="24263" x="323850" y="2330450"/>
          <p14:tracePt t="24280" x="400050" y="2324100"/>
          <p14:tracePt t="24297" x="457200" y="2305050"/>
          <p14:tracePt t="24313" x="552450" y="2286000"/>
          <p14:tracePt t="24330" x="609600" y="2266950"/>
          <p14:tracePt t="24347" x="654050" y="2247900"/>
          <p14:tracePt t="24364" x="666750" y="2235200"/>
          <p14:tracePt t="24417" x="673100" y="2235200"/>
          <p14:tracePt t="24445" x="673100" y="2241550"/>
          <p14:tracePt t="24487" x="666750" y="2241550"/>
          <p14:tracePt t="24494" x="660400" y="2241550"/>
          <p14:tracePt t="24501" x="654050" y="2241550"/>
          <p14:tracePt t="24513" x="635000" y="2235200"/>
          <p14:tracePt t="24530" x="590550" y="2235200"/>
          <p14:tracePt t="24547" x="565150" y="2235200"/>
          <p14:tracePt t="24563" x="520700" y="2247900"/>
          <p14:tracePt t="24580" x="501650" y="2254250"/>
          <p14:tracePt t="24596" x="482600" y="2266950"/>
          <p14:tracePt t="24613" x="450850" y="2286000"/>
          <p14:tracePt t="24630" x="412750" y="2305050"/>
          <p14:tracePt t="24632" x="400050" y="2311400"/>
          <p14:tracePt t="24647" x="381000" y="2330450"/>
          <p14:tracePt t="24663" x="349250" y="2349500"/>
          <p14:tracePt t="24680" x="323850" y="2362200"/>
          <p14:tracePt t="24697" x="298450" y="2374900"/>
          <p14:tracePt t="24713" x="285750" y="2381250"/>
          <p14:tracePt t="24730" x="273050" y="2387600"/>
          <p14:tracePt t="24747" x="266700" y="2387600"/>
          <p14:tracePt t="24856" x="260350" y="2393950"/>
          <p14:tracePt t="24863" x="254000" y="2393950"/>
          <p14:tracePt t="24877" x="254000" y="2400300"/>
          <p14:tracePt t="24897" x="247650" y="2406650"/>
          <p14:tracePt t="24905" x="234950" y="2406650"/>
          <p14:tracePt t="24913" x="234950" y="2413000"/>
          <p14:tracePt t="24930" x="215900" y="2413000"/>
          <p14:tracePt t="24946" x="203200" y="2419350"/>
          <p14:tracePt t="24963" x="196850" y="2425700"/>
          <p14:tracePt t="24980" x="184150" y="2425700"/>
          <p14:tracePt t="24997" x="158750" y="2432050"/>
          <p14:tracePt t="25013" x="146050" y="2432050"/>
          <p14:tracePt t="25030" x="139700" y="2432050"/>
          <p14:tracePt t="25226" x="146050" y="2432050"/>
          <p14:tracePt t="25231" x="152400" y="2432050"/>
          <p14:tracePt t="25245" x="158750" y="2432050"/>
          <p14:tracePt t="25253" x="165100" y="2432050"/>
          <p14:tracePt t="25267" x="177800" y="2432050"/>
          <p14:tracePt t="25280" x="184150" y="2432050"/>
          <p14:tracePt t="25297" x="190500" y="2432050"/>
          <p14:tracePt t="25314" x="203200" y="2432050"/>
          <p14:tracePt t="25330" x="209550" y="2432050"/>
          <p14:tracePt t="25347" x="215900" y="2444750"/>
          <p14:tracePt t="25364" x="222250" y="2444750"/>
          <p14:tracePt t="25397" x="234950" y="2444750"/>
          <p14:tracePt t="25545" x="241300" y="2451100"/>
          <p14:tracePt t="25803" x="241300" y="2444750"/>
          <p14:tracePt t="25810" x="241300" y="2438400"/>
          <p14:tracePt t="25831" x="247650" y="2438400"/>
          <p14:tracePt t="25838" x="247650" y="2432050"/>
          <p14:tracePt t="25846" x="247650" y="2425700"/>
          <p14:tracePt t="25863" x="260350" y="2419350"/>
          <p14:tracePt t="25880" x="279400" y="2400300"/>
          <p14:tracePt t="25896" x="292100" y="2393950"/>
          <p14:tracePt t="25930" x="336550" y="2381250"/>
          <p14:tracePt t="25963" x="374650" y="2381250"/>
          <p14:tracePt t="25997" x="400050" y="2387600"/>
          <p14:tracePt t="26013" x="412750" y="2393950"/>
          <p14:tracePt t="26030" x="419100" y="2400300"/>
          <p14:tracePt t="26047" x="425450" y="2406650"/>
          <p14:tracePt t="26064" x="425450" y="2413000"/>
          <p14:tracePt t="26130" x="431800" y="2413000"/>
          <p14:tracePt t="26165" x="431800" y="2419350"/>
          <p14:tracePt t="26187" x="419100" y="2419350"/>
          <p14:tracePt t="26193" x="406400" y="2419350"/>
          <p14:tracePt t="26200" x="393700" y="2419350"/>
          <p14:tracePt t="26214" x="349250" y="2413000"/>
          <p14:tracePt t="26230" x="298450" y="2400300"/>
          <p14:tracePt t="26247" x="260350" y="2393950"/>
          <p14:tracePt t="26263" x="196850" y="2381250"/>
          <p14:tracePt t="26280" x="158750" y="2374900"/>
          <p14:tracePt t="26296" x="133350" y="2368550"/>
          <p14:tracePt t="26313" x="107950" y="2362200"/>
          <p14:tracePt t="26330" x="95250" y="2362200"/>
          <p14:tracePt t="26346" x="95250" y="2355850"/>
          <p14:tracePt t="26396" x="95250" y="2349500"/>
          <p14:tracePt t="26458" x="101600" y="2349500"/>
          <p14:tracePt t="26465" x="107950" y="2343150"/>
          <p14:tracePt t="26472" x="120650" y="2336800"/>
          <p14:tracePt t="26480" x="139700" y="2336800"/>
          <p14:tracePt t="26497" x="171450" y="2330450"/>
          <p14:tracePt t="26513" x="234950" y="2324100"/>
          <p14:tracePt t="26530" x="285750" y="2324100"/>
          <p14:tracePt t="26547" x="323850" y="2324100"/>
          <p14:tracePt t="26563" x="393700" y="2330450"/>
          <p14:tracePt t="26580" x="438150" y="2336800"/>
          <p14:tracePt t="26597" x="514350" y="2355850"/>
          <p14:tracePt t="26614" x="552450" y="2362200"/>
          <p14:tracePt t="26630" x="584200" y="2374900"/>
          <p14:tracePt t="26633" x="596900" y="2374900"/>
          <p14:tracePt t="26647" x="628650" y="2374900"/>
          <p14:tracePt t="26663" x="641350" y="2374900"/>
          <p14:tracePt t="26681" x="660400" y="2374900"/>
          <p14:tracePt t="26697" x="666750" y="2374900"/>
          <p14:tracePt t="26730" x="666750" y="2381250"/>
          <p14:tracePt t="26757" x="666750" y="2387600"/>
          <p14:tracePt t="26814" x="673100" y="2387600"/>
          <p14:tracePt t="26855" x="673100" y="2393950"/>
          <p14:tracePt t="27454" x="666750" y="2393950"/>
          <p14:tracePt t="27461" x="654050" y="2400300"/>
          <p14:tracePt t="27467" x="641350" y="2419350"/>
          <p14:tracePt t="27480" x="628650" y="2432050"/>
          <p14:tracePt t="27497" x="590550" y="2463800"/>
          <p14:tracePt t="27513" x="565150" y="2489200"/>
          <p14:tracePt t="27530" x="527050" y="2514600"/>
          <p14:tracePt t="27564" x="495300" y="2533650"/>
          <p14:tracePt t="27630" x="482600" y="2559050"/>
          <p14:tracePt t="27647" x="482600" y="2571750"/>
          <p14:tracePt t="27650" x="482600" y="2584450"/>
          <p14:tracePt t="27663" x="488950" y="2603500"/>
          <p14:tracePt t="27680" x="495300" y="2622550"/>
          <p14:tracePt t="27697" x="527050" y="2667000"/>
          <p14:tracePt t="27713" x="546100" y="2686050"/>
          <p14:tracePt t="27730" x="571500" y="2711450"/>
          <p14:tracePt t="27746" x="596900" y="2730500"/>
          <p14:tracePt t="27764" x="622300" y="2743200"/>
          <p14:tracePt t="27780" x="647700" y="2743200"/>
          <p14:tracePt t="27797" x="698500" y="2743200"/>
          <p14:tracePt t="27813" x="749300" y="2730500"/>
          <p14:tracePt t="27830" x="831850" y="2711450"/>
          <p14:tracePt t="27847" x="882650" y="2698750"/>
          <p14:tracePt t="27863" x="927100" y="2692400"/>
          <p14:tracePt t="27880" x="977900" y="2686050"/>
          <p14:tracePt t="27897" x="1003300" y="2679700"/>
          <p14:tracePt t="27913" x="1054100" y="2673350"/>
          <p14:tracePt t="27930" x="1079500" y="2673350"/>
          <p14:tracePt t="27947" x="1092200" y="2673350"/>
          <p14:tracePt t="27983" x="1098550" y="2673350"/>
          <p14:tracePt t="28185" x="1098550" y="2679700"/>
          <p14:tracePt t="29248" x="1092200" y="2686050"/>
          <p14:tracePt t="29262" x="1085850" y="2686050"/>
          <p14:tracePt t="29283" x="1079500" y="2692400"/>
          <p14:tracePt t="29289" x="1073150" y="2692400"/>
          <p14:tracePt t="29339" x="1066800" y="2692400"/>
          <p14:tracePt t="29346" x="1060450" y="2692400"/>
          <p14:tracePt t="29353" x="1054100" y="2692400"/>
          <p14:tracePt t="29380" x="1041400" y="2692400"/>
          <p14:tracePt t="29414" x="1028700" y="2698750"/>
          <p14:tracePt t="29430" x="1022350" y="2698750"/>
          <p14:tracePt t="29521" x="1016000" y="2698750"/>
          <p14:tracePt t="29527" x="1009650" y="2698750"/>
          <p14:tracePt t="29541" x="1003300" y="2698750"/>
          <p14:tracePt t="29555" x="996950" y="2698750"/>
          <p14:tracePt t="29564" x="990600" y="2692400"/>
          <p14:tracePt t="29590" x="984250" y="2686050"/>
          <p14:tracePt t="29639" x="977900" y="2686050"/>
          <p14:tracePt t="29833" x="971550" y="2686050"/>
          <p14:tracePt t="29847" x="965200" y="2686050"/>
          <p14:tracePt t="29854" x="952500" y="2686050"/>
          <p14:tracePt t="29868" x="939800" y="2686050"/>
          <p14:tracePt t="29880" x="927100" y="2679700"/>
          <p14:tracePt t="29897" x="908050" y="2667000"/>
          <p14:tracePt t="29913" x="901700" y="2667000"/>
          <p14:tracePt t="29930" x="895350" y="2667000"/>
          <p14:tracePt t="29993" x="889000" y="2667000"/>
          <p14:tracePt t="30007" x="882650" y="2660650"/>
          <p14:tracePt t="30015" x="869950" y="2654300"/>
          <p14:tracePt t="30021" x="863600" y="2647950"/>
          <p14:tracePt t="30030" x="850900" y="2647950"/>
          <p14:tracePt t="30047" x="831850" y="2635250"/>
          <p14:tracePt t="30063" x="812800" y="2622550"/>
          <p14:tracePt t="30080" x="806450" y="2622550"/>
          <p14:tracePt t="30114" x="800100" y="2609850"/>
          <p14:tracePt t="30147" x="787400" y="2590800"/>
          <p14:tracePt t="30164" x="768350" y="2571750"/>
          <p14:tracePt t="30180" x="755650" y="2533650"/>
          <p14:tracePt t="30197" x="742950" y="2501900"/>
          <p14:tracePt t="30214" x="736600" y="2495550"/>
          <p14:tracePt t="30230" x="730250" y="2482850"/>
          <p14:tracePt t="30247" x="723900" y="2457450"/>
          <p14:tracePt t="30263" x="717550" y="2438400"/>
          <p14:tracePt t="30280" x="711200" y="2381250"/>
          <p14:tracePt t="30297" x="704850" y="2343150"/>
          <p14:tracePt t="30313" x="698500" y="2305050"/>
          <p14:tracePt t="30330" x="698500" y="2273300"/>
          <p14:tracePt t="30347" x="698500" y="2254250"/>
          <p14:tracePt t="30364" x="698500" y="2222500"/>
          <p14:tracePt t="30380" x="704850" y="2190750"/>
          <p14:tracePt t="30397" x="730250" y="2114550"/>
          <p14:tracePt t="30414" x="762000" y="2051050"/>
          <p14:tracePt t="30430" x="806450" y="1974850"/>
          <p14:tracePt t="30447" x="882650" y="1873250"/>
          <p14:tracePt t="30464" x="946150" y="1816100"/>
          <p14:tracePt t="30480" x="1085850" y="1720850"/>
          <p14:tracePt t="30497" x="1200150" y="1657350"/>
          <p14:tracePt t="30514" x="1339850" y="1587500"/>
          <p14:tracePt t="30530" x="1638300" y="1479550"/>
          <p14:tracePt t="30547" x="1809750" y="1428750"/>
          <p14:tracePt t="30564" x="2063750" y="1352550"/>
          <p14:tracePt t="30580" x="2203450" y="1308100"/>
          <p14:tracePt t="30597" x="2336800" y="1257300"/>
          <p14:tracePt t="30613" x="2508250" y="1193800"/>
          <p14:tracePt t="30630" x="2628900" y="1155700"/>
          <p14:tracePt t="30647" x="2825750" y="1111250"/>
          <p14:tracePt t="30664" x="2933700" y="1098550"/>
          <p14:tracePt t="30680" x="3028950" y="1098550"/>
          <p14:tracePt t="30697" x="3181350" y="1098550"/>
          <p14:tracePt t="30714" x="3282950" y="1123950"/>
          <p14:tracePt t="30730" x="3365500" y="1149350"/>
          <p14:tracePt t="30747" x="3448050" y="1174750"/>
          <p14:tracePt t="30764" x="3486150" y="1193800"/>
          <p14:tracePt t="30780" x="3511550" y="1206500"/>
          <p14:tracePt t="30814" x="3517900" y="1206500"/>
          <p14:tracePt t="30871" x="3505200" y="1206500"/>
          <p14:tracePt t="30878" x="3492500" y="1206500"/>
          <p14:tracePt t="30885" x="3473450" y="1206500"/>
          <p14:tracePt t="30897" x="3441700" y="1206500"/>
          <p14:tracePt t="30914" x="3302000" y="1206500"/>
          <p14:tracePt t="30930" x="3175000" y="1206500"/>
          <p14:tracePt t="30947" x="2952750" y="1206500"/>
          <p14:tracePt t="30963" x="2781300" y="1206500"/>
          <p14:tracePt t="30980" x="2590800" y="1212850"/>
          <p14:tracePt t="30997" x="2311400" y="1250950"/>
          <p14:tracePt t="31014" x="2089150" y="1301750"/>
          <p14:tracePt t="31030" x="1835150" y="1365250"/>
          <p14:tracePt t="31047" x="1663700" y="1422400"/>
          <p14:tracePt t="31064" x="1498600" y="1479550"/>
          <p14:tracePt t="31080" x="1308100" y="1543050"/>
          <p14:tracePt t="31097" x="1219200" y="1587500"/>
          <p14:tracePt t="31114" x="1143000" y="1619250"/>
          <p14:tracePt t="31130" x="1073150" y="1644650"/>
          <p14:tracePt t="31147" x="1041400" y="1657350"/>
          <p14:tracePt t="31163" x="1016000" y="1663700"/>
          <p14:tracePt t="31180" x="1009650" y="1663700"/>
          <p14:tracePt t="31197" x="1003300" y="1663700"/>
          <p14:tracePt t="31289" x="1003300" y="1651000"/>
          <p14:tracePt t="31296" x="1022350" y="1644650"/>
          <p14:tracePt t="31303" x="1041400" y="1625600"/>
          <p14:tracePt t="31314" x="1066800" y="1600200"/>
          <p14:tracePt t="31330" x="1193800" y="1492250"/>
          <p14:tracePt t="31347" x="1301750" y="1428750"/>
          <p14:tracePt t="31363" x="1422400" y="1371600"/>
          <p14:tracePt t="31380" x="1625600" y="1295400"/>
          <p14:tracePt t="31397" x="1733550" y="1276350"/>
          <p14:tracePt t="31414" x="1835150" y="1257300"/>
          <p14:tracePt t="31430" x="2000250" y="1231900"/>
          <p14:tracePt t="31447" x="2108200" y="1225550"/>
          <p14:tracePt t="31463" x="2247900" y="1219200"/>
          <p14:tracePt t="31480" x="2343150" y="1219200"/>
          <p14:tracePt t="31497" x="2438400" y="1219200"/>
          <p14:tracePt t="31514" x="2584450" y="1238250"/>
          <p14:tracePt t="31530" x="2654300" y="1244600"/>
          <p14:tracePt t="31547" x="2730500" y="1276350"/>
          <p14:tracePt t="31564" x="2768600" y="1282700"/>
          <p14:tracePt t="31580" x="2825750" y="1301750"/>
          <p14:tracePt t="31597" x="2844800" y="1308100"/>
          <p14:tracePt t="31614" x="2857500" y="1314450"/>
          <p14:tracePt t="31630" x="2870200" y="1314450"/>
          <p14:tracePt t="31846" x="2863850" y="1314450"/>
          <p14:tracePt t="31852" x="2863850" y="1308100"/>
          <p14:tracePt t="31863" x="2844800" y="1301750"/>
          <p14:tracePt t="31880" x="2774950" y="1263650"/>
          <p14:tracePt t="31897" x="2698750" y="1244600"/>
          <p14:tracePt t="31913" x="2565400" y="1231900"/>
          <p14:tracePt t="31930" x="2336800" y="1231900"/>
          <p14:tracePt t="31947" x="2165350" y="1250950"/>
          <p14:tracePt t="31963" x="1898650" y="1308100"/>
          <p14:tracePt t="31980" x="1752600" y="1339850"/>
          <p14:tracePt t="31997" x="1644650" y="1377950"/>
          <p14:tracePt t="32013" x="1485900" y="1441450"/>
          <p14:tracePt t="32030" x="1390650" y="1479550"/>
          <p14:tracePt t="32048" x="1301750" y="1524000"/>
          <p14:tracePt t="32064" x="1257300" y="1536700"/>
          <p14:tracePt t="32080" x="1238250" y="1543050"/>
          <p14:tracePt t="32097" x="1225550" y="1555750"/>
          <p14:tracePt t="32612" x="1257300" y="1555750"/>
          <p14:tracePt t="32618" x="1320800" y="1555750"/>
          <p14:tracePt t="32630" x="1384300" y="1549400"/>
          <p14:tracePt t="32647" x="1619250" y="1549400"/>
          <p14:tracePt t="32664" x="1809750" y="1555750"/>
          <p14:tracePt t="32697" x="2292350" y="1625600"/>
          <p14:tracePt t="32730" x="2597150" y="1714500"/>
          <p14:tracePt t="32764" x="2762250" y="1758950"/>
          <p14:tracePt t="32780" x="2794000" y="1765300"/>
          <p14:tracePt t="32797" x="2800350" y="1765300"/>
          <p14:tracePt t="32830" x="2806700" y="1765300"/>
          <p14:tracePt t="32898" x="2800350" y="1765300"/>
          <p14:tracePt t="32919" x="2794000" y="1765300"/>
          <p14:tracePt t="32940" x="2787650" y="1765300"/>
          <p14:tracePt t="32954" x="2774950" y="1765300"/>
          <p14:tracePt t="32961" x="2762250" y="1765300"/>
          <p14:tracePt t="32968" x="2755900" y="1758950"/>
          <p14:tracePt t="32980" x="2743200" y="1758950"/>
          <p14:tracePt t="32997" x="2679700" y="1752600"/>
          <p14:tracePt t="33014" x="2628900" y="1752600"/>
          <p14:tracePt t="33030" x="2508250" y="1771650"/>
          <p14:tracePt t="33047" x="2419350" y="1797050"/>
          <p14:tracePt t="33064" x="2330450" y="1816100"/>
          <p14:tracePt t="33080" x="2197100" y="1854200"/>
          <p14:tracePt t="33097" x="2095500" y="1879600"/>
          <p14:tracePt t="33113" x="1930400" y="1911350"/>
          <p14:tracePt t="33130" x="1841500" y="1917700"/>
          <p14:tracePt t="33147" x="1784350" y="1924050"/>
          <p14:tracePt t="33149" x="1765300" y="1924050"/>
          <p14:tracePt t="33164" x="1739900" y="1924050"/>
          <p14:tracePt t="33180" x="1727200" y="1917700"/>
          <p14:tracePt t="33197" x="1708150" y="1905000"/>
          <p14:tracePt t="33213" x="1708150" y="1892300"/>
          <p14:tracePt t="33230" x="1708150" y="1866900"/>
          <p14:tracePt t="33247" x="1739900" y="1797050"/>
          <p14:tracePt t="33264" x="1771650" y="1739900"/>
          <p14:tracePt t="33280" x="1847850" y="1631950"/>
          <p14:tracePt t="33297" x="1917700" y="1568450"/>
          <p14:tracePt t="33314" x="1993900" y="1517650"/>
          <p14:tracePt t="33330" x="2114550" y="1460500"/>
          <p14:tracePt t="33347" x="2197100" y="1422400"/>
          <p14:tracePt t="33364" x="2273300" y="1403350"/>
          <p14:tracePt t="33380" x="2406650" y="1397000"/>
          <p14:tracePt t="33397" x="2501900" y="1397000"/>
          <p14:tracePt t="33414" x="2635250" y="1422400"/>
          <p14:tracePt t="33430" x="2705100" y="1454150"/>
          <p14:tracePt t="33447" x="2813050" y="1485900"/>
          <p14:tracePt t="33464" x="2876550" y="1504950"/>
          <p14:tracePt t="33480" x="2927350" y="1543050"/>
          <p14:tracePt t="33497" x="2971800" y="1562100"/>
          <p14:tracePt t="33514" x="2984500" y="1574800"/>
          <p14:tracePt t="33588" x="2978150" y="1574800"/>
          <p14:tracePt t="33594" x="2971800" y="1574800"/>
          <p14:tracePt t="34357" x="2978150" y="1555750"/>
          <p14:tracePt t="34364" x="2990850" y="1536700"/>
          <p14:tracePt t="34370" x="3009900" y="1504950"/>
          <p14:tracePt t="34380" x="3035300" y="1466850"/>
          <p14:tracePt t="34397" x="3098800" y="1390650"/>
          <p14:tracePt t="34414" x="3238500" y="1276350"/>
          <p14:tracePt t="34430" x="3359150" y="1212850"/>
          <p14:tracePt t="34464" x="3695700" y="1104900"/>
          <p14:tracePt t="34497" x="4070350" y="1104900"/>
          <p14:tracePt t="34530" x="4279900" y="1136650"/>
          <p14:tracePt t="34547" x="4375150" y="1155700"/>
          <p14:tracePt t="34564" x="4406900" y="1168400"/>
          <p14:tracePt t="34580" x="4432300" y="1187450"/>
          <p14:tracePt t="34597" x="4445000" y="1200150"/>
          <p14:tracePt t="34614" x="4451350" y="1212850"/>
          <p14:tracePt t="34630" x="4451350" y="1219200"/>
          <p14:tracePt t="34705" x="4457700" y="1219200"/>
          <p14:tracePt t="34712" x="4464050" y="1219200"/>
          <p14:tracePt t="34726" x="4470400" y="1206500"/>
          <p14:tracePt t="34732" x="4483100" y="1200150"/>
          <p14:tracePt t="34747" x="4495800" y="1193800"/>
          <p14:tracePt t="34764" x="4527550" y="1174750"/>
          <p14:tracePt t="34781" x="4572000" y="1155700"/>
          <p14:tracePt t="34797" x="4616450" y="1155700"/>
          <p14:tracePt t="34814" x="4692650" y="1162050"/>
          <p14:tracePt t="34830" x="4813300" y="1193800"/>
          <p14:tracePt t="34847" x="4876800" y="1206500"/>
          <p14:tracePt t="34864" x="4940300" y="1238250"/>
          <p14:tracePt t="34880" x="4965700" y="1257300"/>
          <p14:tracePt t="34897" x="4972050" y="1257300"/>
          <p14:tracePt t="34914" x="4984750" y="1263650"/>
          <p14:tracePt t="34930" x="4984750" y="1270000"/>
          <p14:tracePt t="35018" x="4978400" y="1270000"/>
          <p14:tracePt t="35081" x="4965700" y="1270000"/>
          <p14:tracePt t="35088" x="4965700" y="1263650"/>
          <p14:tracePt t="35101" x="4959350" y="1263650"/>
          <p14:tracePt t="35114" x="4953000" y="1263650"/>
          <p14:tracePt t="35130" x="4927600" y="1270000"/>
          <p14:tracePt t="35147" x="4914900" y="1270000"/>
          <p14:tracePt t="35164" x="4902200" y="1270000"/>
          <p14:tracePt t="35290" x="4895850" y="1270000"/>
          <p14:tracePt t="35388" x="4883150" y="1270000"/>
          <p14:tracePt t="35394" x="4876800" y="1270000"/>
          <p14:tracePt t="35401" x="4864100" y="1270000"/>
          <p14:tracePt t="35414" x="4838700" y="1270000"/>
          <p14:tracePt t="35430" x="4756150" y="1263650"/>
          <p14:tracePt t="35447" x="4699000" y="1250950"/>
          <p14:tracePt t="35464" x="4635500" y="1238250"/>
          <p14:tracePt t="35480" x="4610100" y="1231900"/>
          <p14:tracePt t="35497" x="4603750" y="1231900"/>
          <p14:tracePt t="35514" x="4591050" y="1231900"/>
          <p14:tracePt t="35549" x="4578350" y="1231900"/>
          <p14:tracePt t="35564" x="4546600" y="1231900"/>
          <p14:tracePt t="35580" x="4470400" y="1219200"/>
          <p14:tracePt t="35597" x="4286250" y="1212850"/>
          <p14:tracePt t="35614" x="4159250" y="1200150"/>
          <p14:tracePt t="35631" x="3924300" y="1187450"/>
          <p14:tracePt t="35647" x="3759200" y="1187450"/>
          <p14:tracePt t="35664" x="3600450" y="1193800"/>
          <p14:tracePt t="35680" x="3352800" y="1206500"/>
          <p14:tracePt t="35697" x="3181350" y="1225550"/>
          <p14:tracePt t="35714" x="2990850" y="1250950"/>
          <p14:tracePt t="35730" x="2870200" y="1276350"/>
          <p14:tracePt t="35747" x="2749550" y="1295400"/>
          <p14:tracePt t="35764" x="2590800" y="1339850"/>
          <p14:tracePt t="35781" x="2520950" y="1352550"/>
          <p14:tracePt t="35798" x="2463800" y="1371600"/>
          <p14:tracePt t="35814" x="2444750" y="1377950"/>
          <p14:tracePt t="35830" x="2432050" y="1377950"/>
          <p14:tracePt t="35903" x="2432050" y="1384300"/>
          <p14:tracePt t="35944" x="2438400" y="1384300"/>
          <p14:tracePt t="35958" x="2444750" y="1384300"/>
          <p14:tracePt t="35966" x="2457450" y="1384300"/>
          <p14:tracePt t="35980" x="2514600" y="1371600"/>
          <p14:tracePt t="35997" x="2628900" y="1365250"/>
          <p14:tracePt t="36014" x="2813050" y="1352550"/>
          <p14:tracePt t="36030" x="2933700" y="1339850"/>
          <p14:tracePt t="36047" x="3079750" y="1352550"/>
          <p14:tracePt t="36064" x="3276600" y="1377950"/>
          <p14:tracePt t="36080" x="3378200" y="1390650"/>
          <p14:tracePt t="36097" x="3448050" y="1416050"/>
          <p14:tracePt t="36114" x="3498850" y="1435100"/>
          <p14:tracePt t="36130" x="3517900" y="1447800"/>
          <p14:tracePt t="36132" x="3524250" y="1447800"/>
          <p14:tracePt t="36147" x="3530600" y="1460500"/>
          <p14:tracePt t="36164" x="3536950" y="1460500"/>
          <p14:tracePt t="36180" x="3536950" y="1466850"/>
          <p14:tracePt t="36197" x="3536950" y="1473200"/>
          <p14:tracePt t="36244" x="3530600" y="1479550"/>
          <p14:tracePt t="36251" x="3517900" y="1485900"/>
          <p14:tracePt t="36258" x="3498850" y="1492250"/>
          <p14:tracePt t="36266" x="3473450" y="1504950"/>
          <p14:tracePt t="36281" x="3378200" y="1517650"/>
          <p14:tracePt t="36297" x="3257550" y="1543050"/>
          <p14:tracePt t="36314" x="3073400" y="1568450"/>
          <p14:tracePt t="36330" x="2965450" y="1581150"/>
          <p14:tracePt t="36347" x="2819400" y="1606550"/>
          <p14:tracePt t="36364" x="2724150" y="1612900"/>
          <p14:tracePt t="36381" x="2641600" y="1625600"/>
          <p14:tracePt t="36397" x="2552700" y="1638300"/>
          <p14:tracePt t="36414" x="2501900" y="1644650"/>
          <p14:tracePt t="36430" x="2470150" y="1644650"/>
          <p14:tracePt t="36447" x="2438400" y="1651000"/>
          <p14:tracePt t="36464" x="2432050" y="1651000"/>
          <p14:tracePt t="36497" x="2425700" y="1651000"/>
          <p14:tracePt t="36579" x="2425700" y="1657350"/>
          <p14:tracePt t="37192" x="2425700" y="1663700"/>
          <p14:tracePt t="37199" x="2413000" y="1695450"/>
          <p14:tracePt t="37206" x="2393950" y="1733550"/>
          <p14:tracePt t="37214" x="2374900" y="1771650"/>
          <p14:tracePt t="37230" x="2343150" y="1841500"/>
          <p14:tracePt t="37247" x="2305050" y="1968500"/>
          <p14:tracePt t="37264" x="2286000" y="2051050"/>
          <p14:tracePt t="37281" x="2266950" y="2120900"/>
          <p14:tracePt t="37314" x="2235200" y="2286000"/>
          <p14:tracePt t="37348" x="2216150" y="2476500"/>
          <p14:tracePt t="37380" x="2222500" y="2654300"/>
          <p14:tracePt t="37397" x="2235200" y="2711450"/>
          <p14:tracePt t="37414" x="2260600" y="2800350"/>
          <p14:tracePt t="37430" x="2298700" y="2851150"/>
          <p14:tracePt t="37447" x="2336800" y="2921000"/>
          <p14:tracePt t="37464" x="2381250" y="2965450"/>
          <p14:tracePt t="37481" x="2419350" y="3022600"/>
          <p14:tracePt t="37497" x="2444750" y="3067050"/>
          <p14:tracePt t="37514" x="2495550" y="3136900"/>
          <p14:tracePt t="37531" x="2540000" y="3187700"/>
          <p14:tracePt t="37547" x="2578100" y="3232150"/>
          <p14:tracePt t="37564" x="2654300" y="3302000"/>
          <p14:tracePt t="37581" x="2717800" y="3352800"/>
          <p14:tracePt t="37597" x="2813050" y="3416300"/>
          <p14:tracePt t="37614" x="2863850" y="3448050"/>
          <p14:tracePt t="37631" x="2927350" y="3479800"/>
          <p14:tracePt t="37647" x="3041650" y="3524250"/>
          <p14:tracePt t="37664" x="3162300" y="3549650"/>
          <p14:tracePt t="37681" x="3340100" y="3568700"/>
          <p14:tracePt t="37697" x="3416300" y="3568700"/>
          <p14:tracePt t="37714" x="3467100" y="3587750"/>
          <p14:tracePt t="38176" x="3448050" y="3594100"/>
          <p14:tracePt t="38181" x="3403600" y="3619500"/>
          <p14:tracePt t="38189" x="3359150" y="3632200"/>
          <p14:tracePt t="38197" x="3308350" y="3657600"/>
          <p14:tracePt t="38214" x="3194050" y="3714750"/>
          <p14:tracePt t="38231" x="3016250" y="3797300"/>
          <p14:tracePt t="38248" x="2901950" y="3854450"/>
          <p14:tracePt t="38280" x="2654300" y="3987800"/>
          <p14:tracePt t="38314" x="2495550" y="4114800"/>
          <p14:tracePt t="38347" x="2393950" y="4216400"/>
          <p14:tracePt t="38364" x="2330450" y="4279900"/>
          <p14:tracePt t="38381" x="2311400" y="4318000"/>
          <p14:tracePt t="38397" x="2286000" y="4362450"/>
          <p14:tracePt t="38414" x="2266950" y="4413250"/>
          <p14:tracePt t="38430" x="2260600" y="4451350"/>
          <p14:tracePt t="38447" x="2260600" y="4508500"/>
          <p14:tracePt t="38464" x="2260600" y="4546600"/>
          <p14:tracePt t="38480" x="2292350" y="4622800"/>
          <p14:tracePt t="38497" x="2317750" y="4667250"/>
          <p14:tracePt t="38514" x="2368550" y="4711700"/>
          <p14:tracePt t="38530" x="2451100" y="4781550"/>
          <p14:tracePt t="38547" x="2501900" y="4819650"/>
          <p14:tracePt t="38564" x="2565400" y="4851400"/>
          <p14:tracePt t="38581" x="2654300" y="4889500"/>
          <p14:tracePt t="38598" x="2705100" y="4914900"/>
          <p14:tracePt t="38614" x="2819400" y="4933950"/>
          <p14:tracePt t="38630" x="2908300" y="4940300"/>
          <p14:tracePt t="38647" x="3016250" y="4940300"/>
          <p14:tracePt t="38664" x="3073400" y="4927600"/>
          <p14:tracePt t="38681" x="3117850" y="4902200"/>
          <p14:tracePt t="38697" x="3181350" y="4832350"/>
          <p14:tracePt t="38714" x="3232150" y="4743450"/>
          <p14:tracePt t="38731" x="3289300" y="4616450"/>
          <p14:tracePt t="38747" x="3365500" y="4425950"/>
          <p14:tracePt t="38764" x="3378200" y="4267200"/>
          <p14:tracePt t="38781" x="3378200" y="3994150"/>
          <p14:tracePt t="38798" x="3371850" y="3822700"/>
          <p14:tracePt t="38814" x="3340100" y="3638550"/>
          <p14:tracePt t="38831" x="3302000" y="3384550"/>
          <p14:tracePt t="38848" x="3263900" y="3244850"/>
          <p14:tracePt t="38864" x="3232150" y="3035300"/>
          <p14:tracePt t="38881" x="3213100" y="2933700"/>
          <p14:tracePt t="38897" x="3194050" y="2844800"/>
          <p14:tracePt t="38914" x="3181350" y="2762250"/>
          <p14:tracePt t="38931" x="3175000" y="2730500"/>
          <p14:tracePt t="38947" x="3168650" y="2705100"/>
          <p14:tracePt t="38964" x="3168650" y="2686050"/>
          <p14:tracePt t="38981" x="3168650" y="2679700"/>
          <p14:tracePt t="39014" x="3181350" y="2673350"/>
          <p14:tracePt t="39030" x="3213100" y="2679700"/>
          <p14:tracePt t="39048" x="3238500" y="2692400"/>
          <p14:tracePt t="39064" x="3270250" y="2711450"/>
          <p14:tracePt t="39081" x="3308350" y="2819400"/>
          <p14:tracePt t="39097" x="3321050" y="2927350"/>
          <p14:tracePt t="39114" x="3321050" y="3048000"/>
          <p14:tracePt t="39131" x="3276600" y="3244850"/>
          <p14:tracePt t="39148" x="3232150" y="3378200"/>
          <p14:tracePt t="39164" x="3149600" y="3587750"/>
          <p14:tracePt t="39181" x="3092450" y="3721100"/>
          <p14:tracePt t="39197" x="3009900" y="3905250"/>
          <p14:tracePt t="39214" x="2965450" y="4006850"/>
          <p14:tracePt t="39231" x="2927350" y="4095750"/>
          <p14:tracePt t="39247" x="2889250" y="4197350"/>
          <p14:tracePt t="39264" x="2870200" y="4229100"/>
          <p14:tracePt t="39281" x="2863850" y="4248150"/>
          <p14:tracePt t="39297" x="2863850" y="4254500"/>
          <p14:tracePt t="39337" x="2857500" y="4254500"/>
          <p14:tracePt t="39351" x="2844800" y="4254500"/>
          <p14:tracePt t="39364" x="2819400" y="4241800"/>
          <p14:tracePt t="39381" x="2730500" y="4171950"/>
          <p14:tracePt t="39397" x="2667000" y="4095750"/>
          <p14:tracePt t="39414" x="2597150" y="3937000"/>
          <p14:tracePt t="39431" x="2571750" y="3822700"/>
          <p14:tracePt t="39447" x="2552700" y="3733800"/>
          <p14:tracePt t="39464" x="2527300" y="3600450"/>
          <p14:tracePt t="39480" x="2520950" y="3524250"/>
          <p14:tracePt t="39497" x="2520950" y="3448050"/>
          <p14:tracePt t="39514" x="2514600" y="3352800"/>
          <p14:tracePt t="39531" x="2527300" y="3308350"/>
          <p14:tracePt t="39547" x="2540000" y="3263900"/>
          <p14:tracePt t="39564" x="2546350" y="3244850"/>
          <p14:tracePt t="39581" x="2559050" y="3232150"/>
          <p14:tracePt t="39597" x="2559050" y="3219450"/>
          <p14:tracePt t="39614" x="2565400" y="3219450"/>
          <p14:tracePt t="39631" x="2578100" y="3219450"/>
          <p14:tracePt t="39648" x="2590800" y="3219450"/>
          <p14:tracePt t="39664" x="2597150" y="3225800"/>
          <p14:tracePt t="39681" x="2597150" y="3263900"/>
          <p14:tracePt t="39697" x="2590800" y="3295650"/>
          <p14:tracePt t="39714" x="2540000" y="3397250"/>
          <p14:tracePt t="39731" x="2495550" y="3473450"/>
          <p14:tracePt t="39747" x="2406650" y="3632200"/>
          <p14:tracePt t="39764" x="2330450" y="3721100"/>
          <p14:tracePt t="39781" x="2260600" y="3790950"/>
          <p14:tracePt t="39797" x="2203450" y="3848100"/>
          <p14:tracePt t="39814" x="2139950" y="3898900"/>
          <p14:tracePt t="39831" x="2108200" y="3905250"/>
          <p14:tracePt t="39848" x="2101850" y="3905250"/>
          <p14:tracePt t="39864" x="2095500" y="3905250"/>
          <p14:tracePt t="39881" x="2095500" y="3873500"/>
          <p14:tracePt t="39897" x="2127250" y="3733800"/>
          <p14:tracePt t="39914" x="2209800" y="3530600"/>
          <p14:tracePt t="39931" x="2476500" y="3124200"/>
          <p14:tracePt t="39948" x="2705100" y="2794000"/>
          <p14:tracePt t="39964" x="2971800" y="2495550"/>
          <p14:tracePt t="39981" x="3403600" y="2146300"/>
          <p14:tracePt t="39997" x="3797300" y="1962150"/>
          <p14:tracePt t="40014" x="4222750" y="1841500"/>
          <p14:tracePt t="40031" x="4514850" y="1841500"/>
          <p14:tracePt t="40047" x="4794250" y="1917700"/>
          <p14:tracePt t="40064" x="5086350" y="2089150"/>
          <p14:tracePt t="40081" x="5238750" y="2203450"/>
          <p14:tracePt t="40097" x="5378450" y="2368550"/>
          <p14:tracePt t="40114" x="5416550" y="2463800"/>
          <p14:tracePt t="40131" x="5422900" y="2552700"/>
          <p14:tracePt t="40132" x="5410200" y="2597150"/>
          <p14:tracePt t="40147" x="5353050" y="2698750"/>
          <p14:tracePt t="40164" x="5251450" y="2800350"/>
          <p14:tracePt t="40181" x="5035550" y="2971800"/>
          <p14:tracePt t="40198" x="4845050" y="3079750"/>
          <p14:tracePt t="40214" x="4673600" y="3149600"/>
          <p14:tracePt t="40231" x="4508500" y="3175000"/>
          <p14:tracePt t="40248" x="4451350" y="3162300"/>
          <p14:tracePt t="40264" x="4406900" y="3092450"/>
          <p14:tracePt t="40281" x="4400550" y="3016250"/>
          <p14:tracePt t="40297" x="4400550" y="2946400"/>
          <p14:tracePt t="40314" x="4438650" y="2813050"/>
          <p14:tracePt t="40331" x="4483100" y="2724150"/>
          <p14:tracePt t="40347" x="4584700" y="2603500"/>
          <p14:tracePt t="40364" x="4648200" y="2540000"/>
          <p14:tracePt t="40381" x="4711700" y="2514600"/>
          <p14:tracePt t="40397" x="4787900" y="2501900"/>
          <p14:tracePt t="40414" x="4838700" y="2514600"/>
          <p14:tracePt t="40431" x="4914900" y="2578100"/>
          <p14:tracePt t="40448" x="4965700" y="2647950"/>
          <p14:tracePt t="40464" x="5003800" y="2743200"/>
          <p14:tracePt t="40481" x="5041900" y="2889250"/>
          <p14:tracePt t="40498" x="5048250" y="2997200"/>
          <p14:tracePt t="40514" x="5029200" y="3130550"/>
          <p14:tracePt t="40531" x="4997450" y="3213100"/>
          <p14:tracePt t="40547" x="4959350" y="3289300"/>
          <p14:tracePt t="40564" x="4883150" y="3371850"/>
          <p14:tracePt t="40580" x="4826000" y="3422650"/>
          <p14:tracePt t="40597" x="4686300" y="3492500"/>
          <p14:tracePt t="40614" x="4565650" y="3517900"/>
          <p14:tracePt t="40631" x="4432300" y="3530600"/>
          <p14:tracePt t="40633" x="4381500" y="3549650"/>
          <p14:tracePt t="40647" x="4210050" y="3568700"/>
          <p14:tracePt t="40664" x="4070350" y="3575050"/>
          <p14:tracePt t="40681" x="3892550" y="3606800"/>
          <p14:tracePt t="40698" x="3752850" y="3625850"/>
          <p14:tracePt t="40714" x="3632200" y="3644900"/>
          <p14:tracePt t="40731" x="3454400" y="3695700"/>
          <p14:tracePt t="40747" x="3352800" y="3733800"/>
          <p14:tracePt t="40764" x="3232150" y="3797300"/>
          <p14:tracePt t="40781" x="3181350" y="3822700"/>
          <p14:tracePt t="40798" x="3136900" y="3841750"/>
          <p14:tracePt t="40814" x="3086100" y="3873500"/>
          <p14:tracePt t="40831" x="3054350" y="3898900"/>
          <p14:tracePt t="40848" x="3016250" y="3930650"/>
          <p14:tracePt t="40864" x="2997200" y="3962400"/>
          <p14:tracePt t="40881" x="2978150" y="3981450"/>
          <p14:tracePt t="40897" x="2971800" y="4006850"/>
          <p14:tracePt t="40914" x="2959100" y="4019550"/>
          <p14:tracePt t="40931" x="2952750" y="4032250"/>
          <p14:tracePt t="40988" x="2952750" y="4025900"/>
          <p14:tracePt t="41326" x="2946400" y="4044950"/>
          <p14:tracePt t="41333" x="2914650" y="4070350"/>
          <p14:tracePt t="41339" x="2901950" y="4108450"/>
          <p14:tracePt t="41347" x="2876550" y="4146550"/>
          <p14:tracePt t="41364" x="2825750" y="4222750"/>
          <p14:tracePt t="41381" x="2762250" y="4324350"/>
          <p14:tracePt t="41398" x="2724150" y="4394200"/>
          <p14:tracePt t="41414" x="2698750" y="4438650"/>
          <p14:tracePt t="41447" x="2654300" y="4521200"/>
          <p14:tracePt t="41481" x="2628900" y="4572000"/>
          <p14:tracePt t="41514" x="2616200" y="4616450"/>
          <p14:tracePt t="41531" x="2609850" y="4629150"/>
          <p14:tracePt t="41548" x="2597150" y="4667250"/>
          <p14:tracePt t="41564" x="2590800" y="4686300"/>
          <p14:tracePt t="41581" x="2584450" y="4705350"/>
          <p14:tracePt t="41597" x="2578100" y="4743450"/>
          <p14:tracePt t="41614" x="2578100" y="4775200"/>
          <p14:tracePt t="41631" x="2571750" y="4794250"/>
          <p14:tracePt t="41647" x="2571750" y="4826000"/>
          <p14:tracePt t="41664" x="2571750" y="4845050"/>
          <p14:tracePt t="41681" x="2559050" y="4876800"/>
          <p14:tracePt t="41698" x="2559050" y="4895850"/>
          <p14:tracePt t="41714" x="2559050" y="4914900"/>
          <p14:tracePt t="41731" x="2559050" y="4933950"/>
          <p14:tracePt t="41748" x="2559050" y="4946650"/>
          <p14:tracePt t="41764" x="2559050" y="4953000"/>
          <p14:tracePt t="41781" x="2559050" y="4959350"/>
          <p14:tracePt t="41883" x="2559050" y="4953000"/>
          <p14:tracePt t="41924" x="2559050" y="4946650"/>
          <p14:tracePt t="41937" x="2559050" y="4940300"/>
          <p14:tracePt t="42688" x="2559050" y="4933950"/>
          <p14:tracePt t="42695" x="2559050" y="4927600"/>
          <p14:tracePt t="42702" x="2565400" y="4914900"/>
          <p14:tracePt t="42714" x="2571750" y="4902200"/>
          <p14:tracePt t="42731" x="2603500" y="4851400"/>
          <p14:tracePt t="42764" x="2667000" y="4768850"/>
          <p14:tracePt t="42798" x="2838450" y="4654550"/>
          <p14:tracePt t="42831" x="3117850" y="4540250"/>
          <p14:tracePt t="42848" x="3263900" y="4495800"/>
          <p14:tracePt t="42864" x="3479800" y="4445000"/>
          <p14:tracePt t="42881" x="3600450" y="4425950"/>
          <p14:tracePt t="42898" x="3708400" y="4394200"/>
          <p14:tracePt t="42914" x="3746500" y="4381500"/>
          <p14:tracePt t="42931" x="3778250" y="4375150"/>
          <p14:tracePt t="42947" x="3810000" y="4362450"/>
          <p14:tracePt t="42964" x="3810000" y="4356100"/>
          <p14:tracePt t="42981" x="3822700" y="4349750"/>
          <p14:tracePt t="43128" x="3816350" y="4349750"/>
          <p14:tracePt t="43141" x="3816350" y="4356100"/>
          <p14:tracePt t="43149" x="3803650" y="4362450"/>
          <p14:tracePt t="43164" x="3778250" y="4368800"/>
          <p14:tracePt t="43181" x="3740150" y="4381500"/>
          <p14:tracePt t="43197" x="3663950" y="4419600"/>
          <p14:tracePt t="43214" x="3606800" y="4451350"/>
          <p14:tracePt t="43231" x="3556000" y="4483100"/>
          <p14:tracePt t="43248" x="3492500" y="4527550"/>
          <p14:tracePt t="43264" x="3448050" y="4546600"/>
          <p14:tracePt t="43281" x="3390900" y="4584700"/>
          <p14:tracePt t="43297" x="3352800" y="4597400"/>
          <p14:tracePt t="43314" x="3327400" y="4622800"/>
          <p14:tracePt t="43331" x="3289300" y="4654550"/>
          <p14:tracePt t="43348" x="3276600" y="4679950"/>
          <p14:tracePt t="43364" x="3257550" y="4699000"/>
          <p14:tracePt t="43381" x="3244850" y="4724400"/>
          <p14:tracePt t="43398" x="3232150" y="4737100"/>
          <p14:tracePt t="43414" x="3219450" y="4756150"/>
          <p14:tracePt t="43431" x="3206750" y="4762500"/>
          <p14:tracePt t="43497" x="3200400" y="4768850"/>
          <p14:tracePt t="43504" x="3194050" y="4781550"/>
          <p14:tracePt t="43517" x="3187700" y="4781550"/>
          <p14:tracePt t="43531" x="3187700" y="4787900"/>
          <p14:tracePt t="43547" x="3175000" y="4800600"/>
          <p14:tracePt t="43581" x="3168650" y="4806950"/>
          <p14:tracePt t="43609" x="3168650" y="4813300"/>
          <p14:tracePt t="43658" x="3162300" y="4813300"/>
          <p14:tracePt t="43678" x="3155950" y="4819650"/>
          <p14:tracePt t="43685" x="3155950" y="4826000"/>
          <p14:tracePt t="43699" x="3155950" y="4832350"/>
          <p14:tracePt t="43714" x="3149600" y="4845050"/>
          <p14:tracePt t="43731" x="3136900" y="4851400"/>
          <p14:tracePt t="43747" x="3130550" y="4870450"/>
          <p14:tracePt t="43764" x="3124200" y="4883150"/>
          <p14:tracePt t="43781" x="3117850" y="4889500"/>
          <p14:tracePt t="43798" x="3117850" y="4895850"/>
          <p14:tracePt t="43814" x="3111500" y="4914900"/>
          <p14:tracePt t="43831" x="3105150" y="4921250"/>
          <p14:tracePt t="43848" x="3105150" y="4927600"/>
          <p14:tracePt t="43909" x="3105150" y="4933950"/>
          <p14:tracePt t="43922" x="3105150" y="4940300"/>
          <p14:tracePt t="43943" x="3092450" y="4953000"/>
          <p14:tracePt t="43964" x="3086100" y="4953000"/>
          <p14:tracePt t="43985" x="3079750" y="4965700"/>
          <p14:tracePt t="44055" x="3073400" y="4972050"/>
          <p14:tracePt t="44103" x="3067050" y="4978400"/>
          <p14:tracePt t="44187" x="3067050" y="4984750"/>
          <p14:tracePt t="45232" x="3067050" y="4978400"/>
          <p14:tracePt t="46562" x="3073400" y="4978400"/>
          <p14:tracePt t="47043" x="3079750" y="4978400"/>
          <p14:tracePt t="47050" x="3086100" y="4978400"/>
          <p14:tracePt t="47057" x="3092450" y="4978400"/>
          <p14:tracePt t="47078" x="3105150" y="4978400"/>
          <p14:tracePt t="47085" x="3105150" y="4972050"/>
          <p14:tracePt t="47098" x="3111500" y="4965700"/>
          <p14:tracePt t="47115" x="3130550" y="4959350"/>
          <p14:tracePt t="47131" x="3143250" y="4953000"/>
          <p14:tracePt t="47165" x="3175000" y="4933950"/>
          <p14:tracePt t="47198" x="3206750" y="4921250"/>
          <p14:tracePt t="47231" x="3225800" y="4908550"/>
          <p14:tracePt t="47248" x="3232150" y="4908550"/>
          <p14:tracePt t="47264" x="3232150" y="4902200"/>
          <p14:tracePt t="47281" x="3251200" y="4889500"/>
          <p14:tracePt t="47298" x="3263900" y="4876800"/>
          <p14:tracePt t="47314" x="3276600" y="4864100"/>
          <p14:tracePt t="47331" x="3302000" y="4838700"/>
          <p14:tracePt t="47348" x="3321050" y="4819650"/>
          <p14:tracePt t="47364" x="3371850" y="4775200"/>
          <p14:tracePt t="47381" x="3416300" y="4737100"/>
          <p14:tracePt t="47398" x="3498850" y="4667250"/>
          <p14:tracePt t="47415" x="3587750" y="4597400"/>
          <p14:tracePt t="47431" x="3657600" y="4552950"/>
          <p14:tracePt t="47448" x="3759200" y="4489450"/>
          <p14:tracePt t="47465" x="3835400" y="4451350"/>
          <p14:tracePt t="47481" x="3975100" y="4400550"/>
          <p14:tracePt t="47498" x="4064000" y="4375150"/>
          <p14:tracePt t="47515" x="4140200" y="4362450"/>
          <p14:tracePt t="47531" x="4254500" y="4337050"/>
          <p14:tracePt t="47548" x="4337050" y="4318000"/>
          <p14:tracePt t="47565" x="4400550" y="4311650"/>
          <p14:tracePt t="47581" x="4489450" y="4311650"/>
          <p14:tracePt t="47598" x="4533900" y="4318000"/>
          <p14:tracePt t="47614" x="4584700" y="4330700"/>
          <p14:tracePt t="47631" x="4603750" y="4337050"/>
          <p14:tracePt t="47648" x="4629150" y="4343400"/>
          <p14:tracePt t="47665" x="4641850" y="4349750"/>
          <p14:tracePt t="47681" x="4648200" y="4349750"/>
          <p14:tracePt t="47698" x="4648200" y="4356100"/>
          <p14:tracePt t="47715" x="4654550" y="4362450"/>
          <p14:tracePt t="47731" x="4660900" y="4375150"/>
          <p14:tracePt t="47748" x="4660900" y="4381500"/>
          <p14:tracePt t="47781" x="4660900" y="4394200"/>
          <p14:tracePt t="48330" x="4667250" y="4394200"/>
          <p14:tracePt t="48335" x="4679950" y="4387850"/>
          <p14:tracePt t="48351" x="4692650" y="4387850"/>
          <p14:tracePt t="48364" x="4699000" y="4387850"/>
          <p14:tracePt t="48381" x="4705350" y="4381500"/>
          <p14:tracePt t="48398" x="4718050" y="4381500"/>
          <p14:tracePt t="48415" x="4724400" y="4375150"/>
          <p14:tracePt t="48431" x="4737100" y="4375150"/>
          <p14:tracePt t="48465" x="4756150" y="4368800"/>
          <p14:tracePt t="48498" x="4762500" y="4368800"/>
          <p14:tracePt t="48831" x="4768850" y="4368800"/>
          <p14:tracePt t="49527" x="4768850" y="4375150"/>
          <p14:tracePt t="49924" x="4762500" y="4375150"/>
          <p14:tracePt t="50384" x="4756150" y="43751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447800"/>
            <a:ext cx="7924800" cy="533400"/>
            <a:chOff x="144" y="2112"/>
            <a:chExt cx="4992" cy="336"/>
          </a:xfrm>
        </p:grpSpPr>
        <p:sp>
          <p:nvSpPr>
            <p:cNvPr id="4103" name="Text Box 3"/>
            <p:cNvSpPr txBox="1">
              <a:spLocks noChangeArrowheads="1"/>
            </p:cNvSpPr>
            <p:nvPr/>
          </p:nvSpPr>
          <p:spPr bwMode="auto">
            <a:xfrm>
              <a:off x="144" y="2160"/>
              <a:ext cx="16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a:solidFill>
                    <a:srgbClr val="FFCC00"/>
                  </a:solidFill>
                </a:rPr>
                <a:t>RISK FACTOR</a:t>
              </a:r>
              <a:endParaRPr lang="en-US" altLang="en-US" sz="2400" b="1">
                <a:solidFill>
                  <a:srgbClr val="FFCC00"/>
                </a:solidFill>
              </a:endParaRPr>
            </a:p>
          </p:txBody>
        </p:sp>
        <p:sp>
          <p:nvSpPr>
            <p:cNvPr id="4104" name="Line 4"/>
            <p:cNvSpPr>
              <a:spLocks noChangeShapeType="1"/>
            </p:cNvSpPr>
            <p:nvPr/>
          </p:nvSpPr>
          <p:spPr bwMode="auto">
            <a:xfrm>
              <a:off x="1968" y="2304"/>
              <a:ext cx="1248"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5" name="Text Box 5"/>
            <p:cNvSpPr txBox="1">
              <a:spLocks noChangeArrowheads="1"/>
            </p:cNvSpPr>
            <p:nvPr/>
          </p:nvSpPr>
          <p:spPr bwMode="auto">
            <a:xfrm>
              <a:off x="3648" y="2112"/>
              <a:ext cx="14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a:solidFill>
                    <a:srgbClr val="FFCC00"/>
                  </a:solidFill>
                </a:rPr>
                <a:t>DISEASE</a:t>
              </a:r>
              <a:endParaRPr lang="en-US" altLang="en-US" sz="2400" b="1">
                <a:solidFill>
                  <a:srgbClr val="FFCC00"/>
                </a:solidFill>
              </a:endParaRPr>
            </a:p>
          </p:txBody>
        </p:sp>
      </p:grpSp>
      <p:sp>
        <p:nvSpPr>
          <p:cNvPr id="3078" name="Text Box 6"/>
          <p:cNvSpPr txBox="1">
            <a:spLocks noChangeArrowheads="1"/>
          </p:cNvSpPr>
          <p:nvPr/>
        </p:nvSpPr>
        <p:spPr bwMode="auto">
          <a:xfrm>
            <a:off x="533400" y="19050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400" b="1">
                <a:solidFill>
                  <a:schemeClr val="bg1"/>
                </a:solidFill>
              </a:rPr>
              <a:t>Observational study</a:t>
            </a:r>
            <a:endParaRPr lang="en-US" altLang="en-US" sz="2400" b="1">
              <a:solidFill>
                <a:schemeClr val="bg1"/>
              </a:solidFill>
            </a:endParaRPr>
          </a:p>
        </p:txBody>
      </p:sp>
      <p:sp>
        <p:nvSpPr>
          <p:cNvPr id="4100" name="Text Box 7"/>
          <p:cNvSpPr txBox="1">
            <a:spLocks noChangeArrowheads="1"/>
          </p:cNvSpPr>
          <p:nvPr/>
        </p:nvSpPr>
        <p:spPr bwMode="auto">
          <a:xfrm>
            <a:off x="1828800" y="304800"/>
            <a:ext cx="563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4400" b="1" i="1">
                <a:solidFill>
                  <a:srgbClr val="FFCC00"/>
                </a:solidFill>
              </a:rPr>
              <a:t>Causation</a:t>
            </a:r>
            <a:endParaRPr lang="en-US" altLang="en-US" sz="4400" b="1" i="1">
              <a:solidFill>
                <a:srgbClr val="FFCC00"/>
              </a:solidFill>
            </a:endParaRPr>
          </a:p>
        </p:txBody>
      </p:sp>
      <p:sp>
        <p:nvSpPr>
          <p:cNvPr id="3080" name="Text Box 8"/>
          <p:cNvSpPr txBox="1">
            <a:spLocks noChangeArrowheads="1"/>
          </p:cNvSpPr>
          <p:nvPr/>
        </p:nvSpPr>
        <p:spPr bwMode="auto">
          <a:xfrm>
            <a:off x="228600" y="2895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nb-NO" altLang="en-US" sz="2400" b="1">
                <a:solidFill>
                  <a:schemeClr val="bg1"/>
                </a:solidFill>
              </a:rPr>
              <a:t>Results that show an association</a:t>
            </a:r>
            <a:endParaRPr lang="en-US" altLang="en-US" sz="2400" b="1">
              <a:solidFill>
                <a:schemeClr val="bg1"/>
              </a:solidFill>
            </a:endParaRPr>
          </a:p>
        </p:txBody>
      </p:sp>
      <p:sp>
        <p:nvSpPr>
          <p:cNvPr id="3081" name="Text Box 9"/>
          <p:cNvSpPr txBox="1">
            <a:spLocks noChangeArrowheads="1"/>
          </p:cNvSpPr>
          <p:nvPr/>
        </p:nvSpPr>
        <p:spPr bwMode="auto">
          <a:xfrm>
            <a:off x="228600" y="3581400"/>
            <a:ext cx="83058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rabicPeriod"/>
            </a:pPr>
            <a:r>
              <a:rPr lang="nb-NO" altLang="en-US" sz="2400">
                <a:solidFill>
                  <a:srgbClr val="FFCC00"/>
                </a:solidFill>
              </a:rPr>
              <a:t>Is the association due to chance?</a:t>
            </a:r>
          </a:p>
          <a:p>
            <a:pPr eaLnBrk="1" hangingPunct="1">
              <a:spcBef>
                <a:spcPct val="50000"/>
              </a:spcBef>
              <a:buFontTx/>
              <a:buAutoNum type="arabicPeriod"/>
            </a:pPr>
            <a:r>
              <a:rPr lang="nb-NO" altLang="en-US" sz="2400">
                <a:solidFill>
                  <a:srgbClr val="FFCC00"/>
                </a:solidFill>
              </a:rPr>
              <a:t>Is the association due to Bias?</a:t>
            </a:r>
          </a:p>
          <a:p>
            <a:pPr eaLnBrk="1" hangingPunct="1">
              <a:spcBef>
                <a:spcPct val="50000"/>
              </a:spcBef>
              <a:buFontTx/>
              <a:buAutoNum type="arabicPeriod"/>
            </a:pPr>
            <a:r>
              <a:rPr lang="nb-NO" altLang="en-US" sz="2400">
                <a:solidFill>
                  <a:srgbClr val="FFCC00"/>
                </a:solidFill>
              </a:rPr>
              <a:t>Is the association due to confounding?</a:t>
            </a:r>
          </a:p>
          <a:p>
            <a:pPr eaLnBrk="1" hangingPunct="1">
              <a:spcBef>
                <a:spcPct val="50000"/>
              </a:spcBef>
              <a:buFontTx/>
              <a:buAutoNum type="arabicPeriod"/>
            </a:pPr>
            <a:r>
              <a:rPr lang="nb-NO" altLang="en-US" sz="2400">
                <a:solidFill>
                  <a:srgbClr val="FFCC00"/>
                </a:solidFill>
              </a:rPr>
              <a:t>Is the association a cause-effect relationship?</a:t>
            </a:r>
            <a:endParaRPr lang="en-US" altLang="en-US" sz="2400">
              <a:solidFill>
                <a:srgbClr val="FFCC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65479"/>
    </mc:Choice>
    <mc:Fallback>
      <p:transition spd="slow" advTm="165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81">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81">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81">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3078" grpId="0"/>
      <p:bldP spid="3080" grpId="0"/>
    </p:bldLst>
  </p:timing>
  <p:extLst>
    <p:ext uri="{3A86A75C-4F4B-4683-9AE1-C65F6400EC91}">
      <p14:laserTraceLst xmlns:p14="http://schemas.microsoft.com/office/powerpoint/2010/main">
        <p14:tracePtLst>
          <p14:tracePt t="15632" x="958850" y="5232400"/>
          <p14:tracePt t="16144" x="952500" y="5175250"/>
          <p14:tracePt t="16152" x="939800" y="5080000"/>
          <p14:tracePt t="16158" x="927100" y="4984750"/>
          <p14:tracePt t="16165" x="908050" y="4870450"/>
          <p14:tracePt t="16181" x="901700" y="4597400"/>
          <p14:tracePt t="16198" x="889000" y="4292600"/>
          <p14:tracePt t="16215" x="889000" y="3962400"/>
          <p14:tracePt t="16231" x="920750" y="3727450"/>
          <p14:tracePt t="16265" x="990600" y="3282950"/>
          <p14:tracePt t="16298" x="1130300" y="2933700"/>
          <p14:tracePt t="16332" x="1244600" y="2755900"/>
          <p14:tracePt t="16348" x="1327150" y="2679700"/>
          <p14:tracePt t="16365" x="1346200" y="2647950"/>
          <p14:tracePt t="16381" x="1371600" y="2622550"/>
          <p14:tracePt t="16398" x="1371600" y="2609850"/>
          <p14:tracePt t="16415" x="1377950" y="2609850"/>
          <p14:tracePt t="16457" x="1377950" y="2603500"/>
          <p14:tracePt t="16465" x="1384300" y="2590800"/>
          <p14:tracePt t="16481" x="1390650" y="2578100"/>
          <p14:tracePt t="16498" x="1422400" y="2527300"/>
          <p14:tracePt t="16515" x="1460500" y="2425700"/>
          <p14:tracePt t="16532" x="1498600" y="2355850"/>
          <p14:tracePt t="16548" x="1574800" y="2235200"/>
          <p14:tracePt t="16565" x="1651000" y="2152650"/>
          <p14:tracePt t="16582" x="1784350" y="2032000"/>
          <p14:tracePt t="16598" x="1955800" y="1911350"/>
          <p14:tracePt t="16615" x="2051050" y="1873250"/>
          <p14:tracePt t="16631" x="2159000" y="1860550"/>
          <p14:tracePt t="16648" x="2197100" y="1860550"/>
          <p14:tracePt t="16665" x="2216150" y="1860550"/>
          <p14:tracePt t="16681" x="2235200" y="1860550"/>
          <p14:tracePt t="17010" x="2292350" y="1828800"/>
          <p14:tracePt t="17015" x="2393950" y="1797050"/>
          <p14:tracePt t="17023" x="2552700" y="1746250"/>
          <p14:tracePt t="17032" x="2724150" y="1682750"/>
          <p14:tracePt t="17048" x="3200400" y="1555750"/>
          <p14:tracePt t="17065" x="4076700" y="1416050"/>
          <p14:tracePt t="17082" x="4686300" y="1384300"/>
          <p14:tracePt t="17098" x="5251450" y="1371600"/>
          <p14:tracePt t="17115" x="5994400" y="1390650"/>
          <p14:tracePt t="17132" x="6413500" y="1416050"/>
          <p14:tracePt t="17134" x="6572250" y="1428750"/>
          <p14:tracePt t="17148" x="6870700" y="1460500"/>
          <p14:tracePt t="17165" x="7112000" y="1466850"/>
          <p14:tracePt t="17182" x="7366000" y="1492250"/>
          <p14:tracePt t="17198" x="7505700" y="1498600"/>
          <p14:tracePt t="17215" x="7620000" y="1498600"/>
          <p14:tracePt t="17231" x="7702550" y="1504950"/>
          <p14:tracePt t="17248" x="7715250" y="1504950"/>
          <p14:tracePt t="17265" x="7721600" y="1511300"/>
          <p14:tracePt t="17281" x="7727950" y="1517650"/>
          <p14:tracePt t="17419" x="7721600" y="1517650"/>
          <p14:tracePt t="17433" x="7715250" y="1517650"/>
          <p14:tracePt t="17440" x="7702550" y="1517650"/>
          <p14:tracePt t="17448" x="7696200" y="1517650"/>
          <p14:tracePt t="17465" x="7664450" y="1517650"/>
          <p14:tracePt t="17481" x="7581900" y="1530350"/>
          <p14:tracePt t="17498" x="7493000" y="1543050"/>
          <p14:tracePt t="17515" x="7391400" y="1543050"/>
          <p14:tracePt t="17532" x="7143750" y="1568450"/>
          <p14:tracePt t="17548" x="6940550" y="1581150"/>
          <p14:tracePt t="17565" x="6496050" y="1644650"/>
          <p14:tracePt t="17582" x="6115050" y="1682750"/>
          <p14:tracePt t="17598" x="5765800" y="1727200"/>
          <p14:tracePt t="17615" x="5346700" y="1778000"/>
          <p14:tracePt t="17632" x="5137150" y="1803400"/>
          <p14:tracePt t="17634" x="5041900" y="1809750"/>
          <p14:tracePt t="17648" x="4965700" y="1828800"/>
          <p14:tracePt t="17665" x="4737100" y="1860550"/>
          <p14:tracePt t="17682" x="4597400" y="1885950"/>
          <p14:tracePt t="17698" x="4349750" y="1955800"/>
          <p14:tracePt t="17715" x="4216400" y="2006600"/>
          <p14:tracePt t="17732" x="4102100" y="2051050"/>
          <p14:tracePt t="17748" x="3987800" y="2114550"/>
          <p14:tracePt t="17765" x="3962400" y="2127250"/>
          <p14:tracePt t="17782" x="3937000" y="2139950"/>
          <p14:tracePt t="17798" x="3937000" y="2146300"/>
          <p14:tracePt t="17832" x="3949700" y="2146300"/>
          <p14:tracePt t="17849" x="3981450" y="2152650"/>
          <p14:tracePt t="17865" x="4114800" y="2165350"/>
          <p14:tracePt t="17882" x="4229100" y="2165350"/>
          <p14:tracePt t="17898" x="4445000" y="2159000"/>
          <p14:tracePt t="17915" x="4768850" y="2159000"/>
          <p14:tracePt t="17932" x="5016500" y="2165350"/>
          <p14:tracePt t="17948" x="5327650" y="2209800"/>
          <p14:tracePt t="17965" x="5530850" y="2235200"/>
          <p14:tracePt t="17982" x="5816600" y="2286000"/>
          <p14:tracePt t="17998" x="5956300" y="2311400"/>
          <p14:tracePt t="18015" x="6038850" y="2343150"/>
          <p14:tracePt t="18031" x="6108700" y="2362200"/>
          <p14:tracePt t="18048" x="6127750" y="2374900"/>
          <p14:tracePt t="18065" x="6134100" y="2381250"/>
          <p14:tracePt t="18136" x="6127750" y="2381250"/>
          <p14:tracePt t="18143" x="6121400" y="2381250"/>
          <p14:tracePt t="18149" x="6108700" y="2381250"/>
          <p14:tracePt t="18165" x="6051550" y="2387600"/>
          <p14:tracePt t="18182" x="5905500" y="2387600"/>
          <p14:tracePt t="18198" x="5638800" y="2400300"/>
          <p14:tracePt t="18215" x="5492750" y="2400300"/>
          <p14:tracePt t="18231" x="5403850" y="2400300"/>
          <p14:tracePt t="18248" x="5264150" y="2381250"/>
          <p14:tracePt t="18265" x="5156200" y="2374900"/>
          <p14:tracePt t="18281" x="5010150" y="2355850"/>
          <p14:tracePt t="18298" x="4921250" y="2336800"/>
          <p14:tracePt t="18315" x="4800600" y="2330450"/>
          <p14:tracePt t="18331" x="4622800" y="2324100"/>
          <p14:tracePt t="18348" x="4533900" y="2317750"/>
          <p14:tracePt t="18365" x="4457700" y="2311400"/>
          <p14:tracePt t="18382" x="4445000" y="2305050"/>
          <p14:tracePt t="18398" x="4438650" y="2305050"/>
          <p14:tracePt t="18434" x="4432300" y="2305050"/>
          <p14:tracePt t="18448" x="4432300" y="2298700"/>
          <p14:tracePt t="18644" x="4464050" y="2311400"/>
          <p14:tracePt t="18650" x="4540250" y="2336800"/>
          <p14:tracePt t="18657" x="4597400" y="2368550"/>
          <p14:tracePt t="18665" x="4654550" y="2393950"/>
          <p14:tracePt t="18682" x="4768850" y="2451100"/>
          <p14:tracePt t="18698" x="4940300" y="2540000"/>
          <p14:tracePt t="18715" x="5060950" y="2590800"/>
          <p14:tracePt t="18732" x="5149850" y="2635250"/>
          <p14:tracePt t="18748" x="5219700" y="2673350"/>
          <p14:tracePt t="18765" x="5251450" y="2698750"/>
          <p14:tracePt t="18782" x="5283200" y="2717800"/>
          <p14:tracePt t="18799" x="5308600" y="2730500"/>
          <p14:tracePt t="18815" x="5314950" y="2736850"/>
          <p14:tracePt t="18859" x="5314950" y="2724150"/>
          <p14:tracePt t="31814" x="5340350" y="2730500"/>
          <p14:tracePt t="31821" x="5372100" y="2755900"/>
          <p14:tracePt t="31832" x="5410200" y="2774950"/>
          <p14:tracePt t="31849" x="5524500" y="2882900"/>
          <p14:tracePt t="31866" x="5588000" y="2971800"/>
          <p14:tracePt t="31882" x="5651500" y="3067050"/>
          <p14:tracePt t="31899" x="5708650" y="3194050"/>
          <p14:tracePt t="31916" x="5727700" y="3263900"/>
          <p14:tracePt t="31949" x="5727700" y="3346450"/>
          <p14:tracePt t="31982" x="5721350" y="3378200"/>
          <p14:tracePt t="32016" x="5715000" y="3384550"/>
          <p14:tracePt t="32032" x="5715000" y="3390900"/>
          <p14:tracePt t="32079" x="5708650" y="3397250"/>
          <p14:tracePt t="32085" x="5702300" y="3403600"/>
          <p14:tracePt t="32099" x="5695950" y="3409950"/>
          <p14:tracePt t="32116" x="5670550" y="3448050"/>
          <p14:tracePt t="32132" x="5651500" y="3486150"/>
          <p14:tracePt t="32149" x="5607050" y="3568700"/>
          <p14:tracePt t="32166" x="5575300" y="3613150"/>
          <p14:tracePt t="32182" x="5537200" y="3683000"/>
          <p14:tracePt t="32199" x="5518150" y="3721100"/>
          <p14:tracePt t="32216" x="5505450" y="3752850"/>
          <p14:tracePt t="32232" x="5499100" y="3771900"/>
          <p14:tracePt t="32249" x="5499100" y="3778250"/>
          <p14:tracePt t="44674" x="5499100" y="3771900"/>
          <p14:tracePt t="44682" x="5499100" y="3752850"/>
          <p14:tracePt t="44688" x="5499100" y="3727450"/>
          <p14:tracePt t="44700" x="5505450" y="3702050"/>
          <p14:tracePt t="44716" x="5524500" y="3619500"/>
          <p14:tracePt t="44733" x="5537200" y="3556000"/>
          <p14:tracePt t="44750" x="5556250" y="3467100"/>
          <p14:tracePt t="44783" x="5588000" y="3359150"/>
          <p14:tracePt t="44785" x="5594350" y="3314700"/>
          <p14:tracePt t="44817" x="5632450" y="3111500"/>
          <p14:tracePt t="44850" x="5676900" y="2882900"/>
          <p14:tracePt t="44867" x="5689600" y="2800350"/>
          <p14:tracePt t="44883" x="5689600" y="2711450"/>
          <p14:tracePt t="44900" x="5689600" y="2686050"/>
          <p14:tracePt t="44916" x="5689600" y="2660650"/>
          <p14:tracePt t="44933" x="5683250" y="2641600"/>
          <p14:tracePt t="44950" x="5664200" y="2635250"/>
          <p14:tracePt t="44966" x="5638800" y="2622550"/>
          <p14:tracePt t="44983" x="5600700" y="2622550"/>
          <p14:tracePt t="45000" x="5556250" y="2622550"/>
          <p14:tracePt t="45017" x="5441950" y="2647950"/>
          <p14:tracePt t="45033" x="5353050" y="2667000"/>
          <p14:tracePt t="45050" x="5289550" y="2698750"/>
          <p14:tracePt t="45067" x="5207000" y="2743200"/>
          <p14:tracePt t="45083" x="5168900" y="2787650"/>
          <p14:tracePt t="45100" x="5124450" y="2882900"/>
          <p14:tracePt t="45117" x="5105400" y="2946400"/>
          <p14:tracePt t="45133" x="5080000" y="3067050"/>
          <p14:tracePt t="45150" x="5073650" y="3143250"/>
          <p14:tracePt t="45167" x="5067300" y="3238500"/>
          <p14:tracePt t="45183" x="5060950" y="3384550"/>
          <p14:tracePt t="45200" x="5067300" y="3448050"/>
          <p14:tracePt t="45217" x="5086350" y="3517900"/>
          <p14:tracePt t="45233" x="5092700" y="3549650"/>
          <p14:tracePt t="45250" x="5124450" y="3568700"/>
          <p14:tracePt t="45266" x="5175250" y="3575050"/>
          <p14:tracePt t="45283" x="5226050" y="3568700"/>
          <p14:tracePt t="45285" x="5257800" y="3556000"/>
          <p14:tracePt t="45300" x="5340350" y="3530600"/>
          <p14:tracePt t="45317" x="5410200" y="3517900"/>
          <p14:tracePt t="45333" x="5441950" y="3505200"/>
          <p14:tracePt t="45350" x="5486400" y="3492500"/>
          <p14:tracePt t="45367" x="5492750" y="3479800"/>
          <p14:tracePt t="45383" x="5499100" y="3479800"/>
          <p14:tracePt t="45400" x="5505450" y="3473450"/>
          <p14:tracePt t="45417" x="5511800" y="3454400"/>
          <p14:tracePt t="45433" x="5518150" y="3422650"/>
          <p14:tracePt t="45450" x="5518150" y="3378200"/>
          <p14:tracePt t="45467" x="5511800" y="3321050"/>
          <p14:tracePt t="45483" x="5505450" y="3276600"/>
          <p14:tracePt t="45500" x="5492750" y="3244850"/>
          <p14:tracePt t="45516" x="5461000" y="3200400"/>
          <p14:tracePt t="45533" x="5416550" y="3168650"/>
          <p14:tracePt t="45550" x="5340350" y="3130550"/>
          <p14:tracePt t="45566" x="5232400" y="3086100"/>
          <p14:tracePt t="45583" x="5175250" y="3079750"/>
          <p14:tracePt t="45600" x="5105400" y="3073400"/>
          <p14:tracePt t="45616" x="5060950" y="3067050"/>
          <p14:tracePt t="45633" x="5029200" y="3073400"/>
          <p14:tracePt t="45650" x="4984750" y="3098800"/>
          <p14:tracePt t="45666" x="4953000" y="3117850"/>
          <p14:tracePt t="45683" x="4914900" y="3168650"/>
          <p14:tracePt t="45700" x="4914900" y="3200400"/>
          <p14:tracePt t="45716" x="4908550" y="3238500"/>
          <p14:tracePt t="45733" x="4908550" y="3289300"/>
          <p14:tracePt t="45750" x="4914900" y="3321050"/>
          <p14:tracePt t="45766" x="4953000" y="3365500"/>
          <p14:tracePt t="45783" x="4997450" y="3378200"/>
          <p14:tracePt t="45800" x="5067300" y="3384550"/>
          <p14:tracePt t="45816" x="5124450" y="3384550"/>
          <p14:tracePt t="45833" x="5181600" y="3384550"/>
          <p14:tracePt t="45850" x="5295900" y="3352800"/>
          <p14:tracePt t="45866" x="5378450" y="3314700"/>
          <p14:tracePt t="45884" x="5499100" y="3244850"/>
          <p14:tracePt t="45900" x="5537200" y="3200400"/>
          <p14:tracePt t="45917" x="5575300" y="3162300"/>
          <p14:tracePt t="45933" x="5594350" y="3136900"/>
          <p14:tracePt t="45950" x="5600700" y="3124200"/>
          <p14:tracePt t="45967" x="5600700" y="3117850"/>
          <p14:tracePt t="45983" x="5588000" y="3073400"/>
          <p14:tracePt t="46000" x="5556250" y="3041650"/>
          <p14:tracePt t="46016" x="5505450" y="2997200"/>
          <p14:tracePt t="46033" x="5403850" y="2933700"/>
          <p14:tracePt t="46050" x="5340350" y="2914650"/>
          <p14:tracePt t="46066" x="5245100" y="2908300"/>
          <p14:tracePt t="46083" x="5194300" y="2921000"/>
          <p14:tracePt t="46100" x="5143500" y="2940050"/>
          <p14:tracePt t="46117" x="5086350" y="2971800"/>
          <p14:tracePt t="46133" x="5060950" y="2997200"/>
          <p14:tracePt t="46150" x="5022850" y="3054350"/>
          <p14:tracePt t="46167" x="5010150" y="3086100"/>
          <p14:tracePt t="46183" x="5003800" y="3155950"/>
          <p14:tracePt t="46200" x="5010150" y="3200400"/>
          <p14:tracePt t="46217" x="5029200" y="3244850"/>
          <p14:tracePt t="46233" x="5080000" y="3333750"/>
          <p14:tracePt t="46250" x="5105400" y="3384550"/>
          <p14:tracePt t="46267" x="5137150" y="3435350"/>
          <p14:tracePt t="46283" x="5156200" y="3460750"/>
          <p14:tracePt t="46300" x="5168900" y="3473450"/>
          <p14:tracePt t="46316" x="5187950" y="3486150"/>
          <p14:tracePt t="46333" x="5187950" y="3492500"/>
          <p14:tracePt t="46367" x="5194300" y="3492500"/>
          <p14:tracePt t="47009" x="5200650" y="3492500"/>
          <p14:tracePt t="47016" x="5207000" y="3492500"/>
          <p14:tracePt t="47022" x="5213350" y="3498850"/>
          <p14:tracePt t="47033" x="5232400" y="3498850"/>
          <p14:tracePt t="47050" x="5257800" y="3511550"/>
          <p14:tracePt t="47067" x="5295900" y="3530600"/>
          <p14:tracePt t="47083" x="5321300" y="3543300"/>
          <p14:tracePt t="47117" x="5346700" y="3568700"/>
          <p14:tracePt t="47150" x="5346700" y="3581400"/>
          <p14:tracePt t="47357" x="5353050" y="3581400"/>
          <p14:tracePt t="47364" x="5359400" y="3581400"/>
          <p14:tracePt t="47378" x="5359400" y="3575050"/>
          <p14:tracePt t="47384" x="5365750" y="3575050"/>
          <p14:tracePt t="47405" x="5372100" y="3575050"/>
          <p14:tracePt t="47433" x="5372100" y="3568700"/>
          <p14:tracePt t="47447" x="5365750" y="3568700"/>
          <p14:tracePt t="47454" x="5359400" y="3556000"/>
          <p14:tracePt t="47467" x="5334000" y="3530600"/>
          <p14:tracePt t="47483" x="5302250" y="3517900"/>
          <p14:tracePt t="47500" x="5238750" y="3467100"/>
          <p14:tracePt t="47516" x="5162550" y="3409950"/>
          <p14:tracePt t="47533" x="5118100" y="3371850"/>
          <p14:tracePt t="47550" x="5048250" y="3321050"/>
          <p14:tracePt t="47567" x="5016500" y="3295650"/>
          <p14:tracePt t="47583" x="4984750" y="3263900"/>
          <p14:tracePt t="47600" x="4946650" y="3206750"/>
          <p14:tracePt t="47617" x="4927600" y="3168650"/>
          <p14:tracePt t="47633" x="4908550" y="3111500"/>
          <p14:tracePt t="47650" x="4908550" y="3073400"/>
          <p14:tracePt t="47666" x="4908550" y="3035300"/>
          <p14:tracePt t="47683" x="4908550" y="3003550"/>
          <p14:tracePt t="47700" x="4908550" y="2990850"/>
          <p14:tracePt t="47716" x="4908550" y="2984500"/>
          <p14:tracePt t="47752" x="4902200" y="2978150"/>
          <p14:tracePt t="47766" x="4895850" y="2971800"/>
          <p14:tracePt t="47783" x="4883150" y="2959100"/>
          <p14:tracePt t="47800" x="4851400" y="2946400"/>
          <p14:tracePt t="47816" x="4787900" y="2921000"/>
          <p14:tracePt t="47833" x="4724400" y="2889250"/>
          <p14:tracePt t="47850" x="4616450" y="2863850"/>
          <p14:tracePt t="47867" x="4527550" y="2844800"/>
          <p14:tracePt t="47883" x="4419600" y="2838450"/>
          <p14:tracePt t="47900" x="4216400" y="2832100"/>
          <p14:tracePt t="47917" x="4102100" y="2832100"/>
          <p14:tracePt t="47933" x="3924300" y="2857500"/>
          <p14:tracePt t="47950" x="3803650" y="2882900"/>
          <p14:tracePt t="47967" x="3695700" y="2895600"/>
          <p14:tracePt t="47983" x="3594100" y="2914650"/>
          <p14:tracePt t="48000" x="3543300" y="2933700"/>
          <p14:tracePt t="48016" x="3511550" y="2952750"/>
          <p14:tracePt t="48033" x="3492500" y="2965450"/>
          <p14:tracePt t="48050" x="3486150" y="2984500"/>
          <p14:tracePt t="48067" x="3467100" y="3016250"/>
          <p14:tracePt t="48083" x="3454400" y="3041650"/>
          <p14:tracePt t="48100" x="3448050" y="3092450"/>
          <p14:tracePt t="48117" x="3448050" y="3162300"/>
          <p14:tracePt t="48133" x="3467100" y="3213100"/>
          <p14:tracePt t="48150" x="3492500" y="3282950"/>
          <p14:tracePt t="48167" x="3530600" y="3327400"/>
          <p14:tracePt t="48183" x="3638550" y="3397250"/>
          <p14:tracePt t="48200" x="3740150" y="3448050"/>
          <p14:tracePt t="48216" x="3854450" y="3486150"/>
          <p14:tracePt t="48233" x="4038600" y="3536950"/>
          <p14:tracePt t="48250" x="4191000" y="3562350"/>
          <p14:tracePt t="48266" x="4337050" y="3568700"/>
          <p14:tracePt t="48283" x="4603750" y="3587750"/>
          <p14:tracePt t="48300" x="4762500" y="3581400"/>
          <p14:tracePt t="48316" x="4991100" y="3568700"/>
          <p14:tracePt t="48333" x="5118100" y="3524250"/>
          <p14:tracePt t="48350" x="5232400" y="3492500"/>
          <p14:tracePt t="48366" x="5353050" y="3435350"/>
          <p14:tracePt t="48383" x="5429250" y="3378200"/>
          <p14:tracePt t="48400" x="5511800" y="3302000"/>
          <p14:tracePt t="48417" x="5537200" y="3270250"/>
          <p14:tracePt t="48433" x="5549900" y="3225800"/>
          <p14:tracePt t="48450" x="5549900" y="3143250"/>
          <p14:tracePt t="48467" x="5511800" y="3054350"/>
          <p14:tracePt t="48483" x="5461000" y="2959100"/>
          <p14:tracePt t="48500" x="5353050" y="2851150"/>
          <p14:tracePt t="48517" x="5289550" y="2800350"/>
          <p14:tracePt t="48533" x="5149850" y="2736850"/>
          <p14:tracePt t="48550" x="5016500" y="2698750"/>
          <p14:tracePt t="48566" x="4895850" y="2679700"/>
          <p14:tracePt t="48584" x="4743450" y="2673350"/>
          <p14:tracePt t="48600" x="4654550" y="2686050"/>
          <p14:tracePt t="48616" x="4546600" y="2724150"/>
          <p14:tracePt t="48633" x="4489450" y="2762250"/>
          <p14:tracePt t="48650" x="4425950" y="2794000"/>
          <p14:tracePt t="48667" x="4349750" y="2844800"/>
          <p14:tracePt t="48683" x="4318000" y="2876550"/>
          <p14:tracePt t="48700" x="4298950" y="2895600"/>
          <p14:tracePt t="48716" x="4292600" y="2908300"/>
          <p14:tracePt t="48733" x="4292600" y="2914650"/>
          <p14:tracePt t="48750" x="4292600" y="2927350"/>
          <p14:tracePt t="48767" x="4286250" y="2927350"/>
          <p14:tracePt t="48783" x="4286250" y="2940050"/>
          <p14:tracePt t="48800" x="4286250" y="2952750"/>
          <p14:tracePt t="48816" x="4286250" y="2959100"/>
          <p14:tracePt t="48833" x="4292600" y="2959100"/>
          <p14:tracePt t="48850" x="4305300" y="2965450"/>
          <p14:tracePt t="48866" x="4330700" y="2971800"/>
          <p14:tracePt t="48883" x="4368800" y="2978150"/>
          <p14:tracePt t="48900" x="4438650" y="2990850"/>
          <p14:tracePt t="48916" x="4578350" y="3041650"/>
          <p14:tracePt t="48933" x="4686300" y="3086100"/>
          <p14:tracePt t="48950" x="4889500" y="3175000"/>
          <p14:tracePt t="48967" x="5022850" y="3244850"/>
          <p14:tracePt t="48983" x="5181600" y="3365500"/>
          <p14:tracePt t="49000" x="5270500" y="3486150"/>
          <p14:tracePt t="49016" x="5334000" y="3581400"/>
          <p14:tracePt t="49033" x="5410200" y="3740150"/>
          <p14:tracePt t="49050" x="5441950" y="3810000"/>
          <p14:tracePt t="49067" x="5467350" y="3873500"/>
          <p14:tracePt t="49083" x="5473700" y="3886200"/>
          <p14:tracePt t="49100" x="5480050" y="3892550"/>
          <p14:tracePt t="49144" x="5480050" y="3898900"/>
          <p14:tracePt t="49193" x="5480050" y="3892550"/>
          <p14:tracePt t="49200" x="5473700" y="3879850"/>
          <p14:tracePt t="49207" x="5454650" y="3873500"/>
          <p14:tracePt t="49217" x="5429250" y="3848100"/>
          <p14:tracePt t="49233" x="5372100" y="3790950"/>
          <p14:tracePt t="49250" x="5257800" y="3702050"/>
          <p14:tracePt t="49267" x="5168900" y="3644900"/>
          <p14:tracePt t="49283" x="5003800" y="3575050"/>
          <p14:tracePt t="49300" x="4857750" y="3536950"/>
          <p14:tracePt t="49317" x="4730750" y="3517900"/>
          <p14:tracePt t="49333" x="4533900" y="3498850"/>
          <p14:tracePt t="49350" x="4425950" y="3498850"/>
          <p14:tracePt t="49366" x="4324350" y="3524250"/>
          <p14:tracePt t="49383" x="4286250" y="3543300"/>
          <p14:tracePt t="49400" x="4254500" y="3581400"/>
          <p14:tracePt t="49417" x="4229100" y="3625850"/>
          <p14:tracePt t="49433" x="4222750" y="3676650"/>
          <p14:tracePt t="49450" x="4222750" y="3733800"/>
          <p14:tracePt t="49466" x="4267200" y="3848100"/>
          <p14:tracePt t="49483" x="4330700" y="3943350"/>
          <p14:tracePt t="49500" x="4470400" y="4102100"/>
          <p14:tracePt t="49517" x="4578350" y="4178300"/>
          <p14:tracePt t="49533" x="4711700" y="4235450"/>
          <p14:tracePt t="49550" x="4933950" y="4286250"/>
          <p14:tracePt t="49567" x="5067300" y="4286250"/>
          <p14:tracePt t="49583" x="5232400" y="4286250"/>
          <p14:tracePt t="49600" x="5276850" y="4279900"/>
          <p14:tracePt t="49617" x="5314950" y="4267200"/>
          <p14:tracePt t="49633" x="5334000" y="4254500"/>
          <p14:tracePt t="49650" x="5340350" y="4248150"/>
          <p14:tracePt t="49667" x="5346700" y="4229100"/>
          <p14:tracePt t="49683" x="5346700" y="4210050"/>
          <p14:tracePt t="49700" x="5346700" y="4140200"/>
          <p14:tracePt t="49717" x="5340350" y="4095750"/>
          <p14:tracePt t="49733" x="5334000" y="4070350"/>
          <p14:tracePt t="49750" x="5321300" y="4044950"/>
          <p14:tracePt t="49767" x="5308600" y="4025900"/>
          <p14:tracePt t="49783" x="5302250" y="4019550"/>
          <p14:tracePt t="49800" x="5289550" y="4013200"/>
          <p14:tracePt t="49817" x="5283200" y="4013200"/>
          <p14:tracePt t="49850" x="5276850" y="4006850"/>
          <p14:tracePt t="50800" x="5276850" y="4013200"/>
          <p14:tracePt t="50807" x="5276850" y="4019550"/>
          <p14:tracePt t="50862" x="5283200" y="4019550"/>
          <p14:tracePt t="51134" x="5276850" y="4013200"/>
          <p14:tracePt t="57296" x="5270500" y="4013200"/>
          <p14:tracePt t="57304" x="5264150" y="4013200"/>
          <p14:tracePt t="57310" x="5251450" y="4019550"/>
          <p14:tracePt t="57317" x="5232400" y="4025900"/>
          <p14:tracePt t="57334" x="5200650" y="4032250"/>
          <p14:tracePt t="57351" x="5149850" y="4038600"/>
          <p14:tracePt t="57367" x="5060950" y="4051300"/>
          <p14:tracePt t="57400" x="4889500" y="4057650"/>
          <p14:tracePt t="57434" x="4679950" y="4044950"/>
          <p14:tracePt t="57467" x="4445000" y="4000500"/>
          <p14:tracePt t="57484" x="4349750" y="3968750"/>
          <p14:tracePt t="57501" x="4311650" y="3949700"/>
          <p14:tracePt t="57517" x="4286250" y="3930650"/>
          <p14:tracePt t="57534" x="4267200" y="3917950"/>
          <p14:tracePt t="57551" x="4260850" y="3911600"/>
          <p14:tracePt t="57567" x="4254500" y="3911600"/>
          <p14:tracePt t="57584" x="4254500" y="3905250"/>
          <p14:tracePt t="57601" x="4254500" y="3898900"/>
          <p14:tracePt t="57634" x="4254500" y="3892550"/>
          <p14:tracePt t="57651" x="4254500" y="3879850"/>
          <p14:tracePt t="57667" x="4260850" y="3860800"/>
          <p14:tracePt t="57684" x="4279900" y="3816350"/>
          <p14:tracePt t="57700" x="4298950" y="3746500"/>
          <p14:tracePt t="57717" x="4337050" y="3683000"/>
          <p14:tracePt t="57734" x="4387850" y="3625850"/>
          <p14:tracePt t="57751" x="4483100" y="3530600"/>
          <p14:tracePt t="57767" x="4540250" y="3479800"/>
          <p14:tracePt t="57784" x="4648200" y="3390900"/>
          <p14:tracePt t="57801" x="4718050" y="3346450"/>
          <p14:tracePt t="57818" x="4851400" y="3289300"/>
          <p14:tracePt t="57834" x="4927600" y="3270250"/>
          <p14:tracePt t="57850" x="4997450" y="3251200"/>
          <p14:tracePt t="57867" x="5067300" y="3232150"/>
          <p14:tracePt t="57884" x="5080000" y="3232150"/>
          <p14:tracePt t="57900" x="5092700" y="3232150"/>
          <p14:tracePt t="57917" x="5092700" y="3225800"/>
          <p14:tracePt t="58243" x="5092700" y="3232150"/>
          <p14:tracePt t="58263" x="5092700" y="3244850"/>
          <p14:tracePt t="58270" x="5086350" y="3251200"/>
          <p14:tracePt t="58277" x="5086350" y="3257550"/>
          <p14:tracePt t="58284" x="5080000" y="3270250"/>
          <p14:tracePt t="58300" x="5073650" y="3308350"/>
          <p14:tracePt t="58317" x="5054600" y="3378200"/>
          <p14:tracePt t="58334" x="5010150" y="3524250"/>
          <p14:tracePt t="58350" x="4972050" y="3651250"/>
          <p14:tracePt t="58367" x="4940300" y="3778250"/>
          <p14:tracePt t="58384" x="4895850" y="3975100"/>
          <p14:tracePt t="58401" x="4883150" y="4089400"/>
          <p14:tracePt t="58417" x="4857750" y="4191000"/>
          <p14:tracePt t="58434" x="4851400" y="4248150"/>
          <p14:tracePt t="58451" x="4845050" y="4292600"/>
          <p14:tracePt t="58467" x="4845050" y="4311650"/>
          <p14:tracePt t="58484" x="4845050" y="4318000"/>
          <p14:tracePt t="58501" x="4845050" y="4324350"/>
          <p14:tracePt t="58737" x="4838700" y="4324350"/>
          <p14:tracePt t="59023" x="4826000" y="4324350"/>
          <p14:tracePt t="59098" x="4819650" y="4324350"/>
          <p14:tracePt t="59119" x="4819650" y="4311650"/>
          <p14:tracePt t="59140" x="4813300" y="4298950"/>
          <p14:tracePt t="59147" x="4813300" y="4292600"/>
          <p14:tracePt t="59156" x="4806950" y="4286250"/>
          <p14:tracePt t="59167" x="4806950" y="4273550"/>
          <p14:tracePt t="59184" x="4806950" y="4241800"/>
          <p14:tracePt t="59200" x="4806950" y="4222750"/>
          <p14:tracePt t="59234" x="4813300" y="4152900"/>
          <p14:tracePt t="59267" x="4864100" y="4076700"/>
          <p14:tracePt t="59300" x="4953000" y="4025900"/>
          <p14:tracePt t="59317" x="4991100" y="4019550"/>
          <p14:tracePt t="59334" x="5086350" y="4057650"/>
          <p14:tracePt t="59350" x="5130800" y="4089400"/>
          <p14:tracePt t="59367" x="5168900" y="4121150"/>
          <p14:tracePt t="59384" x="5200650" y="4152900"/>
          <p14:tracePt t="59401" x="5207000" y="4159250"/>
          <p14:tracePt t="59434" x="5213350" y="4165600"/>
          <p14:tracePt t="59467" x="5213350" y="4171950"/>
          <p14:tracePt t="59481" x="5207000" y="4178300"/>
          <p14:tracePt t="59495" x="5200650" y="4184650"/>
          <p14:tracePt t="59502" x="5187950" y="4191000"/>
          <p14:tracePt t="59517" x="5168900" y="4197350"/>
          <p14:tracePt t="59534" x="5143500" y="4203700"/>
          <p14:tracePt t="59550" x="5092700" y="4222750"/>
          <p14:tracePt t="59567" x="5067300" y="4229100"/>
          <p14:tracePt t="59584" x="5016500" y="4235450"/>
          <p14:tracePt t="59601" x="4984750" y="4235450"/>
          <p14:tracePt t="59617" x="4946650" y="4235450"/>
          <p14:tracePt t="59634" x="4908550" y="4222750"/>
          <p14:tracePt t="59651" x="4889500" y="4216400"/>
          <p14:tracePt t="59667" x="4870450" y="4216400"/>
          <p14:tracePt t="59684" x="4864100" y="4210050"/>
          <p14:tracePt t="59701" x="4857750" y="4210050"/>
          <p14:tracePt t="59794" x="4851400" y="4210050"/>
          <p14:tracePt t="59808" x="4845050" y="4216400"/>
          <p14:tracePt t="59815" x="4838700" y="4222750"/>
          <p14:tracePt t="59821" x="4832350" y="4229100"/>
          <p14:tracePt t="59834" x="4826000" y="4241800"/>
          <p14:tracePt t="59851" x="4794250" y="4279900"/>
          <p14:tracePt t="59867" x="4787900" y="4311650"/>
          <p14:tracePt t="59884" x="4762500" y="4349750"/>
          <p14:tracePt t="59901" x="4749800" y="4375150"/>
          <p14:tracePt t="59917" x="4749800" y="4387850"/>
          <p14:tracePt t="59934" x="4743450" y="4394200"/>
          <p14:tracePt t="59951" x="4743450" y="4400550"/>
          <p14:tracePt t="59967" x="4737100" y="4413250"/>
          <p14:tracePt t="59984" x="4730750" y="4413250"/>
          <p14:tracePt t="60001" x="4730750" y="4419600"/>
          <p14:tracePt t="60650" x="4730750" y="4406900"/>
          <p14:tracePt t="60657" x="4730750" y="4400550"/>
          <p14:tracePt t="60668" x="4730750" y="4394200"/>
          <p14:tracePt t="60684" x="4730750" y="4349750"/>
          <p14:tracePt t="60701" x="4737100" y="4305300"/>
          <p14:tracePt t="60718" x="4737100" y="4273550"/>
          <p14:tracePt t="60734" x="4749800" y="4222750"/>
          <p14:tracePt t="60767" x="4775200" y="4178300"/>
          <p14:tracePt t="60801" x="4787900" y="4140200"/>
          <p14:tracePt t="60803" x="4794250" y="4133850"/>
          <p14:tracePt t="60834" x="4806950" y="4121150"/>
          <p14:tracePt t="60867" x="4813300" y="4114800"/>
          <p14:tracePt t="60893" x="4813300" y="4108450"/>
          <p14:tracePt t="60900" x="4819650" y="4108450"/>
          <p14:tracePt t="60918" x="4826000" y="4108450"/>
          <p14:tracePt t="60934" x="4838700" y="4102100"/>
          <p14:tracePt t="60951" x="4851400" y="4089400"/>
          <p14:tracePt t="60968" x="4870450" y="4083050"/>
          <p14:tracePt t="60984" x="4889500" y="4070350"/>
          <p14:tracePt t="61001" x="4914900" y="4057650"/>
          <p14:tracePt t="61018" x="4953000" y="4032250"/>
          <p14:tracePt t="61034" x="5003800" y="4006850"/>
          <p14:tracePt t="61051" x="5067300" y="3968750"/>
          <p14:tracePt t="61067" x="5168900" y="3911600"/>
          <p14:tracePt t="61084" x="5213350" y="3892550"/>
          <p14:tracePt t="61101" x="5245100" y="3873500"/>
          <p14:tracePt t="61117" x="5283200" y="3860800"/>
          <p14:tracePt t="61134" x="5308600" y="3854450"/>
          <p14:tracePt t="61151" x="5365750" y="3854450"/>
          <p14:tracePt t="61167" x="5403850" y="3854450"/>
          <p14:tracePt t="61185" x="5461000" y="3854450"/>
          <p14:tracePt t="61201" x="5492750" y="3854450"/>
          <p14:tracePt t="61218" x="5505450" y="3854450"/>
          <p14:tracePt t="61251" x="5511800" y="3860800"/>
          <p14:tracePt t="62083" x="5505450" y="3860800"/>
          <p14:tracePt t="62090" x="5499100" y="3860800"/>
          <p14:tracePt t="62104" x="5492750" y="3867150"/>
          <p14:tracePt t="62117" x="5480050" y="3873500"/>
          <p14:tracePt t="62134" x="5448300" y="3886200"/>
          <p14:tracePt t="62151" x="5422900" y="3898900"/>
          <p14:tracePt t="62167" x="5391150" y="3911600"/>
          <p14:tracePt t="62184" x="5365750" y="3917950"/>
          <p14:tracePt t="62218" x="5314950" y="3930650"/>
          <p14:tracePt t="62251" x="5264150" y="3943350"/>
          <p14:tracePt t="62284" x="5245100" y="3949700"/>
          <p14:tracePt t="62301" x="5238750" y="3949700"/>
          <p14:tracePt t="62333" x="5232400" y="3956050"/>
          <p14:tracePt t="62348" x="5226050" y="3962400"/>
          <p14:tracePt t="62361" x="5219700" y="3968750"/>
          <p14:tracePt t="62369" x="5213350" y="3975100"/>
          <p14:tracePt t="62384" x="5213350" y="3981450"/>
          <p14:tracePt t="62401" x="5200650" y="3987800"/>
          <p14:tracePt t="79765" x="5194300" y="4000500"/>
          <p14:tracePt t="79772" x="5181600" y="4019550"/>
          <p14:tracePt t="79779" x="5168900" y="4038600"/>
          <p14:tracePt t="79786" x="5149850" y="4064000"/>
          <p14:tracePt t="79802" x="5124450" y="4095750"/>
          <p14:tracePt t="79819" x="5099050" y="4133850"/>
          <p14:tracePt t="79835" x="5060950" y="4184650"/>
          <p14:tracePt t="79869" x="4991100" y="4273550"/>
          <p14:tracePt t="79902" x="4933950" y="4356100"/>
          <p14:tracePt t="79935" x="4895850" y="4406900"/>
          <p14:tracePt t="79952" x="4876800" y="4419600"/>
          <p14:tracePt t="79969" x="4864100" y="4432300"/>
          <p14:tracePt t="79985" x="4864100" y="4438650"/>
          <p14:tracePt t="80001" x="4857750" y="4438650"/>
          <p14:tracePt t="80244" x="4864100" y="4438650"/>
          <p14:tracePt t="80259" x="4870450" y="4438650"/>
          <p14:tracePt t="80265" x="4876800" y="4438650"/>
          <p14:tracePt t="80273" x="4889500" y="4438650"/>
          <p14:tracePt t="80285" x="4895850" y="4438650"/>
          <p14:tracePt t="80301" x="4927600" y="4438650"/>
          <p14:tracePt t="80318" x="4946650" y="4432300"/>
          <p14:tracePt t="80335" x="4991100" y="4425950"/>
          <p14:tracePt t="80352" x="5022850" y="4413250"/>
          <p14:tracePt t="80368" x="5054600" y="4406900"/>
          <p14:tracePt t="80385" x="5099050" y="4375150"/>
          <p14:tracePt t="80402" x="5111750" y="4368800"/>
          <p14:tracePt t="80418" x="5118100" y="4356100"/>
          <p14:tracePt t="80453" x="5118100" y="4349750"/>
          <p14:tracePt t="80474" x="5118100" y="4343400"/>
          <p14:tracePt t="80485" x="5111750" y="4337050"/>
          <p14:tracePt t="80502" x="5086350" y="4330700"/>
          <p14:tracePt t="80519" x="4997450" y="4298950"/>
          <p14:tracePt t="80535" x="4927600" y="4279900"/>
          <p14:tracePt t="80552" x="4826000" y="4260850"/>
          <p14:tracePt t="80569" x="4756150" y="4254500"/>
          <p14:tracePt t="80585" x="4686300" y="4254500"/>
          <p14:tracePt t="80602" x="4591050" y="4254500"/>
          <p14:tracePt t="80619" x="4540250" y="4254500"/>
          <p14:tracePt t="80635" x="4483100" y="4260850"/>
          <p14:tracePt t="80652" x="4457700" y="4267200"/>
          <p14:tracePt t="80668" x="4438650" y="4267200"/>
          <p14:tracePt t="80685" x="4432300" y="4273550"/>
          <p14:tracePt t="80718" x="4425950" y="4279900"/>
          <p14:tracePt t="80735" x="4425950" y="4286250"/>
          <p14:tracePt t="80752" x="4425950" y="4298950"/>
          <p14:tracePt t="80768" x="4432300" y="4324350"/>
          <p14:tracePt t="80785" x="4470400" y="4362450"/>
          <p14:tracePt t="80802" x="4578350" y="4438650"/>
          <p14:tracePt t="80819" x="4679950" y="4502150"/>
          <p14:tracePt t="80835" x="4775200" y="4559300"/>
          <p14:tracePt t="80852" x="4902200" y="4616450"/>
          <p14:tracePt t="80868" x="4978400" y="4641850"/>
          <p14:tracePt t="80885" x="5067300" y="4660900"/>
          <p14:tracePt t="80902" x="5118100" y="4660900"/>
          <p14:tracePt t="80919" x="5162550" y="4660900"/>
          <p14:tracePt t="80935" x="5207000" y="4654550"/>
          <p14:tracePt t="80952" x="5232400" y="4641850"/>
          <p14:tracePt t="80968" x="5251450" y="4635500"/>
          <p14:tracePt t="80985" x="5251450" y="4629150"/>
          <p14:tracePt t="81045" x="5251450" y="4622800"/>
          <p14:tracePt t="81051" x="5238750" y="4610100"/>
          <p14:tracePt t="81059" x="5232400" y="4597400"/>
          <p14:tracePt t="81068" x="5207000" y="4578350"/>
          <p14:tracePt t="81085" x="5092700" y="4508500"/>
          <p14:tracePt t="81102" x="4997450" y="4464050"/>
          <p14:tracePt t="81119" x="4914900" y="4425950"/>
          <p14:tracePt t="81135" x="4813300" y="4400550"/>
          <p14:tracePt t="81152" x="4768850" y="4394200"/>
          <p14:tracePt t="81168" x="4743450" y="4387850"/>
          <p14:tracePt t="81185" x="4718050" y="4387850"/>
          <p14:tracePt t="81202" x="4711700" y="4387850"/>
          <p14:tracePt t="81218" x="4705350" y="4387850"/>
          <p14:tracePt t="109860" x="4711700" y="4394200"/>
          <p14:tracePt t="109866" x="4730750" y="4406900"/>
          <p14:tracePt t="109873" x="4749800" y="4425950"/>
          <p14:tracePt t="109887" x="4775200" y="4438650"/>
          <p14:tracePt t="109903" x="4845050" y="4508500"/>
          <p14:tracePt t="109920" x="4883150" y="4546600"/>
          <p14:tracePt t="109937" x="4959350" y="4622800"/>
          <p14:tracePt t="109970" x="5022850" y="4705350"/>
          <p14:tracePt t="110003" x="5054600" y="4794250"/>
          <p14:tracePt t="110004" x="5054600" y="4819650"/>
          <p14:tracePt t="110037" x="5016500" y="4895850"/>
          <p14:tracePt t="110053" x="4984750" y="4953000"/>
          <p14:tracePt t="110070" x="4914900" y="5035550"/>
          <p14:tracePt t="110087" x="4845050" y="5124450"/>
          <p14:tracePt t="110103" x="4768850" y="5200650"/>
          <p14:tracePt t="110120" x="4622800" y="5295900"/>
          <p14:tracePt t="110137" x="4483100" y="5340350"/>
          <p14:tracePt t="110153" x="4425950" y="5346700"/>
          <p14:tracePt t="110173" x="4368800" y="5340350"/>
          <p14:tracePt t="110186" x="4324350" y="5334000"/>
          <p14:tracePt t="110203" x="4286250" y="5321300"/>
          <p14:tracePt t="110221" x="4216400" y="5295900"/>
          <p14:tracePt t="110237" x="4191000" y="5270500"/>
          <p14:tracePt t="110253" x="4171950" y="5257800"/>
          <p14:tracePt t="110270" x="4165600" y="5245100"/>
          <p14:tracePt t="110311" x="4165600" y="5238750"/>
          <p14:tracePt t="110333" x="4165600" y="5232400"/>
          <p14:tracePt t="110339" x="4165600" y="5219700"/>
          <p14:tracePt t="110353" x="4178300" y="5213350"/>
          <p14:tracePt t="110370" x="4203700" y="5200650"/>
          <p14:tracePt t="110387" x="4229100" y="5187950"/>
          <p14:tracePt t="110404" x="4273550" y="5187950"/>
          <p14:tracePt t="110420" x="4311650" y="5200650"/>
          <p14:tracePt t="110436" x="4343400" y="5245100"/>
          <p14:tracePt t="110453" x="4356100" y="5276850"/>
          <p14:tracePt t="110470" x="4368800" y="5314950"/>
          <p14:tracePt t="110487" x="4368800" y="5353050"/>
          <p14:tracePt t="110503" x="4362450" y="5378450"/>
          <p14:tracePt t="110506" x="4356100" y="5391150"/>
          <p14:tracePt t="110520" x="4356100" y="5410200"/>
          <p14:tracePt t="110537" x="4356100" y="5416550"/>
          <p14:tracePt t="110553" x="4349750" y="5416550"/>
          <p14:tracePt t="110597" x="4343400" y="5410200"/>
          <p14:tracePt t="110611" x="4343400" y="5397500"/>
          <p14:tracePt t="110620" x="4337050" y="5378450"/>
          <p14:tracePt t="110637" x="4337050" y="5334000"/>
          <p14:tracePt t="110653" x="4362450" y="5200650"/>
          <p14:tracePt t="110670" x="4394200" y="5111750"/>
          <p14:tracePt t="110687" x="4438650" y="5022850"/>
          <p14:tracePt t="110704" x="4476750" y="4997450"/>
          <p14:tracePt t="110720" x="4514850" y="4997450"/>
          <p14:tracePt t="110737" x="4591050" y="4997450"/>
          <p14:tracePt t="110753" x="4622800" y="5016500"/>
          <p14:tracePt t="110770" x="4641850" y="5029200"/>
          <p14:tracePt t="110787" x="4641850" y="5048250"/>
          <p14:tracePt t="110803" x="4641850" y="5054600"/>
          <p14:tracePt t="110820" x="4591050" y="5067300"/>
          <p14:tracePt t="110837" x="4457700" y="5041900"/>
          <p14:tracePt t="110853" x="4216400" y="4940300"/>
          <p14:tracePt t="110870" x="3994150" y="4813300"/>
          <p14:tracePt t="110887" x="3708400" y="4603750"/>
          <p14:tracePt t="110903" x="3194050" y="4222750"/>
          <p14:tracePt t="110920" x="2882900" y="3968750"/>
          <p14:tracePt t="110937" x="2495550" y="3556000"/>
          <p14:tracePt t="110953" x="2298700" y="3251200"/>
          <p14:tracePt t="110970" x="2139950" y="2908300"/>
          <p14:tracePt t="110987" x="2032000" y="2514600"/>
          <p14:tracePt t="111003" x="1981200" y="2355850"/>
          <p14:tracePt t="111020" x="1930400" y="2241550"/>
          <p14:tracePt t="111037" x="1885950" y="2133600"/>
          <p14:tracePt t="111053" x="1873250" y="2101850"/>
          <p14:tracePt t="111070" x="1873250" y="2095500"/>
          <p14:tracePt t="111292" x="1847850" y="2076450"/>
          <p14:tracePt t="111299" x="1822450" y="2057400"/>
          <p14:tracePt t="111305" x="1784350" y="2025650"/>
          <p14:tracePt t="111320" x="1727200" y="1993900"/>
          <p14:tracePt t="111337" x="1695450" y="1955800"/>
          <p14:tracePt t="111353" x="1670050" y="1936750"/>
          <p14:tracePt t="111370" x="1670050" y="1924050"/>
          <p14:tracePt t="111387" x="1676400" y="1924050"/>
          <p14:tracePt t="111403" x="1708150" y="1911350"/>
          <p14:tracePt t="111420" x="1771650" y="1917700"/>
          <p14:tracePt t="111437" x="1917700" y="1955800"/>
          <p14:tracePt t="111453" x="2032000" y="1987550"/>
          <p14:tracePt t="111470" x="2133600" y="2025650"/>
          <p14:tracePt t="111487" x="2222500" y="2051050"/>
          <p14:tracePt t="111504" x="2279650" y="2051050"/>
          <p14:tracePt t="111507" x="2311400" y="2051050"/>
          <p14:tracePt t="111520" x="2349500" y="2044700"/>
          <p14:tracePt t="111537" x="2425700" y="2019300"/>
          <p14:tracePt t="111553" x="2451100" y="2012950"/>
          <p14:tracePt t="111570" x="2457450" y="2000250"/>
          <p14:tracePt t="111586" x="2457450" y="1974850"/>
          <p14:tracePt t="111604" x="2406650" y="1892300"/>
          <p14:tracePt t="111620" x="2349500" y="1847850"/>
          <p14:tracePt t="111637" x="2254250" y="1784350"/>
          <p14:tracePt t="111653" x="2076450" y="1727200"/>
          <p14:tracePt t="111670" x="1936750" y="1727200"/>
          <p14:tracePt t="111687" x="1733550" y="1758950"/>
          <p14:tracePt t="111704" x="1606550" y="1803400"/>
          <p14:tracePt t="111720" x="1524000" y="1847850"/>
          <p14:tracePt t="111737" x="1485900" y="1860550"/>
          <p14:tracePt t="111753" x="1479550" y="1866900"/>
          <p14:tracePt t="111770" x="1479550" y="1873250"/>
          <p14:tracePt t="111787" x="1492250" y="1892300"/>
          <p14:tracePt t="111803" x="1517650" y="1892300"/>
          <p14:tracePt t="111820" x="1631950" y="1892300"/>
          <p14:tracePt t="111837" x="1771650" y="1866900"/>
          <p14:tracePt t="111853" x="1968500" y="1822450"/>
          <p14:tracePt t="111870" x="2387600" y="1708150"/>
          <p14:tracePt t="111887" x="2730500" y="1619250"/>
          <p14:tracePt t="111903" x="3536950" y="1441450"/>
          <p14:tracePt t="111920" x="4108450" y="1327150"/>
          <p14:tracePt t="111937" x="4591050" y="1225550"/>
          <p14:tracePt t="111953" x="5295900" y="1123950"/>
          <p14:tracePt t="111970" x="5683250" y="1073150"/>
          <p14:tracePt t="111987" x="6134100" y="1066800"/>
          <p14:tracePt t="112004" x="6311900" y="1085850"/>
          <p14:tracePt t="112006" x="6388100" y="1098550"/>
          <p14:tracePt t="112020" x="6451600" y="1111250"/>
          <p14:tracePt t="112037" x="6610350" y="1136650"/>
          <p14:tracePt t="112053" x="6661150" y="1155700"/>
          <p14:tracePt t="112070" x="6686550" y="1162050"/>
          <p14:tracePt t="112087" x="6692900" y="1168400"/>
          <p14:tracePt t="112120" x="6686550" y="1168400"/>
          <p14:tracePt t="112137" x="6629400" y="1168400"/>
          <p14:tracePt t="112154" x="6375400" y="1143000"/>
          <p14:tracePt t="112170" x="6102350" y="1111250"/>
          <p14:tracePt t="112187" x="5778500" y="1079500"/>
          <p14:tracePt t="112203" x="5289550" y="1047750"/>
          <p14:tracePt t="112220" x="4978400" y="1047750"/>
          <p14:tracePt t="112237" x="4464050" y="1085850"/>
          <p14:tracePt t="112254" x="4070350" y="1130300"/>
          <p14:tracePt t="112270" x="3676650" y="1200150"/>
          <p14:tracePt t="112287" x="3054350" y="1377950"/>
          <p14:tracePt t="112303" x="2597150" y="1524000"/>
          <p14:tracePt t="112320" x="2019300" y="1727200"/>
          <p14:tracePt t="112337" x="1765300" y="1809750"/>
          <p14:tracePt t="112353" x="1631950" y="1854200"/>
          <p14:tracePt t="112370" x="1479550" y="1866900"/>
          <p14:tracePt t="112387" x="1422400" y="1873250"/>
          <p14:tracePt t="112403" x="1397000" y="1873250"/>
          <p14:tracePt t="112420" x="1377950" y="1873250"/>
          <p14:tracePt t="112437" x="1371600" y="1873250"/>
          <p14:tracePt t="112470" x="1377950" y="1873250"/>
          <p14:tracePt t="112488" x="1397000" y="1885950"/>
          <p14:tracePt t="112504" x="1473200" y="1917700"/>
          <p14:tracePt t="112520" x="1543050" y="1930400"/>
          <p14:tracePt t="112537" x="1657350" y="1968500"/>
          <p14:tracePt t="112553" x="1758950" y="2000250"/>
          <p14:tracePt t="112570" x="1879600" y="2025650"/>
          <p14:tracePt t="112587" x="2095500" y="2051050"/>
          <p14:tracePt t="112603" x="2286000" y="2057400"/>
          <p14:tracePt t="112620" x="2794000" y="2044700"/>
          <p14:tracePt t="112637" x="3168650" y="2019300"/>
          <p14:tracePt t="112654" x="3524250" y="2006600"/>
          <p14:tracePt t="112670" x="4025900" y="2000250"/>
          <p14:tracePt t="112687" x="4279900" y="1987550"/>
          <p14:tracePt t="112703" x="4686300" y="1962150"/>
          <p14:tracePt t="112720" x="4927600" y="1943100"/>
          <p14:tracePt t="112737" x="5149850" y="1930400"/>
          <p14:tracePt t="112754" x="5410200" y="1924050"/>
          <p14:tracePt t="112770" x="5518150" y="1911350"/>
          <p14:tracePt t="112787" x="5581650" y="1905000"/>
          <p14:tracePt t="112804" x="5594350" y="1905000"/>
          <p14:tracePt t="112820" x="5600700" y="1905000"/>
          <p14:tracePt t="112837" x="5594350" y="1898650"/>
          <p14:tracePt t="112853" x="5499100" y="1866900"/>
          <p14:tracePt t="112870" x="5295900" y="1784350"/>
          <p14:tracePt t="112887" x="4610100" y="1606550"/>
          <p14:tracePt t="112904" x="4025900" y="1504950"/>
          <p14:tracePt t="112920" x="3067050" y="1479550"/>
          <p14:tracePt t="112937" x="2501900" y="1498600"/>
          <p14:tracePt t="112953" x="1835150" y="1549400"/>
          <p14:tracePt t="112970" x="1562100" y="1568450"/>
          <p14:tracePt t="112987" x="1358900" y="1574800"/>
          <p14:tracePt t="113003" x="1155700" y="1593850"/>
          <p14:tracePt t="113020" x="1054100" y="1606550"/>
          <p14:tracePt t="113037" x="984250" y="1625600"/>
          <p14:tracePt t="113054" x="977900" y="1631950"/>
          <p14:tracePt t="113070" x="971550" y="1631950"/>
          <p14:tracePt t="113087" x="984250" y="1644650"/>
          <p14:tracePt t="113104" x="1022350" y="1670050"/>
          <p14:tracePt t="113120" x="1181100" y="1733550"/>
          <p14:tracePt t="113137" x="1314450" y="1771650"/>
          <p14:tracePt t="113154" x="1504950" y="1809750"/>
          <p14:tracePt t="113170" x="1936750" y="1847850"/>
          <p14:tracePt t="113187" x="2235200" y="1879600"/>
          <p14:tracePt t="113203" x="2787650" y="1905000"/>
          <p14:tracePt t="113220" x="3079750" y="1911350"/>
          <p14:tracePt t="113237" x="3333750" y="1898650"/>
          <p14:tracePt t="113253" x="3886200" y="1841500"/>
          <p14:tracePt t="113270" x="4311650" y="1809750"/>
          <p14:tracePt t="113287" x="4940300" y="1746250"/>
          <p14:tracePt t="113304" x="5283200" y="1714500"/>
          <p14:tracePt t="113320" x="5556250" y="1695450"/>
          <p14:tracePt t="113337" x="5835650" y="1663700"/>
          <p14:tracePt t="113353" x="5975350" y="1644650"/>
          <p14:tracePt t="113370" x="6083300" y="1638300"/>
          <p14:tracePt t="113387" x="6172200" y="1631950"/>
          <p14:tracePt t="113403" x="6197600" y="1631950"/>
          <p14:tracePt t="113420" x="6210300" y="1631950"/>
          <p14:tracePt t="113511" x="6203950" y="1638300"/>
          <p14:tracePt t="113517" x="6197600" y="1638300"/>
          <p14:tracePt t="113524" x="6178550" y="1638300"/>
          <p14:tracePt t="113537" x="6159500" y="1638300"/>
          <p14:tracePt t="113554" x="6019800" y="1631950"/>
          <p14:tracePt t="113570" x="5861050" y="1631950"/>
          <p14:tracePt t="113587" x="5518150" y="1631950"/>
          <p14:tracePt t="113604" x="5118100" y="1657350"/>
          <p14:tracePt t="113620" x="4699000" y="1682750"/>
          <p14:tracePt t="113637" x="3943350" y="1758950"/>
          <p14:tracePt t="113654" x="3403600" y="1841500"/>
          <p14:tracePt t="113670" x="2965450" y="1905000"/>
          <p14:tracePt t="113687" x="2368550" y="2000250"/>
          <p14:tracePt t="113703" x="2120900" y="2025650"/>
          <p14:tracePt t="113720" x="1924050" y="2032000"/>
          <p14:tracePt t="113737" x="1885950" y="2032000"/>
          <p14:tracePt t="113753" x="1860550" y="2032000"/>
          <p14:tracePt t="113770" x="1847850" y="2044700"/>
          <p14:tracePt t="113787" x="1828800" y="2057400"/>
          <p14:tracePt t="113804" x="1797050" y="2089150"/>
          <p14:tracePt t="113820" x="1784350" y="2095500"/>
          <p14:tracePt t="113837" x="1778000" y="2108200"/>
          <p14:tracePt t="113853" x="1778000" y="2127250"/>
          <p14:tracePt t="113870" x="1790700" y="2152650"/>
          <p14:tracePt t="113887" x="1854200" y="2209800"/>
          <p14:tracePt t="113904" x="1930400" y="2254250"/>
          <p14:tracePt t="113920" x="2101850" y="2324100"/>
          <p14:tracePt t="113937" x="2209800" y="2355850"/>
          <p14:tracePt t="113953" x="2292350" y="2387600"/>
          <p14:tracePt t="113970" x="2387600" y="2406650"/>
          <p14:tracePt t="113987" x="2413000" y="2413000"/>
          <p14:tracePt t="114003" x="2432050" y="2419350"/>
          <p14:tracePt t="114020" x="2438400" y="2419350"/>
          <p14:tracePt t="114060" x="2438400" y="2425700"/>
          <p14:tracePt t="114081" x="2432050" y="2425700"/>
          <p14:tracePt t="114088" x="2406650" y="2425700"/>
          <p14:tracePt t="114095" x="2368550" y="2406650"/>
          <p14:tracePt t="114103" x="2305050" y="2400300"/>
          <p14:tracePt t="114120" x="2120900" y="2355850"/>
          <p14:tracePt t="114137" x="1765300" y="2311400"/>
          <p14:tracePt t="114154" x="1485900" y="2279650"/>
          <p14:tracePt t="114171" x="1263650" y="2266950"/>
          <p14:tracePt t="114187" x="1016000" y="2241550"/>
          <p14:tracePt t="114204" x="901700" y="2228850"/>
          <p14:tracePt t="114220" x="806450" y="2222500"/>
          <p14:tracePt t="114237" x="787400" y="2222500"/>
          <p14:tracePt t="114254" x="781050" y="2222500"/>
          <p14:tracePt t="114270" x="781050" y="2228850"/>
          <p14:tracePt t="114287" x="781050" y="2247900"/>
          <p14:tracePt t="114304" x="831850" y="2292350"/>
          <p14:tracePt t="114320" x="895350" y="2343150"/>
          <p14:tracePt t="114337" x="990600" y="2393950"/>
          <p14:tracePt t="114354" x="1168400" y="2451100"/>
          <p14:tracePt t="114370" x="1301750" y="2470150"/>
          <p14:tracePt t="114387" x="1428750" y="2476500"/>
          <p14:tracePt t="114404" x="1574800" y="2451100"/>
          <p14:tracePt t="114420" x="1638300" y="2413000"/>
          <p14:tracePt t="114437" x="1752600" y="2336800"/>
          <p14:tracePt t="114454" x="1828800" y="2247900"/>
          <p14:tracePt t="114470" x="1917700" y="2152650"/>
          <p14:tracePt t="114487" x="2012950" y="2019300"/>
          <p14:tracePt t="114503" x="2051050" y="1955800"/>
          <p14:tracePt t="114506" x="2063750" y="1930400"/>
          <p14:tracePt t="114520" x="2076450" y="1898650"/>
          <p14:tracePt t="114537" x="2089150" y="1885950"/>
          <p14:tracePt t="114553" x="2095500" y="1879600"/>
          <p14:tracePt t="114673" x="2095500" y="1885950"/>
          <p14:tracePt t="114693" x="2089150" y="1898650"/>
          <p14:tracePt t="114700" x="2089150" y="1905000"/>
          <p14:tracePt t="114707" x="2082800" y="1911350"/>
          <p14:tracePt t="114720" x="2038350" y="1955800"/>
          <p14:tracePt t="114737" x="1981200" y="2025650"/>
          <p14:tracePt t="114754" x="1873250" y="2114550"/>
          <p14:tracePt t="114770" x="1720850" y="2228850"/>
          <p14:tracePt t="114787" x="1612900" y="2286000"/>
          <p14:tracePt t="114804" x="1524000" y="2317750"/>
          <p14:tracePt t="114820" x="1416050" y="2330450"/>
          <p14:tracePt t="114837" x="1390650" y="2330450"/>
          <p14:tracePt t="114854" x="1384300" y="2330450"/>
          <p14:tracePt t="114902" x="1390650" y="2330450"/>
          <p14:tracePt t="114909" x="1397000" y="2330450"/>
          <p14:tracePt t="114920" x="1416050" y="2330450"/>
          <p14:tracePt t="114937" x="1536700" y="2336800"/>
          <p14:tracePt t="114954" x="1676400" y="2355850"/>
          <p14:tracePt t="114971" x="1911350" y="2362200"/>
          <p14:tracePt t="114987" x="2038350" y="2362200"/>
          <p14:tracePt t="115004" x="2127250" y="2343150"/>
          <p14:tracePt t="115006" x="2152650" y="2336800"/>
          <p14:tracePt t="115020" x="2190750" y="2317750"/>
          <p14:tracePt t="115037" x="2222500" y="2298700"/>
          <p14:tracePt t="115053" x="2241550" y="2273300"/>
          <p14:tracePt t="115070" x="2273300" y="2216150"/>
          <p14:tracePt t="115087" x="2292350" y="2152650"/>
          <p14:tracePt t="115103" x="2311400" y="2032000"/>
          <p14:tracePt t="115120" x="2317750" y="1974850"/>
          <p14:tracePt t="115137" x="2311400" y="1930400"/>
          <p14:tracePt t="115154" x="2311400" y="1911350"/>
          <p14:tracePt t="115215" x="2305050" y="1911350"/>
          <p14:tracePt t="115229" x="2298700" y="1911350"/>
          <p14:tracePt t="115236" x="2298700" y="1917700"/>
          <p14:tracePt t="115243" x="2298700" y="1924050"/>
          <p14:tracePt t="115254" x="2292350" y="1930400"/>
          <p14:tracePt t="115270" x="2266950" y="1993900"/>
          <p14:tracePt t="115287" x="2228850" y="2089150"/>
          <p14:tracePt t="115303" x="2184400" y="2203450"/>
          <p14:tracePt t="115320" x="2108200" y="2324100"/>
          <p14:tracePt t="115337" x="2076450" y="2368550"/>
          <p14:tracePt t="115353" x="2057400" y="2393950"/>
          <p14:tracePt t="115370" x="2051050" y="2400300"/>
          <p14:tracePt t="115417" x="2051050" y="2393950"/>
          <p14:tracePt t="115458" x="2057400" y="2387600"/>
          <p14:tracePt t="115472" x="2063750" y="2374900"/>
          <p14:tracePt t="115479" x="2082800" y="2362200"/>
          <p14:tracePt t="115487" x="2095500" y="2343150"/>
          <p14:tracePt t="115504" x="2152650" y="2305050"/>
          <p14:tracePt t="115506" x="2178050" y="2279650"/>
          <p14:tracePt t="115521" x="2241550" y="2228850"/>
          <p14:tracePt t="115537" x="2317750" y="2184400"/>
          <p14:tracePt t="115553" x="2374900" y="2146300"/>
          <p14:tracePt t="115570" x="2432050" y="2108200"/>
          <p14:tracePt t="115587" x="2438400" y="2095500"/>
          <p14:tracePt t="115604" x="2444750" y="2089150"/>
          <p14:tracePt t="115751" x="2438400" y="2095500"/>
          <p14:tracePt t="116432" x="2406650" y="2095500"/>
          <p14:tracePt t="116439" x="2336800" y="2076450"/>
          <p14:tracePt t="116446" x="2273300" y="2063750"/>
          <p14:tracePt t="116453" x="2216150" y="2044700"/>
          <p14:tracePt t="116471" x="2108200" y="2019300"/>
          <p14:tracePt t="116487" x="2012950" y="1993900"/>
          <p14:tracePt t="116504" x="1930400" y="1955800"/>
          <p14:tracePt t="116521" x="1898650" y="1949450"/>
          <p14:tracePt t="116554" x="1879600" y="1936750"/>
          <p14:tracePt t="116587" x="1917700" y="1917700"/>
          <p14:tracePt t="116620" x="2260600" y="1847850"/>
          <p14:tracePt t="116637" x="2514600" y="1809750"/>
          <p14:tracePt t="116654" x="2787650" y="1797050"/>
          <p14:tracePt t="116670" x="3321050" y="1822450"/>
          <p14:tracePt t="116687" x="3663950" y="1854200"/>
          <p14:tracePt t="116703" x="4159250" y="1898650"/>
          <p14:tracePt t="116721" x="4406900" y="1930400"/>
          <p14:tracePt t="116737" x="4578350" y="1943100"/>
          <p14:tracePt t="116754" x="4768850" y="1968500"/>
          <p14:tracePt t="116771" x="4838700" y="1974850"/>
          <p14:tracePt t="116787" x="4864100" y="1974850"/>
          <p14:tracePt t="116804" x="4870450" y="1974850"/>
          <p14:tracePt t="116820" x="4876800" y="1974850"/>
          <p14:tracePt t="116837" x="4813300" y="1968500"/>
          <p14:tracePt t="116854" x="4673600" y="1930400"/>
          <p14:tracePt t="116870" x="4222750" y="1822450"/>
          <p14:tracePt t="116887" x="3702050" y="1727200"/>
          <p14:tracePt t="116903" x="3181350" y="1663700"/>
          <p14:tracePt t="116920" x="2368550" y="1625600"/>
          <p14:tracePt t="116937" x="1936750" y="1625600"/>
          <p14:tracePt t="116954" x="1390650" y="1676400"/>
          <p14:tracePt t="116971" x="1143000" y="1714500"/>
          <p14:tracePt t="116987" x="933450" y="1739900"/>
          <p14:tracePt t="117004" x="704850" y="1752600"/>
          <p14:tracePt t="117020" x="641350" y="1752600"/>
          <p14:tracePt t="117037" x="609600" y="1752600"/>
          <p14:tracePt t="117078" x="635000" y="1746250"/>
          <p14:tracePt t="117087" x="673100" y="1739900"/>
          <p14:tracePt t="117104" x="787400" y="1720850"/>
          <p14:tracePt t="117120" x="990600" y="1695450"/>
          <p14:tracePt t="117137" x="1511300" y="1695450"/>
          <p14:tracePt t="117154" x="2063750" y="1727200"/>
          <p14:tracePt t="117170" x="2749550" y="1841500"/>
          <p14:tracePt t="117187" x="3187700" y="1930400"/>
          <p14:tracePt t="117203" x="3714750" y="2044700"/>
          <p14:tracePt t="117220" x="4006850" y="2101850"/>
          <p14:tracePt t="117237" x="4229100" y="2146300"/>
          <p14:tracePt t="117254" x="4413250" y="2184400"/>
          <p14:tracePt t="117271" x="4451350" y="2197100"/>
          <p14:tracePt t="117287" x="4464050" y="2203450"/>
          <p14:tracePt t="117304" x="4470400" y="2203450"/>
          <p14:tracePt t="117337" x="4432300" y="2197100"/>
          <p14:tracePt t="117344" x="4375150" y="2184400"/>
          <p14:tracePt t="117354" x="4279900" y="2165350"/>
          <p14:tracePt t="117371" x="3721100" y="2057400"/>
          <p14:tracePt t="117387" x="3162300" y="1987550"/>
          <p14:tracePt t="117404" x="2609850" y="1936750"/>
          <p14:tracePt t="117420" x="1943100" y="1936750"/>
          <p14:tracePt t="117437" x="1625600" y="1949450"/>
          <p14:tracePt t="117454" x="1314450" y="1987550"/>
          <p14:tracePt t="117471" x="1168400" y="2012950"/>
          <p14:tracePt t="117487" x="1054100" y="2038350"/>
          <p14:tracePt t="117504" x="958850" y="2063750"/>
          <p14:tracePt t="117521" x="927100" y="2070100"/>
          <p14:tracePt t="117554" x="920750" y="2070100"/>
          <p14:tracePt t="117571" x="939800" y="2063750"/>
          <p14:tracePt t="117587" x="1060450" y="2019300"/>
          <p14:tracePt t="117604" x="1206500" y="1993900"/>
          <p14:tracePt t="117620" x="1422400" y="1968500"/>
          <p14:tracePt t="117637" x="1917700" y="1962150"/>
          <p14:tracePt t="117654" x="2336800" y="1968500"/>
          <p14:tracePt t="117670" x="3009900" y="2025650"/>
          <p14:tracePt t="117687" x="3352800" y="2057400"/>
          <p14:tracePt t="117703" x="3581400" y="2076450"/>
          <p14:tracePt t="117721" x="3886200" y="2095500"/>
          <p14:tracePt t="117737" x="4025900" y="2101850"/>
          <p14:tracePt t="117754" x="4133850" y="2101850"/>
          <p14:tracePt t="117771" x="4165600" y="2101850"/>
          <p14:tracePt t="117787" x="4171950" y="2101850"/>
          <p14:tracePt t="117804" x="4184650" y="2108200"/>
          <p14:tracePt t="117858" x="4178300" y="2108200"/>
          <p14:tracePt t="117865" x="4178300" y="2114550"/>
          <p14:tracePt t="117872" x="4171950" y="2114550"/>
          <p14:tracePt t="117893" x="4165600" y="2114550"/>
          <p14:tracePt t="117904" x="4152900" y="2114550"/>
          <p14:tracePt t="117920" x="4070350" y="2120900"/>
          <p14:tracePt t="117937" x="3981450" y="2133600"/>
          <p14:tracePt t="117954" x="3917950" y="2146300"/>
          <p14:tracePt t="117970" x="3873500" y="2159000"/>
          <p14:tracePt t="117987" x="3867150" y="2165350"/>
          <p14:tracePt t="118004" x="3860800" y="2165350"/>
          <p14:tracePt t="118032" x="3854450" y="2165350"/>
          <p14:tracePt t="118053" x="3835400" y="2165350"/>
          <p14:tracePt t="118060" x="3822700" y="2165350"/>
          <p14:tracePt t="118070" x="3797300" y="2165350"/>
          <p14:tracePt t="118087" x="3721100" y="2165350"/>
          <p14:tracePt t="118104" x="3600450" y="2165350"/>
          <p14:tracePt t="118121" x="3568700" y="2171700"/>
          <p14:tracePt t="118137" x="3556000" y="2171700"/>
          <p14:tracePt t="118154" x="3549650" y="2178050"/>
          <p14:tracePt t="118212" x="3549650" y="2171700"/>
          <p14:tracePt t="118770" x="3556000" y="2171700"/>
          <p14:tracePt t="118867" x="3556000" y="2178050"/>
          <p14:tracePt t="118873" x="3556000" y="2184400"/>
          <p14:tracePt t="118881" x="3556000" y="2197100"/>
          <p14:tracePt t="118904" x="3575050" y="2279650"/>
          <p14:tracePt t="118937" x="3632200" y="2584450"/>
          <p14:tracePt t="118954" x="3657600" y="2743200"/>
          <p14:tracePt t="118971" x="3695700" y="2908300"/>
          <p14:tracePt t="118987" x="3746500" y="3136900"/>
          <p14:tracePt t="119004" x="3778250" y="3289300"/>
          <p14:tracePt t="119007" x="3784600" y="3365500"/>
          <p14:tracePt t="119021" x="3816350" y="3505200"/>
          <p14:tracePt t="119037" x="3835400" y="3632200"/>
          <p14:tracePt t="119054" x="3867150" y="3816350"/>
          <p14:tracePt t="119071" x="3873500" y="3917950"/>
          <p14:tracePt t="119087" x="3873500" y="4000500"/>
          <p14:tracePt t="119104" x="3860800" y="4102100"/>
          <p14:tracePt t="119120" x="3835400" y="4133850"/>
          <p14:tracePt t="119476" x="3898900" y="4197350"/>
          <p14:tracePt t="119483" x="3968750" y="4254500"/>
          <p14:tracePt t="119491" x="4051300" y="4330700"/>
          <p14:tracePt t="119504" x="4191000" y="4470400"/>
          <p14:tracePt t="119521" x="4387850" y="4679950"/>
          <p14:tracePt t="119537" x="4641850" y="4940300"/>
          <p14:tracePt t="119554" x="4914900" y="5213350"/>
          <p14:tracePt t="119571" x="5054600" y="5365750"/>
          <p14:tracePt t="119604" x="5289550" y="5530850"/>
          <p14:tracePt t="119638" x="5403850" y="5549900"/>
          <p14:tracePt t="119670" x="5486400" y="5505450"/>
          <p14:tracePt t="119687" x="5524500" y="5473700"/>
          <p14:tracePt t="119704" x="5556250" y="5435600"/>
          <p14:tracePt t="119721" x="5588000" y="5391150"/>
          <p14:tracePt t="119737" x="5607050" y="5365750"/>
          <p14:tracePt t="119754" x="5613400" y="5327650"/>
          <p14:tracePt t="119770" x="5613400" y="5302250"/>
          <p14:tracePt t="119787" x="5594350" y="5276850"/>
          <p14:tracePt t="119804" x="5549900" y="5238750"/>
          <p14:tracePt t="119821" x="5499100" y="5200650"/>
          <p14:tracePt t="119837" x="5429250" y="5156200"/>
          <p14:tracePt t="119854" x="5302250" y="5086350"/>
          <p14:tracePt t="119870" x="5200650" y="5054600"/>
          <p14:tracePt t="119887" x="5054600" y="5022850"/>
          <p14:tracePt t="119904" x="4965700" y="5016500"/>
          <p14:tracePt t="119921" x="4826000" y="5035550"/>
          <p14:tracePt t="119937" x="4711700" y="5060950"/>
          <p14:tracePt t="119954" x="4603750" y="5099050"/>
          <p14:tracePt t="119970" x="4502150" y="5162550"/>
          <p14:tracePt t="119987" x="4457700" y="5187950"/>
          <p14:tracePt t="120004" x="4425950" y="5219700"/>
          <p14:tracePt t="120021" x="4419600" y="5226050"/>
          <p14:tracePt t="120037" x="4413250" y="5238750"/>
          <p14:tracePt t="120054" x="4413250" y="5257800"/>
          <p14:tracePt t="120070" x="4413250" y="5283200"/>
          <p14:tracePt t="120087" x="4419600" y="5321300"/>
          <p14:tracePt t="120104" x="4451350" y="5391150"/>
          <p14:tracePt t="120121" x="4502150" y="5454650"/>
          <p14:tracePt t="120137" x="4648200" y="5556250"/>
          <p14:tracePt t="120154" x="4775200" y="5626100"/>
          <p14:tracePt t="120170" x="4908550" y="5670550"/>
          <p14:tracePt t="120187" x="5105400" y="5676900"/>
          <p14:tracePt t="120204" x="5238750" y="5664200"/>
          <p14:tracePt t="120221" x="5384800" y="5632450"/>
          <p14:tracePt t="120238" x="5435600" y="5607050"/>
          <p14:tracePt t="120254" x="5492750" y="5562600"/>
          <p14:tracePt t="120270" x="5524500" y="5511800"/>
          <p14:tracePt t="120287" x="5549900" y="5473700"/>
          <p14:tracePt t="120304" x="5575300" y="5403850"/>
          <p14:tracePt t="120320" x="5581650" y="5372100"/>
          <p14:tracePt t="120337" x="5594350" y="5340350"/>
          <p14:tracePt t="120354" x="5594350" y="5302250"/>
          <p14:tracePt t="120370" x="5600700" y="5283200"/>
          <p14:tracePt t="120387" x="5600700" y="5270500"/>
          <p14:tracePt t="120404" x="5600700" y="5264150"/>
          <p14:tracePt t="120437" x="5594350" y="5264150"/>
          <p14:tracePt t="120471" x="5588000" y="5264150"/>
          <p14:tracePt t="120478" x="5581650" y="5257800"/>
          <p14:tracePt t="120487" x="5575300" y="5251450"/>
          <p14:tracePt t="120504" x="5537200" y="5226050"/>
          <p14:tracePt t="120506" x="5505450" y="5207000"/>
          <p14:tracePt t="120521" x="5410200" y="5162550"/>
          <p14:tracePt t="120537" x="5276850" y="5118100"/>
          <p14:tracePt t="120554" x="5099050" y="5073650"/>
          <p14:tracePt t="120571" x="5022850" y="5073650"/>
          <p14:tracePt t="121608" x="5016500" y="5073650"/>
          <p14:tracePt t="122060" x="5016500" y="5086350"/>
          <p14:tracePt t="122075" x="5016500" y="5092700"/>
          <p14:tracePt t="122088" x="5016500" y="5099050"/>
          <p14:tracePt t="122213" x="5016500" y="5105400"/>
          <p14:tracePt t="122547" x="5016500" y="5111750"/>
          <p14:tracePt t="122630" x="5016500" y="5118100"/>
          <p14:tracePt t="125289" x="5048250" y="5118100"/>
          <p14:tracePt t="125295" x="5111750" y="5118100"/>
          <p14:tracePt t="125304" x="5175250" y="5118100"/>
          <p14:tracePt t="125321" x="5302250" y="5118100"/>
          <p14:tracePt t="125337" x="5435600" y="5130800"/>
          <p14:tracePt t="125354" x="5556250" y="5162550"/>
          <p14:tracePt t="125371" x="5638800" y="5175250"/>
          <p14:tracePt t="125404" x="5784850" y="5219700"/>
          <p14:tracePt t="125438" x="5816600" y="5226050"/>
          <p14:tracePt t="125526" x="5810250" y="5226050"/>
          <p14:tracePt t="125553" x="5803900" y="5226050"/>
          <p14:tracePt t="125567" x="5797550" y="5226050"/>
          <p14:tracePt t="125574" x="5791200" y="5226050"/>
          <p14:tracePt t="125587" x="5753100" y="5226050"/>
          <p14:tracePt t="125604" x="5695950" y="5219700"/>
          <p14:tracePt t="125621" x="5632450" y="5213350"/>
          <p14:tracePt t="125637" x="5518150" y="5200650"/>
          <p14:tracePt t="125654" x="5410200" y="5194300"/>
          <p14:tracePt t="125671" x="5226050" y="5181600"/>
          <p14:tracePt t="125688" x="5118100" y="5175250"/>
          <p14:tracePt t="125704" x="5035550" y="5175250"/>
          <p14:tracePt t="125721" x="4864100" y="5175250"/>
          <p14:tracePt t="125738" x="4724400" y="5175250"/>
          <p14:tracePt t="125754" x="4546600" y="5168900"/>
          <p14:tracePt t="125771" x="4406900" y="5168900"/>
          <p14:tracePt t="125788" x="4254500" y="5168900"/>
          <p14:tracePt t="125804" x="4051300" y="5187950"/>
          <p14:tracePt t="125821" x="3930650" y="5200650"/>
          <p14:tracePt t="125837" x="3835400" y="5219700"/>
          <p14:tracePt t="125854" x="3714750" y="5232400"/>
          <p14:tracePt t="125871" x="3644900" y="5245100"/>
          <p14:tracePt t="125887" x="3581400" y="5251450"/>
          <p14:tracePt t="125904" x="3556000" y="5251450"/>
          <p14:tracePt t="125921" x="3536950" y="5251450"/>
          <p14:tracePt t="125938" x="3517900" y="5251450"/>
          <p14:tracePt t="125985" x="3517900" y="5245100"/>
          <p14:tracePt t="125992" x="3517900" y="5238750"/>
          <p14:tracePt t="126004" x="3517900" y="5232400"/>
          <p14:tracePt t="126021" x="3536950" y="5187950"/>
          <p14:tracePt t="126038" x="3575050" y="5130800"/>
          <p14:tracePt t="126054" x="3695700" y="5003800"/>
          <p14:tracePt t="126071" x="3822700" y="4908550"/>
          <p14:tracePt t="126088" x="3949700" y="4832350"/>
          <p14:tracePt t="126104" x="4273550" y="4737100"/>
          <p14:tracePt t="126121" x="4476750" y="4711700"/>
          <p14:tracePt t="126138" x="4806950" y="4724400"/>
          <p14:tracePt t="126154" x="4997450" y="4768850"/>
          <p14:tracePt t="126171" x="5143500" y="4826000"/>
          <p14:tracePt t="126188" x="5283200" y="4921250"/>
          <p14:tracePt t="126204" x="5372100" y="4991100"/>
          <p14:tracePt t="126221" x="5454650" y="5060950"/>
          <p14:tracePt t="126238" x="5505450" y="5092700"/>
          <p14:tracePt t="126254" x="5524500" y="5118100"/>
          <p14:tracePt t="126271" x="5543550" y="5149850"/>
          <p14:tracePt t="126288" x="5543550" y="5162550"/>
          <p14:tracePt t="126304" x="5543550" y="5187950"/>
          <p14:tracePt t="126321" x="5524500" y="5219700"/>
          <p14:tracePt t="126338" x="5505450" y="5232400"/>
          <p14:tracePt t="126354" x="5448300" y="5276850"/>
          <p14:tracePt t="126371" x="5397500" y="5308600"/>
          <p14:tracePt t="126388" x="5276850" y="5365750"/>
          <p14:tracePt t="126404" x="5194300" y="5397500"/>
          <p14:tracePt t="126421" x="5060950" y="5422900"/>
          <p14:tracePt t="126437" x="4864100" y="5461000"/>
          <p14:tracePt t="126454" x="4756150" y="5480050"/>
          <p14:tracePt t="126471" x="4648200" y="5486400"/>
          <p14:tracePt t="126488" x="4597400" y="5486400"/>
          <p14:tracePt t="126504" x="4559300" y="5486400"/>
          <p14:tracePt t="126507" x="4540250" y="5486400"/>
          <p14:tracePt t="126521" x="4521200" y="5486400"/>
          <p14:tracePt t="126538" x="4508500" y="5486400"/>
          <p14:tracePt t="126554" x="4495800" y="5486400"/>
          <p14:tracePt t="126617" x="4495800" y="5480050"/>
          <p14:tracePt t="126631" x="4502150" y="5473700"/>
          <p14:tracePt t="126645" x="4502150" y="5467350"/>
          <p14:tracePt t="126652" x="4508500" y="5461000"/>
          <p14:tracePt t="126659" x="4514850" y="5454650"/>
          <p14:tracePt t="126671" x="4527550" y="5448300"/>
          <p14:tracePt t="126687" x="4572000" y="5410200"/>
          <p14:tracePt t="126704" x="4597400" y="5391150"/>
          <p14:tracePt t="126721" x="4667250" y="5353050"/>
          <p14:tracePt t="126738" x="4749800" y="5334000"/>
          <p14:tracePt t="127536" x="4749800" y="5340350"/>
          <p14:tracePt t="127593" x="4743450" y="5340350"/>
          <p14:tracePt t="127600" x="4737100" y="5340350"/>
          <p14:tracePt t="127613" x="4724400" y="5340350"/>
          <p14:tracePt t="127621" x="4711700" y="5340350"/>
          <p14:tracePt t="127638" x="4692650" y="5308600"/>
          <p14:tracePt t="127671" x="4667250" y="5200650"/>
          <p14:tracePt t="127704" x="4743450" y="5035550"/>
          <p14:tracePt t="127737" x="4965700" y="4870450"/>
          <p14:tracePt t="127754" x="5086350" y="4838700"/>
          <p14:tracePt t="127771" x="5226050" y="4838700"/>
          <p14:tracePt t="127787" x="5422900" y="4895850"/>
          <p14:tracePt t="127804" x="5518150" y="4959350"/>
          <p14:tracePt t="127821" x="5613400" y="5048250"/>
          <p14:tracePt t="127838" x="5651500" y="5099050"/>
          <p14:tracePt t="127855" x="5657850" y="5143500"/>
          <p14:tracePt t="127871" x="5657850" y="5181600"/>
          <p14:tracePt t="127888" x="5657850" y="5200650"/>
          <p14:tracePt t="127904" x="5632450" y="5226050"/>
          <p14:tracePt t="127921" x="5607050" y="5238750"/>
          <p14:tracePt t="127937" x="5575300" y="5264150"/>
          <p14:tracePt t="127954" x="5486400" y="5289550"/>
          <p14:tracePt t="127971" x="5416550" y="5308600"/>
          <p14:tracePt t="127988" x="5314950" y="5327650"/>
          <p14:tracePt t="128004" x="5207000" y="5340350"/>
          <p14:tracePt t="128021" x="5162550" y="5340350"/>
          <p14:tracePt t="128037" x="5111750" y="5346700"/>
          <p14:tracePt t="128054" x="5080000" y="5346700"/>
          <p14:tracePt t="128071" x="5060950" y="5346700"/>
          <p14:tracePt t="128088" x="5016500" y="5340350"/>
          <p14:tracePt t="128105" x="4978400" y="5327650"/>
          <p14:tracePt t="128121" x="4933950" y="5327650"/>
          <p14:tracePt t="128137" x="4908550" y="5321300"/>
          <p14:tracePt t="128154" x="4857750" y="5302250"/>
          <p14:tracePt t="128171" x="4826000" y="5283200"/>
          <p14:tracePt t="128188" x="4806950" y="5276850"/>
          <p14:tracePt t="128204" x="4787900" y="5257800"/>
          <p14:tracePt t="128221" x="4768850" y="5251450"/>
          <p14:tracePt t="128254" x="4762500" y="5245100"/>
          <p14:tracePt t="128364" x="4762500" y="5238750"/>
          <p14:tracePt t="128614" x="4768850" y="5238750"/>
          <p14:tracePt t="128656" x="4775200" y="5232400"/>
          <p14:tracePt t="128664" x="4781550" y="5226050"/>
          <p14:tracePt t="128671" x="4781550" y="5213350"/>
          <p14:tracePt t="128688" x="4800600" y="5175250"/>
          <p14:tracePt t="128721" x="4921250" y="5003800"/>
          <p14:tracePt t="128754" x="5092700" y="4806950"/>
          <p14:tracePt t="128788" x="5257800" y="4730750"/>
          <p14:tracePt t="128804" x="5334000" y="4730750"/>
          <p14:tracePt t="128821" x="5435600" y="4737100"/>
          <p14:tracePt t="128838" x="5562600" y="4781550"/>
          <p14:tracePt t="128855" x="5613400" y="4806950"/>
          <p14:tracePt t="128872" x="5670550" y="4845050"/>
          <p14:tracePt t="128888" x="5689600" y="4864100"/>
          <p14:tracePt t="128905" x="5695950" y="4870450"/>
          <p14:tracePt t="128921" x="5702300" y="4876800"/>
          <p14:tracePt t="128938" x="5702300" y="4883150"/>
          <p14:tracePt t="128955" x="5702300" y="4895850"/>
          <p14:tracePt t="128971" x="5702300" y="4902200"/>
          <p14:tracePt t="128988" x="5702300" y="4908550"/>
          <p14:tracePt t="129004" x="5702300" y="4921250"/>
          <p14:tracePt t="129290" x="5702300" y="4933950"/>
          <p14:tracePt t="129303" x="5695950" y="4933950"/>
          <p14:tracePt t="129311" x="5695950" y="4946650"/>
          <p14:tracePt t="129324" x="5689600" y="4959350"/>
          <p14:tracePt t="129338" x="5683250" y="4978400"/>
          <p14:tracePt t="129355" x="5664200" y="5010150"/>
          <p14:tracePt t="129371" x="5657850" y="5029200"/>
          <p14:tracePt t="129388" x="5651500" y="5048250"/>
          <p14:tracePt t="129405" x="5651500" y="5054600"/>
          <p14:tracePt t="129421" x="5645150" y="5054600"/>
          <p14:tracePt t="129438" x="5645150" y="5060950"/>
          <p14:tracePt t="129455" x="5638800" y="5073650"/>
          <p14:tracePt t="129471" x="5626100" y="5105400"/>
          <p14:tracePt t="129488" x="5613400" y="5130800"/>
          <p14:tracePt t="129504" x="5613400" y="5137150"/>
          <p14:tracePt t="129506" x="5607050" y="5143500"/>
          <p14:tracePt t="129521" x="5607050" y="5149850"/>
          <p14:tracePt t="129538" x="5600700" y="5149850"/>
          <p14:tracePt t="129679" x="5594350" y="5149850"/>
          <p14:tracePt t="129686" x="5588000" y="5149850"/>
          <p14:tracePt t="129693" x="5581650" y="5149850"/>
          <p14:tracePt t="130006" x="5568950" y="5143500"/>
          <p14:tracePt t="130013" x="5543550" y="5130800"/>
          <p14:tracePt t="130021" x="5511800" y="5111750"/>
          <p14:tracePt t="130038" x="5473700" y="5086350"/>
          <p14:tracePt t="130055" x="5410200" y="5041900"/>
          <p14:tracePt t="130071" x="5295900" y="4984750"/>
          <p14:tracePt t="130088" x="5194300" y="4946650"/>
          <p14:tracePt t="130121" x="4978400" y="4876800"/>
          <p14:tracePt t="130154" x="4699000" y="4819650"/>
          <p14:tracePt t="130188" x="4362450" y="4711700"/>
          <p14:tracePt t="130205" x="4216400" y="4654550"/>
          <p14:tracePt t="130221" x="4057650" y="4578350"/>
          <p14:tracePt t="130238" x="3886200" y="4445000"/>
          <p14:tracePt t="130255" x="3765550" y="4311650"/>
          <p14:tracePt t="130271" x="3600450" y="4114800"/>
          <p14:tracePt t="130288" x="3498850" y="3987800"/>
          <p14:tracePt t="130304" x="3409950" y="3810000"/>
          <p14:tracePt t="130321" x="3327400" y="3587750"/>
          <p14:tracePt t="130338" x="3289300" y="3448050"/>
          <p14:tracePt t="130354" x="3321050" y="3200400"/>
          <p14:tracePt t="130371" x="3346450" y="3124200"/>
          <p14:tracePt t="130633" x="3302000" y="3073400"/>
          <p14:tracePt t="130640" x="3238500" y="3009900"/>
          <p14:tracePt t="130649" x="3181350" y="2959100"/>
          <p14:tracePt t="130654" x="3124200" y="2889250"/>
          <p14:tracePt t="130671" x="2984500" y="2774950"/>
          <p14:tracePt t="130688" x="2813050" y="2660650"/>
          <p14:tracePt t="130705" x="2571750" y="2501900"/>
          <p14:tracePt t="130721" x="2413000" y="2406650"/>
          <p14:tracePt t="130738" x="2273300" y="2317750"/>
          <p14:tracePt t="130755" x="2082800" y="2222500"/>
          <p14:tracePt t="130771" x="1974850" y="2152650"/>
          <p14:tracePt t="130788" x="1905000" y="2101850"/>
          <p14:tracePt t="130805" x="1879600" y="2089150"/>
          <p14:tracePt t="130821" x="1847850" y="2063750"/>
          <p14:tracePt t="130838" x="1828800" y="2044700"/>
          <p14:tracePt t="130854" x="1809750" y="2019300"/>
          <p14:tracePt t="130871" x="1797050" y="2000250"/>
          <p14:tracePt t="130888" x="1790700" y="1993900"/>
          <p14:tracePt t="130904" x="1784350" y="1987550"/>
          <p14:tracePt t="130940" x="1778000" y="1987550"/>
          <p14:tracePt t="131176" x="1784350" y="1987550"/>
          <p14:tracePt t="131197" x="1790700" y="1987550"/>
          <p14:tracePt t="131239" x="1790700" y="1993900"/>
          <p14:tracePt t="131378" x="1797050" y="1993900"/>
          <p14:tracePt t="131399" x="1803400" y="1993900"/>
          <p14:tracePt t="131405" x="1809750" y="1987550"/>
          <p14:tracePt t="131413" x="1816100" y="1987550"/>
          <p14:tracePt t="131421" x="1828800" y="1974850"/>
          <p14:tracePt t="131438" x="1892300" y="1936750"/>
          <p14:tracePt t="131454" x="2089150" y="1816100"/>
          <p14:tracePt t="131471" x="2286000" y="1727200"/>
          <p14:tracePt t="131488" x="2533650" y="1638300"/>
          <p14:tracePt t="131504" x="3041650" y="1524000"/>
          <p14:tracePt t="131521" x="3429000" y="1485900"/>
          <p14:tracePt t="131538" x="4038600" y="1492250"/>
          <p14:tracePt t="131555" x="4552950" y="1562100"/>
          <p14:tracePt t="131571" x="5010150" y="1638300"/>
          <p14:tracePt t="131588" x="5435600" y="1720850"/>
          <p14:tracePt t="131604" x="5619750" y="1752600"/>
          <p14:tracePt t="131621" x="5797550" y="1771650"/>
          <p14:tracePt t="131638" x="5899150" y="1771650"/>
          <p14:tracePt t="131655" x="5975350" y="1752600"/>
          <p14:tracePt t="131671" x="6089650" y="1739900"/>
          <p14:tracePt t="131688" x="6134100" y="1739900"/>
          <p14:tracePt t="131704" x="6178550" y="1733550"/>
          <p14:tracePt t="131721" x="6216650" y="1733550"/>
          <p14:tracePt t="131738" x="6223000" y="1733550"/>
          <p14:tracePt t="131775" x="6229350" y="1733550"/>
          <p14:tracePt t="131788" x="6229350" y="1739900"/>
          <p14:tracePt t="131934" x="6229350" y="1746250"/>
          <p14:tracePt t="132046" x="6223000" y="1746250"/>
          <p14:tracePt t="132060" x="6210300" y="1746250"/>
          <p14:tracePt t="132067" x="6203950" y="1746250"/>
          <p14:tracePt t="132073" x="6184900" y="1752600"/>
          <p14:tracePt t="132088" x="6115050" y="1752600"/>
          <p14:tracePt t="132105" x="5975350" y="1752600"/>
          <p14:tracePt t="132121" x="5778500" y="1752600"/>
          <p14:tracePt t="132138" x="5359400" y="1746250"/>
          <p14:tracePt t="132155" x="5048250" y="1727200"/>
          <p14:tracePt t="132171" x="4533900" y="1695450"/>
          <p14:tracePt t="132188" x="4254500" y="1663700"/>
          <p14:tracePt t="132205" x="3911600" y="1638300"/>
          <p14:tracePt t="132221" x="3740150" y="1619250"/>
          <p14:tracePt t="132238" x="3594100" y="1619250"/>
          <p14:tracePt t="132254" x="3422650" y="1606550"/>
          <p14:tracePt t="132271" x="3321050" y="1600200"/>
          <p14:tracePt t="132288" x="3238500" y="1600200"/>
          <p14:tracePt t="132305" x="3136900" y="1600200"/>
          <p14:tracePt t="132321" x="3086100" y="1606550"/>
          <p14:tracePt t="132338" x="3028950" y="1619250"/>
          <p14:tracePt t="132355" x="2984500" y="1631950"/>
          <p14:tracePt t="132372" x="2927350" y="1657350"/>
          <p14:tracePt t="132388" x="2895600" y="1676400"/>
          <p14:tracePt t="132405" x="2876550" y="1701800"/>
          <p14:tracePt t="132421" x="2857500" y="1720850"/>
          <p14:tracePt t="132438" x="2844800" y="1758950"/>
          <p14:tracePt t="132454" x="2844800" y="1803400"/>
          <p14:tracePt t="132471" x="2876550" y="1879600"/>
          <p14:tracePt t="132488" x="2940050" y="1962150"/>
          <p14:tracePt t="132504" x="3054350" y="2076450"/>
          <p14:tracePt t="132522" x="3175000" y="2159000"/>
          <p14:tracePt t="132538" x="3340100" y="2241550"/>
          <p14:tracePt t="132555" x="3613150" y="2362200"/>
          <p14:tracePt t="132571" x="3822700" y="2438400"/>
          <p14:tracePt t="132588" x="4013200" y="2508250"/>
          <p14:tracePt t="132605" x="4254500" y="2578100"/>
          <p14:tracePt t="132621" x="4413250" y="2603500"/>
          <p14:tracePt t="132638" x="4660900" y="2616200"/>
          <p14:tracePt t="132655" x="4806950" y="2609850"/>
          <p14:tracePt t="132671" x="4959350" y="2590800"/>
          <p14:tracePt t="132688" x="5035550" y="2565400"/>
          <p14:tracePt t="132705" x="5073650" y="2552700"/>
          <p14:tracePt t="132721" x="5092700" y="2546350"/>
          <p14:tracePt t="132738" x="5099050" y="2546350"/>
          <p14:tracePt t="133172" x="5092700" y="2546350"/>
          <p14:tracePt t="133207" x="5086350" y="2546350"/>
          <p14:tracePt t="133480" x="5086350" y="2578100"/>
          <p14:tracePt t="133488" x="5080000" y="2635250"/>
          <p14:tracePt t="133495" x="5080000" y="2686050"/>
          <p14:tracePt t="133505" x="5073650" y="2762250"/>
          <p14:tracePt t="133521" x="5073650" y="2921000"/>
          <p14:tracePt t="133538" x="5073650" y="3136900"/>
          <p14:tracePt t="133555" x="5080000" y="3276600"/>
          <p14:tracePt t="133588" x="5080000" y="3562350"/>
          <p14:tracePt t="133622" x="5080000" y="3784600"/>
          <p14:tracePt t="133655" x="5099050" y="3968750"/>
          <p14:tracePt t="133671" x="5099050" y="4013200"/>
          <p14:tracePt t="133689" x="5105400" y="4064000"/>
          <p14:tracePt t="133705" x="5105400" y="4108450"/>
          <p14:tracePt t="133721" x="5111750" y="4127500"/>
          <p14:tracePt t="133738" x="5118100" y="4152900"/>
          <p14:tracePt t="133755" x="5111750" y="4178300"/>
          <p14:tracePt t="133771" x="5111750" y="4210050"/>
          <p14:tracePt t="133788" x="5105400" y="4254500"/>
          <p14:tracePt t="133805" x="5099050" y="4279900"/>
          <p14:tracePt t="133821" x="5080000" y="4349750"/>
          <p14:tracePt t="133838" x="5060950" y="4387850"/>
          <p14:tracePt t="133854" x="5029200" y="4445000"/>
          <p14:tracePt t="133871" x="4984750" y="4540250"/>
          <p14:tracePt t="133888" x="4959350" y="4610100"/>
          <p14:tracePt t="133904" x="4927600" y="4699000"/>
          <p14:tracePt t="133921" x="4921250" y="4730750"/>
          <p14:tracePt t="133938" x="4908550" y="4762500"/>
          <p14:tracePt t="133955" x="4895850" y="4775200"/>
          <p14:tracePt t="133971" x="4870450" y="4826000"/>
          <p14:tracePt t="133988" x="4851400" y="4851400"/>
          <p14:tracePt t="134004" x="4819650" y="4895850"/>
          <p14:tracePt t="140175" x="4813300" y="4895850"/>
          <p14:tracePt t="140182" x="4800600" y="4908550"/>
          <p14:tracePt t="140191" x="4781550" y="4921250"/>
          <p14:tracePt t="140205" x="4724400" y="4953000"/>
          <p14:tracePt t="140222" x="4641850" y="5035550"/>
          <p14:tracePt t="140238" x="4483100" y="5194300"/>
          <p14:tracePt t="140255" x="4356100" y="5334000"/>
          <p14:tracePt t="140289" x="4127500" y="5607050"/>
          <p14:tracePt t="140321" x="4057650" y="5727700"/>
          <p14:tracePt t="140355" x="4057650" y="5778500"/>
          <p14:tracePt t="140371" x="4070350" y="5797550"/>
          <p14:tracePt t="140388" x="4102100" y="5822950"/>
          <p14:tracePt t="140405" x="4171950" y="5861050"/>
          <p14:tracePt t="140421" x="4241800" y="5886450"/>
          <p14:tracePt t="140439" x="4387850" y="5918200"/>
          <p14:tracePt t="140455" x="4483100" y="5924550"/>
          <p14:tracePt t="140472" x="4591050" y="5924550"/>
          <p14:tracePt t="140488" x="4756150" y="5937250"/>
          <p14:tracePt t="140505" x="4819650" y="5937250"/>
          <p14:tracePt t="140522" x="4857750" y="5937250"/>
          <p14:tracePt t="140538" x="4876800" y="5937250"/>
          <p14:tracePt t="140555" x="4883150" y="5937250"/>
          <p14:tracePt t="140606" x="4876800" y="5930900"/>
          <p14:tracePt t="140613" x="4870450" y="5918200"/>
          <p14:tracePt t="140622" x="4851400" y="5892800"/>
          <p14:tracePt t="140639" x="4762500" y="5810250"/>
          <p14:tracePt t="140655" x="4533900" y="5657850"/>
          <p14:tracePt t="140672" x="4337050" y="5568950"/>
          <p14:tracePt t="140688" x="4133850" y="5511800"/>
          <p14:tracePt t="140705" x="3867150" y="5480050"/>
          <p14:tracePt t="140722" x="3727450" y="5480050"/>
          <p14:tracePt t="140738" x="3594100" y="5511800"/>
          <p14:tracePt t="140755" x="3556000" y="5524500"/>
          <p14:tracePt t="140772" x="3543300" y="5537200"/>
          <p14:tracePt t="140788" x="3543300" y="5568950"/>
          <p14:tracePt t="140805" x="3556000" y="5607050"/>
          <p14:tracePt t="140822" x="3581400" y="5638800"/>
          <p14:tracePt t="140839" x="3651250" y="5708650"/>
          <p14:tracePt t="140855" x="3727450" y="5759450"/>
          <p14:tracePt t="140872" x="3829050" y="5822950"/>
          <p14:tracePt t="140889" x="3898900" y="5854700"/>
          <p14:tracePt t="140905" x="3956050" y="5867400"/>
          <p14:tracePt t="140922" x="3994150" y="5873750"/>
          <p14:tracePt t="140939" x="4000500" y="5873750"/>
          <p14:tracePt t="140955" x="4006850" y="5873750"/>
          <p14:tracePt t="141190" x="4057650" y="5861050"/>
          <p14:tracePt t="141197" x="4146550" y="5835650"/>
          <p14:tracePt t="141205" x="4222750" y="5810250"/>
          <p14:tracePt t="141222" x="4470400" y="5746750"/>
          <p14:tracePt t="141238" x="4724400" y="5715000"/>
          <p14:tracePt t="141255" x="5105400" y="5689600"/>
          <p14:tracePt t="141272" x="5295900" y="5689600"/>
          <p14:tracePt t="141288" x="5530850" y="5689600"/>
          <p14:tracePt t="141305" x="5645150" y="5689600"/>
          <p14:tracePt t="141322" x="5727700" y="5689600"/>
          <p14:tracePt t="141338" x="5753100" y="5689600"/>
          <p14:tracePt t="141355" x="5765800" y="5689600"/>
          <p14:tracePt t="141469" x="5759450" y="5689600"/>
          <p14:tracePt t="141482" x="5753100" y="5689600"/>
          <p14:tracePt t="141489" x="5734050" y="5689600"/>
          <p14:tracePt t="141497" x="5702300" y="5689600"/>
          <p14:tracePt t="141505" x="5657850" y="5683250"/>
          <p14:tracePt t="141522" x="5543550" y="5676900"/>
          <p14:tracePt t="141538" x="5308600" y="5670550"/>
          <p14:tracePt t="141555" x="5130800" y="5670550"/>
          <p14:tracePt t="141572" x="4965700" y="5676900"/>
          <p14:tracePt t="141588" x="4762500" y="5715000"/>
          <p14:tracePt t="141605" x="4654550" y="5727700"/>
          <p14:tracePt t="141622" x="4508500" y="5746750"/>
          <p14:tracePt t="141639" x="4432300" y="5759450"/>
          <p14:tracePt t="141655" x="4362450" y="5765800"/>
          <p14:tracePt t="141671" x="4298950" y="5765800"/>
          <p14:tracePt t="141689" x="4267200" y="5765800"/>
          <p14:tracePt t="141705" x="4235450" y="5746750"/>
          <p14:tracePt t="141722" x="4222750" y="5740400"/>
          <p14:tracePt t="141738" x="4210050" y="5734050"/>
          <p14:tracePt t="141755" x="4191000" y="5721350"/>
          <p14:tracePt t="142013" x="4165600" y="5695950"/>
          <p14:tracePt t="142022" x="4127500" y="5638800"/>
          <p14:tracePt t="142026" x="4083050" y="5581650"/>
          <p14:tracePt t="142039" x="4038600" y="5511800"/>
          <p14:tracePt t="142055" x="3917950" y="5276850"/>
          <p14:tracePt t="142072" x="3848100" y="5111750"/>
          <p14:tracePt t="142088" x="3797300" y="4940300"/>
          <p14:tracePt t="142105" x="3752850" y="4679950"/>
          <p14:tracePt t="142122" x="3746500" y="4533900"/>
          <p14:tracePt t="142138" x="3778250" y="4343400"/>
          <p14:tracePt t="142155" x="3810000" y="4267200"/>
          <p14:tracePt t="142172" x="3854450" y="4178300"/>
          <p14:tracePt t="142188" x="3924300" y="4057650"/>
          <p14:tracePt t="142205" x="3968750" y="3994150"/>
          <p14:tracePt t="142222" x="4006850" y="3937000"/>
          <p14:tracePt t="142238" x="4057650" y="3873500"/>
          <p14:tracePt t="142255" x="4089400" y="3848100"/>
          <p14:tracePt t="142271" x="4108450" y="3816350"/>
          <p14:tracePt t="142305" x="4121150" y="3803650"/>
          <p14:tracePt t="142322" x="4140200" y="3790950"/>
          <p14:tracePt t="142338" x="4178300" y="3771900"/>
          <p14:tracePt t="142355" x="4267200" y="3714750"/>
          <p14:tracePt t="142372" x="4343400" y="3670300"/>
          <p14:tracePt t="142388" x="4413250" y="3632200"/>
          <p14:tracePt t="142405" x="4502150" y="3581400"/>
          <p14:tracePt t="142422" x="4565650" y="3556000"/>
          <p14:tracePt t="142438" x="4673600" y="3524250"/>
          <p14:tracePt t="142455" x="4775200" y="3498850"/>
          <p14:tracePt t="142472" x="4876800" y="3479800"/>
          <p14:tracePt t="142488" x="4946650" y="3467100"/>
          <p14:tracePt t="142505" x="4991100" y="3467100"/>
          <p14:tracePt t="142522" x="5048250" y="3467100"/>
          <p14:tracePt t="142538" x="5099050" y="3467100"/>
          <p14:tracePt t="142555" x="5137150" y="3467100"/>
          <p14:tracePt t="142572" x="5213350" y="3486150"/>
          <p14:tracePt t="142589" x="5270500" y="3498850"/>
          <p14:tracePt t="142605" x="5314950" y="3517900"/>
          <p14:tracePt t="142622" x="5340350" y="3524250"/>
          <p14:tracePt t="142639" x="5346700" y="3530600"/>
          <p14:tracePt t="142655" x="5353050" y="3530600"/>
          <p14:tracePt t="142672" x="5353050" y="3536950"/>
          <p14:tracePt t="142737" x="5353050" y="3543300"/>
          <p14:tracePt t="142764" x="5346700" y="3543300"/>
          <p14:tracePt t="142785" x="5340350" y="3543300"/>
          <p14:tracePt t="142792" x="5334000" y="3543300"/>
          <p14:tracePt t="142806" x="5327650" y="3549650"/>
          <p14:tracePt t="142813" x="5321300" y="3549650"/>
          <p14:tracePt t="142827" x="5314950" y="3556000"/>
          <p14:tracePt t="142841" x="5302250" y="3562350"/>
          <p14:tracePt t="142855" x="5276850" y="3568700"/>
          <p14:tracePt t="142872" x="5251450" y="3575050"/>
          <p14:tracePt t="142888" x="5213350" y="3587750"/>
          <p14:tracePt t="142905" x="5118100" y="3613150"/>
          <p14:tracePt t="142922" x="5060950" y="3638550"/>
          <p14:tracePt t="142938" x="5003800" y="3657600"/>
          <p14:tracePt t="142955" x="4997450" y="3663950"/>
          <p14:tracePt t="142972" x="4991100" y="3663950"/>
          <p14:tracePt t="143488" x="4978400" y="3663950"/>
          <p14:tracePt t="143494" x="4933950" y="3670300"/>
          <p14:tracePt t="143505" x="4889500" y="3689350"/>
          <p14:tracePt t="143522" x="4654550" y="3727450"/>
          <p14:tracePt t="143538" x="4470400" y="3765550"/>
          <p14:tracePt t="143555" x="4279900" y="3790950"/>
          <p14:tracePt t="143558" x="4203700" y="3810000"/>
          <p14:tracePt t="143572" x="4070350" y="3822700"/>
          <p14:tracePt t="143605" x="3956050" y="3835400"/>
          <p14:tracePt t="143639" x="3924300" y="3835400"/>
          <p14:tracePt t="143689" x="3924300" y="3829050"/>
          <p14:tracePt t="143705" x="3924300" y="3822700"/>
          <p14:tracePt t="143722" x="3924300" y="3803650"/>
          <p14:tracePt t="143738" x="3949700" y="3740150"/>
          <p14:tracePt t="143755" x="4000500" y="3676650"/>
          <p14:tracePt t="143772" x="4070350" y="3613150"/>
          <p14:tracePt t="143789" x="4197350" y="3536950"/>
          <p14:tracePt t="143805" x="4292600" y="3498850"/>
          <p14:tracePt t="143822" x="4413250" y="3479800"/>
          <p14:tracePt t="143839" x="4483100" y="3479800"/>
          <p14:tracePt t="143855" x="4546600" y="3486150"/>
          <p14:tracePt t="143872" x="4654550" y="3517900"/>
          <p14:tracePt t="143888" x="4705350" y="3536950"/>
          <p14:tracePt t="143905" x="4737100" y="3568700"/>
          <p14:tracePt t="143922" x="4743450" y="3575050"/>
          <p14:tracePt t="143938" x="4749800" y="3581400"/>
          <p14:tracePt t="143972" x="4749800" y="3587750"/>
          <p14:tracePt t="143996" x="4749800" y="3594100"/>
          <p14:tracePt t="144239" x="4743450" y="3613150"/>
          <p14:tracePt t="144245" x="4718050" y="3644900"/>
          <p14:tracePt t="144255" x="4705350" y="3683000"/>
          <p14:tracePt t="144272" x="4660900" y="3752850"/>
          <p14:tracePt t="144305" x="4584700" y="3937000"/>
          <p14:tracePt t="144339" x="4521200" y="4102100"/>
          <p14:tracePt t="144372" x="4489450" y="4210050"/>
          <p14:tracePt t="144389" x="4483100" y="4241800"/>
          <p14:tracePt t="144405" x="4470400" y="4267200"/>
          <p14:tracePt t="144422" x="4464050" y="4292600"/>
          <p14:tracePt t="144439" x="4457700" y="4298950"/>
          <p14:tracePt t="144455" x="4451350" y="4311650"/>
          <p14:tracePt t="144472" x="4451350" y="4318000"/>
          <p14:tracePt t="144489" x="4445000" y="4337050"/>
          <p14:tracePt t="144505" x="4438650" y="4337050"/>
          <p14:tracePt t="144522" x="4432300" y="4343400"/>
          <p14:tracePt t="144555" x="4432300" y="4349750"/>
          <p14:tracePt t="144579" x="4425950" y="4349750"/>
          <p14:tracePt t="144593" x="4419600" y="4362450"/>
          <p14:tracePt t="144605" x="4400550" y="4375150"/>
          <p14:tracePt t="144622" x="4356100" y="4419600"/>
          <p14:tracePt t="144639" x="4318000" y="4470400"/>
          <p14:tracePt t="144655" x="4273550" y="4514850"/>
          <p14:tracePt t="144672" x="4241800" y="4540250"/>
          <p14:tracePt t="144689" x="4235450" y="4552950"/>
          <p14:tracePt t="144705" x="4210050" y="4552950"/>
          <p14:tracePt t="144722" x="4197350" y="4540250"/>
          <p14:tracePt t="144738" x="4178300" y="4533900"/>
          <p14:tracePt t="144755" x="4171950" y="4527550"/>
          <p14:tracePt t="144772" x="4165600" y="4527550"/>
          <p14:tracePt t="144858" x="4165600" y="4521200"/>
          <p14:tracePt t="144907" x="4165600" y="4514850"/>
          <p14:tracePt t="144928" x="4171950" y="4508500"/>
          <p14:tracePt t="144934" x="4171950" y="4502150"/>
          <p14:tracePt t="144948" x="4178300" y="4489450"/>
          <p14:tracePt t="144956" x="4178300" y="4483100"/>
          <p14:tracePt t="144972" x="4184650" y="4464050"/>
          <p14:tracePt t="144989" x="4197350" y="4451350"/>
          <p14:tracePt t="145005" x="4203700" y="4419600"/>
          <p14:tracePt t="145022" x="4210050" y="4413250"/>
          <p14:tracePt t="145038" x="4210050" y="4406900"/>
          <p14:tracePt t="145324" x="4222750" y="4413250"/>
          <p14:tracePt t="145331" x="4235450" y="4432300"/>
          <p14:tracePt t="145338" x="4248150" y="4457700"/>
          <p14:tracePt t="145355" x="4279900" y="4521200"/>
          <p14:tracePt t="145372" x="4318000" y="4597400"/>
          <p14:tracePt t="145389" x="4362450" y="4705350"/>
          <p14:tracePt t="145405" x="4381500" y="4781550"/>
          <p14:tracePt t="145422" x="4419600" y="4908550"/>
          <p14:tracePt t="145439" x="4432300" y="4978400"/>
          <p14:tracePt t="145455" x="4451350" y="5035550"/>
          <p14:tracePt t="145472" x="4457700" y="5054600"/>
          <p14:tracePt t="145489" x="4457700" y="5060950"/>
          <p14:tracePt t="145568" x="4457700" y="5067300"/>
          <p14:tracePt t="146881" x="4457700" y="5060950"/>
          <p14:tracePt t="146888" x="4464050" y="5060950"/>
          <p14:tracePt t="146895" x="4470400" y="5054600"/>
          <p14:tracePt t="146906" x="4470400" y="5041900"/>
          <p14:tracePt t="146922" x="4476750" y="5022850"/>
          <p14:tracePt t="146939" x="4502150" y="4984750"/>
          <p14:tracePt t="146955" x="4521200" y="4940300"/>
          <p14:tracePt t="146989" x="4572000" y="4794250"/>
          <p14:tracePt t="147022" x="4610100" y="4622800"/>
          <p14:tracePt t="147055" x="4622800" y="4464050"/>
          <p14:tracePt t="147072" x="4603750" y="4381500"/>
          <p14:tracePt t="147089" x="4584700" y="4292600"/>
          <p14:tracePt t="147105" x="4521200" y="4133850"/>
          <p14:tracePt t="147122" x="4464050" y="4038600"/>
          <p14:tracePt t="147139" x="4394200" y="3937000"/>
          <p14:tracePt t="147155" x="4349750" y="3879850"/>
          <p14:tracePt t="147173" x="4292600" y="3822700"/>
          <p14:tracePt t="147188" x="4260850" y="3803650"/>
          <p14:tracePt t="147205" x="4222750" y="3784600"/>
          <p14:tracePt t="147222" x="4178300" y="3771900"/>
          <p14:tracePt t="147239" x="4102100" y="3778250"/>
          <p14:tracePt t="147256" x="4038600" y="3810000"/>
          <p14:tracePt t="147272" x="3924300" y="3892550"/>
          <p14:tracePt t="147289" x="3848100" y="3962400"/>
          <p14:tracePt t="147305" x="3784600" y="4044950"/>
          <p14:tracePt t="147322" x="3708400" y="4197350"/>
          <p14:tracePt t="147339" x="3676650" y="4311650"/>
          <p14:tracePt t="147355" x="3638550" y="4445000"/>
          <p14:tracePt t="147372" x="3638550" y="4521200"/>
          <p14:tracePt t="147388" x="3657600" y="4673600"/>
          <p14:tracePt t="147405" x="3689350" y="4775200"/>
          <p14:tracePt t="147422" x="3733800" y="4876800"/>
          <p14:tracePt t="147438" x="3810000" y="5003800"/>
          <p14:tracePt t="147455" x="3860800" y="5067300"/>
          <p14:tracePt t="147472" x="3949700" y="5137150"/>
          <p14:tracePt t="147489" x="4000500" y="5162550"/>
          <p14:tracePt t="147506" x="4032250" y="5181600"/>
          <p14:tracePt t="147522" x="4057650" y="5194300"/>
          <p14:tracePt t="147539" x="4076700" y="5194300"/>
          <p14:tracePt t="147556" x="4108450" y="5181600"/>
          <p14:tracePt t="147572" x="4133850" y="5168900"/>
          <p14:tracePt t="147589" x="4146550" y="5156200"/>
          <p14:tracePt t="147605" x="4159250" y="5149850"/>
          <p14:tracePt t="147639" x="4165600" y="5149850"/>
          <p14:tracePt t="147868" x="4171950" y="5111750"/>
          <p14:tracePt t="147875" x="4171950" y="5060950"/>
          <p14:tracePt t="147889" x="4197350" y="4927600"/>
          <p14:tracePt t="147906" x="4216400" y="4768850"/>
          <p14:tracePt t="147922" x="4248150" y="4597400"/>
          <p14:tracePt t="147938" x="4298950" y="4305300"/>
          <p14:tracePt t="147955" x="4343400" y="4121150"/>
          <p14:tracePt t="147972" x="4387850" y="3962400"/>
          <p14:tracePt t="147988" x="4438650" y="3752850"/>
          <p14:tracePt t="148005" x="4476750" y="3638550"/>
          <p14:tracePt t="148022" x="4521200" y="3511550"/>
          <p14:tracePt t="148038" x="4546600" y="3435350"/>
          <p14:tracePt t="148055" x="4559300" y="3371850"/>
          <p14:tracePt t="148072" x="4559300" y="3327400"/>
          <p14:tracePt t="148088" x="4559300" y="3321050"/>
          <p14:tracePt t="148105" x="4559300" y="3314700"/>
          <p14:tracePt t="148126" x="4552950" y="3314700"/>
          <p14:tracePt t="148140" x="4546600" y="3314700"/>
          <p14:tracePt t="148155" x="4521200" y="3314700"/>
          <p14:tracePt t="148172" x="4451350" y="3321050"/>
          <p14:tracePt t="148188" x="4292600" y="3327400"/>
          <p14:tracePt t="148205" x="4140200" y="3333750"/>
          <p14:tracePt t="148222" x="3981450" y="3340100"/>
          <p14:tracePt t="148238" x="3765550" y="3327400"/>
          <p14:tracePt t="148255" x="3644900" y="3302000"/>
          <p14:tracePt t="148272" x="3492500" y="3276600"/>
          <p14:tracePt t="148289" x="3397250" y="3263900"/>
          <p14:tracePt t="148305" x="3314700" y="3244850"/>
          <p14:tracePt t="148322" x="3225800" y="3194050"/>
          <p14:tracePt t="148339" x="3181350" y="3162300"/>
          <p14:tracePt t="148356" x="3136900" y="3105150"/>
          <p14:tracePt t="148372" x="3117850" y="3073400"/>
          <p14:tracePt t="148389" x="3105150" y="3041650"/>
          <p14:tracePt t="148405" x="3092450" y="3022600"/>
          <p14:tracePt t="148422" x="3092450" y="3016250"/>
          <p14:tracePt t="148439" x="3098800" y="3003550"/>
          <p14:tracePt t="148456" x="3168650" y="2959100"/>
          <p14:tracePt t="148472" x="3270250" y="2908300"/>
          <p14:tracePt t="148489" x="3524250" y="2813050"/>
          <p14:tracePt t="148505" x="3740150" y="2749550"/>
          <p14:tracePt t="148522" x="4025900" y="2698750"/>
          <p14:tracePt t="148538" x="4368800" y="2679700"/>
          <p14:tracePt t="148555" x="4527550" y="2692400"/>
          <p14:tracePt t="148572" x="4699000" y="2730500"/>
          <p14:tracePt t="148589" x="4781550" y="2743200"/>
          <p14:tracePt t="148605" x="4813300" y="2755900"/>
          <p14:tracePt t="148622" x="4851400" y="2774950"/>
          <p14:tracePt t="148638" x="4857750" y="2781300"/>
          <p14:tracePt t="148655" x="4864100" y="2806700"/>
          <p14:tracePt t="148672" x="4864100" y="2825750"/>
          <p14:tracePt t="148689" x="4857750" y="2876550"/>
          <p14:tracePt t="148705" x="4838700" y="2921000"/>
          <p14:tracePt t="148722" x="4819650" y="2971800"/>
          <p14:tracePt t="148739" x="4775200" y="3041650"/>
          <p14:tracePt t="148755" x="4718050" y="3105150"/>
          <p14:tracePt t="148772" x="4660900" y="3162300"/>
          <p14:tracePt t="148789" x="4546600" y="3244850"/>
          <p14:tracePt t="148805" x="4464050" y="3295650"/>
          <p14:tracePt t="148822" x="4349750" y="3321050"/>
          <p14:tracePt t="148839" x="4229100" y="3327400"/>
          <p14:tracePt t="148855" x="4108450" y="3340100"/>
          <p14:tracePt t="148872" x="3937000" y="3327400"/>
          <p14:tracePt t="148888" x="3841750" y="3314700"/>
          <p14:tracePt t="148905" x="3733800" y="3276600"/>
          <p14:tracePt t="148922" x="3683000" y="3238500"/>
          <p14:tracePt t="148938" x="3651250" y="3200400"/>
          <p14:tracePt t="148955" x="3613150" y="3130550"/>
          <p14:tracePt t="148972" x="3606800" y="3079750"/>
          <p14:tracePt t="148989" x="3606800" y="3028950"/>
          <p14:tracePt t="149005" x="3638550" y="2984500"/>
          <p14:tracePt t="149022" x="3695700" y="2946400"/>
          <p14:tracePt t="149039" x="3797300" y="2876550"/>
          <p14:tracePt t="149055" x="3860800" y="2844800"/>
          <p14:tracePt t="149072" x="3943350" y="2825750"/>
          <p14:tracePt t="149089" x="4000500" y="2825750"/>
          <p14:tracePt t="149105" x="4057650" y="2819400"/>
          <p14:tracePt t="149122" x="4140200" y="2832100"/>
          <p14:tracePt t="149139" x="4203700" y="2851150"/>
          <p14:tracePt t="149155" x="4273550" y="2882900"/>
          <p14:tracePt t="149172" x="4305300" y="2908300"/>
          <p14:tracePt t="149189" x="4337050" y="2921000"/>
          <p14:tracePt t="149205" x="4356100" y="2952750"/>
          <p14:tracePt t="149222" x="4362450" y="2959100"/>
          <p14:tracePt t="149239" x="4362450" y="2971800"/>
          <p14:tracePt t="149255" x="4362450" y="2984500"/>
          <p14:tracePt t="149272" x="4362450" y="2990850"/>
          <p14:tracePt t="149289" x="4349750" y="3003550"/>
          <p14:tracePt t="149305" x="4337050" y="3009900"/>
          <p14:tracePt t="149322" x="4324350" y="3016250"/>
          <p14:tracePt t="149339" x="4305300" y="3022600"/>
          <p14:tracePt t="149355" x="4292600" y="3028950"/>
          <p14:tracePt t="149372" x="4279900" y="3028950"/>
          <p14:tracePt t="149448" x="4273550" y="3022600"/>
          <p14:tracePt t="149468" x="4267200" y="3022600"/>
          <p14:tracePt t="149475" x="4260850" y="3022600"/>
          <p14:tracePt t="149482" x="4254500" y="3022600"/>
          <p14:tracePt t="149490" x="4235450" y="3022600"/>
          <p14:tracePt t="149505" x="4184650" y="3016250"/>
          <p14:tracePt t="149522" x="4095750" y="2997200"/>
          <p14:tracePt t="149539" x="3975100" y="2984500"/>
          <p14:tracePt t="149555" x="3905250" y="2965450"/>
          <p14:tracePt t="149572" x="3841750" y="2952750"/>
          <p14:tracePt t="149589" x="3816350" y="2940050"/>
          <p14:tracePt t="149605" x="3810000" y="2933700"/>
          <p14:tracePt t="149622" x="3810000" y="2921000"/>
          <p14:tracePt t="149639" x="3816350" y="2901950"/>
          <p14:tracePt t="149656" x="3841750" y="2863850"/>
          <p14:tracePt t="149672" x="3898900" y="2813050"/>
          <p14:tracePt t="149689" x="3962400" y="2781300"/>
          <p14:tracePt t="149705" x="4083050" y="2743200"/>
          <p14:tracePt t="149722" x="4171950" y="2717800"/>
          <p14:tracePt t="149739" x="4260850" y="2705100"/>
          <p14:tracePt t="149756" x="4362450" y="2698750"/>
          <p14:tracePt t="149772" x="4438650" y="2705100"/>
          <p14:tracePt t="149789" x="4508500" y="2730500"/>
          <p14:tracePt t="149806" x="4584700" y="2774950"/>
          <p14:tracePt t="149822" x="4622800" y="2806700"/>
          <p14:tracePt t="149839" x="4641850" y="2857500"/>
          <p14:tracePt t="149855" x="4641850" y="2895600"/>
          <p14:tracePt t="149872" x="4622800" y="2959100"/>
          <p14:tracePt t="149889" x="4584700" y="3009900"/>
          <p14:tracePt t="149906" x="4552950" y="3067050"/>
          <p14:tracePt t="149922" x="4457700" y="3143250"/>
          <p14:tracePt t="149939" x="4394200" y="3200400"/>
          <p14:tracePt t="149956" x="4254500" y="3263900"/>
          <p14:tracePt t="149972" x="4152900" y="3295650"/>
          <p14:tracePt t="149989" x="4057650" y="3321050"/>
          <p14:tracePt t="150006" x="3949700" y="3333750"/>
          <p14:tracePt t="150022" x="3886200" y="3333750"/>
          <p14:tracePt t="150039" x="3829050" y="3333750"/>
          <p14:tracePt t="150056" x="3752850" y="3321050"/>
          <p14:tracePt t="150072" x="3708400" y="3308350"/>
          <p14:tracePt t="150074" x="3695700" y="3302000"/>
          <p14:tracePt t="150089" x="3663950" y="3289300"/>
          <p14:tracePt t="150106" x="3651250" y="3270250"/>
          <p14:tracePt t="150122" x="3632200" y="3232150"/>
          <p14:tracePt t="150139" x="3625850" y="3187700"/>
          <p14:tracePt t="150156" x="3625850" y="3130550"/>
          <p14:tracePt t="150175" x="3689350" y="2997200"/>
          <p14:tracePt t="150189" x="3733800" y="2927350"/>
          <p14:tracePt t="150205" x="3790950" y="2851150"/>
          <p14:tracePt t="150222" x="3898900" y="2749550"/>
          <p14:tracePt t="150239" x="3981450" y="2705100"/>
          <p14:tracePt t="150255" x="4140200" y="2654300"/>
          <p14:tracePt t="150272" x="4273550" y="2635250"/>
          <p14:tracePt t="150289" x="4400550" y="2635250"/>
          <p14:tracePt t="150306" x="4591050" y="2660650"/>
          <p14:tracePt t="150322" x="4730750" y="2717800"/>
          <p14:tracePt t="150339" x="4902200" y="2819400"/>
          <p14:tracePt t="150356" x="4972050" y="2882900"/>
          <p14:tracePt t="150372" x="5010150" y="2933700"/>
          <p14:tracePt t="150389" x="5029200" y="2984500"/>
          <p14:tracePt t="150406" x="5029200" y="3009900"/>
          <p14:tracePt t="150422" x="4991100" y="3073400"/>
          <p14:tracePt t="150439" x="4940300" y="3130550"/>
          <p14:tracePt t="150455" x="4832350" y="3200400"/>
          <p14:tracePt t="150472" x="4654550" y="3302000"/>
          <p14:tracePt t="150489" x="4508500" y="3359150"/>
          <p14:tracePt t="150505" x="4343400" y="3397250"/>
          <p14:tracePt t="150522" x="4121150" y="3403600"/>
          <p14:tracePt t="150539" x="4013200" y="3384550"/>
          <p14:tracePt t="150556" x="3898900" y="3352800"/>
          <p14:tracePt t="150572" x="3841750" y="3327400"/>
          <p14:tracePt t="150589" x="3810000" y="3295650"/>
          <p14:tracePt t="150606" x="3771900" y="3270250"/>
          <p14:tracePt t="150622" x="3765550" y="3251200"/>
          <p14:tracePt t="150639" x="3752850" y="3225800"/>
          <p14:tracePt t="150656" x="3752850" y="3200400"/>
          <p14:tracePt t="150672" x="3752850" y="3162300"/>
          <p14:tracePt t="150689" x="3784600" y="3105150"/>
          <p14:tracePt t="150706" x="3803650" y="3067050"/>
          <p14:tracePt t="150722" x="3848100" y="3028950"/>
          <p14:tracePt t="150739" x="3892550" y="3009900"/>
          <p14:tracePt t="150756" x="3987800" y="2990850"/>
          <p14:tracePt t="150772" x="4095750" y="2984500"/>
          <p14:tracePt t="150789" x="4203700" y="2984500"/>
          <p14:tracePt t="150806" x="4368800" y="3041650"/>
          <p14:tracePt t="150822" x="4457700" y="3092450"/>
          <p14:tracePt t="150839" x="4546600" y="3168650"/>
          <p14:tracePt t="150856" x="4591050" y="3213100"/>
          <p14:tracePt t="150872" x="4616450" y="3257550"/>
          <p14:tracePt t="150889" x="4616450" y="3314700"/>
          <p14:tracePt t="150905" x="4610100" y="3359150"/>
          <p14:tracePt t="150922" x="4565650" y="3435350"/>
          <p14:tracePt t="150939" x="4521200" y="3486150"/>
          <p14:tracePt t="150955" x="4457700" y="3524250"/>
          <p14:tracePt t="150972" x="4324350" y="3587750"/>
          <p14:tracePt t="150989" x="4210050" y="3600450"/>
          <p14:tracePt t="151006" x="4089400" y="3613150"/>
          <p14:tracePt t="151022" x="3968750" y="3594100"/>
          <p14:tracePt t="151039" x="3905250" y="3568700"/>
          <p14:tracePt t="151056" x="3810000" y="3498850"/>
          <p14:tracePt t="151072" x="3759200" y="3441700"/>
          <p14:tracePt t="151089" x="3733800" y="3359150"/>
          <p14:tracePt t="151106" x="3708400" y="3206750"/>
          <p14:tracePt t="151122" x="3714750" y="3098800"/>
          <p14:tracePt t="151139" x="3803650" y="2927350"/>
          <p14:tracePt t="151156" x="3879850" y="2825750"/>
          <p14:tracePt t="151172" x="3968750" y="2730500"/>
          <p14:tracePt t="151189" x="4152900" y="2609850"/>
          <p14:tracePt t="151206" x="4273550" y="2571750"/>
          <p14:tracePt t="151222" x="4438650" y="2546350"/>
          <p14:tracePt t="151239" x="4502150" y="2546350"/>
          <p14:tracePt t="151255" x="4546600" y="2546350"/>
          <p14:tracePt t="151272" x="4572000" y="2552700"/>
          <p14:tracePt t="151289" x="4591050" y="2552700"/>
          <p14:tracePt t="151305" x="4629150" y="2508250"/>
          <p14:tracePt t="151322" x="4692650" y="2432050"/>
          <p14:tracePt t="151339" x="4762500" y="2349500"/>
          <p14:tracePt t="151356" x="4883150" y="2190750"/>
          <p14:tracePt t="151372" x="4946650" y="2108200"/>
          <p14:tracePt t="151389" x="4978400" y="2051050"/>
          <p14:tracePt t="151406" x="5010150" y="2032000"/>
          <p14:tracePt t="151422" x="5010150" y="2025650"/>
          <p14:tracePt t="151456" x="5010150" y="2032000"/>
          <p14:tracePt t="151472" x="5010150" y="2051050"/>
          <p14:tracePt t="151489" x="4965700" y="2133600"/>
          <p14:tracePt t="151506" x="4895850" y="2209800"/>
          <p14:tracePt t="151522" x="4730750" y="2343150"/>
          <p14:tracePt t="151539" x="4622800" y="2406650"/>
          <p14:tracePt t="151555" x="4508500" y="2463800"/>
          <p14:tracePt t="151572" x="4464050" y="2476500"/>
          <p14:tracePt t="151589" x="4419600" y="2482850"/>
          <p14:tracePt t="151606" x="4375150" y="2476500"/>
          <p14:tracePt t="151622" x="4343400" y="2463800"/>
          <p14:tracePt t="151639" x="4305300" y="2451100"/>
          <p14:tracePt t="151655" x="4292600" y="2444750"/>
          <p14:tracePt t="151672" x="4286250" y="2444750"/>
          <p14:tracePt t="151717" x="4298950" y="2444750"/>
          <p14:tracePt t="151730" x="4311650" y="2444750"/>
          <p14:tracePt t="151739" x="4330700" y="2451100"/>
          <p14:tracePt t="151756" x="4356100" y="2470150"/>
          <p14:tracePt t="151772" x="4413250" y="2527300"/>
          <p14:tracePt t="151789" x="4445000" y="2559050"/>
          <p14:tracePt t="151806" x="4483100" y="2647950"/>
          <p14:tracePt t="151822" x="4495800" y="2717800"/>
          <p14:tracePt t="151839" x="4502150" y="2768600"/>
          <p14:tracePt t="151856" x="4502150" y="2819400"/>
          <p14:tracePt t="151872" x="4502150" y="2844800"/>
          <p14:tracePt t="151889" x="4502150" y="2863850"/>
          <p14:tracePt t="151906" x="4495800" y="2889250"/>
          <p14:tracePt t="151922" x="4483100" y="2908300"/>
          <p14:tracePt t="151939" x="4470400" y="2927350"/>
          <p14:tracePt t="152224" x="4470400" y="2933700"/>
          <p14:tracePt t="152238" x="4470400" y="2940050"/>
          <p14:tracePt t="152245" x="4483100" y="2940050"/>
          <p14:tracePt t="152256" x="4489450" y="2940050"/>
          <p14:tracePt t="152272" x="4495800" y="2959100"/>
          <p14:tracePt t="152289" x="4521200" y="2984500"/>
          <p14:tracePt t="152305" x="4546600" y="3016250"/>
          <p14:tracePt t="152322" x="4584700" y="3060700"/>
          <p14:tracePt t="152339" x="4597400" y="3098800"/>
          <p14:tracePt t="152355" x="4610100" y="3124200"/>
          <p14:tracePt t="152372" x="4616450" y="3149600"/>
          <p14:tracePt t="152389" x="4616450" y="3162300"/>
          <p14:tracePt t="152406" x="4616450" y="3168650"/>
          <p14:tracePt t="152422" x="4616450" y="3175000"/>
          <p14:tracePt t="153058" x="4610100" y="3194050"/>
          <p14:tracePt t="153065" x="4603750" y="3225800"/>
          <p14:tracePt t="153072" x="4591050" y="3251200"/>
          <p14:tracePt t="153089" x="4565650" y="3321050"/>
          <p14:tracePt t="153105" x="4546600" y="3390900"/>
          <p14:tracePt t="153122" x="4508500" y="3498850"/>
          <p14:tracePt t="153139" x="4489450" y="3530600"/>
          <p14:tracePt t="153156" x="4489450" y="3556000"/>
          <p14:tracePt t="153189" x="4483100" y="3562350"/>
          <p14:tracePt t="153256" x="4476750" y="3562350"/>
          <p14:tracePt t="155973" x="4514850" y="3536950"/>
          <p14:tracePt t="155980" x="4572000" y="3505200"/>
          <p14:tracePt t="155989" x="4610100" y="3492500"/>
          <p14:tracePt t="156006" x="4673600" y="3473450"/>
          <p14:tracePt t="156022" x="4718050" y="3498850"/>
          <p14:tracePt t="156039" x="4743450" y="3549650"/>
          <p14:tracePt t="156056" x="4781550" y="3632200"/>
          <p14:tracePt t="156072" x="4883150" y="3867150"/>
          <p14:tracePt t="156106" x="5067300" y="4165600"/>
          <p14:tracePt t="156139" x="5187950" y="4438650"/>
          <p14:tracePt t="156172" x="5213350" y="4533900"/>
          <p14:tracePt t="156189" x="5219700" y="4559300"/>
          <p14:tracePt t="156206" x="5219700" y="4572000"/>
          <p14:tracePt t="156239" x="5219700" y="4584700"/>
          <p14:tracePt t="156256" x="5213350" y="4584700"/>
          <p14:tracePt t="156272" x="5194300" y="4603750"/>
          <p14:tracePt t="156289" x="5175250" y="4616450"/>
          <p14:tracePt t="156306" x="5137150" y="4635500"/>
          <p14:tracePt t="156322" x="5111750" y="4654550"/>
          <p14:tracePt t="156339" x="5073650" y="4673600"/>
          <p14:tracePt t="156356" x="5029200" y="4692650"/>
          <p14:tracePt t="156372" x="4984750" y="4718050"/>
          <p14:tracePt t="156389" x="4946650" y="4737100"/>
          <p14:tracePt t="156406" x="4883150" y="4787900"/>
          <p14:tracePt t="156422" x="4838700" y="4826000"/>
          <p14:tracePt t="156439" x="4775200" y="4883150"/>
          <p14:tracePt t="156456" x="4737100" y="4921250"/>
          <p14:tracePt t="156473" x="4673600" y="4978400"/>
          <p14:tracePt t="156489" x="4629150" y="5016500"/>
          <p14:tracePt t="156506" x="4591050" y="5048250"/>
          <p14:tracePt t="156522" x="4533900" y="5086350"/>
          <p14:tracePt t="156539" x="4495800" y="5105400"/>
          <p14:tracePt t="156556" x="4445000" y="5137150"/>
          <p14:tracePt t="156572" x="4413250" y="5149850"/>
          <p14:tracePt t="156589" x="4387850" y="5168900"/>
          <p14:tracePt t="156606" x="4343400" y="5187950"/>
          <p14:tracePt t="156622" x="4324350" y="5200650"/>
          <p14:tracePt t="156639" x="4311650" y="5207000"/>
          <p14:tracePt t="156656" x="4292600" y="5219700"/>
          <p14:tracePt t="156672" x="4273550" y="5226050"/>
          <p14:tracePt t="156689" x="4235450" y="5226050"/>
          <p14:tracePt t="156706" x="4222750" y="5226050"/>
          <p14:tracePt t="157123" x="4216400" y="5226050"/>
          <p14:tracePt t="157131" x="4203700" y="5226050"/>
          <p14:tracePt t="157139" x="4197350" y="5232400"/>
          <p14:tracePt t="157156" x="4171950" y="5245100"/>
          <p14:tracePt t="157172" x="4140200" y="5257800"/>
          <p14:tracePt t="157189" x="4121150" y="5257800"/>
          <p14:tracePt t="157206" x="4102100" y="5264150"/>
          <p14:tracePt t="157222" x="4070350" y="5276850"/>
          <p14:tracePt t="157256" x="4032250" y="5295900"/>
          <p14:tracePt t="157289" x="4013200" y="5302250"/>
          <p14:tracePt t="157322" x="3975100" y="5314950"/>
          <p14:tracePt t="157339" x="3937000" y="5327650"/>
          <p14:tracePt t="157356" x="3905250" y="5334000"/>
          <p14:tracePt t="157372" x="3879850" y="5334000"/>
          <p14:tracePt t="157389" x="3829050" y="5334000"/>
          <p14:tracePt t="157406" x="3803650" y="5334000"/>
          <p14:tracePt t="157422" x="3771900" y="5334000"/>
          <p14:tracePt t="157439" x="3752850" y="5334000"/>
          <p14:tracePt t="157472" x="3746500" y="5334000"/>
          <p14:tracePt t="157506" x="3746500" y="5340350"/>
          <p14:tracePt t="157520" x="3746500" y="5346700"/>
          <p14:tracePt t="157527" x="3746500" y="5353050"/>
          <p14:tracePt t="157539" x="3746500" y="5365750"/>
          <p14:tracePt t="157556" x="3746500" y="5410200"/>
          <p14:tracePt t="157572" x="3752850" y="5448300"/>
          <p14:tracePt t="157589" x="3765550" y="5486400"/>
          <p14:tracePt t="157606" x="3784600" y="5518150"/>
          <p14:tracePt t="157622" x="3803650" y="5530850"/>
          <p14:tracePt t="157639" x="3829050" y="5568950"/>
          <p14:tracePt t="157656" x="3854450" y="5581650"/>
          <p14:tracePt t="157672" x="3892550" y="5613400"/>
          <p14:tracePt t="157689" x="3949700" y="5645150"/>
          <p14:tracePt t="157706" x="3981450" y="5664200"/>
          <p14:tracePt t="157722" x="4019550" y="5689600"/>
          <p14:tracePt t="157739" x="4032250" y="5702300"/>
          <p14:tracePt t="157756" x="4051300" y="5721350"/>
          <p14:tracePt t="157772" x="4064000" y="5734050"/>
          <p14:tracePt t="157789" x="4070350" y="5734050"/>
          <p14:tracePt t="157806" x="4083050" y="5746750"/>
          <p14:tracePt t="157822" x="4083050" y="5759450"/>
          <p14:tracePt t="157839" x="4089400" y="5759450"/>
          <p14:tracePt t="157874" x="4095750" y="5765800"/>
          <p14:tracePt t="157896" x="4102100" y="5772150"/>
          <p14:tracePt t="157909" x="4102100" y="5778500"/>
          <p14:tracePt t="157923" x="4108450" y="5784850"/>
          <p14:tracePt t="157939" x="4114800" y="5791200"/>
          <p14:tracePt t="157973" x="4133850" y="5797550"/>
          <p14:tracePt t="157989" x="4152900" y="5803900"/>
          <p14:tracePt t="158006" x="4165600" y="5810250"/>
          <p14:tracePt t="158022" x="4210050" y="5810250"/>
          <p14:tracePt t="158040" x="4241800" y="5810250"/>
          <p14:tracePt t="158056" x="4305300" y="5810250"/>
          <p14:tracePt t="158072" x="4349750" y="5816600"/>
          <p14:tracePt t="158090" x="4406900" y="5822950"/>
          <p14:tracePt t="158106" x="4438650" y="5822950"/>
          <p14:tracePt t="158122" x="4470400" y="5822950"/>
          <p14:tracePt t="158139" x="4514850" y="5822950"/>
          <p14:tracePt t="158156" x="4540250" y="5803900"/>
          <p14:tracePt t="158173" x="4610100" y="5772150"/>
          <p14:tracePt t="158189" x="4654550" y="5746750"/>
          <p14:tracePt t="158206" x="4699000" y="5721350"/>
          <p14:tracePt t="158222" x="4743450" y="5689600"/>
          <p14:tracePt t="158239" x="4756150" y="5670550"/>
          <p14:tracePt t="158256" x="4781550" y="5657850"/>
          <p14:tracePt t="158289" x="4781550" y="5651500"/>
          <p14:tracePt t="158473" x="4775200" y="5657850"/>
          <p14:tracePt t="158480" x="4768850" y="5664200"/>
          <p14:tracePt t="158489" x="4762500" y="5670550"/>
          <p14:tracePt t="158506" x="4724400" y="5683250"/>
          <p14:tracePt t="158522" x="4610100" y="5746750"/>
          <p14:tracePt t="158539" x="4508500" y="5791200"/>
          <p14:tracePt t="158556" x="4337050" y="5854700"/>
          <p14:tracePt t="158572" x="4203700" y="5892800"/>
          <p14:tracePt t="158590" x="4083050" y="5905500"/>
          <p14:tracePt t="158592" x="4032250" y="5911850"/>
          <p14:tracePt t="158606" x="3924300" y="5911850"/>
          <p14:tracePt t="158622" x="3848100" y="5911850"/>
          <p14:tracePt t="158639" x="3733800" y="5880100"/>
          <p14:tracePt t="158656" x="3676650" y="5848350"/>
          <p14:tracePt t="158672" x="3638550" y="5835650"/>
          <p14:tracePt t="158689" x="3587750" y="5810250"/>
          <p14:tracePt t="158706" x="3568700" y="5791200"/>
          <p14:tracePt t="158723" x="3536950" y="5765800"/>
          <p14:tracePt t="158739" x="3524250" y="5746750"/>
          <p14:tracePt t="158756" x="3517900" y="5734050"/>
          <p14:tracePt t="158773" x="3505200" y="5721350"/>
          <p14:tracePt t="158790" x="3498850" y="5708650"/>
          <p14:tracePt t="158806" x="3498850" y="5695950"/>
          <p14:tracePt t="158823" x="3498850" y="5670550"/>
          <p14:tracePt t="158840" x="3498850" y="5651500"/>
          <p14:tracePt t="158856" x="3498850" y="5645150"/>
          <p14:tracePt t="159113" x="3524250" y="5651500"/>
          <p14:tracePt t="159120" x="3568700" y="5664200"/>
          <p14:tracePt t="159127" x="3632200" y="5695950"/>
          <p14:tracePt t="159139" x="3676650" y="5721350"/>
          <p14:tracePt t="159156" x="3879850" y="5822950"/>
          <p14:tracePt t="159172" x="4000500" y="5892800"/>
          <p14:tracePt t="159189" x="4178300" y="5981700"/>
          <p14:tracePt t="159206" x="4260850" y="6019800"/>
          <p14:tracePt t="159223" x="4318000" y="6038850"/>
          <p14:tracePt t="159239" x="4400550" y="6051550"/>
          <p14:tracePt t="159256" x="4451350" y="6057900"/>
          <p14:tracePt t="159272" x="4508500" y="6045200"/>
          <p14:tracePt t="159289" x="4540250" y="6032500"/>
          <p14:tracePt t="159306" x="4565650" y="6019800"/>
          <p14:tracePt t="159322" x="4597400" y="5981700"/>
          <p14:tracePt t="159339" x="4622800" y="5956300"/>
          <p14:tracePt t="159356" x="4648200" y="5918200"/>
          <p14:tracePt t="159372" x="4654550" y="5892800"/>
          <p14:tracePt t="159389" x="4660900" y="5873750"/>
          <p14:tracePt t="159406" x="4673600" y="5848350"/>
          <p14:tracePt t="159423" x="4673600" y="5835650"/>
          <p14:tracePt t="159439" x="4673600" y="5829300"/>
          <p14:tracePt t="159456" x="4673600" y="5822950"/>
          <p14:tracePt t="159579" x="4673600" y="5829300"/>
          <p14:tracePt t="159600" x="4667250" y="5829300"/>
          <p14:tracePt t="159607" x="4660900" y="5835650"/>
          <p14:tracePt t="159614" x="4641850" y="5842000"/>
          <p14:tracePt t="159623" x="4622800" y="5861050"/>
          <p14:tracePt t="159640" x="4559300" y="5886450"/>
          <p14:tracePt t="159656" x="4413250" y="5949950"/>
          <p14:tracePt t="159673" x="4311650" y="5988050"/>
          <p14:tracePt t="159690" x="4171950" y="6038850"/>
          <p14:tracePt t="159706" x="4083050" y="6051550"/>
          <p14:tracePt t="159723" x="4006850" y="6064250"/>
          <p14:tracePt t="159739" x="3892550" y="6064250"/>
          <p14:tracePt t="159756" x="3829050" y="6057900"/>
          <p14:tracePt t="159773" x="3746500" y="6038850"/>
          <p14:tracePt t="159790" x="3702050" y="6019800"/>
          <p14:tracePt t="159806" x="3644900" y="5981700"/>
          <p14:tracePt t="159823" x="3575050" y="5905500"/>
          <p14:tracePt t="159839" x="3543300" y="5867400"/>
          <p14:tracePt t="159856" x="3505200" y="5835650"/>
          <p14:tracePt t="159873" x="3492500" y="5816600"/>
          <p14:tracePt t="159890" x="3479800" y="5810250"/>
          <p14:tracePt t="159906" x="3467100" y="5797550"/>
          <p14:tracePt t="159923" x="3454400" y="5772150"/>
          <p14:tracePt t="159939" x="3435350" y="5734050"/>
          <p14:tracePt t="159956" x="3422650" y="5702300"/>
          <p14:tracePt t="159973" x="3409950" y="5664200"/>
          <p14:tracePt t="159989" x="3403600" y="5626100"/>
          <p14:tracePt t="160006" x="3403600" y="5588000"/>
          <p14:tracePt t="160023" x="3403600" y="5543550"/>
          <p14:tracePt t="160040" x="3409950" y="5435600"/>
          <p14:tracePt t="160056" x="3435350" y="5327650"/>
          <p14:tracePt t="160073" x="3479800" y="5118100"/>
          <p14:tracePt t="160090" x="3517900" y="4946650"/>
          <p14:tracePt t="160106" x="3549650" y="4806950"/>
          <p14:tracePt t="160108" x="3568700" y="4730750"/>
          <p14:tracePt t="160123" x="3619500" y="4546600"/>
          <p14:tracePt t="160139" x="3670300" y="4362450"/>
          <p14:tracePt t="160156" x="3759200" y="4083050"/>
          <p14:tracePt t="160173" x="3822700" y="3917950"/>
          <p14:tracePt t="160189" x="3879850" y="3771900"/>
          <p14:tracePt t="160206" x="3956050" y="3632200"/>
          <p14:tracePt t="160223" x="4000500" y="3543300"/>
          <p14:tracePt t="160239" x="4076700" y="3435350"/>
          <p14:tracePt t="160256" x="4133850" y="3359150"/>
          <p14:tracePt t="160273" x="4197350" y="3282950"/>
          <p14:tracePt t="160289" x="4216400" y="3270250"/>
          <p14:tracePt t="160306" x="4222750" y="3263900"/>
          <p14:tracePt t="160323" x="4235450" y="3263900"/>
          <p14:tracePt t="160339" x="4235450" y="3282950"/>
          <p14:tracePt t="160356" x="4241800" y="3327400"/>
          <p14:tracePt t="160373" x="4241800" y="3479800"/>
          <p14:tracePt t="160389" x="4235450" y="3606800"/>
          <p14:tracePt t="160406" x="4216400" y="3797300"/>
          <p14:tracePt t="160423" x="4152900" y="4108450"/>
          <p14:tracePt t="160439" x="4108450" y="4311650"/>
          <p14:tracePt t="160456" x="4019550" y="4584700"/>
          <p14:tracePt t="160473" x="3987800" y="4749800"/>
          <p14:tracePt t="160490" x="3937000" y="4946650"/>
          <p14:tracePt t="160506" x="3917950" y="5016500"/>
          <p14:tracePt t="160523" x="3905250" y="5067300"/>
          <p14:tracePt t="160539" x="3892550" y="5092700"/>
          <p14:tracePt t="160556" x="3892550" y="5099050"/>
          <p14:tracePt t="160623" x="3892550" y="5105400"/>
          <p14:tracePt t="160643" x="3892550" y="5111750"/>
          <p14:tracePt t="160650" x="3892550" y="5124450"/>
          <p14:tracePt t="160657" x="3886200" y="5124450"/>
          <p14:tracePt t="160673" x="3873500" y="5137150"/>
          <p14:tracePt t="160689" x="3860800" y="5156200"/>
          <p14:tracePt t="160706" x="3822700" y="5200650"/>
          <p14:tracePt t="160723" x="3790950" y="5219700"/>
          <p14:tracePt t="160739" x="3752850" y="5238750"/>
          <p14:tracePt t="160756" x="3683000" y="5264150"/>
          <p14:tracePt t="160773" x="3625850" y="5264150"/>
          <p14:tracePt t="160789" x="3530600" y="5257800"/>
          <p14:tracePt t="160806" x="3492500" y="5238750"/>
          <p14:tracePt t="160823" x="3448050" y="5213350"/>
          <p14:tracePt t="160839" x="3435350" y="5213350"/>
          <p14:tracePt t="160856" x="3422650" y="5207000"/>
          <p14:tracePt t="160873" x="3416300" y="5207000"/>
          <p14:tracePt t="160908" x="3416300" y="5200650"/>
          <p14:tracePt t="160970" x="3416300" y="5207000"/>
          <p14:tracePt t="160977" x="3416300" y="5213350"/>
          <p14:tracePt t="160990" x="3435350" y="5257800"/>
          <p14:tracePt t="161006" x="3467100" y="5346700"/>
          <p14:tracePt t="161023" x="3505200" y="5467350"/>
          <p14:tracePt t="161039" x="3562350" y="5638800"/>
          <p14:tracePt t="161056" x="3600450" y="5727700"/>
          <p14:tracePt t="161074" x="3651250" y="5835650"/>
          <p14:tracePt t="161090" x="3683000" y="5892800"/>
          <p14:tracePt t="161106" x="3708400" y="5924550"/>
          <p14:tracePt t="161123" x="3740150" y="5962650"/>
          <p14:tracePt t="161125" x="3752850" y="5975350"/>
          <p14:tracePt t="161139" x="3778250" y="6000750"/>
          <p14:tracePt t="161156" x="3803650" y="6019800"/>
          <p14:tracePt t="161173" x="3848100" y="6038850"/>
          <p14:tracePt t="161190" x="3886200" y="6051550"/>
          <p14:tracePt t="161206" x="3943350" y="6057900"/>
          <p14:tracePt t="161223" x="4000500" y="6057900"/>
          <p14:tracePt t="161239" x="4064000" y="6057900"/>
          <p14:tracePt t="161256" x="4184650" y="6045200"/>
          <p14:tracePt t="161273" x="4248150" y="6026150"/>
          <p14:tracePt t="161289" x="4337050" y="5988050"/>
          <p14:tracePt t="161306" x="4387850" y="5949950"/>
          <p14:tracePt t="161323" x="4425950" y="5905500"/>
          <p14:tracePt t="161339" x="4476750" y="5861050"/>
          <p14:tracePt t="161356" x="4508500" y="5822950"/>
          <p14:tracePt t="161373" x="4527550" y="5772150"/>
          <p14:tracePt t="161389" x="4540250" y="5746750"/>
          <p14:tracePt t="161406" x="4540250" y="5734050"/>
          <p14:tracePt t="161423" x="4514850" y="5689600"/>
          <p14:tracePt t="161439" x="4489450" y="5670550"/>
          <p14:tracePt t="161456" x="4432300" y="5632450"/>
          <p14:tracePt t="161473" x="4381500" y="5600700"/>
          <p14:tracePt t="161490" x="4330700" y="5581650"/>
          <p14:tracePt t="161506" x="4241800" y="5556250"/>
          <p14:tracePt t="161523" x="4184650" y="5556250"/>
          <p14:tracePt t="161540" x="4140200" y="5556250"/>
          <p14:tracePt t="161556" x="4133850" y="5556250"/>
          <p14:tracePt t="161573" x="4127500" y="5556250"/>
          <p14:tracePt t="161606" x="4121150" y="5556250"/>
          <p14:tracePt t="161623" x="4114800" y="5568950"/>
          <p14:tracePt t="161640" x="4070350" y="5632450"/>
          <p14:tracePt t="161656" x="4038600" y="5670550"/>
          <p14:tracePt t="161673" x="4000500" y="5721350"/>
          <p14:tracePt t="161690" x="3987800" y="5734050"/>
          <p14:tracePt t="161707" x="3987800" y="5740400"/>
          <p14:tracePt t="161723" x="3987800" y="5746750"/>
          <p14:tracePt t="161756" x="3975100" y="5765800"/>
          <p14:tracePt t="161773" x="3968750" y="5784850"/>
          <p14:tracePt t="161790" x="3968750" y="579120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1066800"/>
            <a:ext cx="7696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spcBef>
                <a:spcPct val="0"/>
              </a:spcBef>
              <a:buFontTx/>
              <a:buNone/>
            </a:pPr>
            <a:r>
              <a:rPr lang="en-US" altLang="en-US" sz="2400" b="1" i="1">
                <a:solidFill>
                  <a:srgbClr val="FFCC00"/>
                </a:solidFill>
              </a:rPr>
              <a:t>Fruits and vegetables and lung cancer: Findings from the European prospective investigation into cancer and nutrition (EPIC)</a:t>
            </a:r>
          </a:p>
        </p:txBody>
      </p:sp>
      <p:sp>
        <p:nvSpPr>
          <p:cNvPr id="39939" name="Rectangle 3"/>
          <p:cNvSpPr>
            <a:spLocks noChangeArrowheads="1"/>
          </p:cNvSpPr>
          <p:nvPr/>
        </p:nvSpPr>
        <p:spPr bwMode="auto">
          <a:xfrm>
            <a:off x="1371600" y="3657600"/>
            <a:ext cx="7620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spcBef>
                <a:spcPct val="0"/>
              </a:spcBef>
              <a:buFontTx/>
              <a:buNone/>
            </a:pPr>
            <a:r>
              <a:rPr lang="en-US" altLang="en-US" sz="2000">
                <a:solidFill>
                  <a:srgbClr val="FFCC00"/>
                </a:solidFill>
              </a:rPr>
              <a:t>CONCLUSION:</a:t>
            </a:r>
            <a:r>
              <a:rPr lang="en-US" altLang="en-US" sz="2000">
                <a:solidFill>
                  <a:schemeClr val="bg1"/>
                </a:solidFill>
              </a:rPr>
              <a:t> There was no association between vegetable consumption or vegetable subtypes and lung cancer risk. After adjustment for age, smoking, height, weight and gender, there was a significant inverse association between fruit consumption and lung cancer risk: the hazard ratio for the highest quintile of consumption relative to the lowest being 0.60 (95% Confidence Interval 0.46-0.78), </a:t>
            </a:r>
            <a:r>
              <a:rPr lang="en-US" altLang="en-US" sz="2000" i="1">
                <a:solidFill>
                  <a:schemeClr val="bg1"/>
                </a:solidFill>
              </a:rPr>
              <a:t>p</a:t>
            </a:r>
            <a:r>
              <a:rPr lang="en-US" altLang="en-US" sz="2000">
                <a:solidFill>
                  <a:schemeClr val="bg1"/>
                </a:solidFill>
              </a:rPr>
              <a:t> for trend 0.0099</a:t>
            </a:r>
          </a:p>
        </p:txBody>
      </p:sp>
      <p:sp>
        <p:nvSpPr>
          <p:cNvPr id="39940" name="Text Box 4"/>
          <p:cNvSpPr txBox="1">
            <a:spLocks noChangeArrowheads="1"/>
          </p:cNvSpPr>
          <p:nvPr/>
        </p:nvSpPr>
        <p:spPr bwMode="auto">
          <a:xfrm>
            <a:off x="762000" y="2514600"/>
            <a:ext cx="800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000" i="1">
                <a:solidFill>
                  <a:srgbClr val="FFCC00"/>
                </a:solidFill>
              </a:rPr>
              <a:t>Int J Cancer. 2004 Jan 10;108(2):269-276</a:t>
            </a:r>
          </a:p>
        </p:txBody>
      </p:sp>
      <p:sp>
        <p:nvSpPr>
          <p:cNvPr id="39941" name="Text Box 5"/>
          <p:cNvSpPr txBox="1">
            <a:spLocks noChangeArrowheads="1"/>
          </p:cNvSpPr>
          <p:nvPr/>
        </p:nvSpPr>
        <p:spPr bwMode="auto">
          <a:xfrm>
            <a:off x="990600" y="2895600"/>
            <a:ext cx="6421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eaLnBrk="1" hangingPunct="1">
              <a:spcBef>
                <a:spcPct val="30000"/>
              </a:spcBef>
              <a:buFontTx/>
              <a:buNone/>
            </a:pPr>
            <a:r>
              <a:rPr lang="nb-NO" altLang="en-US" sz="2000">
                <a:solidFill>
                  <a:schemeClr val="bg1"/>
                </a:solidFill>
              </a:rPr>
              <a:t>Data on </a:t>
            </a:r>
            <a:r>
              <a:rPr lang="en-GB" altLang="en-US" sz="2000">
                <a:solidFill>
                  <a:schemeClr val="bg1"/>
                </a:solidFill>
              </a:rPr>
              <a:t>478,021 </a:t>
            </a:r>
            <a:r>
              <a:rPr lang="nb-NO" altLang="en-US" sz="2000">
                <a:solidFill>
                  <a:schemeClr val="bg1"/>
                </a:solidFill>
              </a:rPr>
              <a:t>individuls from 10 European countries</a:t>
            </a:r>
            <a:r>
              <a:rPr lang="nb-NO" altLang="en-US" sz="1200"/>
              <a:t>.</a:t>
            </a:r>
            <a:endParaRPr lang="en-GB" altLang="en-US" sz="1800"/>
          </a:p>
        </p:txBody>
      </p:sp>
      <p:sp>
        <p:nvSpPr>
          <p:cNvPr id="39942" name="Oval 6"/>
          <p:cNvSpPr>
            <a:spLocks noChangeArrowheads="1"/>
          </p:cNvSpPr>
          <p:nvPr/>
        </p:nvSpPr>
        <p:spPr bwMode="auto">
          <a:xfrm>
            <a:off x="4876800" y="3505200"/>
            <a:ext cx="42672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9943" name="Oval 7"/>
          <p:cNvSpPr>
            <a:spLocks noChangeArrowheads="1"/>
          </p:cNvSpPr>
          <p:nvPr/>
        </p:nvSpPr>
        <p:spPr bwMode="auto">
          <a:xfrm>
            <a:off x="3200400" y="4495800"/>
            <a:ext cx="54102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430"/>
    </mc:Choice>
    <mc:Fallback>
      <p:transition spd="slow" advTm="6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76" x="4743450" y="4375150"/>
          <p14:tracePt t="2990" x="4737100" y="4375150"/>
          <p14:tracePt t="2997" x="4730750" y="4375150"/>
          <p14:tracePt t="3004" x="4724400" y="4375150"/>
          <p14:tracePt t="3019" x="4724400" y="4381500"/>
          <p14:tracePt t="3034" x="4718050" y="4381500"/>
          <p14:tracePt t="5054" x="4705350" y="4381500"/>
          <p14:tracePt t="5062" x="4679950" y="4387850"/>
          <p14:tracePt t="5070" x="4654550" y="4400550"/>
          <p14:tracePt t="5084" x="4591050" y="4432300"/>
          <p14:tracePt t="5101" x="4533900" y="4457700"/>
          <p14:tracePt t="5117" x="4451350" y="4495800"/>
          <p14:tracePt t="5134" x="4387850" y="4533900"/>
          <p14:tracePt t="5151" x="4337050" y="4559300"/>
          <p14:tracePt t="5184" x="4184650" y="4603750"/>
          <p14:tracePt t="5218" x="3975100" y="4667250"/>
          <p14:tracePt t="5251" x="3714750" y="4686300"/>
          <p14:tracePt t="5267" x="3638550" y="4705350"/>
          <p14:tracePt t="5284" x="3543300" y="4711700"/>
          <p14:tracePt t="5301" x="3498850" y="4718050"/>
          <p14:tracePt t="5317" x="3448050" y="4724400"/>
          <p14:tracePt t="5334" x="3384550" y="4724400"/>
          <p14:tracePt t="5351" x="3346450" y="4724400"/>
          <p14:tracePt t="5367" x="3321050" y="4724400"/>
          <p14:tracePt t="5369" x="3308350" y="4724400"/>
          <p14:tracePt t="5384" x="3295650" y="4724400"/>
          <p14:tracePt t="5401" x="3289300" y="4711700"/>
          <p14:tracePt t="5417" x="3282950" y="4673600"/>
          <p14:tracePt t="5924" x="3276600" y="4667250"/>
          <p14:tracePt t="5931" x="3257550" y="4660900"/>
          <p14:tracePt t="5938" x="3244850" y="4648200"/>
          <p14:tracePt t="5951" x="3238500" y="4641850"/>
          <p14:tracePt t="5968" x="3194050" y="4616450"/>
          <p14:tracePt t="5984" x="3168650" y="4603750"/>
          <p14:tracePt t="6001" x="3143250" y="4591050"/>
          <p14:tracePt t="6034" x="3067050" y="4527550"/>
          <p14:tracePt t="6067" x="3003550" y="4464050"/>
          <p14:tracePt t="6101" x="2959100" y="4381500"/>
          <p14:tracePt t="6118" x="2940050" y="4330700"/>
          <p14:tracePt t="6134" x="2921000" y="4273550"/>
          <p14:tracePt t="6151" x="2908300" y="4235450"/>
          <p14:tracePt t="6167" x="2908300" y="4216400"/>
          <p14:tracePt t="6184" x="2908300" y="4165600"/>
          <p14:tracePt t="6201" x="2908300" y="4133850"/>
          <p14:tracePt t="6217" x="2921000" y="4064000"/>
          <p14:tracePt t="6234" x="2940050" y="4013200"/>
          <p14:tracePt t="6251" x="2965450" y="3956050"/>
          <p14:tracePt t="6268" x="2978150" y="3930650"/>
          <p14:tracePt t="6284" x="2990850" y="3898900"/>
          <p14:tracePt t="6301" x="3016250" y="3867150"/>
          <p14:tracePt t="6318" x="3041650" y="3841750"/>
          <p14:tracePt t="6334" x="3086100" y="3784600"/>
          <p14:tracePt t="6351" x="3105150" y="3752850"/>
          <p14:tracePt t="6367" x="3136900" y="3727450"/>
          <p14:tracePt t="6370" x="3149600" y="3708400"/>
          <p14:tracePt t="6384" x="3175000" y="3663950"/>
          <p14:tracePt t="6401" x="3194050" y="3632200"/>
          <p14:tracePt t="6417" x="3219450" y="3600450"/>
          <p14:tracePt t="6434" x="3263900" y="3549650"/>
          <p14:tracePt t="6451" x="3295650" y="3517900"/>
          <p14:tracePt t="6467" x="3327400" y="3486150"/>
          <p14:tracePt t="6484" x="3359150" y="3486150"/>
          <p14:tracePt t="6501" x="3384550" y="3479800"/>
          <p14:tracePt t="6517" x="3422650" y="3479800"/>
          <p14:tracePt t="6534" x="3448050" y="3479800"/>
          <p14:tracePt t="6551" x="3479800" y="3498850"/>
          <p14:tracePt t="6568" x="3505200" y="3517900"/>
          <p14:tracePt t="6584" x="3524250" y="3543300"/>
          <p14:tracePt t="6601" x="3530600" y="3594100"/>
          <p14:tracePt t="6617" x="3543300" y="3638550"/>
          <p14:tracePt t="6634" x="3543300" y="3670300"/>
          <p14:tracePt t="6651" x="3543300" y="3721100"/>
          <p14:tracePt t="6668" x="3543300" y="3759200"/>
          <p14:tracePt t="6684" x="3524250" y="3810000"/>
          <p14:tracePt t="6701" x="3511550" y="3841750"/>
          <p14:tracePt t="6718" x="3492500" y="3879850"/>
          <p14:tracePt t="6734" x="3454400" y="3956050"/>
          <p14:tracePt t="6751" x="3435350" y="4000500"/>
          <p14:tracePt t="6767" x="3409950" y="4051300"/>
          <p14:tracePt t="6784" x="3397250" y="4089400"/>
          <p14:tracePt t="6801" x="3371850" y="4108450"/>
          <p14:tracePt t="6818" x="3340100" y="4146550"/>
          <p14:tracePt t="6834" x="3321050" y="4165600"/>
          <p14:tracePt t="6851" x="3295650" y="4184650"/>
          <p14:tracePt t="6868" x="3263900" y="4197350"/>
          <p14:tracePt t="6884" x="3244850" y="4210050"/>
          <p14:tracePt t="6901" x="3206750" y="4216400"/>
          <p14:tracePt t="6918" x="3175000" y="4216400"/>
          <p14:tracePt t="6934" x="3111500" y="4216400"/>
          <p14:tracePt t="6951" x="3073400" y="4222750"/>
          <p14:tracePt t="6967" x="3016250" y="4216400"/>
          <p14:tracePt t="6984" x="2927350" y="4203700"/>
          <p14:tracePt t="7001" x="2863850" y="4191000"/>
          <p14:tracePt t="7018" x="2800350" y="4178300"/>
          <p14:tracePt t="7034" x="2755900" y="4165600"/>
          <p14:tracePt t="7051" x="2717800" y="4146550"/>
          <p14:tracePt t="7067" x="2667000" y="4114800"/>
          <p14:tracePt t="7084" x="2635250" y="4095750"/>
          <p14:tracePt t="7101" x="2597150" y="4051300"/>
          <p14:tracePt t="7117" x="2578100" y="4019550"/>
          <p14:tracePt t="7134" x="2571750" y="3987800"/>
          <p14:tracePt t="7151" x="2552700" y="3917950"/>
          <p14:tracePt t="7168" x="2552700" y="3854450"/>
          <p14:tracePt t="7184" x="2571750" y="3778250"/>
          <p14:tracePt t="7201" x="2616200" y="3683000"/>
          <p14:tracePt t="7218" x="2641600" y="3632200"/>
          <p14:tracePt t="7234" x="2692400" y="3556000"/>
          <p14:tracePt t="7251" x="2705100" y="3530600"/>
          <p14:tracePt t="7960" x="2711450" y="3517900"/>
          <p14:tracePt t="7967" x="2717800" y="3517900"/>
          <p14:tracePt t="7973" x="2717800" y="3505200"/>
          <p14:tracePt t="7985" x="2724150" y="3492500"/>
          <p14:tracePt t="8001" x="2736850" y="3467100"/>
          <p14:tracePt t="8017" x="2774950" y="3403600"/>
          <p14:tracePt t="8034" x="2800350" y="3371850"/>
          <p14:tracePt t="8051" x="2838450" y="3314700"/>
          <p14:tracePt t="8084" x="2870200" y="3270250"/>
          <p14:tracePt t="8118" x="2876550" y="3251200"/>
          <p14:tracePt t="8151" x="2882900" y="3225800"/>
          <p14:tracePt t="8168" x="2876550" y="3187700"/>
          <p14:tracePt t="8184" x="2857500" y="3149600"/>
          <p14:tracePt t="8201" x="2838450" y="3117850"/>
          <p14:tracePt t="8217" x="2794000" y="3060700"/>
          <p14:tracePt t="8234" x="2736850" y="3009900"/>
          <p14:tracePt t="8251" x="2692400" y="2978150"/>
          <p14:tracePt t="8268" x="2603500" y="2940050"/>
          <p14:tracePt t="8284" x="2559050" y="2927350"/>
          <p14:tracePt t="8301" x="2476500" y="2921000"/>
          <p14:tracePt t="8318" x="2419350" y="2921000"/>
          <p14:tracePt t="8334" x="2362200" y="2927350"/>
          <p14:tracePt t="8351" x="2298700" y="2933700"/>
          <p14:tracePt t="8368" x="2260600" y="2940050"/>
          <p14:tracePt t="8384" x="2247900" y="2946400"/>
          <p14:tracePt t="8418" x="2241550" y="2946400"/>
          <p14:tracePt t="8566" x="2247900" y="2946400"/>
          <p14:tracePt t="8573" x="2254250" y="2946400"/>
          <p14:tracePt t="8586" x="2254250" y="2952750"/>
          <p14:tracePt t="8601" x="2286000" y="2965450"/>
          <p14:tracePt t="8618" x="2311400" y="2971800"/>
          <p14:tracePt t="8634" x="2355850" y="2990850"/>
          <p14:tracePt t="8651" x="2393950" y="3003550"/>
          <p14:tracePt t="8667" x="2432050" y="3028950"/>
          <p14:tracePt t="8684" x="2482850" y="3067050"/>
          <p14:tracePt t="8701" x="2514600" y="3098800"/>
          <p14:tracePt t="8718" x="2546350" y="3136900"/>
          <p14:tracePt t="8734" x="2565400" y="3162300"/>
          <p14:tracePt t="8751" x="2571750" y="3175000"/>
          <p14:tracePt t="8767" x="2584450" y="3200400"/>
          <p14:tracePt t="8785" x="2590800" y="3213100"/>
          <p14:tracePt t="8801" x="2590800" y="3225800"/>
          <p14:tracePt t="8818" x="2590800" y="3244850"/>
          <p14:tracePt t="8834" x="2590800" y="3270250"/>
          <p14:tracePt t="8851" x="2590800" y="3282950"/>
          <p14:tracePt t="8868" x="2590800" y="3314700"/>
          <p14:tracePt t="8884" x="2590800" y="3333750"/>
          <p14:tracePt t="8886" x="2584450" y="3340100"/>
          <p14:tracePt t="8901" x="2578100" y="3346450"/>
          <p14:tracePt t="8918" x="2578100" y="3352800"/>
          <p14:tracePt t="8934" x="2578100" y="3365500"/>
          <p14:tracePt t="8951" x="2571750" y="3365500"/>
          <p14:tracePt t="8968" x="2565400" y="3371850"/>
          <p14:tracePt t="8984" x="2552700" y="3378200"/>
          <p14:tracePt t="9001" x="2552700" y="3384550"/>
          <p14:tracePt t="9017" x="2546350" y="3390900"/>
          <p14:tracePt t="9101" x="2546350" y="3384550"/>
          <p14:tracePt t="9144" x="2552700" y="3378200"/>
          <p14:tracePt t="9151" x="2559050" y="3365500"/>
          <p14:tracePt t="9158" x="2565400" y="3365500"/>
          <p14:tracePt t="9168" x="2571750" y="3352800"/>
          <p14:tracePt t="9185" x="2609850" y="3321050"/>
          <p14:tracePt t="9201" x="2641600" y="3302000"/>
          <p14:tracePt t="9217" x="2660650" y="3289300"/>
          <p14:tracePt t="9234" x="2698750" y="3289300"/>
          <p14:tracePt t="9251" x="2717800" y="3289300"/>
          <p14:tracePt t="9268" x="2730500" y="3289300"/>
          <p14:tracePt t="9285" x="2736850" y="3289300"/>
          <p14:tracePt t="9339" x="2736850" y="3295650"/>
          <p14:tracePt t="9360" x="2736850" y="3302000"/>
          <p14:tracePt t="9381" x="2730500" y="3308350"/>
          <p14:tracePt t="9387" x="2717800" y="3308350"/>
          <p14:tracePt t="9395" x="2711450" y="3308350"/>
          <p14:tracePt t="9403" x="2692400" y="3308350"/>
          <p14:tracePt t="9418" x="2660650" y="3321050"/>
          <p14:tracePt t="9434" x="2635250" y="3327400"/>
          <p14:tracePt t="9451" x="2609850" y="3333750"/>
          <p14:tracePt t="9468" x="2609850" y="3340100"/>
          <p14:tracePt t="9484" x="2603500" y="3340100"/>
          <p14:tracePt t="9517" x="2597150" y="3340100"/>
          <p14:tracePt t="9534" x="2590800" y="3340100"/>
          <p14:tracePt t="9551" x="2578100" y="3346450"/>
          <p14:tracePt t="9568" x="2571750" y="3352800"/>
          <p14:tracePt t="9603" x="2565400" y="3359150"/>
          <p14:tracePt t="9617" x="2552700" y="3365500"/>
          <p14:tracePt t="9634" x="2546350" y="3371850"/>
          <p14:tracePt t="9651" x="2533650" y="3384550"/>
          <p14:tracePt t="9668" x="2520950" y="3397250"/>
          <p14:tracePt t="9685" x="2508250" y="3403600"/>
          <p14:tracePt t="9701" x="2495550" y="3409950"/>
          <p14:tracePt t="9718" x="2489200" y="3409950"/>
          <p14:tracePt t="9734" x="2482850" y="3416300"/>
          <p14:tracePt t="9751" x="2470150" y="3429000"/>
          <p14:tracePt t="9768" x="2457450" y="3435350"/>
          <p14:tracePt t="9784" x="2438400" y="3448050"/>
          <p14:tracePt t="9801" x="2419350" y="3454400"/>
          <p14:tracePt t="9818" x="2387600" y="3460750"/>
          <p14:tracePt t="9834" x="2355850" y="3479800"/>
          <p14:tracePt t="9851" x="2343150" y="3486150"/>
          <p14:tracePt t="9868" x="2336800" y="3486150"/>
          <p14:tracePt t="9896" x="2330450" y="3486150"/>
          <p14:tracePt t="9910" x="2324100" y="3492500"/>
          <p14:tracePt t="9917" x="2317750" y="3498850"/>
          <p14:tracePt t="9935" x="2298700" y="3505200"/>
          <p14:tracePt t="9951" x="2279650" y="3517900"/>
          <p14:tracePt t="9968" x="2266950" y="3530600"/>
          <p14:tracePt t="9985" x="2260600" y="3530600"/>
          <p14:tracePt t="10057" x="2260600" y="3536950"/>
          <p14:tracePt t="10070" x="2254250" y="3543300"/>
          <p14:tracePt t="10077" x="2247900" y="3549650"/>
          <p14:tracePt t="10084" x="2241550" y="3556000"/>
          <p14:tracePt t="10101" x="2235200" y="3562350"/>
          <p14:tracePt t="10118" x="2228850" y="3581400"/>
          <p14:tracePt t="10134" x="2209800" y="3600450"/>
          <p14:tracePt t="10151" x="2203450" y="3619500"/>
          <p14:tracePt t="10168" x="2178050" y="3670300"/>
          <p14:tracePt t="10185" x="2152650" y="3721100"/>
          <p14:tracePt t="10201" x="2120900" y="3797300"/>
          <p14:tracePt t="10218" x="2095500" y="3873500"/>
          <p14:tracePt t="10235" x="2076450" y="3911600"/>
          <p14:tracePt t="10251" x="2063750" y="3962400"/>
          <p14:tracePt t="10268" x="2063750" y="3987800"/>
          <p14:tracePt t="10284" x="2057400" y="4000500"/>
          <p14:tracePt t="10301" x="2057400" y="4032250"/>
          <p14:tracePt t="10317" x="2051050" y="4051300"/>
          <p14:tracePt t="10334" x="2051050" y="4070350"/>
          <p14:tracePt t="10351" x="2051050" y="4102100"/>
          <p14:tracePt t="10368" x="2057400" y="4133850"/>
          <p14:tracePt t="10371" x="2063750" y="4140200"/>
          <p14:tracePt t="10384" x="2070100" y="4159250"/>
          <p14:tracePt t="10401" x="2082800" y="4171950"/>
          <p14:tracePt t="10418" x="2082800" y="4184650"/>
          <p14:tracePt t="10435" x="2089150" y="4191000"/>
          <p14:tracePt t="10451" x="2095500" y="4197350"/>
          <p14:tracePt t="10485" x="2101850" y="4197350"/>
          <p14:tracePt t="10501" x="2108200" y="4197350"/>
          <p14:tracePt t="10523" x="2114550" y="4197350"/>
          <p14:tracePt t="10711" x="2114550" y="4191000"/>
          <p14:tracePt t="10794" x="2114550" y="4184650"/>
          <p14:tracePt t="10836" x="2114550" y="4178300"/>
          <p14:tracePt t="10844" x="2120900" y="4178300"/>
          <p14:tracePt t="10851" x="2120900" y="4171950"/>
          <p14:tracePt t="10871" x="2120900" y="4165600"/>
          <p14:tracePt t="10885" x="2127250" y="4159250"/>
          <p14:tracePt t="10901" x="2127250" y="4146550"/>
          <p14:tracePt t="10918" x="2133600" y="4133850"/>
          <p14:tracePt t="10934" x="2139950" y="4095750"/>
          <p14:tracePt t="10951" x="2146300" y="4057650"/>
          <p14:tracePt t="10968" x="2159000" y="3994150"/>
          <p14:tracePt t="10985" x="2171700" y="3949700"/>
          <p14:tracePt t="11001" x="2178050" y="3911600"/>
          <p14:tracePt t="11018" x="2184400" y="3854450"/>
          <p14:tracePt t="11035" x="2190750" y="3810000"/>
          <p14:tracePt t="11051" x="2197100" y="3765550"/>
          <p14:tracePt t="11068" x="2209800" y="3689350"/>
          <p14:tracePt t="11085" x="2222500" y="3651250"/>
          <p14:tracePt t="11101" x="2241550" y="3568700"/>
          <p14:tracePt t="11118" x="2247900" y="3524250"/>
          <p14:tracePt t="11134" x="2260600" y="3479800"/>
          <p14:tracePt t="11151" x="2279650" y="3422650"/>
          <p14:tracePt t="11168" x="2298700" y="3384550"/>
          <p14:tracePt t="11184" x="2343150" y="3314700"/>
          <p14:tracePt t="11201" x="2387600" y="3251200"/>
          <p14:tracePt t="11218" x="2425700" y="3194050"/>
          <p14:tracePt t="11234" x="2495550" y="3124200"/>
          <p14:tracePt t="11251" x="2527300" y="3098800"/>
          <p14:tracePt t="11268" x="2559050" y="3073400"/>
          <p14:tracePt t="11285" x="2616200" y="3060700"/>
          <p14:tracePt t="11301" x="2647950" y="3054350"/>
          <p14:tracePt t="11318" x="2698750" y="3054350"/>
          <p14:tracePt t="11334" x="2743200" y="3060700"/>
          <p14:tracePt t="11351" x="2781300" y="3079750"/>
          <p14:tracePt t="11368" x="2819400" y="3098800"/>
          <p14:tracePt t="11385" x="2851150" y="3111500"/>
          <p14:tracePt t="11401" x="2876550" y="3130550"/>
          <p14:tracePt t="11418" x="2889250" y="3136900"/>
          <p14:tracePt t="11434" x="2889250" y="3143250"/>
          <p14:tracePt t="11451" x="2889250" y="3155950"/>
          <p14:tracePt t="11484" x="2889250" y="3175000"/>
          <p14:tracePt t="11501" x="2882900" y="3187700"/>
          <p14:tracePt t="11518" x="2876550" y="3194050"/>
          <p14:tracePt t="11534" x="2851150" y="3213100"/>
          <p14:tracePt t="11551" x="2832100" y="3219450"/>
          <p14:tracePt t="11568" x="2800350" y="3232150"/>
          <p14:tracePt t="11585" x="2774950" y="3251200"/>
          <p14:tracePt t="11601" x="2762250" y="3257550"/>
          <p14:tracePt t="11618" x="2711450" y="3276600"/>
          <p14:tracePt t="11635" x="2667000" y="3295650"/>
          <p14:tracePt t="11651" x="2597150" y="3314700"/>
          <p14:tracePt t="11668" x="2546350" y="3321050"/>
          <p14:tracePt t="11685" x="2495550" y="3327400"/>
          <p14:tracePt t="11701" x="2438400" y="3333750"/>
          <p14:tracePt t="11718" x="2413000" y="3333750"/>
          <p14:tracePt t="11735" x="2406650" y="3333750"/>
          <p14:tracePt t="11751" x="2393950" y="3333750"/>
          <p14:tracePt t="11784" x="2387600" y="3333750"/>
          <p14:tracePt t="11801" x="2387600" y="3327400"/>
          <p14:tracePt t="11818" x="2381250" y="3308350"/>
          <p14:tracePt t="11851" x="2374900" y="3302000"/>
          <p14:tracePt t="11868" x="2374900" y="3295650"/>
          <p14:tracePt t="11885" x="2374900" y="3289300"/>
          <p14:tracePt t="11901" x="2381250" y="3276600"/>
          <p14:tracePt t="11918" x="2387600" y="3244850"/>
          <p14:tracePt t="11935" x="2400300" y="3219450"/>
          <p14:tracePt t="11951" x="2419350" y="3200400"/>
          <p14:tracePt t="11968" x="2432050" y="3194050"/>
          <p14:tracePt t="11984" x="2444750" y="3181350"/>
          <p14:tracePt t="12001" x="2482850" y="3181350"/>
          <p14:tracePt t="12018" x="2501900" y="3175000"/>
          <p14:tracePt t="12034" x="2527300" y="3175000"/>
          <p14:tracePt t="12051" x="2552700" y="3175000"/>
          <p14:tracePt t="12068" x="2565400" y="3187700"/>
          <p14:tracePt t="12084" x="2584450" y="3194050"/>
          <p14:tracePt t="12101" x="2584450" y="3200400"/>
          <p14:tracePt t="12118" x="2584450" y="3206750"/>
          <p14:tracePt t="12167" x="2584450" y="3213100"/>
          <p14:tracePt t="12188" x="2584450" y="3219450"/>
          <p14:tracePt t="12195" x="2571750" y="3225800"/>
          <p14:tracePt t="12208" x="2559050" y="3232150"/>
          <p14:tracePt t="12218" x="2540000" y="3238500"/>
          <p14:tracePt t="12234" x="2508250" y="3251200"/>
          <p14:tracePt t="12251" x="2457450" y="3263900"/>
          <p14:tracePt t="12268" x="2419350" y="3263900"/>
          <p14:tracePt t="12284" x="2393950" y="3270250"/>
          <p14:tracePt t="12301" x="2355850" y="3270250"/>
          <p14:tracePt t="12318" x="2330450" y="3270250"/>
          <p14:tracePt t="12334" x="2292350" y="3251200"/>
          <p14:tracePt t="12351" x="2279650" y="3244850"/>
          <p14:tracePt t="12368" x="2266950" y="3232150"/>
          <p14:tracePt t="12370" x="2260600" y="3225800"/>
          <p14:tracePt t="12384" x="2254250" y="3225800"/>
          <p14:tracePt t="12401" x="2254250" y="3219450"/>
          <p14:tracePt t="12418" x="2254250" y="3213100"/>
          <p14:tracePt t="12439" x="2254250" y="3200400"/>
          <p14:tracePt t="12451" x="2247900" y="3181350"/>
          <p14:tracePt t="12468" x="2247900" y="3136900"/>
          <p14:tracePt t="12485" x="2266950" y="3111500"/>
          <p14:tracePt t="12501" x="2305050" y="3054350"/>
          <p14:tracePt t="12518" x="2330450" y="3028950"/>
          <p14:tracePt t="12535" x="2387600" y="2978150"/>
          <p14:tracePt t="12551" x="2463800" y="2933700"/>
          <p14:tracePt t="12568" x="2540000" y="2901950"/>
          <p14:tracePt t="12585" x="2641600" y="2889250"/>
          <p14:tracePt t="12601" x="2717800" y="2889250"/>
          <p14:tracePt t="12618" x="2774950" y="2901950"/>
          <p14:tracePt t="12634" x="2863850" y="2946400"/>
          <p14:tracePt t="12651" x="2908300" y="2971800"/>
          <p14:tracePt t="12668" x="2952750" y="2997200"/>
          <p14:tracePt t="12685" x="2971800" y="3016250"/>
          <p14:tracePt t="12701" x="2971800" y="3022600"/>
          <p14:tracePt t="12718" x="2978150" y="3035300"/>
          <p14:tracePt t="12735" x="2978150" y="3048000"/>
          <p14:tracePt t="12751" x="2965450" y="3073400"/>
          <p14:tracePt t="12768" x="2946400" y="3098800"/>
          <p14:tracePt t="12785" x="2908300" y="3130550"/>
          <p14:tracePt t="12801" x="2825750" y="3175000"/>
          <p14:tracePt t="12818" x="2768600" y="3194050"/>
          <p14:tracePt t="12834" x="2686050" y="3206750"/>
          <p14:tracePt t="12851" x="2578100" y="3225800"/>
          <p14:tracePt t="12868" x="2527300" y="3232150"/>
          <p14:tracePt t="12884" x="2482850" y="3232150"/>
          <p14:tracePt t="12901" x="2413000" y="3232150"/>
          <p14:tracePt t="12918" x="2374900" y="3232150"/>
          <p14:tracePt t="12935" x="2330450" y="3219450"/>
          <p14:tracePt t="12951" x="2324100" y="3213100"/>
          <p14:tracePt t="12968" x="2317750" y="3213100"/>
          <p14:tracePt t="13003" x="2317750" y="3206750"/>
          <p14:tracePt t="13024" x="2317750" y="3200400"/>
          <p14:tracePt t="13035" x="2317750" y="3187700"/>
          <p14:tracePt t="13051" x="2330450" y="3168650"/>
          <p14:tracePt t="13068" x="2406650" y="3092450"/>
          <p14:tracePt t="13084" x="2476500" y="3060700"/>
          <p14:tracePt t="13101" x="2616200" y="3009900"/>
          <p14:tracePt t="13118" x="2698750" y="2990850"/>
          <p14:tracePt t="13135" x="2838450" y="2990850"/>
          <p14:tracePt t="13151" x="2901950" y="2990850"/>
          <p14:tracePt t="13168" x="2990850" y="3003550"/>
          <p14:tracePt t="13184" x="3111500" y="3041650"/>
          <p14:tracePt t="13201" x="3149600" y="3054350"/>
          <p14:tracePt t="13218" x="3194050" y="3086100"/>
          <p14:tracePt t="13235" x="3219450" y="3105150"/>
          <p14:tracePt t="13251" x="3225800" y="3111500"/>
          <p14:tracePt t="13268" x="3232150" y="3130550"/>
          <p14:tracePt t="13301" x="3232150" y="3136900"/>
          <p14:tracePt t="13318" x="3206750" y="3155950"/>
          <p14:tracePt t="13335" x="3168650" y="3175000"/>
          <p14:tracePt t="13351" x="3092450" y="3200400"/>
          <p14:tracePt t="13368" x="2927350" y="3213100"/>
          <p14:tracePt t="13385" x="2832100" y="3213100"/>
          <p14:tracePt t="13401" x="2692400" y="3206750"/>
          <p14:tracePt t="13418" x="2616200" y="3206750"/>
          <p14:tracePt t="13434" x="2520950" y="3194050"/>
          <p14:tracePt t="13451" x="2482850" y="3187700"/>
          <p14:tracePt t="13468" x="2438400" y="3181350"/>
          <p14:tracePt t="13484" x="2406650" y="3181350"/>
          <p14:tracePt t="13501" x="2400300" y="3181350"/>
          <p14:tracePt t="13518" x="2393950" y="3181350"/>
          <p14:tracePt t="13763" x="2406650" y="3181350"/>
          <p14:tracePt t="13770" x="2432050" y="3181350"/>
          <p14:tracePt t="13777" x="2463800" y="3175000"/>
          <p14:tracePt t="13784" x="2508250" y="3162300"/>
          <p14:tracePt t="13801" x="2559050" y="3149600"/>
          <p14:tracePt t="13818" x="2628900" y="3136900"/>
          <p14:tracePt t="13835" x="2673350" y="3136900"/>
          <p14:tracePt t="13851" x="2698750" y="3136900"/>
          <p14:tracePt t="13868" x="2724150" y="3136900"/>
          <p14:tracePt t="13885" x="2730500" y="3136900"/>
          <p14:tracePt t="13901" x="2736850" y="3136900"/>
          <p14:tracePt t="13957" x="2736850" y="3143250"/>
          <p14:tracePt t="13993" x="2736850" y="3149600"/>
          <p14:tracePt t="14000" x="2717800" y="3155950"/>
          <p14:tracePt t="14005" x="2698750" y="3168650"/>
          <p14:tracePt t="14018" x="2667000" y="3175000"/>
          <p14:tracePt t="14034" x="2565400" y="3187700"/>
          <p14:tracePt t="14052" x="2489200" y="3200400"/>
          <p14:tracePt t="14068" x="2393950" y="3213100"/>
          <p14:tracePt t="14085" x="2330450" y="3219450"/>
          <p14:tracePt t="14101" x="2286000" y="3219450"/>
          <p14:tracePt t="14118" x="2241550" y="3219450"/>
          <p14:tracePt t="14134" x="2228850" y="3219450"/>
          <p14:tracePt t="14152" x="2222500" y="3219450"/>
          <p14:tracePt t="14168" x="2216150" y="3219450"/>
          <p14:tracePt t="14257" x="2216150" y="3213100"/>
          <p14:tracePt t="14264" x="2222500" y="3206750"/>
          <p14:tracePt t="14271" x="2228850" y="3206750"/>
          <p14:tracePt t="14285" x="2235200" y="3194050"/>
          <p14:tracePt t="14301" x="2298700" y="3155950"/>
          <p14:tracePt t="14318" x="2381250" y="3130550"/>
          <p14:tracePt t="14334" x="2514600" y="3098800"/>
          <p14:tracePt t="14351" x="2584450" y="3092450"/>
          <p14:tracePt t="14368" x="2679700" y="3092450"/>
          <p14:tracePt t="14385" x="2724150" y="3092450"/>
          <p14:tracePt t="14401" x="2755900" y="3105150"/>
          <p14:tracePt t="14418" x="2794000" y="3117850"/>
          <p14:tracePt t="14435" x="2819400" y="3130550"/>
          <p14:tracePt t="14452" x="2825750" y="3136900"/>
          <p14:tracePt t="14468" x="2832100" y="3136900"/>
          <p14:tracePt t="14485" x="2832100" y="3143250"/>
          <p14:tracePt t="14518" x="2832100" y="3155950"/>
          <p14:tracePt t="14535" x="2825750" y="3162300"/>
          <p14:tracePt t="14551" x="2762250" y="3187700"/>
          <p14:tracePt t="14568" x="2717800" y="3200400"/>
          <p14:tracePt t="14584" x="2654300" y="3219450"/>
          <p14:tracePt t="14601" x="2609850" y="3225800"/>
          <p14:tracePt t="14618" x="2571750" y="3225800"/>
          <p14:tracePt t="14635" x="2527300" y="3238500"/>
          <p14:tracePt t="14651" x="2501900" y="3238500"/>
          <p14:tracePt t="14668" x="2495550" y="3238500"/>
          <p14:tracePt t="14685" x="2489200" y="3238500"/>
          <p14:tracePt t="14752" x="2482850" y="3238500"/>
          <p14:tracePt t="15155" x="2489200" y="3244850"/>
          <p14:tracePt t="15176" x="2495550" y="3244850"/>
          <p14:tracePt t="15190" x="2495550" y="3251200"/>
          <p14:tracePt t="15203" x="2495550" y="3257550"/>
          <p14:tracePt t="15232" x="2495550" y="3263900"/>
          <p14:tracePt t="15259" x="2495550" y="3270250"/>
          <p14:tracePt t="15371" x="2514600" y="3257550"/>
          <p14:tracePt t="15377" x="2527300" y="3244850"/>
          <p14:tracePt t="15384" x="2571750" y="3232150"/>
          <p14:tracePt t="15401" x="2692400" y="3149600"/>
          <p14:tracePt t="15418" x="2901950" y="3067050"/>
          <p14:tracePt t="15435" x="3594100" y="2851150"/>
          <p14:tracePt t="15451" x="4197350" y="2781300"/>
          <p14:tracePt t="15468" x="4978400" y="2787650"/>
          <p14:tracePt t="15485" x="5467350" y="2838450"/>
          <p14:tracePt t="15501" x="5842000" y="2908300"/>
          <p14:tracePt t="15518" x="6184900" y="2978150"/>
          <p14:tracePt t="15535" x="6305550" y="3009900"/>
          <p14:tracePt t="15551" x="6381750" y="3022600"/>
          <p14:tracePt t="15568" x="6394450" y="3022600"/>
          <p14:tracePt t="15585" x="6407150" y="3022600"/>
          <p14:tracePt t="15601" x="6413500" y="3022600"/>
          <p14:tracePt t="15635" x="6413500" y="3016250"/>
          <p14:tracePt t="15698" x="6419850" y="3009900"/>
          <p14:tracePt t="15705" x="6426200" y="3009900"/>
          <p14:tracePt t="15712" x="6438900" y="3009900"/>
          <p14:tracePt t="15719" x="6464300" y="3009900"/>
          <p14:tracePt t="15735" x="6527800" y="3028950"/>
          <p14:tracePt t="15752" x="6623050" y="3048000"/>
          <p14:tracePt t="15768" x="6788150" y="3124200"/>
          <p14:tracePt t="15785" x="6902450" y="3181350"/>
          <p14:tracePt t="15801" x="7010400" y="3238500"/>
          <p14:tracePt t="15818" x="7092950" y="3289300"/>
          <p14:tracePt t="15835" x="7118350" y="3308350"/>
          <p14:tracePt t="15851" x="7131050" y="3314700"/>
          <p14:tracePt t="15885" x="7131050" y="3321050"/>
          <p14:tracePt t="15921" x="7137400" y="3327400"/>
          <p14:tracePt t="16047" x="7131050" y="3327400"/>
          <p14:tracePt t="16068" x="7124700" y="3327400"/>
          <p14:tracePt t="16088" x="7118350" y="3327400"/>
          <p14:tracePt t="16096" x="7105650" y="3327400"/>
          <p14:tracePt t="16102" x="7099300" y="3327400"/>
          <p14:tracePt t="16118" x="7080250" y="3327400"/>
          <p14:tracePt t="16135" x="7067550" y="3327400"/>
          <p14:tracePt t="16151" x="7054850" y="3333750"/>
          <p14:tracePt t="16168" x="7048500" y="3333750"/>
          <p14:tracePt t="16185" x="7042150" y="3333750"/>
          <p14:tracePt t="16201" x="6991350" y="3346450"/>
          <p14:tracePt t="16218" x="6934200" y="3352800"/>
          <p14:tracePt t="16234" x="6813550" y="3378200"/>
          <p14:tracePt t="16252" x="6711950" y="3390900"/>
          <p14:tracePt t="16268" x="6584950" y="3409950"/>
          <p14:tracePt t="16285" x="6362700" y="3422650"/>
          <p14:tracePt t="16302" x="6203950" y="3422650"/>
          <p14:tracePt t="16318" x="5981700" y="3422650"/>
          <p14:tracePt t="16335" x="5822950" y="3422650"/>
          <p14:tracePt t="16351" x="5695950" y="3429000"/>
          <p14:tracePt t="16368" x="5499100" y="3454400"/>
          <p14:tracePt t="16385" x="5359400" y="3473450"/>
          <p14:tracePt t="16401" x="5200650" y="3511550"/>
          <p14:tracePt t="16418" x="5111750" y="3536950"/>
          <p14:tracePt t="16434" x="5054600" y="3556000"/>
          <p14:tracePt t="16452" x="4953000" y="3594100"/>
          <p14:tracePt t="16468" x="4895850" y="3619500"/>
          <p14:tracePt t="16485" x="4832350" y="3625850"/>
          <p14:tracePt t="16502" x="4800600" y="3638550"/>
          <p14:tracePt t="16518" x="4775200" y="3644900"/>
          <p14:tracePt t="16535" x="4718050" y="3663950"/>
          <p14:tracePt t="16552" x="4699000" y="3676650"/>
          <p14:tracePt t="16568" x="4686300" y="3676650"/>
          <p14:tracePt t="16603" x="4679950" y="3676650"/>
          <p14:tracePt t="16624" x="4679950" y="3663950"/>
          <p14:tracePt t="16959" x="4654550" y="3663950"/>
          <p14:tracePt t="16966" x="4622800" y="3683000"/>
          <p14:tracePt t="16973" x="4584700" y="3695700"/>
          <p14:tracePt t="16985" x="4552950" y="3702050"/>
          <p14:tracePt t="17001" x="4451350" y="3733800"/>
          <p14:tracePt t="17018" x="4400550" y="3759200"/>
          <p14:tracePt t="17034" x="4343400" y="3771900"/>
          <p14:tracePt t="17052" x="4267200" y="3784600"/>
          <p14:tracePt t="17068" x="4216400" y="3803650"/>
          <p14:tracePt t="17085" x="4159250" y="3829050"/>
          <p14:tracePt t="17102" x="4127500" y="3848100"/>
          <p14:tracePt t="17118" x="4102100" y="3867150"/>
          <p14:tracePt t="17135" x="4089400" y="3886200"/>
          <p14:tracePt t="17152" x="4070350" y="3911600"/>
          <p14:tracePt t="17168" x="4051300" y="3956050"/>
          <p14:tracePt t="17185" x="4044950" y="3994150"/>
          <p14:tracePt t="17201" x="4044950" y="4019550"/>
          <p14:tracePt t="17218" x="4044950" y="4070350"/>
          <p14:tracePt t="17235" x="4044950" y="4108450"/>
          <p14:tracePt t="17251" x="4057650" y="4133850"/>
          <p14:tracePt t="17268" x="4083050" y="4171950"/>
          <p14:tracePt t="17285" x="4108450" y="4197350"/>
          <p14:tracePt t="17301" x="4159250" y="4241800"/>
          <p14:tracePt t="17318" x="4203700" y="4260850"/>
          <p14:tracePt t="17335" x="4267200" y="4286250"/>
          <p14:tracePt t="17352" x="4318000" y="4298950"/>
          <p14:tracePt t="17368" x="4368800" y="4305300"/>
          <p14:tracePt t="17371" x="4400550" y="4305300"/>
          <p14:tracePt t="17385" x="4457700" y="4292600"/>
          <p14:tracePt t="17401" x="4527550" y="4267200"/>
          <p14:tracePt t="17418" x="4584700" y="4235450"/>
          <p14:tracePt t="17435" x="4686300" y="4178300"/>
          <p14:tracePt t="17451" x="4756150" y="4140200"/>
          <p14:tracePt t="17468" x="4826000" y="4095750"/>
          <p14:tracePt t="17485" x="4857750" y="4064000"/>
          <p14:tracePt t="17501" x="4895850" y="4032250"/>
          <p14:tracePt t="17518" x="4921250" y="4006850"/>
          <p14:tracePt t="17535" x="4933950" y="4000500"/>
          <p14:tracePt t="17551" x="4940300" y="4000500"/>
          <p14:tracePt t="17649" x="4933950" y="4000500"/>
          <p14:tracePt t="17655" x="4927600" y="3994150"/>
          <p14:tracePt t="17668" x="4895850" y="3987800"/>
          <p14:tracePt t="17684" x="4845050" y="3981450"/>
          <p14:tracePt t="17701" x="4781550" y="3975100"/>
          <p14:tracePt t="17718" x="4679950" y="3975100"/>
          <p14:tracePt t="17735" x="4603750" y="3975100"/>
          <p14:tracePt t="17752" x="4540250" y="3975100"/>
          <p14:tracePt t="17768" x="4438650" y="3994150"/>
          <p14:tracePt t="17785" x="4368800" y="4006850"/>
          <p14:tracePt t="17802" x="4305300" y="4025900"/>
          <p14:tracePt t="17818" x="4260850" y="4038600"/>
          <p14:tracePt t="17835" x="4241800" y="4051300"/>
          <p14:tracePt t="17851" x="4222750" y="4057650"/>
          <p14:tracePt t="17885" x="4222750" y="4064000"/>
          <p14:tracePt t="17901" x="4216400" y="4064000"/>
          <p14:tracePt t="17918" x="4210050" y="4070350"/>
          <p14:tracePt t="17935" x="4203700" y="4089400"/>
          <p14:tracePt t="17952" x="4203700" y="4095750"/>
          <p14:tracePt t="17968" x="4203700" y="4114800"/>
          <p14:tracePt t="17985" x="4210050" y="4127500"/>
          <p14:tracePt t="18002" x="4229100" y="4133850"/>
          <p14:tracePt t="18018" x="4279900" y="4159250"/>
          <p14:tracePt t="18035" x="4318000" y="4171950"/>
          <p14:tracePt t="18051" x="4362450" y="4184650"/>
          <p14:tracePt t="18068" x="4425950" y="4197350"/>
          <p14:tracePt t="18085" x="4470400" y="4197350"/>
          <p14:tracePt t="18101" x="4521200" y="4197350"/>
          <p14:tracePt t="18118" x="4546600" y="4197350"/>
          <p14:tracePt t="18135" x="4584700" y="4197350"/>
          <p14:tracePt t="18151" x="4616450" y="4197350"/>
          <p14:tracePt t="18168" x="4660900" y="4191000"/>
          <p14:tracePt t="18185" x="4756150" y="4146550"/>
          <p14:tracePt t="18202" x="4819650" y="4121150"/>
          <p14:tracePt t="18218" x="4883150" y="4089400"/>
          <p14:tracePt t="18235" x="4933950" y="4064000"/>
          <p14:tracePt t="18252" x="5022850" y="4025900"/>
          <p14:tracePt t="18268" x="5156200" y="3994150"/>
          <p14:tracePt t="18285" x="5276850" y="3994150"/>
          <p14:tracePt t="18302" x="5416550" y="4000500"/>
          <p14:tracePt t="18318" x="5670550" y="4032250"/>
          <p14:tracePt t="18335" x="5810250" y="4064000"/>
          <p14:tracePt t="18352" x="5943600" y="4095750"/>
          <p14:tracePt t="18368" x="5994400" y="4102100"/>
          <p14:tracePt t="18385" x="6013450" y="4102100"/>
          <p14:tracePt t="18401" x="6026150" y="4102100"/>
          <p14:tracePt t="18450" x="6026150" y="4095750"/>
          <p14:tracePt t="18464" x="6019800" y="4089400"/>
          <p14:tracePt t="18470" x="6019800" y="4083050"/>
          <p14:tracePt t="18485" x="6013450" y="4083050"/>
          <p14:tracePt t="18898" x="6038850" y="4076700"/>
          <p14:tracePt t="18905" x="6083300" y="4064000"/>
          <p14:tracePt t="18912" x="6127750" y="4051300"/>
          <p14:tracePt t="18919" x="6184900" y="4044950"/>
          <p14:tracePt t="18935" x="6311900" y="4025900"/>
          <p14:tracePt t="18951" x="6426200" y="4025900"/>
          <p14:tracePt t="18968" x="6578600" y="4025900"/>
          <p14:tracePt t="18985" x="6661150" y="4032250"/>
          <p14:tracePt t="19018" x="6845300" y="4032250"/>
          <p14:tracePt t="19051" x="6978650" y="4032250"/>
          <p14:tracePt t="19085" x="7035800" y="4032250"/>
          <p14:tracePt t="19102" x="7048500" y="4032250"/>
          <p14:tracePt t="19118" x="7054850" y="4032250"/>
          <p14:tracePt t="19135" x="7073900" y="4025900"/>
          <p14:tracePt t="19152" x="7086600" y="4025900"/>
          <p14:tracePt t="19168" x="7112000" y="4019550"/>
          <p14:tracePt t="19185" x="7137400" y="4013200"/>
          <p14:tracePt t="19202" x="7143750" y="4013200"/>
          <p14:tracePt t="19218" x="7175500" y="4000500"/>
          <p14:tracePt t="19235" x="7188200" y="4000500"/>
          <p14:tracePt t="19252" x="7213600" y="3994150"/>
          <p14:tracePt t="19268" x="7258050" y="3994150"/>
          <p14:tracePt t="19285" x="7289800" y="3994150"/>
          <p14:tracePt t="19301" x="7315200" y="3994150"/>
          <p14:tracePt t="19318" x="7353300" y="3994150"/>
          <p14:tracePt t="19335" x="7372350" y="4000500"/>
          <p14:tracePt t="19352" x="7404100" y="4013200"/>
          <p14:tracePt t="19368" x="7416800" y="4025900"/>
          <p14:tracePt t="19385" x="7435850" y="4032250"/>
          <p14:tracePt t="19402" x="7442200" y="4038600"/>
          <p14:tracePt t="19418" x="7448550" y="4038600"/>
          <p14:tracePt t="19853" x="7467600" y="4038600"/>
          <p14:tracePt t="19859" x="7493000" y="4038600"/>
          <p14:tracePt t="19868" x="7518400" y="4032250"/>
          <p14:tracePt t="19885" x="7556500" y="4032250"/>
          <p14:tracePt t="19902" x="7600950" y="4025900"/>
          <p14:tracePt t="19919" x="7632700" y="4025900"/>
          <p14:tracePt t="19935" x="7645400" y="4019550"/>
          <p14:tracePt t="19952" x="7664450" y="4019550"/>
          <p14:tracePt t="20047" x="7664450" y="4025900"/>
          <p14:tracePt t="20054" x="7658100" y="4025900"/>
          <p14:tracePt t="20068" x="7632700" y="4025900"/>
          <p14:tracePt t="20085" x="7550150" y="4025900"/>
          <p14:tracePt t="20102" x="7391400" y="4025900"/>
          <p14:tracePt t="20118" x="7086600" y="4025900"/>
          <p14:tracePt t="20135" x="6838950" y="4019550"/>
          <p14:tracePt t="20151" x="6553200" y="4013200"/>
          <p14:tracePt t="20168" x="6134100" y="4000500"/>
          <p14:tracePt t="20185" x="5842000" y="4006850"/>
          <p14:tracePt t="20202" x="5435600" y="4032250"/>
          <p14:tracePt t="20218" x="5194300" y="4064000"/>
          <p14:tracePt t="20235" x="4832350" y="4121150"/>
          <p14:tracePt t="20252" x="4641850" y="4146550"/>
          <p14:tracePt t="20268" x="4445000" y="4191000"/>
          <p14:tracePt t="20285" x="4229100" y="4254500"/>
          <p14:tracePt t="20302" x="4095750" y="4298950"/>
          <p14:tracePt t="20318" x="3956050" y="4343400"/>
          <p14:tracePt t="20335" x="3867150" y="4375150"/>
          <p14:tracePt t="20352" x="3803650" y="4400550"/>
          <p14:tracePt t="20368" x="3727450" y="4438650"/>
          <p14:tracePt t="20385" x="3683000" y="4457700"/>
          <p14:tracePt t="20401" x="3644900" y="4476750"/>
          <p14:tracePt t="20418" x="3606800" y="4489450"/>
          <p14:tracePt t="20435" x="3594100" y="4502150"/>
          <p14:tracePt t="20451" x="3575050" y="4508500"/>
          <p14:tracePt t="20468" x="3562350" y="4508500"/>
          <p14:tracePt t="20485" x="3562350" y="4514850"/>
          <p14:tracePt t="20502" x="3562350" y="4521200"/>
          <p14:tracePt t="20536" x="3549650" y="4527550"/>
          <p14:tracePt t="20552" x="3543300" y="4527550"/>
          <p14:tracePt t="20568" x="3536950" y="4533900"/>
          <p14:tracePt t="20585" x="3530600" y="4540250"/>
          <p14:tracePt t="20601" x="3524250" y="4540250"/>
          <p14:tracePt t="20618" x="3517900" y="4540250"/>
          <p14:tracePt t="20787" x="3524250" y="4540250"/>
          <p14:tracePt t="20813" x="3530600" y="4540250"/>
          <p14:tracePt t="20834" x="3536950" y="4540250"/>
          <p14:tracePt t="20856" x="3543300" y="4533900"/>
          <p14:tracePt t="20905" x="3549650" y="4533900"/>
          <p14:tracePt t="20933" x="3556000" y="4527550"/>
          <p14:tracePt t="20953" x="3562350" y="4521200"/>
          <p14:tracePt t="20960" x="3562350" y="4514850"/>
          <p14:tracePt t="20968" x="3568700" y="4514850"/>
          <p14:tracePt t="20985" x="3581400" y="4508500"/>
          <p14:tracePt t="21002" x="3606800" y="4495800"/>
          <p14:tracePt t="21018" x="3632200" y="4483100"/>
          <p14:tracePt t="21035" x="3657600" y="4470400"/>
          <p14:tracePt t="21052" x="3702050" y="4451350"/>
          <p14:tracePt t="21068" x="3740150" y="4445000"/>
          <p14:tracePt t="21085" x="3784600" y="4425950"/>
          <p14:tracePt t="21102" x="3816350" y="4413250"/>
          <p14:tracePt t="21119" x="3848100" y="4400550"/>
          <p14:tracePt t="21135" x="3886200" y="4381500"/>
          <p14:tracePt t="21152" x="3905250" y="4375150"/>
          <p14:tracePt t="21169" x="3943350" y="4362450"/>
          <p14:tracePt t="21185" x="3962400" y="4362450"/>
          <p14:tracePt t="21202" x="3975100" y="4356100"/>
          <p14:tracePt t="21218" x="4006850" y="4356100"/>
          <p14:tracePt t="21235" x="4025900" y="4349750"/>
          <p14:tracePt t="21251" x="4051300" y="4343400"/>
          <p14:tracePt t="21268" x="4076700" y="4337050"/>
          <p14:tracePt t="21285" x="4089400" y="4330700"/>
          <p14:tracePt t="21301" x="4095750" y="4330700"/>
          <p14:tracePt t="21318" x="4114800" y="4330700"/>
          <p14:tracePt t="21335" x="4127500" y="4330700"/>
          <p14:tracePt t="21352" x="4146550" y="4324350"/>
          <p14:tracePt t="21368" x="4159250" y="4324350"/>
          <p14:tracePt t="21393" x="4165600" y="4324350"/>
          <p14:tracePt t="23029" x="4165600" y="4330700"/>
          <p14:tracePt t="23336" x="4165600" y="4337050"/>
          <p14:tracePt t="23476" x="4165600" y="4330700"/>
          <p14:tracePt t="23483" x="4171950" y="4330700"/>
          <p14:tracePt t="23497" x="4171950" y="4318000"/>
          <p14:tracePt t="23505" x="4178300" y="4298950"/>
          <p14:tracePt t="23518" x="4210050" y="4267200"/>
          <p14:tracePt t="23536" x="4248150" y="4235450"/>
          <p14:tracePt t="23552" x="4318000" y="4197350"/>
          <p14:tracePt t="23585" x="4616450" y="4114800"/>
          <p14:tracePt t="23619" x="4921250" y="4121150"/>
          <p14:tracePt t="23652" x="5156200" y="4171950"/>
          <p14:tracePt t="23668" x="5187950" y="4178300"/>
          <p14:tracePt t="23685" x="5207000" y="4184650"/>
          <p14:tracePt t="23718" x="5207000" y="4191000"/>
          <p14:tracePt t="23775" x="5207000" y="4197350"/>
          <p14:tracePt t="23790" x="5200650" y="4203700"/>
          <p14:tracePt t="23810" x="5181600" y="4210050"/>
          <p14:tracePt t="23817" x="5168900" y="4216400"/>
          <p14:tracePt t="23824" x="5143500" y="4229100"/>
          <p14:tracePt t="23835" x="5111750" y="4235450"/>
          <p14:tracePt t="23852" x="4965700" y="4267200"/>
          <p14:tracePt t="23868" x="4876800" y="4279900"/>
          <p14:tracePt t="23885" x="4749800" y="4298950"/>
          <p14:tracePt t="23902" x="4584700" y="4330700"/>
          <p14:tracePt t="23919" x="4464050" y="4337050"/>
          <p14:tracePt t="23935" x="4381500" y="4337050"/>
          <p14:tracePt t="23952" x="4235450" y="4343400"/>
          <p14:tracePt t="23968" x="4159250" y="4349750"/>
          <p14:tracePt t="23985" x="4070350" y="4362450"/>
          <p14:tracePt t="24002" x="4006850" y="4375150"/>
          <p14:tracePt t="24018" x="3968750" y="4381500"/>
          <p14:tracePt t="24035" x="3917950" y="4387850"/>
          <p14:tracePt t="24052" x="3892550" y="4394200"/>
          <p14:tracePt t="24068" x="3867150" y="4394200"/>
          <p14:tracePt t="24085" x="3860800" y="4394200"/>
          <p14:tracePt t="24102" x="3854450" y="4400550"/>
          <p14:tracePt t="24135" x="3848100" y="4400550"/>
          <p14:tracePt t="24152" x="3822700" y="4413250"/>
          <p14:tracePt t="24169" x="3803650" y="4419600"/>
          <p14:tracePt t="24186" x="3784600" y="4425950"/>
          <p14:tracePt t="24298" x="3784600" y="4419600"/>
          <p14:tracePt t="24319" x="3784600" y="4413250"/>
          <p14:tracePt t="24347" x="3784600" y="4406900"/>
          <p14:tracePt t="24361" x="3784600" y="4400550"/>
          <p14:tracePt t="24367" x="3790950" y="4400550"/>
          <p14:tracePt t="24374" x="3790950" y="4394200"/>
          <p14:tracePt t="24385" x="3797300" y="4387850"/>
          <p14:tracePt t="24402" x="3803650" y="4381500"/>
          <p14:tracePt t="24419" x="3810000" y="4368800"/>
          <p14:tracePt t="24500" x="3810000" y="4362450"/>
          <p14:tracePt t="24944" x="3797300" y="4375150"/>
          <p14:tracePt t="24951" x="3765550" y="4400550"/>
          <p14:tracePt t="24957" x="3746500" y="4432300"/>
          <p14:tracePt t="24969" x="3708400" y="4451350"/>
          <p14:tracePt t="24985" x="3651250" y="4521200"/>
          <p14:tracePt t="25002" x="3575050" y="4597400"/>
          <p14:tracePt t="25018" x="3530600" y="4641850"/>
          <p14:tracePt t="25052" x="3467100" y="4724400"/>
          <p14:tracePt t="25085" x="3441700" y="4787900"/>
          <p14:tracePt t="25118" x="3422650" y="4851400"/>
          <p14:tracePt t="25135" x="3422650" y="4864100"/>
          <p14:tracePt t="25152" x="3422650" y="4883150"/>
          <p14:tracePt t="25169" x="3429000" y="4914900"/>
          <p14:tracePt t="25185" x="3435350" y="4946650"/>
          <p14:tracePt t="25202" x="3448050" y="4965700"/>
          <p14:tracePt t="25219" x="3479800" y="4991100"/>
          <p14:tracePt t="25235" x="3505200" y="5003800"/>
          <p14:tracePt t="25252" x="3549650" y="5022850"/>
          <p14:tracePt t="25269" x="3562350" y="5029200"/>
          <p14:tracePt t="25285" x="3581400" y="5029200"/>
          <p14:tracePt t="25302" x="3581400" y="5035550"/>
          <p14:tracePt t="25319" x="3594100" y="5035550"/>
          <p14:tracePt t="25335" x="3594100" y="5029200"/>
          <p14:tracePt t="25352" x="3600450" y="5029200"/>
          <p14:tracePt t="25369" x="3632200" y="5010150"/>
          <p14:tracePt t="25386" x="3676650" y="4978400"/>
          <p14:tracePt t="25402" x="3733800" y="4927600"/>
          <p14:tracePt t="25418" x="3816350" y="4864100"/>
          <p14:tracePt t="25435" x="3892550" y="4832350"/>
          <p14:tracePt t="25452" x="4057650" y="4787900"/>
          <p14:tracePt t="25469" x="4203700" y="4781550"/>
          <p14:tracePt t="25485" x="4356100" y="4781550"/>
          <p14:tracePt t="25502" x="4572000" y="4832350"/>
          <p14:tracePt t="25519" x="4718050" y="4876800"/>
          <p14:tracePt t="25536" x="4914900" y="4940300"/>
          <p14:tracePt t="25552" x="5010150" y="4991100"/>
          <p14:tracePt t="25569" x="5060950" y="5016500"/>
          <p14:tracePt t="25585" x="5099050" y="5029200"/>
          <p14:tracePt t="25602" x="5105400" y="5035550"/>
          <p14:tracePt t="25618" x="5111750" y="5035550"/>
          <p14:tracePt t="25731" x="5105400" y="5035550"/>
          <p14:tracePt t="26063" x="5143500" y="5029200"/>
          <p14:tracePt t="26071" x="5200650" y="5016500"/>
          <p14:tracePt t="26077" x="5264150" y="5010150"/>
          <p14:tracePt t="26085" x="5327650" y="5003800"/>
          <p14:tracePt t="26102" x="5454650" y="4997450"/>
          <p14:tracePt t="26119" x="5594350" y="4997450"/>
          <p14:tracePt t="26135" x="5797550" y="5003800"/>
          <p14:tracePt t="26169" x="5969000" y="5016500"/>
          <p14:tracePt t="26202" x="6045200" y="5016500"/>
          <p14:tracePt t="26236" x="6096000" y="5022850"/>
          <p14:tracePt t="26252" x="6102350" y="5022850"/>
          <p14:tracePt t="26269" x="6115050" y="5022850"/>
          <p14:tracePt t="26392" x="6121400" y="5022850"/>
          <p14:tracePt t="26420" x="6127750" y="5022850"/>
          <p14:tracePt t="26427" x="6134100" y="5022850"/>
          <p14:tracePt t="26468" x="6140450" y="5022850"/>
          <p14:tracePt t="26488" x="6146800" y="5022850"/>
          <p14:tracePt t="26510" x="6153150" y="5022850"/>
          <p14:tracePt t="26517" x="6159500" y="5022850"/>
          <p14:tracePt t="26524" x="6165850" y="5016500"/>
          <p14:tracePt t="26537" x="6172200" y="5010150"/>
          <p14:tracePt t="26552" x="6178550" y="5010150"/>
          <p14:tracePt t="26569" x="6191250" y="5003800"/>
          <p14:tracePt t="26585" x="6203950" y="5003800"/>
          <p14:tracePt t="26602" x="6223000" y="4991100"/>
          <p14:tracePt t="26619" x="6242050" y="4991100"/>
          <p14:tracePt t="26635" x="6267450" y="4978400"/>
          <p14:tracePt t="26652" x="6280150" y="4972050"/>
          <p14:tracePt t="26668" x="6311900" y="4965700"/>
          <p14:tracePt t="26685" x="6350000" y="4946650"/>
          <p14:tracePt t="26702" x="6381750" y="4933950"/>
          <p14:tracePt t="26719" x="6477000" y="4914900"/>
          <p14:tracePt t="26736" x="6578600" y="4902200"/>
          <p14:tracePt t="26752" x="6686550" y="4895850"/>
          <p14:tracePt t="26769" x="6858000" y="4895850"/>
          <p14:tracePt t="26786" x="6972300" y="4902200"/>
          <p14:tracePt t="26802" x="7169150" y="4933950"/>
          <p14:tracePt t="26819" x="7270750" y="4940300"/>
          <p14:tracePt t="26835" x="7346950" y="4946650"/>
          <p14:tracePt t="26852" x="7404100" y="4953000"/>
          <p14:tracePt t="26868" x="7435850" y="4959350"/>
          <p14:tracePt t="26885" x="7461250" y="4959350"/>
          <p14:tracePt t="26902" x="7473950" y="4959350"/>
          <p14:tracePt t="26919" x="7480300" y="4959350"/>
          <p14:tracePt t="27457" x="7480300" y="4965700"/>
          <p14:tracePt t="27535" x="7473950" y="4965700"/>
          <p14:tracePt t="27583" x="7473950" y="4972050"/>
          <p14:tracePt t="27646" x="7467600" y="4972050"/>
          <p14:tracePt t="27652" x="7461250" y="4972050"/>
          <p14:tracePt t="27681" x="7454900" y="4978400"/>
          <p14:tracePt t="27702" x="7448550" y="4978400"/>
          <p14:tracePt t="27719" x="7442200" y="4978400"/>
          <p14:tracePt t="27736" x="7416800" y="4978400"/>
          <p14:tracePt t="27752" x="7391400" y="4984750"/>
          <p14:tracePt t="27768" x="7359650" y="4984750"/>
          <p14:tracePt t="27785" x="7245350" y="4984750"/>
          <p14:tracePt t="27802" x="7112000" y="4984750"/>
          <p14:tracePt t="27819" x="6965950" y="4984750"/>
          <p14:tracePt t="27835" x="6648450" y="4984750"/>
          <p14:tracePt t="27852" x="6350000" y="4972050"/>
          <p14:tracePt t="27868" x="5784850" y="4959350"/>
          <p14:tracePt t="27886" x="5327650" y="4965700"/>
          <p14:tracePt t="27902" x="4883150" y="4991100"/>
          <p14:tracePt t="27918" x="4356100" y="5048250"/>
          <p14:tracePt t="27935" x="4070350" y="5099050"/>
          <p14:tracePt t="27952" x="3835400" y="5143500"/>
          <p14:tracePt t="27969" x="3721100" y="5168900"/>
          <p14:tracePt t="27985" x="3644900" y="5181600"/>
          <p14:tracePt t="28002" x="3568700" y="5194300"/>
          <p14:tracePt t="28019" x="3543300" y="5207000"/>
          <p14:tracePt t="28035" x="3530600" y="5207000"/>
          <p14:tracePt t="28160" x="3524250" y="5213350"/>
          <p14:tracePt t="28181" x="3517900" y="5219700"/>
          <p14:tracePt t="28202" x="3517900" y="5226050"/>
          <p14:tracePt t="28210" x="3517900" y="5232400"/>
          <p14:tracePt t="28218" x="3511550" y="5238750"/>
          <p14:tracePt t="28252" x="3511550" y="5251450"/>
          <p14:tracePt t="28273" x="3511550" y="5257800"/>
          <p14:tracePt t="28279" x="3511550" y="5264150"/>
          <p14:tracePt t="28286" x="3511550" y="5270500"/>
          <p14:tracePt t="28302" x="3517900" y="5276850"/>
          <p14:tracePt t="28319" x="3530600" y="5295900"/>
          <p14:tracePt t="28335" x="3562350" y="5308600"/>
          <p14:tracePt t="28352" x="3600450" y="5314950"/>
          <p14:tracePt t="28369" x="3689350" y="5308600"/>
          <p14:tracePt t="28385" x="3771900" y="5295900"/>
          <p14:tracePt t="28402" x="3860800" y="5270500"/>
          <p14:tracePt t="28418" x="3981450" y="5251450"/>
          <p14:tracePt t="28436" x="4064000" y="5232400"/>
          <p14:tracePt t="28452" x="4140200" y="5226050"/>
          <p14:tracePt t="28468" x="4222750" y="5213350"/>
          <p14:tracePt t="28486" x="4260850" y="5207000"/>
          <p14:tracePt t="28502" x="4305300" y="5207000"/>
          <p14:tracePt t="28519" x="4330700" y="5207000"/>
          <p14:tracePt t="28536" x="4337050" y="5207000"/>
          <p14:tracePt t="28552" x="4343400" y="5207000"/>
          <p14:tracePt t="28782" x="4343400" y="5213350"/>
          <p14:tracePt t="29785" x="4343400" y="5219700"/>
          <p14:tracePt t="29827" x="4349750" y="5219700"/>
          <p14:tracePt t="29854" x="4349750" y="5226050"/>
          <p14:tracePt t="29868" x="4356100" y="5226050"/>
          <p14:tracePt t="29875" x="4362450" y="5226050"/>
          <p14:tracePt t="29886" x="4375150" y="5232400"/>
          <p14:tracePt t="29919" x="4514850" y="5270500"/>
          <p14:tracePt t="29952" x="4787900" y="5353050"/>
          <p14:tracePt t="29986" x="5124450" y="5448300"/>
          <p14:tracePt t="30002" x="5219700" y="5473700"/>
          <p14:tracePt t="30019" x="5270500" y="5492750"/>
          <p14:tracePt t="30035" x="5302250" y="5499100"/>
          <p14:tracePt t="30052" x="5308600" y="5499100"/>
          <p14:tracePt t="30069" x="5302250" y="54864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pPr eaLnBrk="1" hangingPunct="1"/>
            <a:r>
              <a:rPr lang="nb-NO" altLang="en-US" sz="4000" b="1" i="1" smtClean="0">
                <a:solidFill>
                  <a:srgbClr val="FFCC00"/>
                </a:solidFill>
              </a:rPr>
              <a:t>Causality</a:t>
            </a:r>
            <a:endParaRPr lang="en-US" altLang="en-US" sz="4000" b="1" i="1" smtClean="0">
              <a:solidFill>
                <a:srgbClr val="FFCC00"/>
              </a:solidFill>
            </a:endParaRPr>
          </a:p>
        </p:txBody>
      </p:sp>
      <p:sp>
        <p:nvSpPr>
          <p:cNvPr id="15363" name="Text Box 3"/>
          <p:cNvSpPr txBox="1">
            <a:spLocks noChangeArrowheads="1"/>
          </p:cNvSpPr>
          <p:nvPr/>
        </p:nvSpPr>
        <p:spPr bwMode="auto">
          <a:xfrm>
            <a:off x="304800" y="1524000"/>
            <a:ext cx="3505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chemeClr val="bg1"/>
                </a:solidFill>
              </a:rPr>
              <a:t>There is an Association between a risk factor and a certain disease!!</a:t>
            </a:r>
            <a:r>
              <a:rPr lang="nb-NO" altLang="en-US" sz="2400"/>
              <a:t>      </a:t>
            </a:r>
            <a:r>
              <a:rPr lang="nb-NO" altLang="en-US" sz="1800"/>
              <a:t> </a:t>
            </a:r>
            <a:endParaRPr lang="en-US" altLang="en-US" sz="1800"/>
          </a:p>
        </p:txBody>
      </p:sp>
      <p:sp>
        <p:nvSpPr>
          <p:cNvPr id="15364" name="Line 4"/>
          <p:cNvSpPr>
            <a:spLocks noChangeShapeType="1"/>
          </p:cNvSpPr>
          <p:nvPr/>
        </p:nvSpPr>
        <p:spPr bwMode="auto">
          <a:xfrm>
            <a:off x="3733800" y="2286000"/>
            <a:ext cx="1828800" cy="0"/>
          </a:xfrm>
          <a:prstGeom prst="line">
            <a:avLst/>
          </a:prstGeom>
          <a:noFill/>
          <a:ln w="57150">
            <a:solidFill>
              <a:srgbClr val="E10C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5" name="Text Box 5"/>
          <p:cNvSpPr txBox="1">
            <a:spLocks noChangeArrowheads="1"/>
          </p:cNvSpPr>
          <p:nvPr/>
        </p:nvSpPr>
        <p:spPr bwMode="auto">
          <a:xfrm>
            <a:off x="5791200" y="1905000"/>
            <a:ext cx="335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chemeClr val="bg1"/>
                </a:solidFill>
              </a:rPr>
              <a:t>Is it a true cause and effect relationship?</a:t>
            </a:r>
            <a:endParaRPr lang="en-US" altLang="en-US" sz="2400" b="1" i="1">
              <a:solidFill>
                <a:schemeClr val="bg1"/>
              </a:solidFill>
            </a:endParaRPr>
          </a:p>
        </p:txBody>
      </p:sp>
      <p:sp>
        <p:nvSpPr>
          <p:cNvPr id="15366" name="Text Box 6"/>
          <p:cNvSpPr txBox="1">
            <a:spLocks noChangeArrowheads="1"/>
          </p:cNvSpPr>
          <p:nvPr/>
        </p:nvSpPr>
        <p:spPr bwMode="auto">
          <a:xfrm>
            <a:off x="228600" y="3810000"/>
            <a:ext cx="762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chemeClr val="bg1"/>
                </a:solidFill>
              </a:rPr>
              <a:t>Hill’s Criteria for causality-</a:t>
            </a:r>
          </a:p>
          <a:p>
            <a:pPr eaLnBrk="1" hangingPunct="1">
              <a:spcBef>
                <a:spcPct val="50000"/>
              </a:spcBef>
              <a:buFontTx/>
              <a:buNone/>
            </a:pPr>
            <a:r>
              <a:rPr lang="nb-NO" altLang="en-US" sz="2400" b="1" i="1">
                <a:solidFill>
                  <a:srgbClr val="FFCC00"/>
                </a:solidFill>
              </a:rPr>
              <a:t>Strength        Consistency         Biologic plausibility</a:t>
            </a:r>
          </a:p>
          <a:p>
            <a:pPr eaLnBrk="1" hangingPunct="1">
              <a:spcBef>
                <a:spcPct val="50000"/>
              </a:spcBef>
              <a:buFontTx/>
              <a:buNone/>
            </a:pPr>
            <a:r>
              <a:rPr lang="nb-NO" altLang="en-US" sz="2400" b="1" i="1">
                <a:solidFill>
                  <a:srgbClr val="FFCC00"/>
                </a:solidFill>
              </a:rPr>
              <a:t>Temporality       Dose-response              Analogy </a:t>
            </a:r>
          </a:p>
          <a:p>
            <a:pPr eaLnBrk="1" hangingPunct="1">
              <a:spcBef>
                <a:spcPct val="50000"/>
              </a:spcBef>
              <a:buFontTx/>
              <a:buNone/>
            </a:pPr>
            <a:r>
              <a:rPr lang="nb-NO" altLang="en-US" sz="2400" b="1" i="1">
                <a:solidFill>
                  <a:srgbClr val="FFCC00"/>
                </a:solidFill>
              </a:rPr>
              <a:t>Specificity </a:t>
            </a:r>
            <a:endParaRPr lang="en-US" altLang="en-US" sz="2400" b="1" i="1">
              <a:solidFill>
                <a:srgbClr val="FFCC00"/>
              </a:solidFill>
            </a:endParaRPr>
          </a:p>
          <a:p>
            <a:pPr eaLnBrk="1" hangingPunct="1">
              <a:spcBef>
                <a:spcPct val="50000"/>
              </a:spcBef>
              <a:buFontTx/>
              <a:buNone/>
            </a:pPr>
            <a:endParaRPr lang="en-US" altLang="en-US" sz="2400" b="1" i="1">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2994"/>
    </mc:Choice>
    <mc:Fallback>
      <p:transition spd="slow" advTm="31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36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366">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366">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3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5362" grpId="0"/>
      <p:bldP spid="15363" grpId="0"/>
      <p:bldP spid="15365" grpId="0"/>
    </p:bldLst>
  </p:timing>
  <p:extLst>
    <p:ext uri="{3A86A75C-4F4B-4683-9AE1-C65F6400EC91}">
      <p14:laserTraceLst xmlns:p14="http://schemas.microsoft.com/office/powerpoint/2010/main">
        <p14:tracePtLst>
          <p14:tracePt t="7638" x="3956050" y="5772150"/>
          <p14:tracePt t="7644" x="3930650" y="5746750"/>
          <p14:tracePt t="7651" x="3892550" y="5708650"/>
          <p14:tracePt t="7661" x="3829050" y="5657850"/>
          <p14:tracePt t="7678" x="3714750" y="5562600"/>
          <p14:tracePt t="7694" x="3505200" y="5397500"/>
          <p14:tracePt t="7711" x="3327400" y="5302250"/>
          <p14:tracePt t="7745" x="2743200" y="5137150"/>
          <p14:tracePt t="7778" x="1905000" y="5162550"/>
          <p14:tracePt t="7811" x="1200150" y="5384800"/>
          <p14:tracePt t="7828" x="996950" y="5467350"/>
          <p14:tracePt t="7844" x="876300" y="5524500"/>
          <p14:tracePt t="7861" x="793750" y="5556250"/>
          <p14:tracePt t="7878" x="787400" y="5556250"/>
          <p14:tracePt t="7894" x="787400" y="5543550"/>
          <p14:tracePt t="8172" x="768350" y="5505450"/>
          <p14:tracePt t="8179" x="736600" y="5448300"/>
          <p14:tracePt t="8186" x="704850" y="5365750"/>
          <p14:tracePt t="8194" x="660400" y="5302250"/>
          <p14:tracePt t="8211" x="590550" y="5137150"/>
          <p14:tracePt t="8228" x="482600" y="4870450"/>
          <p14:tracePt t="8244" x="444500" y="4711700"/>
          <p14:tracePt t="8261" x="406400" y="4565650"/>
          <p14:tracePt t="8278" x="400050" y="4394200"/>
          <p14:tracePt t="8295" x="400050" y="4292600"/>
          <p14:tracePt t="8311" x="400050" y="4203700"/>
          <p14:tracePt t="8328" x="444500" y="4083050"/>
          <p14:tracePt t="8345" x="501650" y="4000500"/>
          <p14:tracePt t="8361" x="539750" y="3956050"/>
          <p14:tracePt t="8378" x="584200" y="3917950"/>
          <p14:tracePt t="8394" x="673100" y="3841750"/>
          <p14:tracePt t="8411" x="755650" y="3790950"/>
          <p14:tracePt t="8428" x="933450" y="3752850"/>
          <p14:tracePt t="8444" x="1060450" y="3740150"/>
          <p14:tracePt t="8461" x="1187450" y="3727450"/>
          <p14:tracePt t="8478" x="1422400" y="3759200"/>
          <p14:tracePt t="8494" x="1574800" y="3784600"/>
          <p14:tracePt t="8511" x="1720850" y="3841750"/>
          <p14:tracePt t="8528" x="1892300" y="3924300"/>
          <p14:tracePt t="8544" x="1987550" y="3968750"/>
          <p14:tracePt t="8561" x="2044700" y="4006850"/>
          <p14:tracePt t="8578" x="2089150" y="4032250"/>
          <p14:tracePt t="8595" x="2095500" y="4038600"/>
          <p14:tracePt t="8611" x="2101850" y="4038600"/>
          <p14:tracePt t="8673" x="2108200" y="4038600"/>
          <p14:tracePt t="8688" x="2120900" y="4038600"/>
          <p14:tracePt t="8694" x="2133600" y="4032250"/>
          <p14:tracePt t="8700" x="2139950" y="4032250"/>
          <p14:tracePt t="8711" x="2159000" y="4032250"/>
          <p14:tracePt t="8728" x="2222500" y="4019550"/>
          <p14:tracePt t="8744" x="2298700" y="4013200"/>
          <p14:tracePt t="8761" x="2393950" y="4013200"/>
          <p14:tracePt t="8778" x="2571750" y="4019550"/>
          <p14:tracePt t="8795" x="2679700" y="4044950"/>
          <p14:tracePt t="8811" x="2844800" y="4102100"/>
          <p14:tracePt t="8828" x="2978150" y="4133850"/>
          <p14:tracePt t="8844" x="3098800" y="4165600"/>
          <p14:tracePt t="8861" x="3206750" y="4210050"/>
          <p14:tracePt t="8878" x="3244850" y="4222750"/>
          <p14:tracePt t="8895" x="3257550" y="4235450"/>
          <p14:tracePt t="8911" x="3270250" y="4241800"/>
          <p14:tracePt t="8944" x="3270250" y="4248150"/>
          <p14:tracePt t="8979" x="3270250" y="4254500"/>
          <p14:tracePt t="9076" x="3276600" y="4254500"/>
          <p14:tracePt t="9083" x="3295650" y="4254500"/>
          <p14:tracePt t="9095" x="3308350" y="4254500"/>
          <p14:tracePt t="9111" x="3448050" y="4254500"/>
          <p14:tracePt t="9128" x="3587750" y="4267200"/>
          <p14:tracePt t="9144" x="3714750" y="4292600"/>
          <p14:tracePt t="9161" x="3848100" y="4311650"/>
          <p14:tracePt t="9178" x="3892550" y="4330700"/>
          <p14:tracePt t="9194" x="3917950" y="4343400"/>
          <p14:tracePt t="9211" x="3930650" y="4343400"/>
          <p14:tracePt t="9244" x="3937000" y="4349750"/>
          <p14:tracePt t="9264" x="3937000" y="4356100"/>
          <p14:tracePt t="9424" x="3930650" y="4356100"/>
          <p14:tracePt t="9479" x="3924300" y="4349750"/>
          <p14:tracePt t="9813" x="3917950" y="4349750"/>
          <p14:tracePt t="9841" x="3911600" y="4343400"/>
          <p14:tracePt t="9876" x="3905250" y="4343400"/>
          <p14:tracePt t="10168" x="3898900" y="4343400"/>
          <p14:tracePt t="10182" x="3892550" y="4343400"/>
          <p14:tracePt t="10189" x="3879850" y="4343400"/>
          <p14:tracePt t="10197" x="3873500" y="4343400"/>
          <p14:tracePt t="10211" x="3829050" y="4343400"/>
          <p14:tracePt t="10228" x="3733800" y="4343400"/>
          <p14:tracePt t="10244" x="3581400" y="4324350"/>
          <p14:tracePt t="10261" x="3276600" y="4298950"/>
          <p14:tracePt t="10295" x="2514600" y="4216400"/>
          <p14:tracePt t="10328" x="1733550" y="4159250"/>
          <p14:tracePt t="10363" x="666750" y="4102100"/>
          <p14:tracePt t="10378" x="463550" y="4070350"/>
          <p14:tracePt t="10395" x="342900" y="4044950"/>
          <p14:tracePt t="10411" x="241300" y="4025900"/>
          <p14:tracePt t="10428" x="222250" y="4019550"/>
          <p14:tracePt t="10445" x="215900" y="4013200"/>
          <p14:tracePt t="10461" x="215900" y="4006850"/>
          <p14:tracePt t="10508" x="209550" y="4006850"/>
          <p14:tracePt t="10788" x="215900" y="4013200"/>
          <p14:tracePt t="10801" x="215900" y="4019550"/>
          <p14:tracePt t="10809" x="215900" y="4032250"/>
          <p14:tracePt t="10821" x="222250" y="4038600"/>
          <p14:tracePt t="10829" x="222250" y="4051300"/>
          <p14:tracePt t="10845" x="228600" y="4057650"/>
          <p14:tracePt t="10861" x="228600" y="4070350"/>
          <p14:tracePt t="10878" x="234950" y="4083050"/>
          <p14:tracePt t="10895" x="241300" y="4095750"/>
          <p14:tracePt t="10912" x="247650" y="4108450"/>
          <p14:tracePt t="10928" x="260350" y="4114800"/>
          <p14:tracePt t="10945" x="266700" y="4133850"/>
          <p14:tracePt t="10961" x="279400" y="4152900"/>
          <p14:tracePt t="10978" x="285750" y="4152900"/>
          <p14:tracePt t="10994" x="298450" y="4165600"/>
          <p14:tracePt t="11011" x="317500" y="4178300"/>
          <p14:tracePt t="11028" x="336550" y="4191000"/>
          <p14:tracePt t="11044" x="368300" y="4203700"/>
          <p14:tracePt t="11061" x="381000" y="4216400"/>
          <p14:tracePt t="11078" x="400050" y="4222750"/>
          <p14:tracePt t="11095" x="412750" y="4222750"/>
          <p14:tracePt t="11949" x="406400" y="4222750"/>
          <p14:tracePt t="12151" x="412750" y="4222750"/>
          <p14:tracePt t="12762" x="431800" y="4229100"/>
          <p14:tracePt t="12770" x="457200" y="4229100"/>
          <p14:tracePt t="12778" x="469900" y="4229100"/>
          <p14:tracePt t="12795" x="514350" y="4229100"/>
          <p14:tracePt t="12811" x="571500" y="4229100"/>
          <p14:tracePt t="12828" x="603250" y="4229100"/>
          <p14:tracePt t="12845" x="647700" y="4229100"/>
          <p14:tracePt t="12878" x="723900" y="4210050"/>
          <p14:tracePt t="12911" x="793750" y="4178300"/>
          <p14:tracePt t="12945" x="819150" y="4146550"/>
          <p14:tracePt t="12961" x="825500" y="4146550"/>
          <p14:tracePt t="13055" x="825500" y="4140200"/>
          <p14:tracePt t="14085" x="831850" y="4140200"/>
          <p14:tracePt t="16731" x="831850" y="4133850"/>
          <p14:tracePt t="16738" x="838200" y="4121150"/>
          <p14:tracePt t="16745" x="844550" y="4108450"/>
          <p14:tracePt t="16761" x="844550" y="4095750"/>
          <p14:tracePt t="16778" x="850900" y="4064000"/>
          <p14:tracePt t="16795" x="876300" y="3981450"/>
          <p14:tracePt t="16811" x="908050" y="3879850"/>
          <p14:tracePt t="16828" x="996950" y="3676650"/>
          <p14:tracePt t="16861" x="1136650" y="3467100"/>
          <p14:tracePt t="16895" x="1225550" y="3371850"/>
          <p14:tracePt t="16928" x="1314450" y="3371850"/>
          <p14:tracePt t="16945" x="1358900" y="3403600"/>
          <p14:tracePt t="16962" x="1441450" y="3454400"/>
          <p14:tracePt t="16979" x="1504950" y="3505200"/>
          <p14:tracePt t="16995" x="1606550" y="3587750"/>
          <p14:tracePt t="17012" x="1663700" y="3644900"/>
          <p14:tracePt t="17028" x="1708150" y="3695700"/>
          <p14:tracePt t="17045" x="1739900" y="3759200"/>
          <p14:tracePt t="17062" x="1746250" y="3784600"/>
          <p14:tracePt t="17078" x="1746250" y="3816350"/>
          <p14:tracePt t="17095" x="1746250" y="3835400"/>
          <p14:tracePt t="17112" x="1746250" y="3867150"/>
          <p14:tracePt t="17128" x="1727200" y="3905250"/>
          <p14:tracePt t="17145" x="1708150" y="3924300"/>
          <p14:tracePt t="17162" x="1682750" y="3949700"/>
          <p14:tracePt t="17178" x="1657350" y="3968750"/>
          <p14:tracePt t="17195" x="1644650" y="3968750"/>
          <p14:tracePt t="17212" x="1638300" y="3975100"/>
          <p14:tracePt t="17228" x="1631950" y="3981450"/>
          <p14:tracePt t="17245" x="1587500" y="3987800"/>
          <p14:tracePt t="17261" x="1555750" y="4006850"/>
          <p14:tracePt t="17278" x="1504950" y="4019550"/>
          <p14:tracePt t="17295" x="1435100" y="4038600"/>
          <p14:tracePt t="17311" x="1409700" y="4051300"/>
          <p14:tracePt t="17328" x="1397000" y="4057650"/>
          <p14:tracePt t="17345" x="1384300" y="4064000"/>
          <p14:tracePt t="17378" x="1377950" y="4070350"/>
          <p14:tracePt t="17395" x="1333500" y="4076700"/>
          <p14:tracePt t="17412" x="1231900" y="4083050"/>
          <p14:tracePt t="17428" x="1193800" y="4089400"/>
          <p14:tracePt t="17445" x="1168400" y="4089400"/>
          <p14:tracePt t="17461" x="1162050" y="4089400"/>
          <p14:tracePt t="17518" x="1149350" y="4089400"/>
          <p14:tracePt t="23712" x="1149350" y="4083050"/>
          <p14:tracePt t="23726" x="1149350" y="4076700"/>
          <p14:tracePt t="23733" x="1149350" y="4064000"/>
          <p14:tracePt t="23745" x="1149350" y="4057650"/>
          <p14:tracePt t="23762" x="1162050" y="4013200"/>
          <p14:tracePt t="23779" x="1168400" y="3968750"/>
          <p14:tracePt t="23795" x="1193800" y="3892550"/>
          <p14:tracePt t="23829" x="1231900" y="3790950"/>
          <p14:tracePt t="23862" x="1301750" y="3657600"/>
          <p14:tracePt t="23895" x="1473200" y="3371850"/>
          <p14:tracePt t="23912" x="1555750" y="3244850"/>
          <p14:tracePt t="23929" x="1657350" y="3079750"/>
          <p14:tracePt t="23946" x="1701800" y="3009900"/>
          <p14:tracePt t="23962" x="1727200" y="2952750"/>
          <p14:tracePt t="23979" x="1746250" y="2914650"/>
          <p14:tracePt t="23996" x="1778000" y="2882900"/>
          <p14:tracePt t="24012" x="1841500" y="2800350"/>
          <p14:tracePt t="24029" x="1898650" y="2743200"/>
          <p14:tracePt t="24046" x="1987550" y="2667000"/>
          <p14:tracePt t="24062" x="2025650" y="2641600"/>
          <p14:tracePt t="24078" x="2044700" y="2622550"/>
          <p14:tracePt t="24095" x="2057400" y="2616200"/>
          <p14:tracePt t="24129" x="2070100" y="2609850"/>
          <p14:tracePt t="24145" x="2089150" y="2609850"/>
          <p14:tracePt t="24162" x="2108200" y="2603500"/>
          <p14:tracePt t="24179" x="2139950" y="2603500"/>
          <p14:tracePt t="24196" x="2165350" y="2603500"/>
          <p14:tracePt t="24212" x="2184400" y="2609850"/>
          <p14:tracePt t="24229" x="2184400" y="2622550"/>
          <p14:tracePt t="24246" x="2197100" y="2628900"/>
          <p14:tracePt t="24262" x="2203450" y="2647950"/>
          <p14:tracePt t="24279" x="2216150" y="2679700"/>
          <p14:tracePt t="24295" x="2222500" y="2711450"/>
          <p14:tracePt t="24312" x="2228850" y="2794000"/>
          <p14:tracePt t="24329" x="2228850" y="2851150"/>
          <p14:tracePt t="24345" x="2209800" y="2921000"/>
          <p14:tracePt t="24362" x="2171700" y="2997200"/>
          <p14:tracePt t="24379" x="2152650" y="3041650"/>
          <p14:tracePt t="24395" x="2120900" y="3086100"/>
          <p14:tracePt t="24412" x="2089150" y="3111500"/>
          <p14:tracePt t="24428" x="2070100" y="3124200"/>
          <p14:tracePt t="24446" x="2025650" y="3155950"/>
          <p14:tracePt t="24462" x="1974850" y="3175000"/>
          <p14:tracePt t="24479" x="1905000" y="3200400"/>
          <p14:tracePt t="24496" x="1854200" y="3206750"/>
          <p14:tracePt t="24512" x="1822450" y="3213100"/>
          <p14:tracePt t="24529" x="1771650" y="3213100"/>
          <p14:tracePt t="24545" x="1746250" y="3213100"/>
          <p14:tracePt t="24562" x="1708150" y="3200400"/>
          <p14:tracePt t="24579" x="1682750" y="3194050"/>
          <p14:tracePt t="24596" x="1657350" y="3175000"/>
          <p14:tracePt t="24612" x="1651000" y="3168650"/>
          <p14:tracePt t="24628" x="1644650" y="3162300"/>
          <p14:tracePt t="24645" x="1644650" y="3155950"/>
          <p14:tracePt t="24700" x="1638300" y="3155950"/>
          <p14:tracePt t="24708" x="1631950" y="3155950"/>
          <p14:tracePt t="26011" x="1631950" y="3149600"/>
          <p14:tracePt t="26018" x="1638300" y="3143250"/>
          <p14:tracePt t="26029" x="1657350" y="3124200"/>
          <p14:tracePt t="26045" x="1708150" y="3060700"/>
          <p14:tracePt t="26062" x="1752600" y="3003550"/>
          <p14:tracePt t="26079" x="1809750" y="2933700"/>
          <p14:tracePt t="26096" x="1905000" y="2851150"/>
          <p14:tracePt t="26112" x="1974850" y="2806700"/>
          <p14:tracePt t="26145" x="2228850" y="2774950"/>
          <p14:tracePt t="26179" x="2489200" y="2863850"/>
          <p14:tracePt t="26212" x="2654300" y="2965450"/>
          <p14:tracePt t="26229" x="2698750" y="3003550"/>
          <p14:tracePt t="26246" x="2749550" y="3041650"/>
          <p14:tracePt t="26262" x="2755900" y="3067050"/>
          <p14:tracePt t="26279" x="2762250" y="3079750"/>
          <p14:tracePt t="26295" x="2768600" y="3086100"/>
          <p14:tracePt t="26312" x="2774950" y="3098800"/>
          <p14:tracePt t="26329" x="2774950" y="3105150"/>
          <p14:tracePt t="26345" x="2774950" y="3111500"/>
          <p14:tracePt t="26400" x="2787650" y="3105150"/>
          <p14:tracePt t="26408" x="2800350" y="3092450"/>
          <p14:tracePt t="26414" x="2819400" y="3092450"/>
          <p14:tracePt t="26429" x="2863850" y="3079750"/>
          <p14:tracePt t="26446" x="2965450" y="3054350"/>
          <p14:tracePt t="26462" x="3219450" y="3028950"/>
          <p14:tracePt t="26479" x="3422650" y="3022600"/>
          <p14:tracePt t="26496" x="3619500" y="3022600"/>
          <p14:tracePt t="26512" x="3898900" y="3041650"/>
          <p14:tracePt t="26529" x="3994150" y="3048000"/>
          <p14:tracePt t="26546" x="4108450" y="3067050"/>
          <p14:tracePt t="26562" x="4152900" y="3073400"/>
          <p14:tracePt t="26579" x="4171950" y="3079750"/>
          <p14:tracePt t="26595" x="4178300" y="3079750"/>
          <p14:tracePt t="26699" x="4178300" y="3086100"/>
          <p14:tracePt t="26755" x="4171950" y="3086100"/>
          <p14:tracePt t="26770" x="4165600" y="3086100"/>
          <p14:tracePt t="26818" x="4159250" y="3086100"/>
          <p14:tracePt t="27054" x="4146550" y="3092450"/>
          <p14:tracePt t="27061" x="4133850" y="3092450"/>
          <p14:tracePt t="27068" x="4114800" y="3111500"/>
          <p14:tracePt t="27079" x="4095750" y="3124200"/>
          <p14:tracePt t="27112" x="3968750" y="3213100"/>
          <p14:tracePt t="27146" x="3816350" y="3289300"/>
          <p14:tracePt t="27179" x="3670300" y="3333750"/>
          <p14:tracePt t="27195" x="3613150" y="3352800"/>
          <p14:tracePt t="27212" x="3549650" y="3371850"/>
          <p14:tracePt t="27229" x="3416300" y="3409950"/>
          <p14:tracePt t="27246" x="3333750" y="3435350"/>
          <p14:tracePt t="27262" x="3251200" y="3467100"/>
          <p14:tracePt t="27279" x="3219450" y="3486150"/>
          <p14:tracePt t="27295" x="3206750" y="3486150"/>
          <p14:tracePt t="27312" x="3194050" y="3486150"/>
          <p14:tracePt t="27353" x="3181350" y="3486150"/>
          <p14:tracePt t="27362" x="3175000" y="3486150"/>
          <p14:tracePt t="27379" x="3136900" y="3492500"/>
          <p14:tracePt t="27395" x="2997200" y="3511550"/>
          <p14:tracePt t="27412" x="2863850" y="3517900"/>
          <p14:tracePt t="27429" x="2736850" y="3530600"/>
          <p14:tracePt t="27446" x="2654300" y="3549650"/>
          <p14:tracePt t="27462" x="2603500" y="3568700"/>
          <p14:tracePt t="27479" x="2520950" y="3587750"/>
          <p14:tracePt t="27496" x="2463800" y="3600450"/>
          <p14:tracePt t="27512" x="2393950" y="3606800"/>
          <p14:tracePt t="27529" x="2349500" y="3613150"/>
          <p14:tracePt t="27546" x="2311400" y="3619500"/>
          <p14:tracePt t="27562" x="2273300" y="3619500"/>
          <p14:tracePt t="27579" x="2260600" y="3619500"/>
          <p14:tracePt t="27596" x="2254250" y="3619500"/>
          <p14:tracePt t="28203" x="2247900" y="3632200"/>
          <p14:tracePt t="28210" x="2241550" y="3663950"/>
          <p14:tracePt t="28217" x="2228850" y="3689350"/>
          <p14:tracePt t="28229" x="2216150" y="3714750"/>
          <p14:tracePt t="28245" x="2165350" y="3829050"/>
          <p14:tracePt t="28262" x="2133600" y="3886200"/>
          <p14:tracePt t="28279" x="2108200" y="3949700"/>
          <p14:tracePt t="28296" x="2089150" y="3975100"/>
          <p14:tracePt t="28329" x="2076450" y="3987800"/>
          <p14:tracePt t="28396" x="2070100" y="3987800"/>
          <p14:tracePt t="28412" x="2063750" y="3994150"/>
          <p14:tracePt t="28429" x="2057400" y="3994150"/>
          <p14:tracePt t="28446" x="2044700" y="4006850"/>
          <p14:tracePt t="28927" x="2038350" y="4006850"/>
          <p14:tracePt t="28954" x="2032000" y="4006850"/>
          <p14:tracePt t="29018" x="2038350" y="4013200"/>
          <p14:tracePt t="29023" x="2044700" y="4013200"/>
          <p14:tracePt t="29033" x="2057400" y="4013200"/>
          <p14:tracePt t="29046" x="2082800" y="4025900"/>
          <p14:tracePt t="29079" x="2197100" y="4070350"/>
          <p14:tracePt t="29112" x="2425700" y="4159250"/>
          <p14:tracePt t="29146" x="2736850" y="4254500"/>
          <p14:tracePt t="29162" x="2857500" y="4298950"/>
          <p14:tracePt t="29179" x="2908300" y="4318000"/>
          <p14:tracePt t="29196" x="2927350" y="4330700"/>
          <p14:tracePt t="29212" x="2940050" y="4337050"/>
          <p14:tracePt t="29246" x="2946400" y="4337050"/>
          <p14:tracePt t="29329" x="2940050" y="4337050"/>
          <p14:tracePt t="29336" x="2933700" y="4337050"/>
          <p14:tracePt t="29345" x="2921000" y="4337050"/>
          <p14:tracePt t="29362" x="2882900" y="4324350"/>
          <p14:tracePt t="29379" x="2781300" y="4292600"/>
          <p14:tracePt t="29396" x="2698750" y="4273550"/>
          <p14:tracePt t="29412" x="2597150" y="4248150"/>
          <p14:tracePt t="29429" x="2463800" y="4222750"/>
          <p14:tracePt t="29445" x="2393950" y="4197350"/>
          <p14:tracePt t="29462" x="2298700" y="4178300"/>
          <p14:tracePt t="29479" x="2241550" y="4159250"/>
          <p14:tracePt t="29496" x="2139950" y="4152900"/>
          <p14:tracePt t="29512" x="2082800" y="4146550"/>
          <p14:tracePt t="29529" x="2032000" y="4140200"/>
          <p14:tracePt t="29545" x="2000250" y="4133850"/>
          <p14:tracePt t="29562" x="1993900" y="4127500"/>
          <p14:tracePt t="29601" x="1993900" y="4121150"/>
          <p14:tracePt t="29612" x="2006600" y="4121150"/>
          <p14:tracePt t="29629" x="2057400" y="4108450"/>
          <p14:tracePt t="29646" x="2139950" y="4102100"/>
          <p14:tracePt t="29663" x="2260600" y="4083050"/>
          <p14:tracePt t="29679" x="2349500" y="4076700"/>
          <p14:tracePt t="29696" x="2425700" y="4076700"/>
          <p14:tracePt t="29712" x="2514600" y="4095750"/>
          <p14:tracePt t="29729" x="2628900" y="4140200"/>
          <p14:tracePt t="29746" x="2692400" y="4165600"/>
          <p14:tracePt t="29762" x="2743200" y="4203700"/>
          <p14:tracePt t="29779" x="2755900" y="4229100"/>
          <p14:tracePt t="29795" x="2768600" y="4241800"/>
          <p14:tracePt t="29812" x="2774950" y="4254500"/>
          <p14:tracePt t="29829" x="2774950" y="4260850"/>
          <p14:tracePt t="29846" x="2781300" y="4260850"/>
          <p14:tracePt t="29928" x="2781300" y="4267200"/>
          <p14:tracePt t="30478" x="2781300" y="4273550"/>
          <p14:tracePt t="30617" x="2781300" y="4279900"/>
          <p14:tracePt t="30686" x="2787650" y="4279900"/>
          <p14:tracePt t="30742" x="2787650" y="4286250"/>
          <p14:tracePt t="30826" x="2794000" y="4292600"/>
          <p14:tracePt t="31020" x="2794000" y="4286250"/>
          <p14:tracePt t="32877" x="2781300" y="4286250"/>
          <p14:tracePt t="32883" x="2762250" y="4286250"/>
          <p14:tracePt t="32896" x="2743200" y="4286250"/>
          <p14:tracePt t="32913" x="2705100" y="4267200"/>
          <p14:tracePt t="32929" x="2686050" y="4260850"/>
          <p14:tracePt t="32946" x="2673350" y="4260850"/>
          <p14:tracePt t="32963" x="2628900" y="4260850"/>
          <p14:tracePt t="32996" x="2501900" y="4235450"/>
          <p14:tracePt t="33029" x="2324100" y="4216400"/>
          <p14:tracePt t="33063" x="2197100" y="4222750"/>
          <p14:tracePt t="33079" x="2120900" y="4235450"/>
          <p14:tracePt t="33096" x="2063750" y="4235450"/>
          <p14:tracePt t="33112" x="2012950" y="4235450"/>
          <p14:tracePt t="33129" x="1924050" y="4235450"/>
          <p14:tracePt t="33146" x="1866900" y="4241800"/>
          <p14:tracePt t="33162" x="1784350" y="4254500"/>
          <p14:tracePt t="33179" x="1739900" y="4254500"/>
          <p14:tracePt t="33196" x="1682750" y="4273550"/>
          <p14:tracePt t="33213" x="1638300" y="4286250"/>
          <p14:tracePt t="33229" x="1600200" y="4292600"/>
          <p14:tracePt t="33246" x="1530350" y="4318000"/>
          <p14:tracePt t="33263" x="1504950" y="4330700"/>
          <p14:tracePt t="33279" x="1479550" y="4337050"/>
          <p14:tracePt t="33296" x="1454150" y="4368800"/>
          <p14:tracePt t="33313" x="1441450" y="4400550"/>
          <p14:tracePt t="33315" x="1435100" y="4425950"/>
          <p14:tracePt t="33329" x="1422400" y="4508500"/>
          <p14:tracePt t="33346" x="1422400" y="4591050"/>
          <p14:tracePt t="33363" x="1422400" y="4743450"/>
          <p14:tracePt t="33379" x="1447800" y="4845050"/>
          <p14:tracePt t="33396" x="1485900" y="4959350"/>
          <p14:tracePt t="33412" x="1568450" y="5137150"/>
          <p14:tracePt t="33429" x="1625600" y="5270500"/>
          <p14:tracePt t="33446" x="1695450" y="5410200"/>
          <p14:tracePt t="33462" x="1733550" y="5492750"/>
          <p14:tracePt t="33479" x="1765300" y="5556250"/>
          <p14:tracePt t="33496" x="1797050" y="5600700"/>
          <p14:tracePt t="33512" x="1854200" y="5645150"/>
          <p14:tracePt t="33529" x="1930400" y="5664200"/>
          <p14:tracePt t="33546" x="2082800" y="5689600"/>
          <p14:tracePt t="33563" x="2209800" y="5689600"/>
          <p14:tracePt t="33579" x="2362200" y="5676900"/>
          <p14:tracePt t="33596" x="2533650" y="5645150"/>
          <p14:tracePt t="33612" x="2635250" y="5613400"/>
          <p14:tracePt t="33629" x="3194050" y="5403850"/>
          <p14:tracePt t="33646" x="3333750" y="5346700"/>
          <p14:tracePt t="33662" x="3498850" y="5245100"/>
          <p14:tracePt t="33679" x="3587750" y="5175250"/>
          <p14:tracePt t="33696" x="3663950" y="5086350"/>
          <p14:tracePt t="33713" x="3797300" y="4940300"/>
          <p14:tracePt t="33729" x="3873500" y="4851400"/>
          <p14:tracePt t="33746" x="3949700" y="4781550"/>
          <p14:tracePt t="33763" x="4019550" y="4711700"/>
          <p14:tracePt t="33779" x="4051300" y="4673600"/>
          <p14:tracePt t="33796" x="4089400" y="4616450"/>
          <p14:tracePt t="33812" x="4108450" y="4603750"/>
          <p14:tracePt t="33829" x="4114800" y="4591050"/>
          <p14:tracePt t="33846" x="4114800" y="4584700"/>
          <p14:tracePt t="33879" x="4114800" y="4578350"/>
          <p14:tracePt t="33896" x="4070350" y="4559300"/>
          <p14:tracePt t="33912" x="3975100" y="4502150"/>
          <p14:tracePt t="33929" x="3752850" y="4400550"/>
          <p14:tracePt t="33946" x="3613150" y="4356100"/>
          <p14:tracePt t="33962" x="3340100" y="4305300"/>
          <p14:tracePt t="33979" x="3200400" y="4286250"/>
          <p14:tracePt t="33996" x="2990850" y="4260850"/>
          <p14:tracePt t="34012" x="2806700" y="4260850"/>
          <p14:tracePt t="34029" x="2647950" y="4254500"/>
          <p14:tracePt t="34046" x="2470150" y="4248150"/>
          <p14:tracePt t="34063" x="2362200" y="4241800"/>
          <p14:tracePt t="34079" x="2273300" y="4241800"/>
          <p14:tracePt t="34096" x="2171700" y="4229100"/>
          <p14:tracePt t="34113" x="2127250" y="4229100"/>
          <p14:tracePt t="34129" x="2076450" y="4241800"/>
          <p14:tracePt t="34146" x="2038350" y="4260850"/>
          <p14:tracePt t="34163" x="1993900" y="4286250"/>
          <p14:tracePt t="34179" x="1968500" y="4292600"/>
          <p14:tracePt t="34196" x="1949450" y="4305300"/>
          <p14:tracePt t="34212" x="1943100" y="4311650"/>
          <p14:tracePt t="34246" x="1936750" y="4324350"/>
          <p14:tracePt t="34263" x="1924050" y="4337050"/>
          <p14:tracePt t="34279" x="1917700" y="4356100"/>
          <p14:tracePt t="34296" x="1917700" y="4368800"/>
          <p14:tracePt t="54765" x="1885950" y="4368800"/>
          <p14:tracePt t="54772" x="1841500" y="4368800"/>
          <p14:tracePt t="54780" x="1784350" y="4368800"/>
          <p14:tracePt t="54797" x="1670050" y="4362450"/>
          <p14:tracePt t="54814" x="1454150" y="4337050"/>
          <p14:tracePt t="54831" x="1314450" y="4337050"/>
          <p14:tracePt t="54847" x="1200150" y="4337050"/>
          <p14:tracePt t="54881" x="971550" y="4343400"/>
          <p14:tracePt t="54914" x="825500" y="4362450"/>
          <p14:tracePt t="54947" x="793750" y="4368800"/>
          <p14:tracePt t="54974" x="787400" y="4368800"/>
          <p14:tracePt t="54981" x="774700" y="4381500"/>
          <p14:tracePt t="54997" x="768350" y="4394200"/>
          <p14:tracePt t="55014" x="755650" y="4394200"/>
          <p14:tracePt t="55030" x="749300" y="4406900"/>
          <p14:tracePt t="55047" x="742950" y="4406900"/>
          <p14:tracePt t="55085" x="736600" y="4413250"/>
          <p14:tracePt t="55097" x="723900" y="4419600"/>
          <p14:tracePt t="55114" x="704850" y="4425950"/>
          <p14:tracePt t="55131" x="692150" y="4432300"/>
          <p14:tracePt t="55147" x="673100" y="4432300"/>
          <p14:tracePt t="55164" x="666750" y="4432300"/>
          <p14:tracePt t="55181" x="666750" y="4438650"/>
          <p14:tracePt t="55259" x="666750" y="4445000"/>
          <p14:tracePt t="55280" x="666750" y="4451350"/>
          <p14:tracePt t="55286" x="666750" y="4457700"/>
          <p14:tracePt t="55297" x="666750" y="4464050"/>
          <p14:tracePt t="55314" x="673100" y="4495800"/>
          <p14:tracePt t="55330" x="679450" y="4521200"/>
          <p14:tracePt t="55347" x="685800" y="4552950"/>
          <p14:tracePt t="55363" x="698500" y="4603750"/>
          <p14:tracePt t="55380" x="698500" y="4629150"/>
          <p14:tracePt t="55397" x="717550" y="4679950"/>
          <p14:tracePt t="55414" x="736600" y="4705350"/>
          <p14:tracePt t="55431" x="762000" y="4737100"/>
          <p14:tracePt t="55433" x="762000" y="4743450"/>
          <p14:tracePt t="55447" x="793750" y="4775200"/>
          <p14:tracePt t="55464" x="825500" y="4794250"/>
          <p14:tracePt t="55480" x="857250" y="4806950"/>
          <p14:tracePt t="55497" x="933450" y="4832350"/>
          <p14:tracePt t="55514" x="971550" y="4845050"/>
          <p14:tracePt t="55530" x="1047750" y="4857750"/>
          <p14:tracePt t="55547" x="1098550" y="4857750"/>
          <p14:tracePt t="55564" x="1174750" y="4857750"/>
          <p14:tracePt t="55581" x="1238250" y="4845050"/>
          <p14:tracePt t="55597" x="1301750" y="4832350"/>
          <p14:tracePt t="55614" x="1390650" y="4806950"/>
          <p14:tracePt t="55631" x="1428750" y="4787900"/>
          <p14:tracePt t="55647" x="1460500" y="4762500"/>
          <p14:tracePt t="55664" x="1511300" y="4724400"/>
          <p14:tracePt t="55680" x="1543050" y="4699000"/>
          <p14:tracePt t="55697" x="1555750" y="4673600"/>
          <p14:tracePt t="55713" x="1562100" y="4660900"/>
          <p14:tracePt t="55786" x="1562100" y="4654550"/>
          <p14:tracePt t="55800" x="1555750" y="4635500"/>
          <p14:tracePt t="55807" x="1549400" y="4622800"/>
          <p14:tracePt t="55815" x="1530350" y="4597400"/>
          <p14:tracePt t="55830" x="1498600" y="4552950"/>
          <p14:tracePt t="55847" x="1460500" y="4521200"/>
          <p14:tracePt t="55863" x="1377950" y="4476750"/>
          <p14:tracePt t="55880" x="1320800" y="4445000"/>
          <p14:tracePt t="55897" x="1238250" y="4432300"/>
          <p14:tracePt t="55913" x="1136650" y="4400550"/>
          <p14:tracePt t="55930" x="1066800" y="4387850"/>
          <p14:tracePt t="55947" x="984250" y="4368800"/>
          <p14:tracePt t="55963" x="933450" y="4356100"/>
          <p14:tracePt t="55980" x="889000" y="4349750"/>
          <p14:tracePt t="55997" x="838200" y="4349750"/>
          <p14:tracePt t="56013" x="812800" y="4349750"/>
          <p14:tracePt t="56030" x="774700" y="4349750"/>
          <p14:tracePt t="56047" x="755650" y="4349750"/>
          <p14:tracePt t="56064" x="736600" y="4356100"/>
          <p14:tracePt t="56080" x="704850" y="4381500"/>
          <p14:tracePt t="56097" x="685800" y="4387850"/>
          <p14:tracePt t="56113" x="660400" y="4406900"/>
          <p14:tracePt t="56131" x="635000" y="4445000"/>
          <p14:tracePt t="56147" x="622300" y="4470400"/>
          <p14:tracePt t="56164" x="615950" y="4502150"/>
          <p14:tracePt t="56180" x="609600" y="4514850"/>
          <p14:tracePt t="56197" x="609600" y="4546600"/>
          <p14:tracePt t="56214" x="609600" y="4572000"/>
          <p14:tracePt t="56231" x="622300" y="4597400"/>
          <p14:tracePt t="56247" x="628650" y="4660900"/>
          <p14:tracePt t="56264" x="647700" y="4692650"/>
          <p14:tracePt t="56280" x="673100" y="4743450"/>
          <p14:tracePt t="56297" x="692150" y="4762500"/>
          <p14:tracePt t="56314" x="704850" y="4781550"/>
          <p14:tracePt t="56330" x="742950" y="4806950"/>
          <p14:tracePt t="56347" x="774700" y="4826000"/>
          <p14:tracePt t="56363" x="844550" y="4845050"/>
          <p14:tracePt t="56381" x="927100" y="4851400"/>
          <p14:tracePt t="56397" x="996950" y="4864100"/>
          <p14:tracePt t="56414" x="1073150" y="4864100"/>
          <p14:tracePt t="56430" x="1123950" y="4864100"/>
          <p14:tracePt t="56447" x="1155700" y="4864100"/>
          <p14:tracePt t="56464" x="1219200" y="4857750"/>
          <p14:tracePt t="56480" x="1270000" y="4845050"/>
          <p14:tracePt t="56497" x="1333500" y="4826000"/>
          <p14:tracePt t="56514" x="1377950" y="4813300"/>
          <p14:tracePt t="56531" x="1416050" y="4800600"/>
          <p14:tracePt t="56547" x="1447800" y="4775200"/>
          <p14:tracePt t="56564" x="1460500" y="4762500"/>
          <p14:tracePt t="56580" x="1473200" y="4749800"/>
          <p14:tracePt t="56597" x="1479550" y="4743450"/>
          <p14:tracePt t="56636" x="1479550" y="4737100"/>
          <p14:tracePt t="56647" x="1479550" y="4724400"/>
          <p14:tracePt t="56664" x="1460500" y="4673600"/>
          <p14:tracePt t="56681" x="1447800" y="4635500"/>
          <p14:tracePt t="56697" x="1435100" y="4597400"/>
          <p14:tracePt t="56714" x="1416050" y="4565650"/>
          <p14:tracePt t="56731" x="1403350" y="4552950"/>
          <p14:tracePt t="56747" x="1358900" y="4521200"/>
          <p14:tracePt t="56764" x="1314450" y="4508500"/>
          <p14:tracePt t="56781" x="1263650" y="4489450"/>
          <p14:tracePt t="56797" x="1174750" y="4457700"/>
          <p14:tracePt t="56814" x="1130300" y="4445000"/>
          <p14:tracePt t="56830" x="1073150" y="4425950"/>
          <p14:tracePt t="56847" x="1041400" y="4419600"/>
          <p14:tracePt t="56864" x="1016000" y="4413250"/>
          <p14:tracePt t="56881" x="977900" y="4413250"/>
          <p14:tracePt t="56897" x="952500" y="4406900"/>
          <p14:tracePt t="56914" x="939800" y="4406900"/>
          <p14:tracePt t="56930" x="920750" y="4400550"/>
          <p14:tracePt t="56947" x="914400" y="4400550"/>
          <p14:tracePt t="56998" x="908050" y="4400550"/>
          <p14:tracePt t="57841" x="901700" y="4400550"/>
          <p14:tracePt t="57847" x="882650" y="4406900"/>
          <p14:tracePt t="57854" x="863600" y="4413250"/>
          <p14:tracePt t="57864" x="838200" y="4413250"/>
          <p14:tracePt t="57880" x="800100" y="4425950"/>
          <p14:tracePt t="57897" x="730250" y="4432300"/>
          <p14:tracePt t="57914" x="704850" y="4432300"/>
          <p14:tracePt t="57947" x="654050" y="4451350"/>
          <p14:tracePt t="57980" x="615950" y="4489450"/>
          <p14:tracePt t="58014" x="596900" y="4552950"/>
          <p14:tracePt t="58031" x="596900" y="4603750"/>
          <p14:tracePt t="58047" x="603250" y="4641850"/>
          <p14:tracePt t="58064" x="635000" y="4692650"/>
          <p14:tracePt t="58080" x="660400" y="4730750"/>
          <p14:tracePt t="58097" x="692150" y="4756150"/>
          <p14:tracePt t="58114" x="755650" y="4800600"/>
          <p14:tracePt t="58130" x="793750" y="4826000"/>
          <p14:tracePt t="58147" x="844550" y="4851400"/>
          <p14:tracePt t="58164" x="869950" y="4857750"/>
          <p14:tracePt t="58181" x="889000" y="4857750"/>
          <p14:tracePt t="58197" x="901700" y="4870450"/>
          <p14:tracePt t="58214" x="908050" y="4870450"/>
          <p14:tracePt t="58230" x="914400" y="4870450"/>
          <p14:tracePt t="58247" x="920750" y="4870450"/>
          <p14:tracePt t="58264" x="920750" y="4864100"/>
          <p14:tracePt t="60351" x="933450" y="4864100"/>
          <p14:tracePt t="60358" x="958850" y="4851400"/>
          <p14:tracePt t="60365" x="984250" y="4838700"/>
          <p14:tracePt t="60380" x="1035050" y="4826000"/>
          <p14:tracePt t="60398" x="1073150" y="4819650"/>
          <p14:tracePt t="60414" x="1117600" y="4806950"/>
          <p14:tracePt t="60431" x="1130300" y="4806950"/>
          <p14:tracePt t="60464" x="1136650" y="4800600"/>
          <p14:tracePt t="60497" x="1155700" y="4800600"/>
          <p14:tracePt t="60547" x="1155700" y="4806950"/>
          <p14:tracePt t="62201" x="1149350" y="4806950"/>
          <p14:tracePt t="62216" x="1143000" y="4806950"/>
          <p14:tracePt t="62236" x="1136650" y="4806950"/>
          <p14:tracePt t="62251" x="1130300" y="4806950"/>
          <p14:tracePt t="62264" x="1123950" y="4806950"/>
          <p14:tracePt t="62285" x="1117600" y="4800600"/>
          <p14:tracePt t="62306" x="1111250" y="4800600"/>
          <p14:tracePt t="62418" x="1104900" y="4800600"/>
          <p14:tracePt t="62424" x="1092200" y="4800600"/>
          <p14:tracePt t="62438" x="1079500" y="4794250"/>
          <p14:tracePt t="62448" x="1073150" y="4794250"/>
          <p14:tracePt t="62464" x="1047750" y="4794250"/>
          <p14:tracePt t="62467" x="1041400" y="4787900"/>
          <p14:tracePt t="62481" x="1022350" y="4787900"/>
          <p14:tracePt t="62498" x="1016000" y="4787900"/>
          <p14:tracePt t="62514" x="1009650" y="4781550"/>
          <p14:tracePt t="62548" x="1003300" y="4781550"/>
          <p14:tracePt t="62597" x="996950" y="4781550"/>
          <p14:tracePt t="62625" x="990600" y="4775200"/>
          <p14:tracePt t="62632" x="984250" y="4775200"/>
          <p14:tracePt t="62640" x="977900" y="4775200"/>
          <p14:tracePt t="62647" x="971550" y="4762500"/>
          <p14:tracePt t="62664" x="952500" y="4756150"/>
          <p14:tracePt t="62681" x="927100" y="4743450"/>
          <p14:tracePt t="62697" x="920750" y="4737100"/>
          <p14:tracePt t="62714" x="914400" y="4737100"/>
          <p14:tracePt t="62731" x="908050" y="4730750"/>
          <p14:tracePt t="62764" x="908050" y="4724400"/>
          <p14:tracePt t="62890" x="908050" y="4730750"/>
          <p14:tracePt t="63022" x="914400" y="4730750"/>
          <p14:tracePt t="63092" x="920750" y="4730750"/>
          <p14:tracePt t="63155" x="927100" y="4730750"/>
          <p14:tracePt t="63161" x="939800" y="4730750"/>
          <p14:tracePt t="63169" x="939800" y="4724400"/>
          <p14:tracePt t="63181" x="952500" y="4724400"/>
          <p14:tracePt t="63198" x="990600" y="4724400"/>
          <p14:tracePt t="63214" x="1022350" y="4718050"/>
          <p14:tracePt t="63231" x="1054100" y="4718050"/>
          <p14:tracePt t="63248" x="1104900" y="4718050"/>
          <p14:tracePt t="63264" x="1136650" y="4724400"/>
          <p14:tracePt t="63281" x="1187450" y="4737100"/>
          <p14:tracePt t="63297" x="1225550" y="4749800"/>
          <p14:tracePt t="63314" x="1244600" y="4756150"/>
          <p14:tracePt t="63331" x="1276350" y="4756150"/>
          <p14:tracePt t="63348" x="1282700" y="4756150"/>
          <p14:tracePt t="63364" x="1289050" y="4756150"/>
          <p14:tracePt t="63419" x="1295400" y="4756150"/>
          <p14:tracePt t="63467" x="1295400" y="4749800"/>
          <p14:tracePt t="63482" x="1301750" y="4743450"/>
          <p14:tracePt t="63489" x="1301750" y="4737100"/>
          <p14:tracePt t="63497" x="1308100" y="4730750"/>
          <p14:tracePt t="63514" x="1308100" y="4718050"/>
          <p14:tracePt t="63531" x="1314450" y="4692650"/>
          <p14:tracePt t="63548" x="1314450" y="4679950"/>
          <p14:tracePt t="63564" x="1320800" y="4667250"/>
          <p14:tracePt t="63906" x="1314450" y="4667250"/>
          <p14:tracePt t="63920" x="1308100" y="4667250"/>
          <p14:tracePt t="63927" x="1301750" y="4667250"/>
          <p14:tracePt t="63948" x="1295400" y="4667250"/>
          <p14:tracePt t="63955" x="1289050" y="4660900"/>
          <p14:tracePt t="63964" x="1282700" y="4660900"/>
          <p14:tracePt t="63981" x="1270000" y="4660900"/>
          <p14:tracePt t="63998" x="1238250" y="4654550"/>
          <p14:tracePt t="64031" x="1225550" y="4654550"/>
          <p14:tracePt t="64064" x="1219200" y="4654550"/>
          <p14:tracePt t="64282" x="1212850" y="4648200"/>
          <p14:tracePt t="64464" x="1212850" y="4654550"/>
          <p14:tracePt t="64567" x="1212850" y="4660900"/>
          <p14:tracePt t="65340" x="1219200" y="4660900"/>
          <p14:tracePt t="65360" x="1219200" y="4673600"/>
          <p14:tracePt t="65374" x="1219200" y="4686300"/>
          <p14:tracePt t="65382" x="1219200" y="4692650"/>
          <p14:tracePt t="65388" x="1219200" y="4699000"/>
          <p14:tracePt t="65398" x="1225550" y="4718050"/>
          <p14:tracePt t="65414" x="1238250" y="4743450"/>
          <p14:tracePt t="65447" x="1257300" y="4813300"/>
          <p14:tracePt t="65481" x="1263650" y="4826000"/>
          <p14:tracePt t="65528" x="1263650" y="4832350"/>
          <p14:tracePt t="65875" x="1276350" y="4832350"/>
          <p14:tracePt t="65882" x="1282700" y="4832350"/>
          <p14:tracePt t="65889" x="1289050" y="4826000"/>
          <p14:tracePt t="65898" x="1301750" y="4819650"/>
          <p14:tracePt t="65915" x="1327150" y="4806950"/>
          <p14:tracePt t="65931" x="1365250" y="4781550"/>
          <p14:tracePt t="65948" x="1384300" y="4768850"/>
          <p14:tracePt t="65981" x="1403350" y="4762500"/>
          <p14:tracePt t="66014" x="1409700" y="4762500"/>
          <p14:tracePt t="66132" x="1409700" y="4749800"/>
          <p14:tracePt t="66157" x="1397000" y="4737100"/>
          <p14:tracePt t="66163" x="1390650" y="4724400"/>
          <p14:tracePt t="66170" x="1384300" y="4718050"/>
          <p14:tracePt t="66181" x="1377950" y="4705350"/>
          <p14:tracePt t="66198" x="1365250" y="4686300"/>
          <p14:tracePt t="66214" x="1358900" y="4673600"/>
          <p14:tracePt t="66231" x="1346200" y="4673600"/>
          <p14:tracePt t="66248" x="1333500" y="4654550"/>
          <p14:tracePt t="66264" x="1320800" y="4648200"/>
          <p14:tracePt t="66281" x="1301750" y="4635500"/>
          <p14:tracePt t="66298" x="1289050" y="4629150"/>
          <p14:tracePt t="66315" x="1282700" y="4622800"/>
          <p14:tracePt t="66331" x="1270000" y="4622800"/>
          <p14:tracePt t="66348" x="1263650" y="4622800"/>
          <p14:tracePt t="66365" x="1257300" y="4616450"/>
          <p14:tracePt t="66381" x="1250950" y="4616450"/>
          <p14:tracePt t="66414" x="1244600" y="4616450"/>
          <p14:tracePt t="66431" x="1238250" y="4616450"/>
          <p14:tracePt t="66448" x="1219200" y="4610100"/>
          <p14:tracePt t="66464" x="1206500" y="4603750"/>
          <p14:tracePt t="66481" x="1187450" y="4603750"/>
          <p14:tracePt t="66483" x="1181100" y="4603750"/>
          <p14:tracePt t="66498" x="1168400" y="4603750"/>
          <p14:tracePt t="66514" x="1155700" y="4603750"/>
          <p14:tracePt t="66531" x="1149350" y="4603750"/>
          <p14:tracePt t="66548" x="1136650" y="4597400"/>
          <p14:tracePt t="66565" x="1123950" y="4597400"/>
          <p14:tracePt t="66581" x="1117600" y="4597400"/>
          <p14:tracePt t="66598" x="1111250" y="4597400"/>
          <p14:tracePt t="68467" x="1117600" y="4597400"/>
          <p14:tracePt t="68480" x="1123950" y="4597400"/>
          <p14:tracePt t="68487" x="1130300" y="4597400"/>
          <p14:tracePt t="68498" x="1136650" y="4597400"/>
          <p14:tracePt t="68514" x="1181100" y="4597400"/>
          <p14:tracePt t="68531" x="1212850" y="4597400"/>
          <p14:tracePt t="68548" x="1238250" y="4597400"/>
          <p14:tracePt t="68581" x="1289050" y="4603750"/>
          <p14:tracePt t="68614" x="1308100" y="4603750"/>
          <p14:tracePt t="68648" x="1314450" y="4603750"/>
          <p14:tracePt t="68682" x="1320800" y="4603750"/>
          <p14:tracePt t="68724" x="1320800" y="4610100"/>
          <p14:tracePt t="68766" x="1320800" y="4616450"/>
          <p14:tracePt t="68815" x="1320800" y="4622800"/>
          <p14:tracePt t="68835" x="1314450" y="4622800"/>
          <p14:tracePt t="68842" x="1308100" y="4622800"/>
          <p14:tracePt t="68855" x="1301750" y="4622800"/>
          <p14:tracePt t="68864" x="1295400" y="4622800"/>
          <p14:tracePt t="68881" x="1289050" y="4622800"/>
          <p14:tracePt t="68898" x="1263650" y="4622800"/>
          <p14:tracePt t="68914" x="1250950" y="4616450"/>
          <p14:tracePt t="68931" x="1225550" y="4616450"/>
          <p14:tracePt t="68948" x="1212850" y="4616450"/>
          <p14:tracePt t="68964" x="1193800" y="4616450"/>
          <p14:tracePt t="68981" x="1168400" y="4610100"/>
          <p14:tracePt t="68998" x="1143000" y="4610100"/>
          <p14:tracePt t="69014" x="1130300" y="4610100"/>
          <p14:tracePt t="69031" x="1117600" y="4597400"/>
          <p14:tracePt t="69048" x="1104900" y="4597400"/>
          <p14:tracePt t="69064" x="1085850" y="4597400"/>
          <p14:tracePt t="69081" x="1028700" y="4610100"/>
          <p14:tracePt t="71588" x="1047750" y="4610100"/>
          <p14:tracePt t="71595" x="1054100" y="4616450"/>
          <p14:tracePt t="71602" x="1073150" y="4622800"/>
          <p14:tracePt t="71615" x="1085850" y="4622800"/>
          <p14:tracePt t="71631" x="1117600" y="4629150"/>
          <p14:tracePt t="71648" x="1130300" y="4635500"/>
          <p14:tracePt t="71665" x="1136650" y="4635500"/>
          <p14:tracePt t="71698" x="1143000" y="4635500"/>
          <p14:tracePt t="71731" x="1149350" y="4635500"/>
          <p14:tracePt t="74671" x="1155700" y="4635500"/>
          <p14:tracePt t="80932" x="1162050" y="4635500"/>
          <p14:tracePt t="80939" x="1181100" y="4635500"/>
          <p14:tracePt t="80949" x="1206500" y="4629150"/>
          <p14:tracePt t="80965" x="1250950" y="4629150"/>
          <p14:tracePt t="80982" x="1358900" y="4629150"/>
          <p14:tracePt t="80999" x="1454150" y="4629150"/>
          <p14:tracePt t="81015" x="1555750" y="4629150"/>
          <p14:tracePt t="81049" x="1866900" y="4679950"/>
          <p14:tracePt t="81051" x="1943100" y="4692650"/>
          <p14:tracePt t="81082" x="2235200" y="4743450"/>
          <p14:tracePt t="81115" x="2571750" y="4819650"/>
          <p14:tracePt t="81132" x="2692400" y="4845050"/>
          <p14:tracePt t="81148" x="2825750" y="4857750"/>
          <p14:tracePt t="81165" x="2901950" y="4864100"/>
          <p14:tracePt t="81182" x="3054350" y="4870450"/>
          <p14:tracePt t="81199" x="3143250" y="4864100"/>
          <p14:tracePt t="81216" x="3238500" y="4857750"/>
          <p14:tracePt t="81232" x="3352800" y="4845050"/>
          <p14:tracePt t="81249" x="3422650" y="4832350"/>
          <p14:tracePt t="81265" x="3524250" y="4800600"/>
          <p14:tracePt t="81282" x="3587750" y="4781550"/>
          <p14:tracePt t="81299" x="3632200" y="4768850"/>
          <p14:tracePt t="81315" x="3683000" y="4737100"/>
          <p14:tracePt t="81332" x="3714750" y="4724400"/>
          <p14:tracePt t="81348" x="3727450" y="4718050"/>
          <p14:tracePt t="81365" x="3752850" y="4711700"/>
          <p14:tracePt t="81382" x="3759200" y="4705350"/>
          <p14:tracePt t="81398" x="3771900" y="4705350"/>
          <p14:tracePt t="81415" x="3778250" y="4705350"/>
          <p14:tracePt t="81432" x="3784600" y="4699000"/>
          <p14:tracePt t="81489" x="3790950" y="4699000"/>
          <p14:tracePt t="81496" x="3797300" y="4692650"/>
          <p14:tracePt t="81502" x="3803650" y="4692650"/>
          <p14:tracePt t="81517" x="3810000" y="4686300"/>
          <p14:tracePt t="81532" x="3835400" y="4667250"/>
          <p14:tracePt t="81549" x="3848100" y="4654550"/>
          <p14:tracePt t="81551" x="3854450" y="4641850"/>
          <p14:tracePt t="81565" x="3867150" y="4635500"/>
          <p14:tracePt t="81582" x="3873500" y="4635500"/>
          <p14:tracePt t="81598" x="3879850" y="4629150"/>
          <p14:tracePt t="81649" x="3879850" y="4622800"/>
          <p14:tracePt t="81656" x="3879850" y="4616450"/>
          <p14:tracePt t="81665" x="3879850" y="4610100"/>
          <p14:tracePt t="81682" x="3873500" y="4584700"/>
          <p14:tracePt t="81698" x="3867150" y="4540250"/>
          <p14:tracePt t="81715" x="3860800" y="4521200"/>
          <p14:tracePt t="81732" x="3860800" y="4514850"/>
          <p14:tracePt t="81749" x="3860800" y="4508500"/>
          <p14:tracePt t="81809" x="3854450" y="4502150"/>
          <p14:tracePt t="81816" x="3841750" y="4495800"/>
          <p14:tracePt t="81822" x="3829050" y="4483100"/>
          <p14:tracePt t="81832" x="3816350" y="4470400"/>
          <p14:tracePt t="81849" x="3784600" y="4451350"/>
          <p14:tracePt t="81865" x="3733800" y="4406900"/>
          <p14:tracePt t="81882" x="3708400" y="4381500"/>
          <p14:tracePt t="81899" x="3670300" y="4362450"/>
          <p14:tracePt t="81915" x="3632200" y="4349750"/>
          <p14:tracePt t="81932" x="3581400" y="4330700"/>
          <p14:tracePt t="81948" x="3479800" y="4292600"/>
          <p14:tracePt t="81965" x="3416300" y="4279900"/>
          <p14:tracePt t="81982" x="3371850" y="4273550"/>
          <p14:tracePt t="81999" x="3308350" y="4273550"/>
          <p14:tracePt t="82015" x="3263900" y="4273550"/>
          <p14:tracePt t="82032" x="3206750" y="4273550"/>
          <p14:tracePt t="82049" x="3168650" y="4273550"/>
          <p14:tracePt t="82065" x="3117850" y="4273550"/>
          <p14:tracePt t="82082" x="3054350" y="4273550"/>
          <p14:tracePt t="82099" x="3022600" y="4273550"/>
          <p14:tracePt t="82115" x="2997200" y="4273550"/>
          <p14:tracePt t="82132" x="2971800" y="4279900"/>
          <p14:tracePt t="82148" x="2952750" y="4286250"/>
          <p14:tracePt t="82165" x="2921000" y="4298950"/>
          <p14:tracePt t="82182" x="2908300" y="4305300"/>
          <p14:tracePt t="82198" x="2889250" y="4318000"/>
          <p14:tracePt t="82215" x="2882900" y="4330700"/>
          <p14:tracePt t="82232" x="2870200" y="4337050"/>
          <p14:tracePt t="82248" x="2863850" y="4349750"/>
          <p14:tracePt t="82265" x="2857500" y="4368800"/>
          <p14:tracePt t="82282" x="2844800" y="4394200"/>
          <p14:tracePt t="82299" x="2838450" y="4419600"/>
          <p14:tracePt t="82315" x="2832100" y="4432300"/>
          <p14:tracePt t="82332" x="2832100" y="4470400"/>
          <p14:tracePt t="82348" x="2838450" y="4502150"/>
          <p14:tracePt t="82365" x="2857500" y="4527550"/>
          <p14:tracePt t="82382" x="2870200" y="4546600"/>
          <p14:tracePt t="82399" x="2882900" y="4559300"/>
          <p14:tracePt t="82415" x="2901950" y="4578350"/>
          <p14:tracePt t="82432" x="2914650" y="4597400"/>
          <p14:tracePt t="82448" x="2933700" y="4610100"/>
          <p14:tracePt t="82465" x="2940050" y="4616450"/>
          <p14:tracePt t="82482" x="2946400" y="4622800"/>
          <p14:tracePt t="82498" x="2965450" y="4635500"/>
          <p14:tracePt t="82515" x="2984500" y="4641850"/>
          <p14:tracePt t="82532" x="2997200" y="4648200"/>
          <p14:tracePt t="82534" x="3003550" y="4654550"/>
          <p14:tracePt t="82549" x="3028950" y="4654550"/>
          <p14:tracePt t="82565" x="3048000" y="4654550"/>
          <p14:tracePt t="82582" x="3079750" y="4667250"/>
          <p14:tracePt t="82599" x="3098800" y="4673600"/>
          <p14:tracePt t="82615" x="3124200" y="4679950"/>
          <p14:tracePt t="82632" x="3162300" y="4686300"/>
          <p14:tracePt t="82649" x="3175000" y="4692650"/>
          <p14:tracePt t="82665" x="3206750" y="4692650"/>
          <p14:tracePt t="82682" x="3232150" y="4699000"/>
          <p14:tracePt t="82699" x="3276600" y="4705350"/>
          <p14:tracePt t="82715" x="3302000" y="4718050"/>
          <p14:tracePt t="82732" x="3346450" y="4724400"/>
          <p14:tracePt t="82748" x="3409950" y="4737100"/>
          <p14:tracePt t="82765" x="3467100" y="4737100"/>
          <p14:tracePt t="82782" x="3511550" y="4737100"/>
          <p14:tracePt t="82799" x="3568700" y="4718050"/>
          <p14:tracePt t="82815" x="3594100" y="4711700"/>
          <p14:tracePt t="82832" x="3619500" y="4699000"/>
          <p14:tracePt t="82849" x="3632200" y="4692650"/>
          <p14:tracePt t="82866" x="3651250" y="4686300"/>
          <p14:tracePt t="82882" x="3657600" y="4673600"/>
          <p14:tracePt t="82899" x="3663950" y="4673600"/>
          <p14:tracePt t="82932" x="3670300" y="4667250"/>
          <p14:tracePt t="82971" x="3670300" y="4660900"/>
          <p14:tracePt t="82984" x="3670300" y="4654550"/>
          <p14:tracePt t="82992" x="3670300" y="4641850"/>
          <p14:tracePt t="82998" x="3670300" y="4635500"/>
          <p14:tracePt t="83015" x="3670300" y="4622800"/>
          <p14:tracePt t="83033" x="3663950" y="4616450"/>
          <p14:tracePt t="83096" x="3663950" y="4610100"/>
          <p14:tracePt t="83117" x="3651250" y="4603750"/>
          <p14:tracePt t="83131" x="3644900" y="4603750"/>
          <p14:tracePt t="83138" x="3632200" y="4597400"/>
          <p14:tracePt t="83149" x="3613150" y="4584700"/>
          <p14:tracePt t="83165" x="3524250" y="4546600"/>
          <p14:tracePt t="83182" x="3441700" y="4508500"/>
          <p14:tracePt t="83199" x="3371850" y="4483100"/>
          <p14:tracePt t="83215" x="3295650" y="4464050"/>
          <p14:tracePt t="83232" x="3257550" y="4457700"/>
          <p14:tracePt t="83248" x="3213100" y="4445000"/>
          <p14:tracePt t="83265" x="3194050" y="4445000"/>
          <p14:tracePt t="83299" x="3187700" y="4445000"/>
          <p14:tracePt t="83353" x="3181350" y="4445000"/>
          <p14:tracePt t="83639" x="3168650" y="4445000"/>
          <p14:tracePt t="83646" x="3162300" y="4445000"/>
          <p14:tracePt t="83652" x="3155950" y="4445000"/>
          <p14:tracePt t="83665" x="3143250" y="4445000"/>
          <p14:tracePt t="83682" x="3136900" y="4445000"/>
          <p14:tracePt t="83699" x="3117850" y="4445000"/>
          <p14:tracePt t="83715" x="3067050" y="4451350"/>
          <p14:tracePt t="83749" x="3016250" y="4457700"/>
          <p14:tracePt t="83782" x="2997200" y="4464050"/>
          <p14:tracePt t="83815" x="2990850" y="4464050"/>
          <p14:tracePt t="85358" x="2990850" y="4457700"/>
          <p14:tracePt t="88663" x="2997200" y="4457700"/>
          <p14:tracePt t="88745" x="2997200" y="4464050"/>
          <p14:tracePt t="94348" x="3022600" y="4464050"/>
          <p14:tracePt t="94355" x="3060700" y="4464050"/>
          <p14:tracePt t="94366" x="3098800" y="4464050"/>
          <p14:tracePt t="94382" x="3263900" y="4464050"/>
          <p14:tracePt t="94399" x="3371850" y="4445000"/>
          <p14:tracePt t="94416" x="3492500" y="4419600"/>
          <p14:tracePt t="94433" x="3625850" y="4381500"/>
          <p14:tracePt t="94449" x="3689350" y="4362450"/>
          <p14:tracePt t="94483" x="3765550" y="4311650"/>
          <p14:tracePt t="94516" x="3778250" y="4298950"/>
          <p14:tracePt t="94549" x="3784600" y="4298950"/>
          <p14:tracePt t="94592" x="3784600" y="4292600"/>
          <p14:tracePt t="94599" x="3784600" y="4286250"/>
          <p14:tracePt t="94612" x="3778250" y="4279900"/>
          <p14:tracePt t="94619" x="3778250" y="4273550"/>
          <p14:tracePt t="94632" x="3771900" y="4267200"/>
          <p14:tracePt t="94649" x="3765550" y="4260850"/>
          <p14:tracePt t="94682" x="3759200" y="4260850"/>
          <p14:tracePt t="94699" x="3746500" y="4260850"/>
          <p14:tracePt t="94716" x="3740150" y="4260850"/>
          <p14:tracePt t="94733" x="3708400" y="4260850"/>
          <p14:tracePt t="94749" x="3689350" y="4260850"/>
          <p14:tracePt t="94766" x="3670300" y="4273550"/>
          <p14:tracePt t="94783" x="3657600" y="4273550"/>
          <p14:tracePt t="94799" x="3657600" y="4279900"/>
          <p14:tracePt t="95482" x="3644900" y="4292600"/>
          <p14:tracePt t="95489" x="3619500" y="4311650"/>
          <p14:tracePt t="95499" x="3606800" y="4337050"/>
          <p14:tracePt t="95516" x="3568700" y="4368800"/>
          <p14:tracePt t="95533" x="3524250" y="4406900"/>
          <p14:tracePt t="95549" x="3505200" y="4413250"/>
          <p14:tracePt t="95566" x="3486150" y="4425950"/>
          <p14:tracePt t="95583" x="3473450" y="4425950"/>
          <p14:tracePt t="95616" x="3416300" y="4425950"/>
          <p14:tracePt t="95649" x="3397250" y="4419600"/>
          <p14:tracePt t="95682" x="3390900" y="4413250"/>
          <p14:tracePt t="99838" x="3390900" y="4406900"/>
          <p14:tracePt t="99950" x="3384550" y="4406900"/>
          <p14:tracePt t="99956" x="3378200" y="4406900"/>
          <p14:tracePt t="99977" x="3365500" y="4406900"/>
          <p14:tracePt t="99991" x="3359150" y="4406900"/>
          <p14:tracePt t="100000" x="3352800" y="4406900"/>
          <p14:tracePt t="100016" x="3340100" y="4406900"/>
          <p14:tracePt t="100033" x="3295650" y="4406900"/>
          <p14:tracePt t="100066" x="3168650" y="4413250"/>
          <p14:tracePt t="100100" x="3041650" y="4413250"/>
          <p14:tracePt t="100133" x="2901950" y="4425950"/>
          <p14:tracePt t="100150" x="2851150" y="4438650"/>
          <p14:tracePt t="100166" x="2787650" y="4445000"/>
          <p14:tracePt t="100183" x="2755900" y="4464050"/>
          <p14:tracePt t="100199" x="2698750" y="4489450"/>
          <p14:tracePt t="100216" x="2673350" y="4495800"/>
          <p14:tracePt t="100233" x="2654300" y="4502150"/>
          <p14:tracePt t="100249" x="2641600" y="4514850"/>
          <p14:tracePt t="100266" x="2641600" y="4521200"/>
          <p14:tracePt t="100283" x="2628900" y="4533900"/>
          <p14:tracePt t="100300" x="2622550" y="4546600"/>
          <p14:tracePt t="100316" x="2622550" y="4559300"/>
          <p14:tracePt t="100333" x="2622550" y="4597400"/>
          <p14:tracePt t="100350" x="2622550" y="4622800"/>
          <p14:tracePt t="100366" x="2622550" y="4679950"/>
          <p14:tracePt t="100383" x="2628900" y="4711700"/>
          <p14:tracePt t="100400" x="2635250" y="4749800"/>
          <p14:tracePt t="100416" x="2660650" y="4794250"/>
          <p14:tracePt t="100433" x="2686050" y="4819650"/>
          <p14:tracePt t="100450" x="2717800" y="4845050"/>
          <p14:tracePt t="100466" x="2736850" y="4864100"/>
          <p14:tracePt t="100483" x="2774950" y="4883150"/>
          <p14:tracePt t="100499" x="2851150" y="4895850"/>
          <p14:tracePt t="100516" x="2908300" y="4902200"/>
          <p14:tracePt t="100533" x="2978150" y="4908550"/>
          <p14:tracePt t="100550" x="3016250" y="4908550"/>
          <p14:tracePt t="100566" x="3041650" y="4908550"/>
          <p14:tracePt t="100583" x="3079750" y="4908550"/>
          <p14:tracePt t="100600" x="3105150" y="4908550"/>
          <p14:tracePt t="100616" x="3124200" y="4902200"/>
          <p14:tracePt t="100633" x="3143250" y="4895850"/>
          <p14:tracePt t="100650" x="3143250" y="4889500"/>
          <p14:tracePt t="100666" x="3149600" y="4889500"/>
          <p14:tracePt t="100683" x="3155950" y="4889500"/>
          <p14:tracePt t="100763" x="3162300" y="4889500"/>
          <p14:tracePt t="101989" x="3168650" y="4889500"/>
          <p14:tracePt t="102086" x="3175000" y="4889500"/>
          <p14:tracePt t="105523" x="3175000" y="4895850"/>
          <p14:tracePt t="106372" x="3175000" y="4889500"/>
          <p14:tracePt t="106421" x="3181350" y="4889500"/>
          <p14:tracePt t="106442" x="3194050" y="4889500"/>
          <p14:tracePt t="106448" x="3194050" y="4883150"/>
          <p14:tracePt t="106455" x="3200400" y="4876800"/>
          <p14:tracePt t="106467" x="3206750" y="4876800"/>
          <p14:tracePt t="106500" x="3244850" y="4851400"/>
          <p14:tracePt t="106533" x="3282950" y="4813300"/>
          <p14:tracePt t="106566" x="3333750" y="4768850"/>
          <p14:tracePt t="106583" x="3352800" y="4749800"/>
          <p14:tracePt t="106600" x="3359150" y="4743450"/>
          <p14:tracePt t="106617" x="3371850" y="4730750"/>
          <p14:tracePt t="106650" x="3378200" y="4724400"/>
          <p14:tracePt t="106666" x="3378200" y="4718050"/>
          <p14:tracePt t="106685" x="3378200" y="4711700"/>
          <p14:tracePt t="106700" x="3384550" y="4705350"/>
          <p14:tracePt t="106717" x="3390900" y="4699000"/>
          <p14:tracePt t="106733" x="3390900" y="4686300"/>
          <p14:tracePt t="106804" x="3390900" y="4679950"/>
          <p14:tracePt t="106866" x="3390900" y="4673600"/>
          <p14:tracePt t="107367" x="3397250" y="4673600"/>
          <p14:tracePt t="107374" x="3403600" y="4673600"/>
          <p14:tracePt t="107383" x="3403600" y="4667250"/>
          <p14:tracePt t="107403" x="3409950" y="4667250"/>
          <p14:tracePt t="107444" x="3409950" y="4660900"/>
          <p14:tracePt t="108474" x="3409950" y="4667250"/>
          <p14:tracePt t="111299" x="3403600" y="4660900"/>
          <p14:tracePt t="111320" x="3403600" y="4654550"/>
          <p14:tracePt t="111333" x="3397250" y="4654550"/>
          <p14:tracePt t="111347" x="3397250" y="4648200"/>
          <p14:tracePt t="111369" x="3390900" y="4641850"/>
          <p14:tracePt t="111870" x="3384550" y="4641850"/>
          <p14:tracePt t="111876" x="3378200" y="4641850"/>
          <p14:tracePt t="111883" x="3371850" y="4641850"/>
          <p14:tracePt t="111900" x="3365500" y="4641850"/>
          <p14:tracePt t="111917" x="3346450" y="4635500"/>
          <p14:tracePt t="111934" x="3321050" y="4635500"/>
          <p14:tracePt t="111950" x="3302000" y="4629150"/>
          <p14:tracePt t="111984" x="3289300" y="4622800"/>
          <p14:tracePt t="112017" x="3244850" y="4610100"/>
          <p14:tracePt t="112050" x="3206750" y="4603750"/>
          <p14:tracePt t="112067" x="3194050" y="4597400"/>
          <p14:tracePt t="112083" x="3181350" y="4591050"/>
          <p14:tracePt t="112100" x="3130550" y="4584700"/>
          <p14:tracePt t="112117" x="3079750" y="4578350"/>
          <p14:tracePt t="112133" x="2990850" y="4572000"/>
          <p14:tracePt t="112150" x="2933700" y="4572000"/>
          <p14:tracePt t="112167" x="2851150" y="4572000"/>
          <p14:tracePt t="112184" x="2724150" y="4578350"/>
          <p14:tracePt t="112200" x="2673350" y="4578350"/>
          <p14:tracePt t="112217" x="2635250" y="4578350"/>
          <p14:tracePt t="112234" x="2609850" y="4578350"/>
          <p14:tracePt t="112266" x="2603500" y="4584700"/>
          <p14:tracePt t="112284" x="2597150" y="4584700"/>
          <p14:tracePt t="112300" x="2597150" y="4591050"/>
          <p14:tracePt t="112317" x="2597150" y="4597400"/>
          <p14:tracePt t="112342" x="2597150" y="4603750"/>
          <p14:tracePt t="112350" x="2597150" y="4610100"/>
          <p14:tracePt t="112367" x="2590800" y="4622800"/>
          <p14:tracePt t="112383" x="2590800" y="4641850"/>
          <p14:tracePt t="112400" x="2590800" y="4648200"/>
          <p14:tracePt t="112417" x="2609850" y="4667250"/>
          <p14:tracePt t="112434" x="2635250" y="4686300"/>
          <p14:tracePt t="112450" x="2660650" y="4705350"/>
          <p14:tracePt t="112467" x="2730500" y="4724400"/>
          <p14:tracePt t="112484" x="2800350" y="4730750"/>
          <p14:tracePt t="112500" x="2876550" y="4743450"/>
          <p14:tracePt t="112517" x="3003550" y="4756150"/>
          <p14:tracePt t="112533" x="3067050" y="4762500"/>
          <p14:tracePt t="112550" x="3149600" y="4768850"/>
          <p14:tracePt t="112567" x="3187700" y="4768850"/>
          <p14:tracePt t="112584" x="3232150" y="4768850"/>
          <p14:tracePt t="112600" x="3276600" y="4768850"/>
          <p14:tracePt t="112617" x="3295650" y="4756150"/>
          <p14:tracePt t="112634" x="3352800" y="4737100"/>
          <p14:tracePt t="112650" x="3378200" y="4724400"/>
          <p14:tracePt t="112667" x="3416300" y="4705350"/>
          <p14:tracePt t="112683" x="3454400" y="4673600"/>
          <p14:tracePt t="112700" x="3473450" y="4660900"/>
          <p14:tracePt t="112717" x="3473450" y="4648200"/>
          <p14:tracePt t="112733" x="3479800" y="4641850"/>
          <p14:tracePt t="112781" x="3486150" y="4641850"/>
          <p14:tracePt t="113226" x="3486150" y="4648200"/>
          <p14:tracePt t="113811" x="3473450" y="4648200"/>
          <p14:tracePt t="113818" x="3460750" y="4648200"/>
          <p14:tracePt t="113824" x="3448050" y="4648200"/>
          <p14:tracePt t="113834" x="3435350" y="4648200"/>
          <p14:tracePt t="113851" x="3397250" y="4648200"/>
          <p14:tracePt t="113867" x="3486150" y="4648200"/>
          <p14:tracePt t="115233" x="3492500" y="4641850"/>
          <p14:tracePt t="115239" x="3511550" y="4629150"/>
          <p14:tracePt t="115251" x="3536950" y="4616450"/>
          <p14:tracePt t="115267" x="3587750" y="4597400"/>
          <p14:tracePt t="115284" x="3683000" y="4559300"/>
          <p14:tracePt t="115301" x="3771900" y="4533900"/>
          <p14:tracePt t="115317" x="3917950" y="4495800"/>
          <p14:tracePt t="115351" x="4229100" y="4476750"/>
          <p14:tracePt t="115384" x="4495800" y="4470400"/>
          <p14:tracePt t="115417" x="4857750" y="4483100"/>
          <p14:tracePt t="115434" x="5073650" y="4489450"/>
          <p14:tracePt t="115451" x="5219700" y="4495800"/>
          <p14:tracePt t="115467" x="5359400" y="4495800"/>
          <p14:tracePt t="115484" x="5568950" y="4495800"/>
          <p14:tracePt t="115501" x="5689600" y="4495800"/>
          <p14:tracePt t="115517" x="5816600" y="4489450"/>
          <p14:tracePt t="115534" x="6013450" y="4464050"/>
          <p14:tracePt t="115551" x="6121400" y="4445000"/>
          <p14:tracePt t="115567" x="6261100" y="4432300"/>
          <p14:tracePt t="115584" x="6350000" y="4406900"/>
          <p14:tracePt t="115600" x="6432550" y="4387850"/>
          <p14:tracePt t="115617" x="6502400" y="4362450"/>
          <p14:tracePt t="115634" x="6521450" y="4356100"/>
          <p14:tracePt t="115650" x="6534150" y="4356100"/>
          <p14:tracePt t="115667" x="6540500" y="4356100"/>
          <p14:tracePt t="115734" x="6540500" y="4349750"/>
          <p14:tracePt t="116292" x="6527800" y="4349750"/>
          <p14:tracePt t="116300" x="6515100" y="4349750"/>
          <p14:tracePt t="116306" x="6496050" y="4343400"/>
          <p14:tracePt t="116317" x="6470650" y="4337050"/>
          <p14:tracePt t="116334" x="6426200" y="4330700"/>
          <p14:tracePt t="116350" x="6362700" y="4318000"/>
          <p14:tracePt t="116367" x="6311900" y="4311650"/>
          <p14:tracePt t="116400" x="6140450" y="4298950"/>
          <p14:tracePt t="116434" x="5981700" y="4298950"/>
          <p14:tracePt t="116467" x="5892800" y="4305300"/>
          <p14:tracePt t="116484" x="5861050" y="4311650"/>
          <p14:tracePt t="116501" x="5810250" y="4330700"/>
          <p14:tracePt t="116517" x="5778500" y="4343400"/>
          <p14:tracePt t="116534" x="5746750" y="4362450"/>
          <p14:tracePt t="116550" x="5702300" y="4394200"/>
          <p14:tracePt t="116567" x="5670550" y="4413250"/>
          <p14:tracePt t="116584" x="5651500" y="4419600"/>
          <p14:tracePt t="116600" x="5638800" y="4438650"/>
          <p14:tracePt t="116617" x="5626100" y="4445000"/>
          <p14:tracePt t="116634" x="5619750" y="4464050"/>
          <p14:tracePt t="116651" x="5619750" y="4470400"/>
          <p14:tracePt t="116667" x="5613400" y="4483100"/>
          <p14:tracePt t="116684" x="5613400" y="4495800"/>
          <p14:tracePt t="116700" x="5613400" y="4502150"/>
          <p14:tracePt t="116717" x="5613400" y="4514850"/>
          <p14:tracePt t="116733" x="5613400" y="4527550"/>
          <p14:tracePt t="116751" x="5626100" y="4552950"/>
          <p14:tracePt t="116767" x="5651500" y="4578350"/>
          <p14:tracePt t="116784" x="5683250" y="4597400"/>
          <p14:tracePt t="116800" x="5784850" y="4635500"/>
          <p14:tracePt t="116817" x="5848350" y="4648200"/>
          <p14:tracePt t="116834" x="5943600" y="4673600"/>
          <p14:tracePt t="116850" x="6064250" y="4692650"/>
          <p14:tracePt t="116867" x="6165850" y="4705350"/>
          <p14:tracePt t="116884" x="6280150" y="4718050"/>
          <p14:tracePt t="116900" x="6445250" y="4724400"/>
          <p14:tracePt t="116917" x="6521450" y="4730750"/>
          <p14:tracePt t="116933" x="6642100" y="4737100"/>
          <p14:tracePt t="116950" x="6731000" y="4743450"/>
          <p14:tracePt t="116967" x="6870700" y="4737100"/>
          <p14:tracePt t="116984" x="6953250" y="4724400"/>
          <p14:tracePt t="117001" x="7016750" y="4711700"/>
          <p14:tracePt t="117017" x="7105650" y="4673600"/>
          <p14:tracePt t="117034" x="7150100" y="4648200"/>
          <p14:tracePt t="117050" x="7213600" y="4597400"/>
          <p14:tracePt t="117067" x="7251700" y="4578350"/>
          <p14:tracePt t="117084" x="7277100" y="4559300"/>
          <p14:tracePt t="117100" x="7289800" y="4546600"/>
          <p14:tracePt t="117135" x="7296150" y="4540250"/>
          <p14:tracePt t="117253" x="7283450" y="4527550"/>
          <p14:tracePt t="117260" x="7270750" y="4521200"/>
          <p14:tracePt t="117267" x="7258050" y="4521200"/>
          <p14:tracePt t="117284" x="7226300" y="4508500"/>
          <p14:tracePt t="117301" x="7194550" y="4495800"/>
          <p14:tracePt t="117317" x="7181850" y="4489450"/>
          <p14:tracePt t="117334" x="7175500" y="4489450"/>
          <p14:tracePt t="117367" x="7156450" y="4489450"/>
          <p14:tracePt t="117384" x="7131050" y="4489450"/>
          <p14:tracePt t="117400" x="7105650" y="4495800"/>
          <p14:tracePt t="117417" x="7073900" y="4502150"/>
          <p14:tracePt t="117434" x="7023100" y="4514850"/>
          <p14:tracePt t="117451" x="6985000" y="4521200"/>
          <p14:tracePt t="117467" x="6946900" y="4527550"/>
          <p14:tracePt t="117484" x="6838950" y="4533900"/>
          <p14:tracePt t="117500" x="6769100" y="4540250"/>
          <p14:tracePt t="117517" x="6648450" y="4559300"/>
          <p14:tracePt t="117534" x="6572250" y="4559300"/>
          <p14:tracePt t="117550" x="6496050" y="4559300"/>
          <p14:tracePt t="117567" x="6400800" y="4559300"/>
          <p14:tracePt t="117584" x="6356350" y="4559300"/>
          <p14:tracePt t="117600" x="6299200" y="4565650"/>
          <p14:tracePt t="117617" x="6267450" y="4572000"/>
          <p14:tracePt t="117634" x="6248400" y="4584700"/>
          <p14:tracePt t="117650" x="6229350" y="4591050"/>
          <p14:tracePt t="117667" x="6216650" y="4597400"/>
          <p14:tracePt t="117684" x="6203950" y="4603750"/>
          <p14:tracePt t="117700" x="6191250" y="4610100"/>
          <p14:tracePt t="117734" x="6178550" y="4622800"/>
          <p14:tracePt t="117750" x="6172200" y="4622800"/>
          <p14:tracePt t="117767" x="6172200" y="4629150"/>
          <p14:tracePt t="117783" x="6165850" y="4635500"/>
          <p14:tracePt t="117800" x="6165850" y="4641850"/>
          <p14:tracePt t="117817" x="6159500" y="4641850"/>
          <p14:tracePt t="117879" x="6159500" y="4648200"/>
          <p14:tracePt t="117901" x="6159500" y="4654550"/>
          <p14:tracePt t="117914" x="6165850" y="4654550"/>
          <p14:tracePt t="117928" x="6172200" y="4660900"/>
          <p14:tracePt t="117935" x="6184900" y="4660900"/>
          <p14:tracePt t="117950" x="6197600" y="4673600"/>
          <p14:tracePt t="117967" x="6223000" y="4679950"/>
          <p14:tracePt t="117984" x="6273800" y="4692650"/>
          <p14:tracePt t="118000" x="6311900" y="4705350"/>
          <p14:tracePt t="118017" x="6362700" y="4724400"/>
          <p14:tracePt t="118034" x="6394450" y="4737100"/>
          <p14:tracePt t="118051" x="6400800" y="4737100"/>
          <p14:tracePt t="118067" x="6413500" y="4743450"/>
          <p14:tracePt t="118084" x="6419850" y="4743450"/>
          <p14:tracePt t="118100" x="6426200" y="4743450"/>
          <p14:tracePt t="118178" x="6432550" y="4743450"/>
          <p14:tracePt t="118554" x="6438900" y="4743450"/>
          <p14:tracePt t="118568" x="6445250" y="4743450"/>
          <p14:tracePt t="118588" x="6451600" y="4743450"/>
          <p14:tracePt t="118596" x="6457950" y="4743450"/>
          <p14:tracePt t="118610" x="6470650" y="4743450"/>
          <p14:tracePt t="118617" x="6477000" y="4743450"/>
          <p14:tracePt t="118634" x="6489700" y="4737100"/>
          <p14:tracePt t="118667" x="6521450" y="4730750"/>
          <p14:tracePt t="118701" x="6578600" y="4724400"/>
          <p14:tracePt t="118734" x="6648450" y="4724400"/>
          <p14:tracePt t="118751" x="6680200" y="4724400"/>
          <p14:tracePt t="118767" x="6699250" y="4724400"/>
          <p14:tracePt t="118784" x="6743700" y="4718050"/>
          <p14:tracePt t="118800" x="6788150" y="4718050"/>
          <p14:tracePt t="118817" x="6826250" y="4718050"/>
          <p14:tracePt t="118834" x="6896100" y="4711700"/>
          <p14:tracePt t="118851" x="6946900" y="4711700"/>
          <p14:tracePt t="118867" x="6997700" y="4711700"/>
          <p14:tracePt t="118884" x="7016750" y="4711700"/>
          <p14:tracePt t="118900" x="7029450" y="4711700"/>
          <p14:tracePt t="121080" x="7035800" y="4711700"/>
          <p14:tracePt t="121288" x="7035800" y="4705350"/>
          <p14:tracePt t="121309" x="7042150" y="4699000"/>
          <p14:tracePt t="121330" x="7054850" y="4679950"/>
          <p14:tracePt t="121337" x="7061200" y="4667250"/>
          <p14:tracePt t="121344" x="7073900" y="4660900"/>
          <p14:tracePt t="121352" x="7092950" y="4648200"/>
          <p14:tracePt t="121367" x="7118350" y="4616450"/>
          <p14:tracePt t="121384" x="7150100" y="4597400"/>
          <p14:tracePt t="121417" x="7181850" y="4565650"/>
          <p14:tracePt t="121450" x="7181850" y="4559300"/>
          <p14:tracePt t="121511" x="7169150" y="4552950"/>
          <p14:tracePt t="121517" x="7156450" y="4546600"/>
          <p14:tracePt t="121534" x="7105650" y="4533900"/>
          <p14:tracePt t="121550" x="7042150" y="4508500"/>
          <p14:tracePt t="121567" x="6934200" y="4476750"/>
          <p14:tracePt t="121584" x="6864350" y="4451350"/>
          <p14:tracePt t="121601" x="6750050" y="4432300"/>
          <p14:tracePt t="121617" x="6654800" y="4406900"/>
          <p14:tracePt t="121634" x="6572250" y="4400550"/>
          <p14:tracePt t="121650" x="6464300" y="4387850"/>
          <p14:tracePt t="121668" x="6413500" y="4381500"/>
          <p14:tracePt t="121684" x="6369050" y="4375150"/>
          <p14:tracePt t="121701" x="6356350" y="4368800"/>
          <p14:tracePt t="121717" x="6350000" y="4368800"/>
          <p14:tracePt t="121734" x="6273800" y="4387850"/>
          <p14:tracePt t="121751" x="6197600" y="4387850"/>
          <p14:tracePt t="121767" x="6115050" y="4400550"/>
          <p14:tracePt t="121784" x="6089650" y="4400550"/>
          <p14:tracePt t="121800" x="6070600" y="4400550"/>
          <p14:tracePt t="121817" x="6070600" y="4406900"/>
          <p14:tracePt t="121851" x="6064250" y="4406900"/>
          <p14:tracePt t="124572" x="6070600" y="4406900"/>
          <p14:tracePt t="125163" x="6064250" y="4406900"/>
          <p14:tracePt t="125177" x="6057900" y="4406900"/>
          <p14:tracePt t="125184" x="6045200" y="4413250"/>
          <p14:tracePt t="125191" x="6032500" y="4413250"/>
          <p14:tracePt t="125218" x="5969000" y="4425950"/>
          <p14:tracePt t="125251" x="5937250" y="4438650"/>
          <p14:tracePt t="125267" x="5918200" y="4438650"/>
          <p14:tracePt t="125337" x="5911850" y="4438650"/>
          <p14:tracePt t="125553" x="5905500" y="4438650"/>
          <p14:tracePt t="125574" x="5905500" y="4432300"/>
          <p14:tracePt t="125616" x="5899150" y="4432300"/>
          <p14:tracePt t="125623" x="5899150" y="4425950"/>
          <p14:tracePt t="125636" x="5899150" y="4419600"/>
          <p14:tracePt t="125651" x="5892800" y="4419600"/>
          <p14:tracePt t="125684" x="5867400" y="4400550"/>
          <p14:tracePt t="125718" x="5778500" y="4368800"/>
          <p14:tracePt t="125751" x="5575300" y="4368800"/>
          <p14:tracePt t="125768" x="5454650" y="4387850"/>
          <p14:tracePt t="125784" x="5283200" y="4419600"/>
          <p14:tracePt t="125801" x="5200650" y="4432300"/>
          <p14:tracePt t="125817" x="5143500" y="4451350"/>
          <p14:tracePt t="125834" x="5137150" y="4457700"/>
          <p14:tracePt t="125851" x="5124450" y="4464050"/>
          <p14:tracePt t="125868" x="5124450" y="4476750"/>
          <p14:tracePt t="125884" x="5118100" y="4495800"/>
          <p14:tracePt t="125901" x="5124450" y="4527550"/>
          <p14:tracePt t="125918" x="5137150" y="4552950"/>
          <p14:tracePt t="125934" x="5149850" y="4597400"/>
          <p14:tracePt t="125951" x="5187950" y="4654550"/>
          <p14:tracePt t="125968" x="5219700" y="4692650"/>
          <p14:tracePt t="125984" x="5302250" y="4749800"/>
          <p14:tracePt t="126001" x="5365750" y="4781550"/>
          <p14:tracePt t="126017" x="5429250" y="4813300"/>
          <p14:tracePt t="126034" x="5505450" y="4851400"/>
          <p14:tracePt t="126051" x="5549900" y="4876800"/>
          <p14:tracePt t="126067" x="5638800" y="4902200"/>
          <p14:tracePt t="126084" x="5676900" y="4908550"/>
          <p14:tracePt t="126101" x="5734050" y="4908550"/>
          <p14:tracePt t="126117" x="5822950" y="4914900"/>
          <p14:tracePt t="126135" x="5880100" y="4908550"/>
          <p14:tracePt t="126151" x="5956300" y="4895850"/>
          <p14:tracePt t="126168" x="6045200" y="4864100"/>
          <p14:tracePt t="126184" x="6096000" y="4845050"/>
          <p14:tracePt t="126201" x="6159500" y="4826000"/>
          <p14:tracePt t="126217" x="6203950" y="4806950"/>
          <p14:tracePt t="126234" x="6254750" y="4787900"/>
          <p14:tracePt t="126251" x="6318250" y="4749800"/>
          <p14:tracePt t="126268" x="6337300" y="4724400"/>
          <p14:tracePt t="126284" x="6369050" y="4699000"/>
          <p14:tracePt t="126301" x="6375400" y="4686300"/>
          <p14:tracePt t="126317" x="6388100" y="4667250"/>
          <p14:tracePt t="126334" x="6394450" y="4654550"/>
          <p14:tracePt t="126555" x="6388100" y="4641850"/>
          <p14:tracePt t="126562" x="6381750" y="4635500"/>
          <p14:tracePt t="126569" x="6369050" y="4629150"/>
          <p14:tracePt t="126584" x="6362700" y="4629150"/>
          <p14:tracePt t="126601" x="6356350" y="4622800"/>
          <p14:tracePt t="126618" x="6350000" y="4622800"/>
          <p14:tracePt t="126708" x="6343650" y="4622800"/>
          <p14:tracePt t="126715" x="6337300" y="4622800"/>
          <p14:tracePt t="126722" x="6330950" y="4622800"/>
          <p14:tracePt t="126734" x="6324600" y="4622800"/>
          <p14:tracePt t="126751" x="6267450" y="4610100"/>
          <p14:tracePt t="126767" x="6229350" y="4603750"/>
          <p14:tracePt t="126784" x="6197600" y="4597400"/>
          <p14:tracePt t="126818" x="6191250" y="4597400"/>
          <p14:tracePt t="126834" x="6184900" y="4597400"/>
          <p14:tracePt t="127473" x="6191250" y="4597400"/>
          <p14:tracePt t="127501" x="6203950" y="4597400"/>
          <p14:tracePt t="127515" x="6210300" y="4603750"/>
          <p14:tracePt t="127521" x="6216650" y="4603750"/>
          <p14:tracePt t="127534" x="6223000" y="4603750"/>
          <p14:tracePt t="127551" x="6242050" y="4603750"/>
          <p14:tracePt t="127584" x="6254750" y="4603750"/>
          <p14:tracePt t="127617" x="6261100" y="4603750"/>
          <p14:tracePt t="127651" x="6267450" y="4603750"/>
          <p14:tracePt t="128287" x="6267450" y="4597400"/>
          <p14:tracePt t="128337" x="6267450" y="4591050"/>
          <p14:tracePt t="128642" x="6267450" y="4584700"/>
          <p14:tracePt t="128663" x="6261100" y="4584700"/>
          <p14:tracePt t="128677" x="6254750" y="4578350"/>
          <p14:tracePt t="128684" x="6248400" y="4572000"/>
          <p14:tracePt t="128692" x="6242050" y="4565650"/>
          <p14:tracePt t="128701" x="6229350" y="4552950"/>
          <p14:tracePt t="128718" x="6197600" y="4540250"/>
          <p14:tracePt t="128735" x="6159500" y="4514850"/>
          <p14:tracePt t="128768" x="6127750" y="4495800"/>
          <p14:tracePt t="128801" x="6121400" y="4489450"/>
          <p14:tracePt t="128865" x="6115050" y="4489450"/>
          <p14:tracePt t="129067" x="6102350" y="4489450"/>
          <p14:tracePt t="129074" x="6096000" y="4483100"/>
          <p14:tracePt t="129085" x="6089650" y="4483100"/>
          <p14:tracePt t="129101" x="6083300" y="4483100"/>
          <p14:tracePt t="129118" x="6076950" y="4483100"/>
          <p14:tracePt t="130834" x="6076950" y="4489450"/>
          <p14:tracePt t="130842" x="6070600" y="4495800"/>
          <p14:tracePt t="130862" x="6070600" y="4502150"/>
          <p14:tracePt t="130870" x="6070600" y="4508500"/>
          <p14:tracePt t="130889" x="6070600" y="4514850"/>
          <p14:tracePt t="130901" x="6070600" y="4521200"/>
          <p14:tracePt t="130918" x="6070600" y="4527550"/>
          <p14:tracePt t="133986" x="6070600" y="4521200"/>
          <p14:tracePt t="133992" x="6070600" y="4514850"/>
          <p14:tracePt t="134020" x="6070600" y="4508500"/>
          <p14:tracePt t="134027" x="6070600" y="4502150"/>
          <p14:tracePt t="134048" x="6064250" y="4495800"/>
          <p14:tracePt t="134055" x="6057900" y="4495800"/>
          <p14:tracePt t="134068" x="6045200" y="4489450"/>
          <p14:tracePt t="134085" x="5981700" y="4451350"/>
          <p14:tracePt t="134118" x="5822950" y="4387850"/>
          <p14:tracePt t="134151" x="5734050" y="4375150"/>
          <p14:tracePt t="134185" x="5626100" y="4413250"/>
          <p14:tracePt t="134201" x="5562600" y="4445000"/>
          <p14:tracePt t="134218" x="5537200" y="4464050"/>
          <p14:tracePt t="134235" x="5524500" y="4476750"/>
          <p14:tracePt t="134251" x="5518150" y="4483100"/>
          <p14:tracePt t="134268" x="5511800" y="4483100"/>
          <p14:tracePt t="134305" x="5511800" y="4489450"/>
          <p14:tracePt t="134320" x="5511800" y="4495800"/>
          <p14:tracePt t="134335" x="5511800" y="4508500"/>
          <p14:tracePt t="134351" x="5511800" y="4521200"/>
          <p14:tracePt t="134368" x="5511800" y="4546600"/>
          <p14:tracePt t="134385" x="5530850" y="4578350"/>
          <p14:tracePt t="134401" x="5537200" y="4603750"/>
          <p14:tracePt t="134418" x="5549900" y="4616450"/>
          <p14:tracePt t="134434" x="5562600" y="4635500"/>
          <p14:tracePt t="134451" x="5588000" y="4648200"/>
          <p14:tracePt t="134468" x="5594350" y="4660900"/>
          <p14:tracePt t="134484" x="5607050" y="4673600"/>
          <p14:tracePt t="134501" x="5613400" y="4679950"/>
          <p14:tracePt t="134518" x="5613400" y="4686300"/>
          <p14:tracePt t="134535" x="5613400" y="4692650"/>
          <p14:tracePt t="134681" x="5613400" y="4699000"/>
          <p14:tracePt t="135161" x="5619750" y="4686300"/>
          <p14:tracePt t="135168" x="5632450" y="4673600"/>
          <p14:tracePt t="135174" x="5651500" y="4654550"/>
          <p14:tracePt t="135185" x="5670550" y="4629150"/>
          <p14:tracePt t="135218" x="5873750" y="4451350"/>
          <p14:tracePt t="135251" x="6064250" y="4311650"/>
          <p14:tracePt t="135285" x="6223000" y="4216400"/>
          <p14:tracePt t="135301" x="6292850" y="4191000"/>
          <p14:tracePt t="135318" x="6350000" y="4184650"/>
          <p14:tracePt t="135335" x="6413500" y="4178300"/>
          <p14:tracePt t="135351" x="6527800" y="4178300"/>
          <p14:tracePt t="135368" x="6591300" y="4178300"/>
          <p14:tracePt t="135385" x="6724650" y="4197350"/>
          <p14:tracePt t="135401" x="6826250" y="4222750"/>
          <p14:tracePt t="135418" x="6997700" y="4286250"/>
          <p14:tracePt t="135435" x="7086600" y="4324350"/>
          <p14:tracePt t="135451" x="7162800" y="4362450"/>
          <p14:tracePt t="135468" x="7219950" y="4406900"/>
          <p14:tracePt t="135485" x="7232650" y="4413250"/>
          <p14:tracePt t="135501" x="7239000" y="4425950"/>
          <p14:tracePt t="135587" x="7239000" y="4432300"/>
          <p14:tracePt t="135668" x="7232650" y="4432300"/>
          <p14:tracePt t="135675" x="7232650" y="4438650"/>
          <p14:tracePt t="135690" x="7226300" y="4445000"/>
          <p14:tracePt t="135701" x="7219950" y="4445000"/>
          <p14:tracePt t="135718" x="7213600" y="4457700"/>
          <p14:tracePt t="135759" x="7207250" y="4464050"/>
          <p14:tracePt t="135787" x="7200900" y="4464050"/>
          <p14:tracePt t="135850" x="7194550" y="4470400"/>
          <p14:tracePt t="135885" x="7194550" y="4476750"/>
          <p14:tracePt t="136894" x="7188200" y="4476750"/>
          <p14:tracePt t="138431" x="7181850" y="4489450"/>
          <p14:tracePt t="138438" x="7181850" y="4495800"/>
          <p14:tracePt t="138452" x="7181850" y="4502150"/>
          <p14:tracePt t="138459" x="7181850" y="4508500"/>
          <p14:tracePt t="138468" x="7181850" y="4514850"/>
          <p14:tracePt t="138501" x="7181850" y="4521200"/>
          <p14:tracePt t="139016" x="7175500" y="4521200"/>
          <p14:tracePt t="139022" x="7169150" y="4521200"/>
          <p14:tracePt t="139030" x="7162800" y="4521200"/>
          <p14:tracePt t="139038" x="7143750" y="4521200"/>
          <p14:tracePt t="139052" x="7124700" y="4521200"/>
          <p14:tracePt t="139069" x="7080250" y="4521200"/>
          <p14:tracePt t="139085" x="6991350" y="4540250"/>
          <p14:tracePt t="139118" x="6877050" y="4546600"/>
          <p14:tracePt t="139120" x="6851650" y="4546600"/>
          <p14:tracePt t="139152" x="6692900" y="4552950"/>
          <p14:tracePt t="139185" x="6432550" y="4540250"/>
          <p14:tracePt t="139202" x="6299200" y="4533900"/>
          <p14:tracePt t="139218" x="6096000" y="4514850"/>
          <p14:tracePt t="139235" x="5930900" y="4508500"/>
          <p14:tracePt t="139251" x="5740400" y="4495800"/>
          <p14:tracePt t="139268" x="5441950" y="4495800"/>
          <p14:tracePt t="139285" x="5156200" y="4521200"/>
          <p14:tracePt t="139302" x="5022850" y="4521200"/>
          <p14:tracePt t="139805" x="4959350" y="4521200"/>
          <p14:tracePt t="139812" x="4864100" y="4521200"/>
          <p14:tracePt t="139820" x="4768850" y="4521200"/>
          <p14:tracePt t="139835" x="4508500" y="4552950"/>
          <p14:tracePt t="139852" x="4108450" y="4622800"/>
          <p14:tracePt t="139868" x="3321050" y="4813300"/>
          <p14:tracePt t="139885" x="2908300" y="4921250"/>
          <p14:tracePt t="139902" x="2355850" y="5067300"/>
          <p14:tracePt t="139935" x="1936750" y="5156200"/>
          <p14:tracePt t="139969" x="1828800" y="5162550"/>
          <p14:tracePt t="140002" x="1822450" y="5168900"/>
          <p14:tracePt t="140389" x="1803400" y="5156200"/>
          <p14:tracePt t="140397" x="1778000" y="5143500"/>
          <p14:tracePt t="140404" x="1752600" y="5118100"/>
          <p14:tracePt t="140418" x="1670050" y="5073650"/>
          <p14:tracePt t="140435" x="1581150" y="5029200"/>
          <p14:tracePt t="140452" x="1498600" y="4991100"/>
          <p14:tracePt t="140469" x="1371600" y="4933950"/>
          <p14:tracePt t="140485" x="1308100" y="4908550"/>
          <p14:tracePt t="140519" x="1200150" y="4883150"/>
          <p14:tracePt t="140552" x="1123950" y="4864100"/>
          <p14:tracePt t="140585" x="1028700" y="4851400"/>
          <p14:tracePt t="140602" x="990600" y="4845050"/>
          <p14:tracePt t="140618" x="933450" y="4832350"/>
          <p14:tracePt t="140635" x="901700" y="4826000"/>
          <p14:tracePt t="140652" x="869950" y="4826000"/>
          <p14:tracePt t="140668" x="831850" y="4826000"/>
          <p14:tracePt t="140685" x="806450" y="4826000"/>
          <p14:tracePt t="140701" x="762000" y="4826000"/>
          <p14:tracePt t="140719" x="736600" y="4826000"/>
          <p14:tracePt t="140735" x="723900" y="4832350"/>
          <p14:tracePt t="140752" x="698500" y="4857750"/>
          <p14:tracePt t="140769" x="679450" y="4870450"/>
          <p14:tracePt t="140785" x="660400" y="4895850"/>
          <p14:tracePt t="140802" x="635000" y="4927600"/>
          <p14:tracePt t="140819" x="615950" y="4953000"/>
          <p14:tracePt t="140835" x="609600" y="4997450"/>
          <p14:tracePt t="140851" x="609600" y="5029200"/>
          <p14:tracePt t="140868" x="609600" y="5060950"/>
          <p14:tracePt t="140885" x="628650" y="5099050"/>
          <p14:tracePt t="140902" x="654050" y="5137150"/>
          <p14:tracePt t="140918" x="704850" y="5200650"/>
          <p14:tracePt t="140935" x="742950" y="5238750"/>
          <p14:tracePt t="140952" x="812800" y="5283200"/>
          <p14:tracePt t="140968" x="863600" y="5308600"/>
          <p14:tracePt t="140985" x="946150" y="5327650"/>
          <p14:tracePt t="141002" x="1073150" y="5334000"/>
          <p14:tracePt t="141019" x="1162050" y="5340350"/>
          <p14:tracePt t="141035" x="1238250" y="5353050"/>
          <p14:tracePt t="141052" x="1327150" y="5353050"/>
          <p14:tracePt t="141069" x="1384300" y="5353050"/>
          <p14:tracePt t="141085" x="1479550" y="5353050"/>
          <p14:tracePt t="141102" x="1549400" y="5346700"/>
          <p14:tracePt t="141118" x="1600200" y="5346700"/>
          <p14:tracePt t="141121" x="1625600" y="5340350"/>
          <p14:tracePt t="141135" x="1657350" y="5334000"/>
          <p14:tracePt t="141152" x="1695450" y="5321300"/>
          <p14:tracePt t="141168" x="1720850" y="5308600"/>
          <p14:tracePt t="141185" x="1746250" y="5295900"/>
          <p14:tracePt t="141202" x="1758950" y="5295900"/>
          <p14:tracePt t="141235" x="1765300" y="5289550"/>
          <p14:tracePt t="141252" x="1765300" y="5283200"/>
          <p14:tracePt t="141268" x="1771650" y="5276850"/>
          <p14:tracePt t="141285" x="1778000" y="5264150"/>
          <p14:tracePt t="141302" x="1790700" y="5251450"/>
          <p14:tracePt t="141319" x="1790700" y="5245100"/>
          <p14:tracePt t="142818" x="1797050" y="5245100"/>
          <p14:tracePt t="142922" x="1797050" y="5251450"/>
          <p14:tracePt t="145617" x="1797050" y="5245100"/>
          <p14:tracePt t="150661" x="1797050" y="5251450"/>
          <p14:tracePt t="150668" x="1797050" y="5257800"/>
          <p14:tracePt t="151656" x="1797050" y="5264150"/>
          <p14:tracePt t="152330" x="1803400" y="5257800"/>
          <p14:tracePt t="152568" x="1809750" y="5251450"/>
          <p14:tracePt t="152575" x="1809750" y="5245100"/>
          <p14:tracePt t="152586" x="1822450" y="5238750"/>
          <p14:tracePt t="152602" x="1841500" y="5207000"/>
          <p14:tracePt t="152619" x="1847850" y="5181600"/>
          <p14:tracePt t="152636" x="1866900" y="5162550"/>
          <p14:tracePt t="152652" x="1898650" y="5118100"/>
          <p14:tracePt t="152669" x="1917700" y="5086350"/>
          <p14:tracePt t="152703" x="1949450" y="5041900"/>
          <p14:tracePt t="152736" x="1955800" y="5029200"/>
          <p14:tracePt t="152985" x="1949450" y="5022850"/>
          <p14:tracePt t="152992" x="1936750" y="5016500"/>
          <p14:tracePt t="153003" x="1917700" y="5010150"/>
          <p14:tracePt t="153019" x="1879600" y="5003800"/>
          <p14:tracePt t="153036" x="1847850" y="5003800"/>
          <p14:tracePt t="153053" x="1809750" y="5003800"/>
          <p14:tracePt t="153069" x="1714500" y="5010150"/>
          <p14:tracePt t="153086" x="1644650" y="5022850"/>
          <p14:tracePt t="153102" x="1543050" y="5048250"/>
          <p14:tracePt t="153119" x="1492250" y="5060950"/>
          <p14:tracePt t="153136" x="1454150" y="5073650"/>
          <p14:tracePt t="153152" x="1422400" y="5080000"/>
          <p14:tracePt t="153172" x="1416050" y="5080000"/>
          <p14:tracePt t="153200" x="1416050" y="5086350"/>
          <p14:tracePt t="153264" x="1409700" y="5086350"/>
          <p14:tracePt t="153285" x="1403350" y="5099050"/>
          <p14:tracePt t="153291" x="1390650" y="5118100"/>
          <p14:tracePt t="153302" x="1371600" y="5149850"/>
          <p14:tracePt t="153319" x="1301750" y="5283200"/>
          <p14:tracePt t="153336" x="1231900" y="5416550"/>
          <p14:tracePt t="153352" x="1193800" y="5518150"/>
          <p14:tracePt t="153369" x="1130300" y="5670550"/>
          <p14:tracePt t="153385" x="1111250" y="5721350"/>
          <p14:tracePt t="153402" x="1098550" y="5753100"/>
          <p14:tracePt t="153419" x="1098550" y="5759450"/>
          <p14:tracePt t="153500" x="1092200" y="5759450"/>
          <p14:tracePt t="153652" x="1092200" y="5753100"/>
          <p14:tracePt t="153827" x="1098550" y="5753100"/>
          <p14:tracePt t="154217" x="1104900" y="5753100"/>
          <p14:tracePt t="154355" x="1111250" y="5753100"/>
          <p14:tracePt t="154454" x="1117600" y="5753100"/>
          <p14:tracePt t="154467" x="1123950" y="5753100"/>
          <p14:tracePt t="154474" x="1130300" y="5746750"/>
          <p14:tracePt t="154486" x="1136650" y="5746750"/>
          <p14:tracePt t="154502" x="1162050" y="5727700"/>
          <p14:tracePt t="154519" x="1181100" y="5702300"/>
          <p14:tracePt t="154536" x="1219200" y="5676900"/>
          <p14:tracePt t="154553" x="1282700" y="5619750"/>
          <p14:tracePt t="154586" x="1454150" y="5486400"/>
          <p14:tracePt t="154619" x="1600200" y="5410200"/>
          <p14:tracePt t="154653" x="1733550" y="5372100"/>
          <p14:tracePt t="154654" x="1752600" y="5372100"/>
          <p14:tracePt t="154669" x="1778000" y="5365750"/>
          <p14:tracePt t="154686" x="1803400" y="5359400"/>
          <p14:tracePt t="154702" x="1816100" y="5359400"/>
          <p14:tracePt t="154719" x="1822450" y="5359400"/>
          <p14:tracePt t="155080" x="1822450" y="5353050"/>
          <p14:tracePt t="155093" x="1816100" y="5346700"/>
          <p14:tracePt t="155101" x="1803400" y="5340350"/>
          <p14:tracePt t="155107" x="1790700" y="5340350"/>
          <p14:tracePt t="155119" x="1771650" y="5334000"/>
          <p14:tracePt t="155136" x="1727200" y="5314950"/>
          <p14:tracePt t="155170" x="1670050" y="5289550"/>
          <p14:tracePt t="155171" x="1657350" y="5289550"/>
          <p14:tracePt t="155203" x="1644650" y="5289550"/>
          <p14:tracePt t="155288" x="1638300" y="5289550"/>
          <p14:tracePt t="156341" x="1651000" y="5276850"/>
          <p14:tracePt t="156352" x="1676400" y="5264150"/>
          <p14:tracePt t="156370" x="1714500" y="5257800"/>
          <p14:tracePt t="156386" x="1784350" y="5232400"/>
          <p14:tracePt t="156403" x="1866900" y="5200650"/>
          <p14:tracePt t="156419" x="1949450" y="5181600"/>
          <p14:tracePt t="156453" x="2089150" y="5162550"/>
          <p14:tracePt t="156486" x="2286000" y="5156200"/>
          <p14:tracePt t="156519" x="2578100" y="5207000"/>
          <p14:tracePt t="156536" x="2692400" y="5245100"/>
          <p14:tracePt t="156553" x="2781300" y="5276850"/>
          <p14:tracePt t="156569" x="2889250" y="5327650"/>
          <p14:tracePt t="156586" x="2927350" y="5340350"/>
          <p14:tracePt t="156602" x="2946400" y="5340350"/>
          <p14:tracePt t="156619" x="2952750" y="5346700"/>
          <p14:tracePt t="156659" x="2946400" y="5346700"/>
          <p14:tracePt t="157147" x="2952750" y="5346700"/>
          <p14:tracePt t="157162" x="2965450" y="5353050"/>
          <p14:tracePt t="157174" x="2971800" y="5359400"/>
          <p14:tracePt t="157202" x="2984500" y="5359400"/>
          <p14:tracePt t="157210" x="2990850" y="5359400"/>
          <p14:tracePt t="157231" x="2990850" y="5365750"/>
          <p14:tracePt t="157237" x="2997200" y="5365750"/>
          <p14:tracePt t="157269" x="3009900" y="5372100"/>
          <p14:tracePt t="157336" x="3022600" y="5378450"/>
          <p14:tracePt t="157352" x="3028950" y="5378450"/>
          <p14:tracePt t="157369" x="3035300" y="5378450"/>
          <p14:tracePt t="157386" x="3041650" y="5384800"/>
          <p14:tracePt t="157402" x="3048000" y="5391150"/>
          <p14:tracePt t="157419" x="3060700" y="5391150"/>
          <p14:tracePt t="157436" x="3073400" y="5397500"/>
          <p14:tracePt t="157452" x="3086100" y="5410200"/>
          <p14:tracePt t="157469" x="3092450" y="5410200"/>
          <p14:tracePt t="157486" x="3105150" y="5410200"/>
          <p14:tracePt t="157503" x="3111500" y="5410200"/>
          <p14:tracePt t="157519" x="3124200" y="5416550"/>
          <p14:tracePt t="157536" x="3130550" y="5422900"/>
          <p14:tracePt t="157552" x="3136900" y="5422900"/>
          <p14:tracePt t="157569" x="3149600" y="5422900"/>
          <p14:tracePt t="157586" x="3162300" y="5422900"/>
          <p14:tracePt t="157603" x="3168650" y="5429250"/>
          <p14:tracePt t="157619" x="3175000" y="5429250"/>
          <p14:tracePt t="157636" x="3194050" y="5435600"/>
          <p14:tracePt t="157653" x="3206750" y="5435600"/>
          <p14:tracePt t="157656" x="3213100" y="5435600"/>
          <p14:tracePt t="157669" x="3232150" y="5441950"/>
          <p14:tracePt t="157686" x="3251200" y="5441950"/>
          <p14:tracePt t="157702" x="3276600" y="5441950"/>
          <p14:tracePt t="157719" x="3302000" y="5441950"/>
          <p14:tracePt t="157736" x="3340100" y="5441950"/>
          <p14:tracePt t="157753" x="3390900" y="5441950"/>
          <p14:tracePt t="157769" x="3422650" y="5441950"/>
          <p14:tracePt t="157786" x="3441700" y="5441950"/>
          <p14:tracePt t="157803" x="3479800" y="5435600"/>
          <p14:tracePt t="157820" x="3498850" y="5429250"/>
          <p14:tracePt t="157836" x="3517900" y="5422900"/>
          <p14:tracePt t="157852" x="3536950" y="5416550"/>
          <p14:tracePt t="157869" x="3568700" y="5391150"/>
          <p14:tracePt t="157886" x="3581400" y="5378450"/>
          <p14:tracePt t="157903" x="3600450" y="5359400"/>
          <p14:tracePt t="157919" x="3625850" y="5340350"/>
          <p14:tracePt t="157936" x="3638550" y="5334000"/>
          <p14:tracePt t="157953" x="3638550" y="5327650"/>
          <p14:tracePt t="157969" x="3644900" y="5321300"/>
          <p14:tracePt t="157986" x="3651250" y="5321300"/>
          <p14:tracePt t="158023" x="3651250" y="5314950"/>
          <p14:tracePt t="158043" x="3657600" y="5314950"/>
          <p14:tracePt t="158065" x="3657600" y="5308600"/>
          <p14:tracePt t="158071" x="3657600" y="5302250"/>
          <p14:tracePt t="158211" x="3657600" y="5295900"/>
          <p14:tracePt t="158225" x="3663950" y="5295900"/>
          <p14:tracePt t="158233" x="3663950" y="5289550"/>
          <p14:tracePt t="158239" x="3663950" y="5283200"/>
          <p14:tracePt t="158252" x="3670300" y="5270500"/>
          <p14:tracePt t="158270" x="3676650" y="5257800"/>
          <p14:tracePt t="158286" x="3683000" y="5245100"/>
          <p14:tracePt t="158303" x="3689350" y="5232400"/>
          <p14:tracePt t="158343" x="3689350" y="5226050"/>
          <p14:tracePt t="158353" x="3683000" y="5213350"/>
          <p14:tracePt t="158370" x="3663950" y="5194300"/>
          <p14:tracePt t="158386" x="3625850" y="5156200"/>
          <p14:tracePt t="158402" x="3600450" y="5130800"/>
          <p14:tracePt t="158419" x="3575050" y="5099050"/>
          <p14:tracePt t="158436" x="3549650" y="5086350"/>
          <p14:tracePt t="158453" x="3536950" y="5073650"/>
          <p14:tracePt t="158469" x="3511550" y="5054600"/>
          <p14:tracePt t="158486" x="3492500" y="5035550"/>
          <p14:tracePt t="158502" x="3460750" y="5022850"/>
          <p14:tracePt t="158519" x="3409950" y="5003800"/>
          <p14:tracePt t="158536" x="3365500" y="4997450"/>
          <p14:tracePt t="158553" x="3308350" y="4991100"/>
          <p14:tracePt t="158570" x="3257550" y="4991100"/>
          <p14:tracePt t="158586" x="3187700" y="4991100"/>
          <p14:tracePt t="158602" x="3143250" y="4991100"/>
          <p14:tracePt t="158619" x="3105150" y="5003800"/>
          <p14:tracePt t="158636" x="3067050" y="5010150"/>
          <p14:tracePt t="158653" x="3060700" y="5010150"/>
          <p14:tracePt t="158670" x="3054350" y="5016500"/>
          <p14:tracePt t="158686" x="3048000" y="5016500"/>
          <p14:tracePt t="158703" x="3022600" y="5035550"/>
          <p14:tracePt t="158719" x="3003550" y="5054600"/>
          <p14:tracePt t="158736" x="2997200" y="5067300"/>
          <p14:tracePt t="158753" x="2984500" y="5080000"/>
          <p14:tracePt t="158769" x="2984500" y="5086350"/>
          <p14:tracePt t="158786" x="2984500" y="5092700"/>
          <p14:tracePt t="158802" x="2984500" y="5105400"/>
          <p14:tracePt t="158819" x="2984500" y="5124450"/>
          <p14:tracePt t="158836" x="2990850" y="5143500"/>
          <p14:tracePt t="158853" x="3009900" y="5181600"/>
          <p14:tracePt t="158870" x="3022600" y="5200650"/>
          <p14:tracePt t="158886" x="3060700" y="5232400"/>
          <p14:tracePt t="158903" x="3086100" y="5257800"/>
          <p14:tracePt t="158919" x="3105150" y="5276850"/>
          <p14:tracePt t="158936" x="3143250" y="5302250"/>
          <p14:tracePt t="158953" x="3168650" y="5321300"/>
          <p14:tracePt t="158969" x="3187700" y="5334000"/>
          <p14:tracePt t="158986" x="3206750" y="5340350"/>
          <p14:tracePt t="159002" x="3219450" y="5340350"/>
          <p14:tracePt t="159019" x="3244850" y="5340350"/>
          <p14:tracePt t="159036" x="3257550" y="5340350"/>
          <p14:tracePt t="159052" x="3289300" y="5340350"/>
          <p14:tracePt t="159070" x="3340100" y="5334000"/>
          <p14:tracePt t="159086" x="3384550" y="5314950"/>
          <p14:tracePt t="159103" x="3441700" y="5295900"/>
          <p14:tracePt t="159119" x="3460750" y="5283200"/>
          <p14:tracePt t="159136" x="3486150" y="5276850"/>
          <p14:tracePt t="159153" x="3505200" y="5264150"/>
          <p14:tracePt t="159170" x="3511550" y="5257800"/>
          <p14:tracePt t="159186" x="3524250" y="5251450"/>
          <p14:tracePt t="159203" x="3524250" y="5245100"/>
          <p14:tracePt t="159219" x="3530600" y="5245100"/>
          <p14:tracePt t="159236" x="3536950" y="5232400"/>
          <p14:tracePt t="160994" x="3524250" y="5232400"/>
          <p14:tracePt t="161001" x="3498850" y="5232400"/>
          <p14:tracePt t="161008" x="3479800" y="5232400"/>
          <p14:tracePt t="161020" x="3454400" y="5226050"/>
          <p14:tracePt t="161036" x="3397250" y="5219700"/>
          <p14:tracePt t="161053" x="3365500" y="5213350"/>
          <p14:tracePt t="161069" x="3340100" y="5207000"/>
          <p14:tracePt t="161103" x="3327400" y="5207000"/>
          <p14:tracePt t="161592" x="3289300" y="5207000"/>
          <p14:tracePt t="161599" x="3257550" y="5207000"/>
          <p14:tracePt t="161606" x="3219450" y="5200650"/>
          <p14:tracePt t="161620" x="3200400" y="5200650"/>
          <p14:tracePt t="161636" x="3162300" y="5194300"/>
          <p14:tracePt t="161653" x="3149600" y="5194300"/>
          <p14:tracePt t="161670" x="3136900" y="5194300"/>
          <p14:tracePt t="161871" x="3124200" y="5207000"/>
          <p14:tracePt t="161878" x="3117850" y="5226050"/>
          <p14:tracePt t="161886" x="3105150" y="5245100"/>
          <p14:tracePt t="161903" x="3073400" y="5289550"/>
          <p14:tracePt t="161919" x="3041650" y="5340350"/>
          <p14:tracePt t="161936" x="3028950" y="5359400"/>
          <p14:tracePt t="161953" x="3022600" y="5365750"/>
          <p14:tracePt t="161970" x="3009900" y="5378450"/>
          <p14:tracePt t="162087" x="3009900" y="5372100"/>
          <p14:tracePt t="162129" x="3009900" y="5365750"/>
          <p14:tracePt t="162296" x="3009900" y="5359400"/>
          <p14:tracePt t="162385" x="3009900" y="5353050"/>
          <p14:tracePt t="162477" x="3016250" y="5353050"/>
          <p14:tracePt t="162538" x="3022600" y="5353050"/>
          <p14:tracePt t="162587" x="3028950" y="5353050"/>
          <p14:tracePt t="162608" x="3035300" y="5353050"/>
          <p14:tracePt t="162615" x="3041650" y="5353050"/>
          <p14:tracePt t="162636" x="3054350" y="5346700"/>
          <p14:tracePt t="162670" x="3060700" y="5334000"/>
          <p14:tracePt t="162686" x="3073400" y="5321300"/>
          <p14:tracePt t="162703" x="3073400" y="5308600"/>
          <p14:tracePt t="162719" x="3086100" y="5283200"/>
          <p14:tracePt t="162736" x="3098800" y="5251450"/>
          <p14:tracePt t="162753" x="3105150" y="5226050"/>
          <p14:tracePt t="162769" x="3111500" y="5200650"/>
          <p14:tracePt t="162786" x="3124200" y="5187950"/>
          <p14:tracePt t="162803" x="3130550" y="5175250"/>
          <p14:tracePt t="162819" x="3143250" y="5156200"/>
          <p14:tracePt t="162836" x="3162300" y="5143500"/>
          <p14:tracePt t="162853" x="3187700" y="5124450"/>
          <p14:tracePt t="162869" x="3213100" y="5105400"/>
          <p14:tracePt t="162886" x="3244850" y="5099050"/>
          <p14:tracePt t="162903" x="3270250" y="5086350"/>
          <p14:tracePt t="162919" x="3295650" y="5080000"/>
          <p14:tracePt t="162936" x="3333750" y="5080000"/>
          <p14:tracePt t="162953" x="3359150" y="5080000"/>
          <p14:tracePt t="162969" x="3390900" y="5086350"/>
          <p14:tracePt t="162986" x="3403600" y="5086350"/>
          <p14:tracePt t="163003" x="3409950" y="5092700"/>
          <p14:tracePt t="163036" x="3409950" y="5099050"/>
          <p14:tracePt t="163053" x="3409950" y="5105400"/>
          <p14:tracePt t="163116" x="3403600" y="5111750"/>
          <p14:tracePt t="163122" x="3397250" y="5111750"/>
          <p14:tracePt t="163129" x="3378200" y="5118100"/>
          <p14:tracePt t="163137" x="3352800" y="5118100"/>
          <p14:tracePt t="163153" x="3289300" y="5118100"/>
          <p14:tracePt t="163169" x="3181350" y="5118100"/>
          <p14:tracePt t="163171" x="3136900" y="5118100"/>
          <p14:tracePt t="163186" x="3054350" y="5118100"/>
          <p14:tracePt t="163203" x="2997200" y="5118100"/>
          <p14:tracePt t="163220" x="2952750" y="5118100"/>
          <p14:tracePt t="163236" x="2921000" y="5105400"/>
          <p14:tracePt t="163253" x="2908300" y="5105400"/>
          <p14:tracePt t="163463" x="2908300" y="5111750"/>
          <p14:tracePt t="163978" x="2914650" y="5111750"/>
          <p14:tracePt t="164265" x="2921000" y="5118100"/>
          <p14:tracePt t="167347" x="2927350" y="5118100"/>
          <p14:tracePt t="167368" x="2940050" y="5124450"/>
          <p14:tracePt t="167375" x="2952750" y="5130800"/>
          <p14:tracePt t="167387" x="2965450" y="5137150"/>
          <p14:tracePt t="167403" x="3035300" y="5156200"/>
          <p14:tracePt t="167420" x="3105150" y="5175250"/>
          <p14:tracePt t="167453" x="3276600" y="5219700"/>
          <p14:tracePt t="167487" x="3390900" y="5232400"/>
          <p14:tracePt t="167520" x="3676650" y="5232400"/>
          <p14:tracePt t="167536" x="3860800" y="5226050"/>
          <p14:tracePt t="167553" x="4051300" y="5219700"/>
          <p14:tracePt t="167570" x="4292600" y="5219700"/>
          <p14:tracePt t="167587" x="4375150" y="5219700"/>
          <p14:tracePt t="167604" x="4425950" y="5219700"/>
          <p14:tracePt t="167620" x="4445000" y="5219700"/>
          <p14:tracePt t="167653" x="4451350" y="5219700"/>
          <p14:tracePt t="167785" x="4451350" y="5226050"/>
          <p14:tracePt t="167834" x="4451350" y="5232400"/>
          <p14:tracePt t="167917" x="4445000" y="5232400"/>
          <p14:tracePt t="167987" x="4438650" y="5232400"/>
          <p14:tracePt t="168557" x="4425950" y="5232400"/>
          <p14:tracePt t="168565" x="4419600" y="5232400"/>
          <p14:tracePt t="168573" x="4406900" y="5232400"/>
          <p14:tracePt t="168587" x="4349750" y="5238750"/>
          <p14:tracePt t="168603" x="4260850" y="5245100"/>
          <p14:tracePt t="168620" x="4146550" y="5245100"/>
          <p14:tracePt t="168637" x="3981450" y="5245100"/>
          <p14:tracePt t="168670" x="3702050" y="5219700"/>
          <p14:tracePt t="168703" x="3486150" y="5200650"/>
          <p14:tracePt t="168704" x="3441700" y="5200650"/>
          <p14:tracePt t="168737" x="3225800" y="5187950"/>
          <p14:tracePt t="168753" x="3098800" y="5194300"/>
          <p14:tracePt t="168770" x="3041650" y="5200650"/>
          <p14:tracePt t="168786" x="2959100" y="5213350"/>
          <p14:tracePt t="168803" x="2927350" y="5226050"/>
          <p14:tracePt t="168820" x="2889250" y="5232400"/>
          <p14:tracePt t="168837" x="2870200" y="5232400"/>
          <p14:tracePt t="168853" x="2863850" y="5232400"/>
          <p14:tracePt t="168995" x="2863850" y="5226050"/>
          <p14:tracePt t="169016" x="2870200" y="5226050"/>
          <p14:tracePt t="169024" x="2882900" y="5219700"/>
          <p14:tracePt t="169031" x="2901950" y="5219700"/>
          <p14:tracePt t="169038" x="2927350" y="5213350"/>
          <p14:tracePt t="169053" x="3003550" y="5207000"/>
          <p14:tracePt t="169070" x="3111500" y="5207000"/>
          <p14:tracePt t="169086" x="3314700" y="5219700"/>
          <p14:tracePt t="169103" x="3460750" y="5226050"/>
          <p14:tracePt t="169120" x="3613150" y="5251450"/>
          <p14:tracePt t="169137" x="3848100" y="5283200"/>
          <p14:tracePt t="169153" x="3987800" y="5295900"/>
          <p14:tracePt t="169170" x="4121150" y="5321300"/>
          <p14:tracePt t="169187" x="4165600" y="5334000"/>
          <p14:tracePt t="169203" x="4178300" y="5346700"/>
          <p14:tracePt t="169220" x="4191000" y="5346700"/>
          <p14:tracePt t="169337" x="4191000" y="5353050"/>
          <p14:tracePt t="169344" x="4184650" y="5353050"/>
          <p14:tracePt t="169365" x="4178300" y="5353050"/>
          <p14:tracePt t="169386" x="4159250" y="5353050"/>
          <p14:tracePt t="169392" x="4146550" y="5353050"/>
          <p14:tracePt t="169403" x="4108450" y="5353050"/>
          <p14:tracePt t="169420" x="3981450" y="5334000"/>
          <p14:tracePt t="169437" x="3702050" y="5308600"/>
          <p14:tracePt t="169453" x="3543300" y="5283200"/>
          <p14:tracePt t="169470" x="3409950" y="5270500"/>
          <p14:tracePt t="169487" x="3390900" y="5264150"/>
          <p14:tracePt t="169503" x="3371850" y="5257800"/>
          <p14:tracePt t="169844" x="3378200" y="5257800"/>
          <p14:tracePt t="169851" x="3390900" y="5257800"/>
          <p14:tracePt t="169858" x="3397250" y="5257800"/>
          <p14:tracePt t="169870" x="3409950" y="5257800"/>
          <p14:tracePt t="169886" x="3460750" y="5251450"/>
          <p14:tracePt t="169904" x="3498850" y="5245100"/>
          <p14:tracePt t="169920" x="3524250" y="5245100"/>
          <p14:tracePt t="169937" x="3543300" y="5245100"/>
          <p14:tracePt t="169953" x="3556000" y="5245100"/>
          <p14:tracePt t="169970" x="3562350" y="5245100"/>
          <p14:tracePt t="171062" x="3568700" y="5245100"/>
          <p14:tracePt t="171082" x="3575050" y="5245100"/>
          <p14:tracePt t="171167" x="3581400" y="5245100"/>
          <p14:tracePt t="171201" x="3587750" y="5245100"/>
          <p14:tracePt t="171376" x="3581400" y="5245100"/>
          <p14:tracePt t="171494" x="3581400" y="5238750"/>
          <p14:tracePt t="171724" x="3581400" y="5232400"/>
          <p14:tracePt t="173707" x="3575050" y="5232400"/>
          <p14:tracePt t="173749" x="3568700" y="5232400"/>
          <p14:tracePt t="173818" x="3562350" y="5232400"/>
          <p14:tracePt t="173832" x="3549650" y="5232400"/>
          <p14:tracePt t="173839" x="3530600" y="5238750"/>
          <p14:tracePt t="173854" x="3498850" y="5251450"/>
          <p14:tracePt t="173887" x="3448050" y="5264150"/>
          <p14:tracePt t="173921" x="3422650" y="5264150"/>
          <p14:tracePt t="173954" x="3289300" y="5257800"/>
          <p14:tracePt t="173970" x="3155950" y="5238750"/>
          <p14:tracePt t="173987" x="3067050" y="5226050"/>
          <p14:tracePt t="174003" x="2997200" y="5200650"/>
          <p14:tracePt t="174020" x="2921000" y="5162550"/>
          <p14:tracePt t="174037" x="2895600" y="5124450"/>
          <p14:tracePt t="176134" x="2895600" y="5130800"/>
          <p14:tracePt t="176155" x="2901950" y="5143500"/>
          <p14:tracePt t="176162" x="2901950" y="5149850"/>
          <p14:tracePt t="176170" x="2901950" y="5156200"/>
          <p14:tracePt t="176187" x="2908300" y="5175250"/>
          <p14:tracePt t="176204" x="2908300" y="5213350"/>
          <p14:tracePt t="176237" x="2914650" y="5257800"/>
          <p14:tracePt t="176270" x="2927350" y="5295900"/>
          <p14:tracePt t="176304" x="2933700" y="5327650"/>
          <p14:tracePt t="176320" x="2933700" y="5340350"/>
          <p14:tracePt t="176337" x="2933700" y="5353050"/>
          <p14:tracePt t="176354" x="2933700" y="5359400"/>
          <p14:tracePt t="176969" x="2940050" y="5359400"/>
          <p14:tracePt t="176976" x="2946400" y="5353050"/>
          <p14:tracePt t="176990" x="2952750" y="5346700"/>
          <p14:tracePt t="177004" x="2965450" y="5321300"/>
          <p14:tracePt t="177021" x="2990850" y="5276850"/>
          <p14:tracePt t="177037" x="3022600" y="5226050"/>
          <p14:tracePt t="177054" x="3073400" y="5137150"/>
          <p14:tracePt t="177071" x="3105150" y="5086350"/>
          <p14:tracePt t="177103" x="3181350" y="5016500"/>
          <p14:tracePt t="177137" x="3270250" y="4997450"/>
          <p14:tracePt t="177170" x="3327400" y="4997450"/>
          <p14:tracePt t="177187" x="3371850" y="5003800"/>
          <p14:tracePt t="177204" x="3390900" y="5016500"/>
          <p14:tracePt t="177220" x="3397250" y="5022850"/>
          <p14:tracePt t="177254" x="3403600" y="5029200"/>
          <p14:tracePt t="177309" x="3397250" y="5035550"/>
          <p14:tracePt t="177316" x="3390900" y="5035550"/>
          <p14:tracePt t="177323" x="3378200" y="5035550"/>
          <p14:tracePt t="177337" x="3333750" y="5035550"/>
          <p14:tracePt t="177354" x="3257550" y="5041900"/>
          <p14:tracePt t="177371" x="3149600" y="5048250"/>
          <p14:tracePt t="177387" x="3041650" y="5048250"/>
          <p14:tracePt t="177403" x="2990850" y="5048250"/>
          <p14:tracePt t="177420" x="2952750" y="5048250"/>
          <p14:tracePt t="177437" x="2946400" y="5054600"/>
          <p14:tracePt t="177454" x="2940050" y="5054600"/>
          <p14:tracePt t="177487" x="2933700" y="5060950"/>
          <p14:tracePt t="177504" x="2927350" y="5073650"/>
          <p14:tracePt t="177520" x="2908300" y="5099050"/>
          <p14:tracePt t="177537" x="2889250" y="5137150"/>
          <p14:tracePt t="177554" x="2870200" y="5181600"/>
          <p14:tracePt t="177571" x="2857500" y="5200650"/>
          <p14:tracePt t="177587" x="2857500" y="5213350"/>
          <p14:tracePt t="177604" x="2851150" y="5213350"/>
          <p14:tracePt t="177992" x="2851150" y="5207000"/>
          <p14:tracePt t="178034" x="2851150" y="5200650"/>
          <p14:tracePt t="178041" x="2857500" y="5200650"/>
          <p14:tracePt t="178319" x="2882900" y="5162550"/>
          <p14:tracePt t="178326" x="2914650" y="5111750"/>
          <p14:tracePt t="178337" x="2959100" y="5080000"/>
          <p14:tracePt t="178354" x="3073400" y="4997450"/>
          <p14:tracePt t="178370" x="3155950" y="4984750"/>
          <p14:tracePt t="178387" x="3238500" y="4984750"/>
          <p14:tracePt t="178404" x="3390900" y="5041900"/>
          <p14:tracePt t="178421" x="3492500" y="5086350"/>
          <p14:tracePt t="178454" x="3676650" y="5207000"/>
          <p14:tracePt t="178487" x="3721100" y="5238750"/>
          <p14:tracePt t="178520" x="3727450" y="5251450"/>
          <p14:tracePt t="178876" x="3714750" y="5257800"/>
          <p14:tracePt t="178882" x="3708400" y="5257800"/>
          <p14:tracePt t="178891" x="3702050" y="5257800"/>
          <p14:tracePt t="178904" x="3651250" y="5264150"/>
          <p14:tracePt t="178937" x="3479800" y="5264150"/>
          <p14:tracePt t="178970" x="3270250" y="5276850"/>
          <p14:tracePt t="179004" x="3206750" y="5295900"/>
          <p14:tracePt t="179021" x="3187700" y="5302250"/>
          <p14:tracePt t="179037" x="3162300" y="5321300"/>
          <p14:tracePt t="179054" x="3130550" y="5353050"/>
          <p14:tracePt t="179070" x="3054350" y="5422900"/>
          <p14:tracePt t="179087" x="3022600" y="5448300"/>
          <p14:tracePt t="179104" x="3009900" y="5473700"/>
          <p14:tracePt t="179120" x="2997200" y="5480050"/>
          <p14:tracePt t="179167" x="2997200" y="5486400"/>
          <p14:tracePt t="179174" x="2997200" y="5492750"/>
          <p14:tracePt t="179195" x="2984500" y="5499100"/>
          <p14:tracePt t="179204" x="2978150" y="5511800"/>
          <p14:tracePt t="179220" x="2971800" y="5518150"/>
          <p14:tracePt t="179237" x="2959100" y="5530850"/>
          <p14:tracePt t="179745" x="2959100" y="5524500"/>
          <p14:tracePt t="179752" x="2959100" y="5499100"/>
          <p14:tracePt t="179758" x="2959100" y="5480050"/>
          <p14:tracePt t="179770" x="2959100" y="5454650"/>
          <p14:tracePt t="179787" x="2978150" y="5340350"/>
          <p14:tracePt t="179804" x="2997200" y="5270500"/>
          <p14:tracePt t="179820" x="3022600" y="5207000"/>
          <p14:tracePt t="179837" x="3079750" y="5130800"/>
          <p14:tracePt t="179870" x="3143250" y="5067300"/>
          <p14:tracePt t="179904" x="3194050" y="5067300"/>
          <p14:tracePt t="179937" x="3232150" y="5105400"/>
          <p14:tracePt t="179954" x="3244850" y="5124450"/>
          <p14:tracePt t="179971" x="3244850" y="5143500"/>
          <p14:tracePt t="179987" x="3244850" y="5156200"/>
          <p14:tracePt t="180004" x="3244850" y="5175250"/>
          <p14:tracePt t="180021" x="3244850" y="5187950"/>
          <p14:tracePt t="180037" x="3238500" y="5200650"/>
          <p14:tracePt t="180054" x="3232150" y="5207000"/>
          <p14:tracePt t="180071" x="3232150" y="5213350"/>
          <p14:tracePt t="180087" x="3225800" y="5219700"/>
          <p14:tracePt t="180121" x="3225800" y="5226050"/>
          <p14:tracePt t="180128" x="3219450" y="5226050"/>
          <p14:tracePt t="180142" x="3219450" y="5232400"/>
          <p14:tracePt t="180154" x="3200400" y="5238750"/>
          <p14:tracePt t="180170" x="3175000" y="5257800"/>
          <p14:tracePt t="180187" x="3155950" y="5264150"/>
          <p14:tracePt t="180190" x="3149600" y="5270500"/>
          <p14:tracePt t="180204" x="3143250" y="5270500"/>
          <p14:tracePt t="180220" x="3136900" y="5270500"/>
          <p14:tracePt t="180351" x="3136900" y="5264150"/>
          <p14:tracePt t="180358" x="3143250" y="5251450"/>
          <p14:tracePt t="180371" x="3149600" y="5219700"/>
          <p14:tracePt t="180387" x="3175000" y="5187950"/>
          <p14:tracePt t="180404" x="3206750" y="5156200"/>
          <p14:tracePt t="180420" x="3257550" y="5111750"/>
          <p14:tracePt t="180437" x="3295650" y="5105400"/>
          <p14:tracePt t="180454" x="3333750" y="5105400"/>
          <p14:tracePt t="180470" x="3390900" y="5105400"/>
          <p14:tracePt t="180487" x="3422650" y="5118100"/>
          <p14:tracePt t="180504" x="3454400" y="5137150"/>
          <p14:tracePt t="180521" x="3460750" y="5143500"/>
          <p14:tracePt t="180537" x="3467100" y="5143500"/>
          <p14:tracePt t="180554" x="3473450" y="5143500"/>
          <p14:tracePt t="180775" x="3473450" y="5137150"/>
          <p14:tracePt t="180782" x="3473450" y="5130800"/>
          <p14:tracePt t="180809" x="3473450" y="5124450"/>
          <p14:tracePt t="180838" x="3479800" y="5118100"/>
          <p14:tracePt t="180962" x="3479800" y="5124450"/>
          <p14:tracePt t="181033" x="3479800" y="5137150"/>
          <p14:tracePt t="181046" x="3473450" y="5149850"/>
          <p14:tracePt t="181053" x="3460750" y="5156200"/>
          <p14:tracePt t="181061" x="3454400" y="5175250"/>
          <p14:tracePt t="181071" x="3441700" y="5200650"/>
          <p14:tracePt t="181087" x="3390900" y="5270500"/>
          <p14:tracePt t="181104" x="3365500" y="5314950"/>
          <p14:tracePt t="181120" x="3340100" y="5340350"/>
          <p14:tracePt t="181137" x="3327400" y="5365750"/>
          <p14:tracePt t="181154" x="3321050" y="5372100"/>
          <p14:tracePt t="181187" x="3308350" y="5359400"/>
          <p14:tracePt t="181204" x="3289300" y="5340350"/>
          <p14:tracePt t="181220" x="3270250" y="5276850"/>
          <p14:tracePt t="181237" x="3263900" y="5232400"/>
          <p14:tracePt t="181254" x="3263900" y="5149850"/>
          <p14:tracePt t="181271" x="3289300" y="5029200"/>
          <p14:tracePt t="181287" x="3327400" y="4933950"/>
          <p14:tracePt t="181304" x="3397250" y="4813300"/>
          <p14:tracePt t="181320" x="3454400" y="4756150"/>
          <p14:tracePt t="181337" x="3517900" y="4711700"/>
          <p14:tracePt t="181354" x="3606800" y="4692650"/>
          <p14:tracePt t="181370" x="3651250" y="4692650"/>
          <p14:tracePt t="181387" x="3689350" y="4692650"/>
          <p14:tracePt t="181404" x="3708400" y="4699000"/>
          <p14:tracePt t="181421" x="3708400" y="4705350"/>
          <p14:tracePt t="181454" x="3727450" y="4705350"/>
          <p14:tracePt t="181470" x="3740150" y="4699000"/>
          <p14:tracePt t="181487" x="3752850" y="4692650"/>
          <p14:tracePt t="181504" x="3778250" y="4673600"/>
          <p14:tracePt t="181521" x="3816350" y="4641850"/>
          <p14:tracePt t="181537" x="3841750" y="4622800"/>
          <p14:tracePt t="181554" x="3860800" y="4603750"/>
          <p14:tracePt t="181570" x="3892550" y="4584700"/>
          <p14:tracePt t="181587" x="3898900" y="4578350"/>
          <p14:tracePt t="181604" x="3905250" y="4578350"/>
          <p14:tracePt t="181791" x="3905250" y="4584700"/>
          <p14:tracePt t="181839" x="3905250" y="4591050"/>
          <p14:tracePt t="181861" x="3905250" y="4603750"/>
          <p14:tracePt t="181867" x="3898900" y="4610100"/>
          <p14:tracePt t="181874" x="3879850" y="4622800"/>
          <p14:tracePt t="181887" x="3867150" y="4635500"/>
          <p14:tracePt t="181904" x="3784600" y="4711700"/>
          <p14:tracePt t="181920" x="3695700" y="4775200"/>
          <p14:tracePt t="181937" x="3556000" y="4889500"/>
          <p14:tracePt t="181954" x="3479800" y="4946650"/>
          <p14:tracePt t="181970" x="3409950" y="4997450"/>
          <p14:tracePt t="181987" x="3346450" y="5048250"/>
          <p14:tracePt t="182004" x="3327400" y="5080000"/>
          <p14:tracePt t="182020" x="3308350" y="5099050"/>
          <p14:tracePt t="182037" x="3295650" y="5118100"/>
          <p14:tracePt t="182054" x="3289300" y="5124450"/>
          <p14:tracePt t="182070" x="3282950" y="5137150"/>
          <p14:tracePt t="182104" x="3282950" y="5143500"/>
          <p14:tracePt t="182120" x="3282950" y="5156200"/>
          <p14:tracePt t="182137" x="3282950" y="5162550"/>
          <p14:tracePt t="182154" x="3282950" y="5168900"/>
          <p14:tracePt t="182181" x="3282950" y="5175250"/>
          <p14:tracePt t="182347" x="3282950" y="5168900"/>
          <p14:tracePt t="182354" x="3289300" y="5168900"/>
          <p14:tracePt t="182368" x="3295650" y="5156200"/>
          <p14:tracePt t="182375" x="3302000" y="5137150"/>
          <p14:tracePt t="182388" x="3321050" y="5105400"/>
          <p14:tracePt t="182404" x="3435350" y="4940300"/>
          <p14:tracePt t="182421" x="3556000" y="4781550"/>
          <p14:tracePt t="182437" x="3790950" y="4514850"/>
          <p14:tracePt t="182454" x="4000500" y="4298950"/>
          <p14:tracePt t="182470" x="4210050" y="4133850"/>
          <p14:tracePt t="182487" x="4495800" y="3949700"/>
          <p14:tracePt t="182504" x="4692650" y="3867150"/>
          <p14:tracePt t="182520" x="4864100" y="3822700"/>
          <p14:tracePt t="182537" x="5029200" y="3810000"/>
          <p14:tracePt t="182554" x="5073650" y="3810000"/>
          <p14:tracePt t="182570" x="5099050" y="3810000"/>
          <p14:tracePt t="182588" x="5105400" y="3810000"/>
          <p14:tracePt t="182620" x="5111750" y="3810000"/>
          <p14:tracePt t="182638" x="5118100" y="3810000"/>
          <p14:tracePt t="182654" x="5137150" y="3771900"/>
          <p14:tracePt t="182670" x="5156200" y="3733800"/>
          <p14:tracePt t="182687" x="5168900" y="3708400"/>
          <p14:tracePt t="182704" x="5257800" y="3619500"/>
          <p14:tracePt t="182721" x="5340350" y="3575050"/>
          <p14:tracePt t="182737" x="5467350" y="3524250"/>
          <p14:tracePt t="182754" x="5537200" y="3511550"/>
          <p14:tracePt t="182771" x="5581650" y="3511550"/>
          <p14:tracePt t="182787" x="5613400" y="3511550"/>
          <p14:tracePt t="182804" x="5619750" y="3511550"/>
          <p14:tracePt t="182821" x="5626100" y="3511550"/>
          <p14:tracePt t="182883" x="5626100" y="3517900"/>
          <p14:tracePt t="182925" x="5619750" y="3517900"/>
          <p14:tracePt t="182954" x="5619750" y="3524250"/>
          <p14:tracePt t="183037" x="5613400" y="3524250"/>
          <p14:tracePt t="183065" x="5607050" y="3524250"/>
          <p14:tracePt t="183190" x="5600700" y="3524250"/>
          <p14:tracePt t="183468" x="5594350" y="3524250"/>
          <p14:tracePt t="183537" x="5588000" y="3524250"/>
          <p14:tracePt t="183551" x="5581650" y="3524250"/>
          <p14:tracePt t="183558" x="5568950" y="3530600"/>
          <p14:tracePt t="183571" x="5568950" y="3536950"/>
          <p14:tracePt t="183587" x="5549900" y="3543300"/>
          <p14:tracePt t="183604" x="5543550" y="3549650"/>
          <p14:tracePt t="183621" x="5530850" y="3556000"/>
          <p14:tracePt t="183657" x="5530850" y="3562350"/>
          <p14:tracePt t="183726" x="5518150" y="3562350"/>
          <p14:tracePt t="183739" x="5499100" y="3568700"/>
          <p14:tracePt t="183754" x="5454650" y="3581400"/>
          <p14:tracePt t="183771" x="5372100" y="3594100"/>
          <p14:tracePt t="183787" x="5219700" y="3619500"/>
          <p14:tracePt t="183804" x="4914900" y="3683000"/>
          <p14:tracePt t="183821" x="4686300" y="3733800"/>
          <p14:tracePt t="183837" x="4260850" y="3848100"/>
          <p14:tracePt t="183854" x="4000500" y="3917950"/>
          <p14:tracePt t="183871" x="3695700" y="4013200"/>
          <p14:tracePt t="183887" x="3524250" y="4095750"/>
          <p14:tracePt t="183904" x="3384550" y="4171950"/>
          <p14:tracePt t="183921" x="3251200" y="4286250"/>
          <p14:tracePt t="183938" x="3187700" y="4362450"/>
          <p14:tracePt t="183955" x="3124200" y="4464050"/>
          <p14:tracePt t="183971" x="3098800" y="4521200"/>
          <p14:tracePt t="183987" x="3079750" y="4552950"/>
          <p14:tracePt t="184004" x="3060700" y="4610100"/>
          <p14:tracePt t="184021" x="3054350" y="4629150"/>
          <p14:tracePt t="184037" x="3054350" y="4654550"/>
          <p14:tracePt t="184054" x="3054350" y="4673600"/>
          <p14:tracePt t="184071" x="3060700" y="4686300"/>
          <p14:tracePt t="184087" x="3086100" y="4711700"/>
          <p14:tracePt t="184104" x="3111500" y="4730750"/>
          <p14:tracePt t="184121" x="3168650" y="4749800"/>
          <p14:tracePt t="184138" x="3232150" y="4775200"/>
          <p14:tracePt t="184154" x="3327400" y="4806950"/>
          <p14:tracePt t="184171" x="3454400" y="4845050"/>
          <p14:tracePt t="184188" x="3676650" y="4921250"/>
          <p14:tracePt t="184205" x="3886200" y="4997450"/>
          <p14:tracePt t="184221" x="4038600" y="5041900"/>
          <p14:tracePt t="184237" x="4171950" y="5099050"/>
          <p14:tracePt t="184254" x="4279900" y="5149850"/>
          <p14:tracePt t="184270" x="4406900" y="5194300"/>
          <p14:tracePt t="184288" x="4451350" y="5200650"/>
          <p14:tracePt t="184304" x="4495800" y="5207000"/>
          <p14:tracePt t="184320" x="4514850" y="5200650"/>
          <p14:tracePt t="184337" x="4521200" y="5200650"/>
          <p14:tracePt t="184354" x="4533900" y="5168900"/>
          <p14:tracePt t="184371" x="4546600" y="5137150"/>
          <p14:tracePt t="184387" x="4559300" y="5054600"/>
          <p14:tracePt t="184404" x="4559300" y="4978400"/>
          <p14:tracePt t="184421" x="4521200" y="4851400"/>
          <p14:tracePt t="184437" x="4476750" y="4775200"/>
          <p14:tracePt t="184454" x="4406900" y="4711700"/>
          <p14:tracePt t="184471" x="4254500" y="4622800"/>
          <p14:tracePt t="184488" x="4127500" y="4578350"/>
          <p14:tracePt t="184504" x="3867150" y="4552950"/>
          <p14:tracePt t="184521" x="3676650" y="4552950"/>
          <p14:tracePt t="184537" x="3467100" y="4559300"/>
          <p14:tracePt t="184554" x="3149600" y="4572000"/>
          <p14:tracePt t="184571" x="2959100" y="4597400"/>
          <p14:tracePt t="184587" x="2800350" y="4635500"/>
          <p14:tracePt t="184604" x="2660650" y="4686300"/>
          <p14:tracePt t="184621" x="2609850" y="4724400"/>
          <p14:tracePt t="184637" x="2552700" y="4794250"/>
          <p14:tracePt t="184654" x="2508250" y="4870450"/>
          <p14:tracePt t="184671" x="2489200" y="4927600"/>
          <p14:tracePt t="184688" x="2444750" y="5054600"/>
          <p14:tracePt t="184704" x="2425700" y="5124450"/>
          <p14:tracePt t="184721" x="2406650" y="5226050"/>
          <p14:tracePt t="184737" x="2400300" y="5295900"/>
          <p14:tracePt t="184754" x="2406650" y="5353050"/>
          <p14:tracePt t="184771" x="2438400" y="5416550"/>
          <p14:tracePt t="184788" x="2470150" y="5454650"/>
          <p14:tracePt t="184804" x="2501900" y="5480050"/>
          <p14:tracePt t="184821" x="2578100" y="5537200"/>
          <p14:tracePt t="184838" x="2705100" y="5594350"/>
          <p14:tracePt t="184854" x="2794000" y="5626100"/>
          <p14:tracePt t="184871" x="2895600" y="5651500"/>
          <p14:tracePt t="184887" x="2990850" y="5651500"/>
          <p14:tracePt t="184904" x="3168650" y="5632450"/>
          <p14:tracePt t="184921" x="3308350" y="5588000"/>
          <p14:tracePt t="184937" x="3543300" y="5505450"/>
          <p14:tracePt t="184954" x="3695700" y="5461000"/>
          <p14:tracePt t="184971" x="3848100" y="5403850"/>
          <p14:tracePt t="184988" x="4070350" y="5314950"/>
          <p14:tracePt t="185004" x="4171950" y="5251450"/>
          <p14:tracePt t="185021" x="4298950" y="5149850"/>
          <p14:tracePt t="185037" x="4337050" y="5105400"/>
          <p14:tracePt t="185054" x="4362450" y="5060950"/>
          <p14:tracePt t="185071" x="4368800" y="5016500"/>
          <p14:tracePt t="185088" x="4356100" y="4991100"/>
          <p14:tracePt t="185104" x="4305300" y="4914900"/>
          <p14:tracePt t="185121" x="4248150" y="4870450"/>
          <p14:tracePt t="185137" x="4108450" y="4762500"/>
          <p14:tracePt t="185154" x="3975100" y="4705350"/>
          <p14:tracePt t="185171" x="3829050" y="4660900"/>
          <p14:tracePt t="185187" x="3581400" y="4635500"/>
          <p14:tracePt t="185204" x="3416300" y="4648200"/>
          <p14:tracePt t="185221" x="3219450" y="4692650"/>
          <p14:tracePt t="185238" x="2959100" y="4787900"/>
          <p14:tracePt t="185254" x="2774950" y="4870450"/>
          <p14:tracePt t="185271" x="2571750" y="4959350"/>
          <p14:tracePt t="185288" x="2495550" y="5022850"/>
          <p14:tracePt t="185304" x="2432050" y="5086350"/>
          <p14:tracePt t="185321" x="2419350" y="5130800"/>
          <p14:tracePt t="185338" x="2406650" y="5181600"/>
          <p14:tracePt t="185354" x="2406650" y="5251450"/>
          <p14:tracePt t="185371" x="2425700" y="5302250"/>
          <p14:tracePt t="185387" x="2457450" y="5359400"/>
          <p14:tracePt t="185404" x="2540000" y="5454650"/>
          <p14:tracePt t="185421" x="2635250" y="5518150"/>
          <p14:tracePt t="185437" x="2794000" y="5613400"/>
          <p14:tracePt t="185454" x="2901950" y="5651500"/>
          <p14:tracePt t="185471" x="3009900" y="5683250"/>
          <p14:tracePt t="185487" x="3194050" y="5695950"/>
          <p14:tracePt t="185504" x="3321050" y="5683250"/>
          <p14:tracePt t="185521" x="3454400" y="5638800"/>
          <p14:tracePt t="185537" x="3644900" y="5543550"/>
          <p14:tracePt t="185554" x="3765550" y="5467350"/>
          <p14:tracePt t="185571" x="3898900" y="5353050"/>
          <p14:tracePt t="185588" x="3949700" y="5302250"/>
          <p14:tracePt t="185604" x="3975100" y="5245100"/>
          <p14:tracePt t="185621" x="3994150" y="5162550"/>
          <p14:tracePt t="185637" x="3994150" y="5105400"/>
          <p14:tracePt t="185654" x="3949700" y="5010150"/>
          <p14:tracePt t="185671" x="3886200" y="4953000"/>
          <p14:tracePt t="185688" x="3790950" y="4889500"/>
          <p14:tracePt t="185690" x="3733800" y="4864100"/>
          <p14:tracePt t="185704" x="3619500" y="4826000"/>
          <p14:tracePt t="185721" x="3517900" y="4794250"/>
          <p14:tracePt t="185737" x="3327400" y="4775200"/>
          <p14:tracePt t="185754" x="3181350" y="4800600"/>
          <p14:tracePt t="185771" x="2990850" y="4870450"/>
          <p14:tracePt t="185788" x="2876550" y="4933950"/>
          <p14:tracePt t="185804" x="2762250" y="5010150"/>
          <p14:tracePt t="185821" x="2616200" y="5149850"/>
          <p14:tracePt t="185838" x="2540000" y="5264150"/>
          <p14:tracePt t="185854" x="2476500" y="5384800"/>
          <p14:tracePt t="185871" x="2463800" y="5435600"/>
          <p14:tracePt t="185888" x="2463800" y="5473700"/>
          <p14:tracePt t="185904" x="2495550" y="5524500"/>
          <p14:tracePt t="185921" x="2540000" y="5568950"/>
          <p14:tracePt t="185938" x="2603500" y="5600700"/>
          <p14:tracePt t="185954" x="2755900" y="5657850"/>
          <p14:tracePt t="185971" x="2876550" y="5689600"/>
          <p14:tracePt t="185987" x="3079750" y="5689600"/>
          <p14:tracePt t="186004" x="3238500" y="5664200"/>
          <p14:tracePt t="186021" x="3435350" y="5607050"/>
          <p14:tracePt t="186038" x="3549650" y="5562600"/>
          <p14:tracePt t="186054" x="3613150" y="5537200"/>
          <p14:tracePt t="186071" x="3727450" y="5454650"/>
          <p14:tracePt t="186088" x="3797300" y="5384800"/>
          <p14:tracePt t="186104" x="3854450" y="5327650"/>
          <p14:tracePt t="186121" x="3917950" y="5238750"/>
          <p14:tracePt t="186138" x="3930650" y="5175250"/>
          <p14:tracePt t="186154" x="3937000" y="5118100"/>
          <p14:tracePt t="186171" x="3937000" y="5086350"/>
          <p14:tracePt t="186187" x="3930650" y="5054600"/>
          <p14:tracePt t="186190" x="3917950" y="5048250"/>
          <p14:tracePt t="186204" x="3879850" y="5016500"/>
          <p14:tracePt t="186221" x="3816350" y="4991100"/>
          <p14:tracePt t="186237" x="3746500" y="4965700"/>
          <p14:tracePt t="186254" x="3663950" y="4933950"/>
          <p14:tracePt t="186272" x="3613150" y="4927600"/>
          <p14:tracePt t="186288" x="3549650" y="4927600"/>
          <p14:tracePt t="186304" x="3498850" y="4940300"/>
          <p14:tracePt t="186321" x="3441700" y="4965700"/>
          <p14:tracePt t="186338" x="3390900" y="4984750"/>
          <p14:tracePt t="186354" x="3346450" y="5016500"/>
          <p14:tracePt t="186371" x="3257550" y="5073650"/>
          <p14:tracePt t="186821" x="3238500" y="5086350"/>
          <p14:tracePt t="186828" x="3213100" y="5099050"/>
          <p14:tracePt t="186838" x="3162300" y="5124450"/>
          <p14:tracePt t="186854" x="3048000" y="5187950"/>
          <p14:tracePt t="186871" x="2832100" y="5327650"/>
          <p14:tracePt t="186888" x="2698750" y="5422900"/>
          <p14:tracePt t="186904" x="2590800" y="5505450"/>
          <p14:tracePt t="186921" x="2514600" y="5581650"/>
          <p14:tracePt t="186954" x="2482850" y="5632450"/>
          <p14:tracePt t="186988" x="2508250" y="5670550"/>
          <p14:tracePt t="187021" x="2724150" y="5746750"/>
          <p14:tracePt t="187037" x="2984500" y="5797550"/>
          <p14:tracePt t="187054" x="3175000" y="5822950"/>
          <p14:tracePt t="187071" x="3448050" y="5842000"/>
          <p14:tracePt t="187088" x="3581400" y="5835650"/>
          <p14:tracePt t="187104" x="3632200" y="5829300"/>
          <p14:tracePt t="187121" x="3663950" y="5822950"/>
          <p14:tracePt t="187154" x="3683000" y="5803900"/>
          <p14:tracePt t="187171" x="3695700" y="5765800"/>
          <p14:tracePt t="187188" x="3695700" y="5708650"/>
          <p14:tracePt t="187204" x="3708400" y="5594350"/>
          <p14:tracePt t="187221" x="3695700" y="5505450"/>
          <p14:tracePt t="187237" x="3663950" y="5416550"/>
          <p14:tracePt t="187254" x="3594100" y="5308600"/>
          <p14:tracePt t="187271" x="3524250" y="5257800"/>
          <p14:tracePt t="187287" x="3390900" y="5213350"/>
          <p14:tracePt t="187304" x="3282950" y="5200650"/>
          <p14:tracePt t="187321" x="3194050" y="5194300"/>
          <p14:tracePt t="187338" x="3009900" y="5194300"/>
          <p14:tracePt t="187354" x="2882900" y="5213350"/>
          <p14:tracePt t="187371" x="2768600" y="5232400"/>
          <p14:tracePt t="187388" x="2635250" y="5276850"/>
          <p14:tracePt t="187404" x="2559050" y="5314950"/>
          <p14:tracePt t="187421" x="2476500" y="5372100"/>
          <p14:tracePt t="187438" x="2457450" y="5384800"/>
          <p14:tracePt t="187454" x="2444750" y="5397500"/>
          <p14:tracePt t="187471" x="2432050" y="5429250"/>
          <p14:tracePt t="187488" x="2425700" y="5441950"/>
          <p14:tracePt t="187504" x="2425700" y="5467350"/>
          <p14:tracePt t="187521" x="2438400" y="5480050"/>
          <p14:tracePt t="187537" x="2482850" y="5530850"/>
          <p14:tracePt t="187554" x="2540000" y="5556250"/>
          <p14:tracePt t="187571" x="2622550" y="5581650"/>
          <p14:tracePt t="187588" x="2774950" y="5619750"/>
          <p14:tracePt t="187604" x="2927350" y="5638800"/>
          <p14:tracePt t="187621" x="3149600" y="5645150"/>
          <p14:tracePt t="187637" x="3289300" y="5626100"/>
          <p14:tracePt t="187654" x="3429000" y="5607050"/>
          <p14:tracePt t="187671" x="3606800" y="5581650"/>
          <p14:tracePt t="187687" x="3676650" y="5549900"/>
          <p14:tracePt t="187704" x="3746500" y="5524500"/>
          <p14:tracePt t="187721" x="3771900" y="5505450"/>
          <p14:tracePt t="187738" x="3797300" y="5486400"/>
          <p14:tracePt t="187754" x="3816350" y="5467350"/>
          <p14:tracePt t="187771" x="3816350" y="5461000"/>
          <p14:tracePt t="187886" x="3810000" y="5448300"/>
          <p14:tracePt t="187893" x="3797300" y="5435600"/>
          <p14:tracePt t="187904" x="3771900" y="5422900"/>
          <p14:tracePt t="187921" x="3676650" y="5378450"/>
          <p14:tracePt t="187938" x="3587750" y="5359400"/>
          <p14:tracePt t="187954" x="3467100" y="5353050"/>
          <p14:tracePt t="187971" x="3308350" y="5353050"/>
          <p14:tracePt t="187987" x="3206750" y="5378450"/>
          <p14:tracePt t="188004" x="3048000" y="5410200"/>
          <p14:tracePt t="188021" x="2959100" y="5429250"/>
          <p14:tracePt t="188038" x="2882900" y="5441950"/>
          <p14:tracePt t="188054" x="2863850" y="5441950"/>
          <p14:tracePt t="188071" x="2857500" y="5441950"/>
          <p14:tracePt t="188088" x="2857500" y="5448300"/>
          <p14:tracePt t="188999" x="2857500" y="5441950"/>
          <p14:tracePt t="189007" x="2863850" y="5435600"/>
          <p14:tracePt t="189013" x="2876550" y="5429250"/>
          <p14:tracePt t="189021" x="2889250" y="5422900"/>
          <p14:tracePt t="189037" x="2959100" y="5403850"/>
          <p14:tracePt t="189054" x="3073400" y="5378450"/>
          <p14:tracePt t="189071" x="3327400" y="5346700"/>
          <p14:tracePt t="189088" x="3562350" y="5340350"/>
          <p14:tracePt t="189121" x="4254500" y="5397500"/>
          <p14:tracePt t="189155" x="4984750" y="5543550"/>
          <p14:tracePt t="189188" x="5429250" y="5638800"/>
          <p14:tracePt t="189205" x="5518150" y="5664200"/>
          <p14:tracePt t="189207" x="5543550" y="5664200"/>
          <p14:tracePt t="189221" x="5562600" y="5670550"/>
          <p14:tracePt t="189237" x="5568950" y="5670550"/>
          <p14:tracePt t="189286" x="5568950" y="5657850"/>
          <p14:tracePt t="189291" x="5562600" y="5657850"/>
          <p14:tracePt t="189304" x="5549900" y="5645150"/>
          <p14:tracePt t="189321" x="5416550" y="5562600"/>
          <p14:tracePt t="189337" x="5327650" y="5518150"/>
          <p14:tracePt t="189987" x="5334000" y="5511800"/>
          <p14:tracePt t="189993" x="5346700" y="5511800"/>
          <p14:tracePt t="190005" x="5353050" y="5505450"/>
          <p14:tracePt t="190021" x="5397500" y="5492750"/>
          <p14:tracePt t="190038" x="5435600" y="5492750"/>
          <p14:tracePt t="190054" x="5467350" y="5486400"/>
          <p14:tracePt t="190071" x="5543550" y="5480050"/>
          <p14:tracePt t="190088" x="5600700" y="5480050"/>
          <p14:tracePt t="190121" x="5715000" y="5511800"/>
          <p14:tracePt t="190155" x="5797550" y="5537200"/>
          <p14:tracePt t="190188" x="5829300" y="5556250"/>
          <p14:tracePt t="190205" x="5854700" y="5556250"/>
          <p14:tracePt t="190221" x="5886450" y="5556250"/>
          <p14:tracePt t="190238" x="5969000" y="5543550"/>
          <p14:tracePt t="190255" x="6064250" y="5530850"/>
          <p14:tracePt t="190271" x="6178550" y="5518150"/>
          <p14:tracePt t="190288" x="6369050" y="5499100"/>
          <p14:tracePt t="190305" x="6508750" y="5480050"/>
          <p14:tracePt t="190321" x="6654800" y="5461000"/>
          <p14:tracePt t="190338" x="6718300" y="5461000"/>
          <p14:tracePt t="190355" x="6800850" y="5461000"/>
          <p14:tracePt t="190371" x="6845300" y="5461000"/>
          <p14:tracePt t="190388" x="6889750" y="5461000"/>
          <p14:tracePt t="190404" x="6934200" y="5461000"/>
          <p14:tracePt t="190421" x="6965950" y="5461000"/>
          <p14:tracePt t="190438" x="6997700" y="5461000"/>
          <p14:tracePt t="190455" x="7004050" y="5467350"/>
          <p14:tracePt t="190471" x="7010400" y="5467350"/>
          <p14:tracePt t="190529" x="7010400" y="5461000"/>
          <p14:tracePt t="190605" x="7010400" y="5454650"/>
          <p14:tracePt t="190695" x="7016750" y="5454650"/>
          <p14:tracePt t="190745" x="7023100" y="5454650"/>
          <p14:tracePt t="190759" x="7029450" y="5441950"/>
          <p14:tracePt t="190766" x="7035800" y="5429250"/>
          <p14:tracePt t="190773" x="7048500" y="5422900"/>
          <p14:tracePt t="190788" x="7073900" y="5384800"/>
          <p14:tracePt t="190805" x="7105650" y="5334000"/>
          <p14:tracePt t="190821" x="7143750" y="5295900"/>
          <p14:tracePt t="190837" x="7194550" y="5226050"/>
          <p14:tracePt t="190854" x="7232650" y="5187950"/>
          <p14:tracePt t="190871" x="7277100" y="5130800"/>
          <p14:tracePt t="190888" x="7289800" y="5105400"/>
          <p14:tracePt t="190904" x="7315200" y="5054600"/>
          <p14:tracePt t="190921" x="7321550" y="5029200"/>
          <p14:tracePt t="190938" x="7321550" y="4997450"/>
          <p14:tracePt t="190954" x="7321550" y="4953000"/>
          <p14:tracePt t="190971" x="7315200" y="4927600"/>
          <p14:tracePt t="190988" x="7302500" y="4908550"/>
          <p14:tracePt t="191005" x="7283450" y="4895850"/>
          <p14:tracePt t="191021" x="7239000" y="4870450"/>
          <p14:tracePt t="191038" x="7162800" y="4838700"/>
          <p14:tracePt t="191055" x="7092950" y="4826000"/>
          <p14:tracePt t="191071" x="6959600" y="4819650"/>
          <p14:tracePt t="191088" x="6845300" y="4813300"/>
          <p14:tracePt t="191105" x="6750050" y="4813300"/>
          <p14:tracePt t="191121" x="6616700" y="4813300"/>
          <p14:tracePt t="191138" x="6540500" y="4826000"/>
          <p14:tracePt t="191155" x="6381750" y="4870450"/>
          <p14:tracePt t="191171" x="6248400" y="4914900"/>
          <p14:tracePt t="191188" x="6146800" y="4946650"/>
          <p14:tracePt t="191190" x="6102350" y="4972050"/>
          <p14:tracePt t="191204" x="6038850" y="4991100"/>
          <p14:tracePt t="191221" x="6000750" y="5016500"/>
          <p14:tracePt t="191238" x="5975350" y="5022850"/>
          <p14:tracePt t="191255" x="5949950" y="5041900"/>
          <p14:tracePt t="191271" x="5937250" y="5048250"/>
          <p14:tracePt t="191288" x="5924550" y="5054600"/>
          <p14:tracePt t="191321" x="5924550" y="5060950"/>
          <p14:tracePt t="191338" x="5911850" y="5073650"/>
          <p14:tracePt t="191355" x="5899150" y="5092700"/>
          <p14:tracePt t="191371" x="5886450" y="5124450"/>
          <p14:tracePt t="191388" x="5880100" y="5143500"/>
          <p14:tracePt t="191404" x="5880100" y="5175250"/>
          <p14:tracePt t="191421" x="5880100" y="5213350"/>
          <p14:tracePt t="191438" x="5892800" y="5238750"/>
          <p14:tracePt t="191454" x="5905500" y="5283200"/>
          <p14:tracePt t="191471" x="5911850" y="5308600"/>
          <p14:tracePt t="191488" x="5924550" y="5334000"/>
          <p14:tracePt t="191505" x="5949950" y="5365750"/>
          <p14:tracePt t="191521" x="5956300" y="5384800"/>
          <p14:tracePt t="191538" x="5969000" y="5403850"/>
          <p14:tracePt t="191555" x="5975350" y="5403850"/>
          <p14:tracePt t="191571" x="5988050" y="5410200"/>
          <p14:tracePt t="191588" x="6013450" y="5429250"/>
          <p14:tracePt t="191605" x="6045200" y="5435600"/>
          <p14:tracePt t="191621" x="6102350" y="5435600"/>
          <p14:tracePt t="191638" x="6153150" y="5435600"/>
          <p14:tracePt t="191655" x="6197600" y="5435600"/>
          <p14:tracePt t="191671" x="6273800" y="5410200"/>
          <p14:tracePt t="191688" x="6337300" y="5391150"/>
          <p14:tracePt t="191704" x="6445250" y="5346700"/>
          <p14:tracePt t="191721" x="6521450" y="5327650"/>
          <p14:tracePt t="191738" x="6604000" y="5295900"/>
          <p14:tracePt t="191754" x="6724650" y="5257800"/>
          <p14:tracePt t="191771" x="6781800" y="5232400"/>
          <p14:tracePt t="191788" x="6870700" y="5207000"/>
          <p14:tracePt t="191804" x="6902450" y="5194300"/>
          <p14:tracePt t="191821" x="6940550" y="5175250"/>
          <p14:tracePt t="191838" x="6965950" y="5162550"/>
          <p14:tracePt t="191855" x="6972300" y="5162550"/>
          <p14:tracePt t="191871" x="6972300" y="5156200"/>
          <p14:tracePt t="191969" x="6978650" y="5156200"/>
          <p14:tracePt t="192151" x="6978650" y="5162550"/>
          <p14:tracePt t="193132" x="6978650" y="5168900"/>
          <p14:tracePt t="193389" x="6972300" y="5168900"/>
          <p14:tracePt t="196381" x="6965950" y="5168900"/>
          <p14:tracePt t="196623" x="6953250" y="5168900"/>
          <p14:tracePt t="196629" x="6940550" y="5168900"/>
          <p14:tracePt t="196638" x="6927850" y="5175250"/>
          <p14:tracePt t="196655" x="6908800" y="5181600"/>
          <p14:tracePt t="196671" x="6889750" y="5187950"/>
          <p14:tracePt t="196688" x="6877050" y="5187950"/>
          <p14:tracePt t="196705" x="6826250" y="5187950"/>
          <p14:tracePt t="196738" x="6711950" y="5175250"/>
          <p14:tracePt t="196771" x="6629400" y="5156200"/>
          <p14:tracePt t="196805" x="6597650" y="5156200"/>
          <p14:tracePt t="196821" x="6591300" y="5156200"/>
          <p14:tracePt t="197540" x="6591300" y="5162550"/>
          <p14:tracePt t="197603" x="6597650" y="5168900"/>
          <p14:tracePt t="200637" x="6604000" y="5168900"/>
          <p14:tracePt t="200651" x="6610350" y="5162550"/>
          <p14:tracePt t="200658" x="6616700" y="5162550"/>
          <p14:tracePt t="200672" x="6635750" y="5156200"/>
          <p14:tracePt t="200689" x="6661150" y="5137150"/>
          <p14:tracePt t="200705" x="6692900" y="5124450"/>
          <p14:tracePt t="200707" x="6705600" y="5118100"/>
          <p14:tracePt t="200722" x="6724650" y="5105400"/>
          <p14:tracePt t="200755" x="6756400" y="5092700"/>
          <p14:tracePt t="200788" x="6762750" y="5086350"/>
          <p14:tracePt t="203196" x="6769100" y="5086350"/>
          <p14:tracePt t="205258" x="6775450" y="5092700"/>
          <p14:tracePt t="205487" x="6775450" y="5086350"/>
          <p14:tracePt t="205508" x="6781800" y="5086350"/>
          <p14:tracePt t="205515" x="6788150" y="5086350"/>
          <p14:tracePt t="205536" x="6794500" y="5080000"/>
          <p14:tracePt t="205542" x="6807200" y="5080000"/>
          <p14:tracePt t="205555" x="6807200" y="5073650"/>
          <p14:tracePt t="205572" x="6826250" y="5073650"/>
          <p14:tracePt t="205605" x="6832600" y="5067300"/>
          <p14:tracePt t="205751" x="6826250" y="5067300"/>
          <p14:tracePt t="205786" x="6819900" y="5067300"/>
          <p14:tracePt t="205793" x="6813550" y="5060950"/>
          <p14:tracePt t="205805" x="6800850" y="5060950"/>
          <p14:tracePt t="205822" x="6743700" y="5029200"/>
          <p14:tracePt t="205839" x="6692900" y="4997450"/>
          <p14:tracePt t="205855" x="6629400" y="4953000"/>
          <p14:tracePt t="205872" x="6546850" y="4889500"/>
          <p14:tracePt t="205889" x="6489700" y="4857750"/>
          <p14:tracePt t="205905" x="6419850" y="4806950"/>
          <p14:tracePt t="205922" x="6375400" y="4781550"/>
          <p14:tracePt t="205938" x="6324600" y="4756150"/>
          <p14:tracePt t="205955" x="6223000" y="4705350"/>
          <p14:tracePt t="205972" x="6159500" y="4673600"/>
          <p14:tracePt t="205989" x="6076950" y="4648200"/>
          <p14:tracePt t="206005" x="6026150" y="4622800"/>
          <p14:tracePt t="206022" x="5975350" y="4603750"/>
          <p14:tracePt t="206038" x="5867400" y="4584700"/>
          <p14:tracePt t="206055" x="5753100" y="4572000"/>
          <p14:tracePt t="206072" x="5581650" y="4559300"/>
          <p14:tracePt t="206089" x="5454650" y="4559300"/>
          <p14:tracePt t="206105" x="5283200" y="4572000"/>
          <p14:tracePt t="206122" x="5175250" y="4597400"/>
          <p14:tracePt t="206139" x="5073650" y="4629150"/>
          <p14:tracePt t="206155" x="4940300" y="4679950"/>
          <p14:tracePt t="206172" x="4889500" y="4705350"/>
          <p14:tracePt t="206189" x="4857750" y="4718050"/>
          <p14:tracePt t="206205" x="4838700" y="4724400"/>
          <p14:tracePt t="206222" x="4838700" y="4737100"/>
          <p14:tracePt t="206224" x="4832350" y="4737100"/>
          <p14:tracePt t="206238" x="4826000" y="4743450"/>
          <p14:tracePt t="206255" x="4826000" y="4749800"/>
          <p14:tracePt t="206273" x="4826000" y="4756150"/>
          <p14:tracePt t="206289" x="4826000" y="4768850"/>
          <p14:tracePt t="206305" x="4832350" y="4768850"/>
          <p14:tracePt t="206322" x="4864100" y="4781550"/>
          <p14:tracePt t="206338" x="4883150" y="4787900"/>
          <p14:tracePt t="206355" x="4902200" y="4787900"/>
          <p14:tracePt t="206372" x="4933950" y="4787900"/>
          <p14:tracePt t="206389" x="4946650" y="4787900"/>
          <p14:tracePt t="206405" x="4959350" y="4787900"/>
          <p14:tracePt t="206422" x="4978400" y="4787900"/>
          <p14:tracePt t="206438" x="4991100" y="4787900"/>
          <p14:tracePt t="206455" x="5003800" y="4787900"/>
          <p14:tracePt t="206472" x="5029200" y="4781550"/>
          <p14:tracePt t="206489" x="5073650" y="4762500"/>
          <p14:tracePt t="206506" x="5118100" y="4743450"/>
          <p14:tracePt t="206522" x="5175250" y="4724400"/>
          <p14:tracePt t="206538" x="5289550" y="4679950"/>
          <p14:tracePt t="206556" x="5372100" y="4648200"/>
          <p14:tracePt t="206572" x="5486400" y="4629150"/>
          <p14:tracePt t="206589" x="5588000" y="4629150"/>
          <p14:tracePt t="206606" x="5702300" y="4635500"/>
          <p14:tracePt t="206622" x="5924550" y="4705350"/>
          <p14:tracePt t="206639" x="6057900" y="4787900"/>
          <p14:tracePt t="206656" x="6267450" y="4933950"/>
          <p14:tracePt t="206672" x="6369050" y="5016500"/>
          <p14:tracePt t="206689" x="6451600" y="5092700"/>
          <p14:tracePt t="206705" x="6502400" y="5149850"/>
          <p14:tracePt t="206722" x="6515100" y="5175250"/>
          <p14:tracePt t="206739" x="6527800" y="5187950"/>
          <p14:tracePt t="206788" x="6527800" y="5194300"/>
          <p14:tracePt t="206794" x="6527800" y="5200650"/>
          <p14:tracePt t="206816" x="6534150" y="5200650"/>
          <p14:tracePt t="206844" x="6534150" y="5207000"/>
          <p14:tracePt t="206900" x="6540500" y="5207000"/>
          <p14:tracePt t="206976" x="6540500" y="5213350"/>
          <p14:tracePt t="207073" x="6546850" y="5213350"/>
          <p14:tracePt t="207185" x="6546850" y="5219700"/>
          <p14:tracePt t="207261" x="6540500" y="5219700"/>
          <p14:tracePt t="207282" x="6534150" y="5219700"/>
          <p14:tracePt t="207456" x="6527800" y="5219700"/>
          <p14:tracePt t="208271" x="6534150" y="5219700"/>
          <p14:tracePt t="209203" x="6540500" y="5226050"/>
          <p14:tracePt t="209363" x="6546850" y="5226050"/>
          <p14:tracePt t="209426" x="6553200" y="5226050"/>
          <p14:tracePt t="210664" x="6559550" y="5226050"/>
          <p14:tracePt t="210706" x="6559550" y="5232400"/>
          <p14:tracePt t="213100" x="6623050" y="5194300"/>
          <p14:tracePt t="213107" x="6724650" y="5130800"/>
          <p14:tracePt t="213113" x="6832600" y="5060950"/>
          <p14:tracePt t="213123" x="6927850" y="4991100"/>
          <p14:tracePt t="213139" x="7137400" y="4851400"/>
          <p14:tracePt t="213156" x="7302500" y="4737100"/>
          <p14:tracePt t="213172" x="7346950" y="4705350"/>
          <p14:tracePt t="213189" x="7372350" y="4686300"/>
          <p14:tracePt t="213223" x="7378700" y="4679950"/>
          <p14:tracePt t="213256" x="7372350" y="4679950"/>
          <p14:tracePt t="213289" x="7162800" y="4679950"/>
          <p14:tracePt t="213306" x="7004050" y="4679950"/>
          <p14:tracePt t="213322" x="6762750" y="4705350"/>
          <p14:tracePt t="213339" x="6629400" y="4724400"/>
          <p14:tracePt t="213356" x="6540500" y="4737100"/>
          <p14:tracePt t="213372" x="6457950" y="4749800"/>
          <p14:tracePt t="213389" x="6419850" y="4768850"/>
          <p14:tracePt t="213405" x="6388100" y="4775200"/>
          <p14:tracePt t="213422" x="6369050" y="4781550"/>
          <p14:tracePt t="213456" x="6369050" y="4787900"/>
          <p14:tracePt t="213472" x="6356350" y="4800600"/>
          <p14:tracePt t="213489" x="6343650" y="4838700"/>
          <p14:tracePt t="213506" x="6324600" y="4870450"/>
          <p14:tracePt t="213522" x="6305550" y="4940300"/>
          <p14:tracePt t="213539" x="6273800" y="5041900"/>
          <p14:tracePt t="213556" x="6273800" y="5099050"/>
          <p14:tracePt t="213572" x="6273800" y="5156200"/>
          <p14:tracePt t="213589" x="6299200" y="5232400"/>
          <p14:tracePt t="213605" x="6324600" y="5276850"/>
          <p14:tracePt t="213622" x="6375400" y="5321300"/>
          <p14:tracePt t="213639" x="6419850" y="5353050"/>
          <p14:tracePt t="213656" x="6470650" y="5391150"/>
          <p14:tracePt t="213672" x="6559550" y="5429250"/>
          <p14:tracePt t="213689" x="6616700" y="5441950"/>
          <p14:tracePt t="213705" x="6699250" y="5454650"/>
          <p14:tracePt t="213722" x="6743700" y="5461000"/>
          <p14:tracePt t="213739" x="6788150" y="5454650"/>
          <p14:tracePt t="213756" x="6807200" y="5448300"/>
          <p14:tracePt t="213773" x="6819900" y="5435600"/>
          <p14:tracePt t="213789" x="6826250" y="5435600"/>
          <p14:tracePt t="213838" x="6832600" y="5435600"/>
          <p14:tracePt t="213997" x="6832600" y="5441950"/>
          <p14:tracePt t="214303" x="6838950" y="5441950"/>
          <p14:tracePt t="217087" x="6832600" y="5441950"/>
          <p14:tracePt t="217094" x="6819900" y="5441950"/>
          <p14:tracePt t="217106" x="6807200" y="5441950"/>
          <p14:tracePt t="217123" x="6686550" y="5441950"/>
          <p14:tracePt t="217139" x="6597650" y="5435600"/>
          <p14:tracePt t="217156" x="6477000" y="5416550"/>
          <p14:tracePt t="217173" x="6254750" y="5378450"/>
          <p14:tracePt t="217189" x="6051550" y="5340350"/>
          <p14:tracePt t="217223" x="5219700" y="5276850"/>
          <p14:tracePt t="217256" x="4235450" y="5295900"/>
          <p14:tracePt t="217289" x="3365500" y="5397500"/>
          <p14:tracePt t="217306" x="3092450" y="5454650"/>
          <p14:tracePt t="217323" x="2927350" y="5473700"/>
          <p14:tracePt t="217339" x="2698750" y="5543550"/>
          <p14:tracePt t="217356" x="2578100" y="5594350"/>
          <p14:tracePt t="217373" x="2432050" y="5676900"/>
          <p14:tracePt t="217766" x="2381250" y="5670550"/>
          <p14:tracePt t="217772" x="2324100" y="5651500"/>
          <p14:tracePt t="217779" x="2254250" y="5626100"/>
          <p14:tracePt t="217789" x="2178050" y="5613400"/>
          <p14:tracePt t="217806" x="2038350" y="5568950"/>
          <p14:tracePt t="217822" x="1797050" y="5511800"/>
          <p14:tracePt t="217839" x="1657350" y="5473700"/>
          <p14:tracePt t="217873" x="1422400" y="5403850"/>
          <p14:tracePt t="217906" x="1263650" y="5384800"/>
          <p14:tracePt t="217939" x="1123950" y="5378450"/>
          <p14:tracePt t="217956" x="1073150" y="5378450"/>
          <p14:tracePt t="217973" x="1041400" y="5378450"/>
          <p14:tracePt t="217989" x="1009650" y="5378450"/>
          <p14:tracePt t="218006" x="1003300" y="5378450"/>
          <p14:tracePt t="218023" x="990600" y="5378450"/>
          <p14:tracePt t="218056" x="977900" y="5384800"/>
          <p14:tracePt t="218073" x="933450" y="5410200"/>
          <p14:tracePt t="218089" x="889000" y="5429250"/>
          <p14:tracePt t="218106" x="844550" y="5454650"/>
          <p14:tracePt t="218123" x="787400" y="5499100"/>
          <p14:tracePt t="218140" x="762000" y="5518150"/>
          <p14:tracePt t="218156" x="730250" y="5530850"/>
          <p14:tracePt t="218173" x="711200" y="5543550"/>
          <p14:tracePt t="218189" x="692150" y="5556250"/>
          <p14:tracePt t="218206" x="673100" y="5568950"/>
          <p14:tracePt t="218223" x="660400" y="5575300"/>
          <p14:tracePt t="218225" x="647700" y="5581650"/>
          <p14:tracePt t="218239" x="641350" y="5588000"/>
          <p14:tracePt t="218288" x="641350" y="5594350"/>
          <p14:tracePt t="218295" x="641350" y="5600700"/>
          <p14:tracePt t="218306" x="641350" y="5607050"/>
          <p14:tracePt t="218322" x="641350" y="5645150"/>
          <p14:tracePt t="218340" x="660400" y="5683250"/>
          <p14:tracePt t="218356" x="685800" y="5727700"/>
          <p14:tracePt t="218373" x="768350" y="5784850"/>
          <p14:tracePt t="218390" x="850900" y="5829300"/>
          <p14:tracePt t="218406" x="1016000" y="5873750"/>
          <p14:tracePt t="218423" x="1117600" y="5892800"/>
          <p14:tracePt t="218439" x="1206500" y="5905500"/>
          <p14:tracePt t="218456" x="1308100" y="5892800"/>
          <p14:tracePt t="218473" x="1377950" y="5873750"/>
          <p14:tracePt t="218489" x="1524000" y="5810250"/>
          <p14:tracePt t="218506" x="1612900" y="5765800"/>
          <p14:tracePt t="218522" x="1682750" y="5721350"/>
          <p14:tracePt t="218539" x="1739900" y="5683250"/>
          <p14:tracePt t="218556" x="1758950" y="5670550"/>
          <p14:tracePt t="218572" x="1765300" y="5670550"/>
          <p14:tracePt t="218590" x="1771650" y="5670550"/>
          <p14:tracePt t="218623" x="1765300" y="5651500"/>
          <p14:tracePt t="218639" x="1746250" y="5613400"/>
          <p14:tracePt t="218656" x="1682750" y="5556250"/>
          <p14:tracePt t="218672" x="1612900" y="5518150"/>
          <p14:tracePt t="218689" x="1543050" y="5480050"/>
          <p14:tracePt t="218706" x="1384300" y="5441950"/>
          <p14:tracePt t="218723" x="1276350" y="5435600"/>
          <p14:tracePt t="218739" x="1104900" y="5422900"/>
          <p14:tracePt t="218756" x="952500" y="5441950"/>
          <p14:tracePt t="218773" x="831850" y="5473700"/>
          <p14:tracePt t="218789" x="717550" y="5505450"/>
          <p14:tracePt t="218806" x="673100" y="5518150"/>
          <p14:tracePt t="218822" x="654050" y="5524500"/>
          <p14:tracePt t="218839" x="647700" y="5524500"/>
          <p14:tracePt t="218872" x="641350" y="5524500"/>
          <p14:tracePt t="218889" x="641350" y="5530850"/>
          <p14:tracePt t="218907" x="635000" y="5537200"/>
          <p14:tracePt t="218922" x="635000" y="5562600"/>
          <p14:tracePt t="218939" x="635000" y="5588000"/>
          <p14:tracePt t="218956" x="654050" y="5638800"/>
          <p14:tracePt t="218972" x="685800" y="5695950"/>
          <p14:tracePt t="218989" x="742950" y="5759450"/>
          <p14:tracePt t="219006" x="819150" y="5810250"/>
          <p14:tracePt t="219023" x="927100" y="5873750"/>
          <p14:tracePt t="219039" x="1104900" y="5949950"/>
          <p14:tracePt t="219056" x="1225550" y="5988050"/>
          <p14:tracePt t="219073" x="1390650" y="6013450"/>
          <p14:tracePt t="219089" x="1511300" y="6026150"/>
          <p14:tracePt t="219106" x="1625600" y="6026150"/>
          <p14:tracePt t="219123" x="1727200" y="6026150"/>
          <p14:tracePt t="219140" x="1758950" y="6013450"/>
          <p14:tracePt t="219156" x="1790700" y="6007100"/>
          <p14:tracePt t="219173" x="1803400" y="6000750"/>
          <p14:tracePt t="219190" x="1809750" y="6000750"/>
          <p14:tracePt t="219227" x="1816100" y="6000750"/>
          <p14:tracePt t="219540" x="1816100" y="5988050"/>
          <p14:tracePt t="219547" x="1816100" y="5981700"/>
          <p14:tracePt t="219556" x="1822450" y="5975350"/>
          <p14:tracePt t="219573" x="1835150" y="5943600"/>
          <p14:tracePt t="219589" x="1866900" y="5892800"/>
          <p14:tracePt t="219606" x="1892300" y="5861050"/>
          <p14:tracePt t="219623" x="1917700" y="5829300"/>
          <p14:tracePt t="219656" x="1955800" y="5784850"/>
          <p14:tracePt t="219690" x="1968500" y="5784850"/>
          <p14:tracePt t="219770" x="1962150" y="5784850"/>
          <p14:tracePt t="219784" x="1955800" y="5784850"/>
          <p14:tracePt t="219791" x="1943100" y="5772150"/>
          <p14:tracePt t="219806" x="1911350" y="5753100"/>
          <p14:tracePt t="219823" x="1860550" y="5727700"/>
          <p14:tracePt t="219839" x="1784350" y="5695950"/>
          <p14:tracePt t="219856" x="1733550" y="5670550"/>
          <p14:tracePt t="219872" x="1682750" y="5651500"/>
          <p14:tracePt t="219889" x="1619250" y="5638800"/>
          <p14:tracePt t="219906" x="1568450" y="5619750"/>
          <p14:tracePt t="219923" x="1504950" y="5600700"/>
          <p14:tracePt t="219939" x="1479550" y="5588000"/>
          <p14:tracePt t="219956" x="1460500" y="5588000"/>
          <p14:tracePt t="219972" x="1454150" y="5588000"/>
          <p14:tracePt t="220181" x="1447800" y="5588000"/>
          <p14:tracePt t="220188" x="1447800" y="5594350"/>
          <p14:tracePt t="220194" x="1441450" y="5594350"/>
          <p14:tracePt t="220206" x="1435100" y="5600700"/>
          <p14:tracePt t="220223" x="1428750" y="5600700"/>
          <p14:tracePt t="220240" x="1428750" y="5607050"/>
          <p14:tracePt t="220256" x="1422400" y="5613400"/>
          <p14:tracePt t="220272" x="1409700" y="5619750"/>
          <p14:tracePt t="220290" x="1397000" y="5632450"/>
          <p14:tracePt t="220306" x="1390650" y="5638800"/>
          <p14:tracePt t="220341" x="1390650" y="5645150"/>
          <p14:tracePt t="221810" x="1377950" y="5645150"/>
          <p14:tracePt t="221817" x="1365250" y="5651500"/>
          <p14:tracePt t="221824" x="1333500" y="5651500"/>
          <p14:tracePt t="221840" x="1250950" y="5664200"/>
          <p14:tracePt t="221856" x="1162050" y="5670550"/>
          <p14:tracePt t="221873" x="1022350" y="5689600"/>
          <p14:tracePt t="221890" x="958850" y="5689600"/>
          <p14:tracePt t="221906" x="908050" y="5689600"/>
          <p14:tracePt t="221940" x="889000" y="5689600"/>
          <p14:tracePt t="221973" x="882650" y="5689600"/>
          <p14:tracePt t="222179" x="889000" y="5702300"/>
          <p14:tracePt t="222186" x="889000" y="5715000"/>
          <p14:tracePt t="222192" x="901700" y="5727700"/>
          <p14:tracePt t="222206" x="927100" y="5753100"/>
          <p14:tracePt t="222223" x="952500" y="5778500"/>
          <p14:tracePt t="222239" x="984250" y="5791200"/>
          <p14:tracePt t="222241" x="996950" y="5791200"/>
          <p14:tracePt t="222256" x="1016000" y="5797550"/>
          <p14:tracePt t="222273" x="1028700" y="5803900"/>
          <p14:tracePt t="222289" x="1041400" y="5810250"/>
          <p14:tracePt t="222306" x="1054100" y="5810250"/>
          <p14:tracePt t="222323" x="1060450" y="5816600"/>
          <p14:tracePt t="222340" x="1066800" y="5816600"/>
          <p14:tracePt t="222356" x="1079500" y="5816600"/>
          <p14:tracePt t="222373" x="1092200" y="5810250"/>
          <p14:tracePt t="222414" x="1098550" y="5810250"/>
          <p14:tracePt t="222491" x="1098550" y="5816600"/>
          <p14:tracePt t="222762" x="1111250" y="5816600"/>
          <p14:tracePt t="222769" x="1111250" y="5810250"/>
          <p14:tracePt t="222776" x="1123950" y="5803900"/>
          <p14:tracePt t="222789" x="1130300" y="5803900"/>
          <p14:tracePt t="222806" x="1130300" y="5797550"/>
          <p14:tracePt t="222823" x="1130300" y="5791200"/>
          <p14:tracePt t="222839" x="1143000" y="5784850"/>
          <p14:tracePt t="222856" x="1149350" y="5784850"/>
          <p14:tracePt t="222889" x="1155700" y="5784850"/>
          <p14:tracePt t="222923" x="1162050" y="5784850"/>
          <p14:tracePt t="223068" x="1168400" y="5784850"/>
          <p14:tracePt t="224301" x="1168400" y="5791200"/>
          <p14:tracePt t="224308" x="1155700" y="5797550"/>
          <p14:tracePt t="224315" x="1143000" y="5797550"/>
          <p14:tracePt t="224323" x="1143000" y="5803900"/>
          <p14:tracePt t="224339" x="1123950" y="5810250"/>
          <p14:tracePt t="224373" x="1104900" y="5816600"/>
          <p14:tracePt t="225933" x="1092200" y="5816600"/>
          <p14:tracePt t="225940" x="1073150" y="5816600"/>
          <p14:tracePt t="225947" x="1054100" y="5816600"/>
          <p14:tracePt t="225957" x="1035050" y="5816600"/>
          <p14:tracePt t="225973" x="1003300" y="5816600"/>
          <p14:tracePt t="225990" x="977900" y="5816600"/>
          <p14:tracePt t="226007" x="971550" y="5822950"/>
          <p14:tracePt t="226040" x="857250" y="5848350"/>
          <p14:tracePt t="226073" x="730250" y="5873750"/>
          <p14:tracePt t="226106" x="698500" y="5873750"/>
          <p14:tracePt t="226163" x="698500" y="5880100"/>
          <p14:tracePt t="226463" x="704850" y="5873750"/>
          <p14:tracePt t="226469" x="711200" y="5873750"/>
          <p14:tracePt t="226483" x="723900" y="5873750"/>
          <p14:tracePt t="226490" x="723900" y="5867400"/>
          <p14:tracePt t="226507" x="762000" y="5861050"/>
          <p14:tracePt t="226523" x="800100" y="5854700"/>
          <p14:tracePt t="226557" x="876300" y="5848350"/>
          <p14:tracePt t="226590" x="908050" y="5848350"/>
          <p14:tracePt t="226623" x="914400" y="5848350"/>
          <p14:tracePt t="226656" x="908050" y="5854700"/>
          <p14:tracePt t="226673" x="889000" y="5854700"/>
          <p14:tracePt t="226690" x="838200" y="5867400"/>
          <p14:tracePt t="226706" x="730250" y="5880100"/>
          <p14:tracePt t="226723" x="679450" y="5886450"/>
          <p14:tracePt t="226740" x="635000" y="5886450"/>
          <p14:tracePt t="226757" x="628650" y="5886450"/>
          <p14:tracePt t="226773" x="622300" y="5886450"/>
          <p14:tracePt t="226789" x="622300" y="5892800"/>
          <p14:tracePt t="226807" x="615950" y="5892800"/>
          <p14:tracePt t="226823" x="603250" y="5905500"/>
          <p14:tracePt t="226840" x="590550" y="5905500"/>
          <p14:tracePt t="226857" x="584200" y="5905500"/>
          <p14:tracePt t="226873" x="584200" y="5911850"/>
          <p14:tracePt t="226907" x="577850" y="5911850"/>
          <p14:tracePt t="227019" x="584200" y="5911850"/>
          <p14:tracePt t="227025" x="590550" y="5905500"/>
          <p14:tracePt t="227032" x="596900" y="5905500"/>
          <p14:tracePt t="227040" x="603250" y="5905500"/>
          <p14:tracePt t="227057" x="622300" y="5892800"/>
          <p14:tracePt t="227074" x="692150" y="5854700"/>
          <p14:tracePt t="227090" x="742950" y="5822950"/>
          <p14:tracePt t="227107" x="806450" y="5784850"/>
          <p14:tracePt t="227123" x="889000" y="5746750"/>
          <p14:tracePt t="227140" x="933450" y="5734050"/>
          <p14:tracePt t="227157" x="996950" y="5721350"/>
          <p14:tracePt t="227173" x="1035050" y="5721350"/>
          <p14:tracePt t="227190" x="1085850" y="5734050"/>
          <p14:tracePt t="227206" x="1162050" y="5772150"/>
          <p14:tracePt t="227223" x="1225550" y="5816600"/>
          <p14:tracePt t="227240" x="1282700" y="5848350"/>
          <p14:tracePt t="227256" x="1339850" y="5899150"/>
          <p14:tracePt t="227273" x="1352550" y="5930900"/>
          <p14:tracePt t="227289" x="1358900" y="5975350"/>
          <p14:tracePt t="227306" x="1358900" y="6007100"/>
          <p14:tracePt t="227323" x="1358900" y="6032500"/>
          <p14:tracePt t="227340" x="1358900" y="6057900"/>
          <p14:tracePt t="227356" x="1358900" y="6064250"/>
          <p14:tracePt t="227373" x="1358900" y="6070600"/>
          <p14:tracePt t="227826" x="1358900" y="6064250"/>
          <p14:tracePt t="227854" x="1358900" y="6057900"/>
          <p14:tracePt t="227860" x="1358900" y="6051550"/>
          <p14:tracePt t="227882" x="1358900" y="6045200"/>
          <p14:tracePt t="227889" x="1358900" y="6038850"/>
          <p14:tracePt t="227902" x="1358900" y="6032500"/>
          <p14:tracePt t="227923" x="1358900" y="6026150"/>
          <p14:tracePt t="227965" x="1358900" y="6019800"/>
          <p14:tracePt t="227986" x="1358900" y="6007100"/>
          <p14:tracePt t="227993" x="1358900" y="6000750"/>
          <p14:tracePt t="228006" x="1365250" y="5988050"/>
          <p14:tracePt t="228023" x="1365250" y="5975350"/>
          <p14:tracePt t="228040" x="1365250" y="5962650"/>
          <p14:tracePt t="228056" x="1365250" y="5956300"/>
          <p14:tracePt t="228073" x="1352550" y="5930900"/>
          <p14:tracePt t="228090" x="1263650" y="5861050"/>
          <p14:tracePt t="228106" x="1200150" y="5816600"/>
          <p14:tracePt t="228123" x="1117600" y="5778500"/>
          <p14:tracePt t="228140" x="1035050" y="5740400"/>
          <p14:tracePt t="228156" x="996950" y="5727700"/>
          <p14:tracePt t="228173" x="958850" y="5715000"/>
          <p14:tracePt t="228190" x="895350" y="5708650"/>
          <p14:tracePt t="228207" x="850900" y="5708650"/>
          <p14:tracePt t="228223" x="793750" y="5708650"/>
          <p14:tracePt t="228240" x="768350" y="5715000"/>
          <p14:tracePt t="228256" x="736600" y="5727700"/>
          <p14:tracePt t="228273" x="711200" y="5734050"/>
          <p14:tracePt t="228290" x="704850" y="5740400"/>
          <p14:tracePt t="228306" x="692150" y="5746750"/>
          <p14:tracePt t="228323" x="685800" y="5746750"/>
          <p14:tracePt t="228356" x="679450" y="5753100"/>
          <p14:tracePt t="228373" x="666750" y="5759450"/>
          <p14:tracePt t="228390" x="641350" y="5778500"/>
          <p14:tracePt t="228406" x="603250" y="5797550"/>
          <p14:tracePt t="228423" x="571500" y="5810250"/>
          <p14:tracePt t="228440" x="546100" y="5822950"/>
          <p14:tracePt t="228456" x="527050" y="5842000"/>
          <p14:tracePt t="228473" x="495300" y="5854700"/>
          <p14:tracePt t="228490" x="476250" y="5861050"/>
          <p14:tracePt t="228506" x="444500" y="5880100"/>
          <p14:tracePt t="228523" x="419100" y="5892800"/>
          <p14:tracePt t="228540" x="406400" y="5899150"/>
          <p14:tracePt t="228556" x="400050" y="5899150"/>
          <p14:tracePt t="228592" x="393700" y="5905500"/>
          <p14:tracePt t="228626" x="387350" y="5911850"/>
          <p14:tracePt t="228647" x="374650" y="5924550"/>
          <p14:tracePt t="228654" x="361950" y="5930900"/>
          <p14:tracePt t="228661" x="361950" y="5937250"/>
          <p14:tracePt t="228673" x="349250" y="5943600"/>
          <p14:tracePt t="228690" x="336550" y="5956300"/>
          <p14:tracePt t="228723" x="336550" y="5962650"/>
          <p14:tracePt t="228897" x="336550" y="5956300"/>
          <p14:tracePt t="228925" x="336550" y="5949950"/>
          <p14:tracePt t="228973" x="342900" y="5943600"/>
          <p14:tracePt t="228980" x="342900" y="5930900"/>
          <p14:tracePt t="228995" x="342900" y="5911850"/>
          <p14:tracePt t="229006" x="349250" y="5892800"/>
          <p14:tracePt t="229023" x="355600" y="5867400"/>
          <p14:tracePt t="229040" x="361950" y="5816600"/>
          <p14:tracePt t="229056" x="361950" y="5803900"/>
          <p14:tracePt t="229073" x="361950" y="5791200"/>
          <p14:tracePt t="229106" x="361950" y="5778500"/>
          <p14:tracePt t="229123" x="361950" y="5759450"/>
          <p14:tracePt t="229140" x="361950" y="5734050"/>
          <p14:tracePt t="229156" x="361950" y="5702300"/>
          <p14:tracePt t="229173" x="361950" y="5689600"/>
          <p14:tracePt t="229190" x="361950" y="5683250"/>
          <p14:tracePt t="229206" x="361950" y="5670550"/>
          <p14:tracePt t="229223" x="393700" y="5651500"/>
          <p14:tracePt t="229240" x="431800" y="5638800"/>
          <p14:tracePt t="229256" x="469900" y="5638800"/>
          <p14:tracePt t="229273" x="539750" y="5638800"/>
          <p14:tracePt t="229290" x="577850" y="5664200"/>
          <p14:tracePt t="229307" x="609600" y="5702300"/>
          <p14:tracePt t="229323" x="635000" y="5759450"/>
          <p14:tracePt t="229340" x="641350" y="5797550"/>
          <p14:tracePt t="229356" x="641350" y="5822950"/>
          <p14:tracePt t="229373" x="641350" y="5835650"/>
          <p14:tracePt t="229390" x="635000" y="5842000"/>
          <p14:tracePt t="229406" x="635000" y="5848350"/>
          <p14:tracePt t="229423" x="609600" y="5861050"/>
          <p14:tracePt t="229440" x="552450" y="5880100"/>
          <p14:tracePt t="229456" x="508000" y="5886450"/>
          <p14:tracePt t="229473" x="482600" y="5886450"/>
          <p14:tracePt t="229490" x="457200" y="5886450"/>
          <p14:tracePt t="229506" x="444500" y="5867400"/>
          <p14:tracePt t="229523" x="419100" y="5842000"/>
          <p14:tracePt t="229540" x="419100" y="5816600"/>
          <p14:tracePt t="229556" x="412750" y="5791200"/>
          <p14:tracePt t="229573" x="412750" y="5772150"/>
          <p14:tracePt t="229590" x="412750" y="5765800"/>
          <p14:tracePt t="229606" x="419100" y="5759450"/>
          <p14:tracePt t="229623" x="419100" y="5753100"/>
          <p14:tracePt t="229640" x="431800" y="5746750"/>
          <p14:tracePt t="229656" x="450850" y="5746750"/>
          <p14:tracePt t="229673" x="457200" y="5746750"/>
          <p14:tracePt t="229690" x="469900" y="5753100"/>
          <p14:tracePt t="229706" x="476250" y="5765800"/>
          <p14:tracePt t="229723" x="476250" y="5772150"/>
          <p14:tracePt t="229740" x="476250" y="5778500"/>
          <p14:tracePt t="229829" x="476250" y="5784850"/>
          <p14:tracePt t="229899" x="476250" y="5791200"/>
          <p14:tracePt t="229913" x="469900" y="5791200"/>
          <p14:tracePt t="229920" x="463550" y="5797550"/>
          <p14:tracePt t="229927" x="450850" y="5797550"/>
          <p14:tracePt t="229940" x="444500" y="5797550"/>
          <p14:tracePt t="229957" x="425450" y="5803900"/>
          <p14:tracePt t="229973" x="412750" y="5803900"/>
          <p14:tracePt t="229990" x="406400" y="5803900"/>
          <p14:tracePt t="230039" x="400050" y="5803900"/>
          <p14:tracePt t="230262" x="419100" y="5791200"/>
          <p14:tracePt t="230268" x="444500" y="5778500"/>
          <p14:tracePt t="230276" x="476250" y="5765800"/>
          <p14:tracePt t="230290" x="539750" y="5746750"/>
          <p14:tracePt t="230307" x="609600" y="5740400"/>
          <p14:tracePt t="230323" x="660400" y="5740400"/>
          <p14:tracePt t="230340" x="755650" y="5765800"/>
          <p14:tracePt t="230357" x="819150" y="5803900"/>
          <p14:tracePt t="230373" x="920750" y="5867400"/>
          <p14:tracePt t="230390" x="977900" y="5918200"/>
          <p14:tracePt t="230407" x="1016000" y="5956300"/>
          <p14:tracePt t="230423" x="1066800" y="6000750"/>
          <p14:tracePt t="230440" x="1079500" y="6026150"/>
          <p14:tracePt t="230456" x="1098550" y="6064250"/>
          <p14:tracePt t="230473" x="1111250" y="6083300"/>
          <p14:tracePt t="230490" x="1111250" y="6096000"/>
          <p14:tracePt t="230506" x="1117600" y="6102350"/>
          <p14:tracePt t="230548" x="1117600" y="6108700"/>
          <p14:tracePt t="230609" x="1123950" y="6115050"/>
          <p14:tracePt t="231041" x="1117600" y="6115050"/>
          <p14:tracePt t="231048" x="1111250" y="6115050"/>
          <p14:tracePt t="231057" x="1092200" y="6115050"/>
          <p14:tracePt t="231074" x="1016000" y="6121400"/>
          <p14:tracePt t="231090" x="876300" y="6127750"/>
          <p14:tracePt t="231107" x="800100" y="6127750"/>
          <p14:tracePt t="231123" x="762000" y="6127750"/>
          <p14:tracePt t="231140" x="723900" y="6127750"/>
          <p14:tracePt t="231173" x="704850" y="6127750"/>
          <p14:tracePt t="231242" x="698500" y="6127750"/>
          <p14:tracePt t="231257" x="692150" y="6127750"/>
          <p14:tracePt t="231273" x="679450" y="6134100"/>
          <p14:tracePt t="231290" x="654050" y="6134100"/>
          <p14:tracePt t="231307" x="577850" y="6140450"/>
          <p14:tracePt t="231323" x="546100" y="6146800"/>
          <p14:tracePt t="231340" x="514350" y="6153150"/>
          <p14:tracePt t="231357" x="508000" y="6159500"/>
          <p14:tracePt t="231373" x="501650" y="6159500"/>
          <p14:tracePt t="231390" x="495300" y="6159500"/>
          <p14:tracePt t="231562" x="495300" y="6153150"/>
          <p14:tracePt t="231569" x="488950" y="6153150"/>
          <p14:tracePt t="231576" x="488950" y="6146800"/>
          <p14:tracePt t="231590" x="476250" y="6140450"/>
          <p14:tracePt t="231607" x="444500" y="6134100"/>
          <p14:tracePt t="231624" x="431800" y="6121400"/>
          <p14:tracePt t="231640" x="419100" y="6108700"/>
          <p14:tracePt t="231657" x="412750" y="6108700"/>
          <p14:tracePt t="231673" x="406400" y="6102350"/>
          <p14:tracePt t="231690" x="406400" y="6096000"/>
          <p14:tracePt t="231707" x="406400" y="6089650"/>
          <p14:tracePt t="231723" x="400050" y="6064250"/>
          <p14:tracePt t="231740" x="393700" y="6057900"/>
          <p14:tracePt t="231757" x="387350" y="6045200"/>
          <p14:tracePt t="231774" x="387350" y="6032500"/>
          <p14:tracePt t="231792" x="387350" y="6026150"/>
          <p14:tracePt t="231807" x="387350" y="6013450"/>
          <p14:tracePt t="231824" x="387350" y="5981700"/>
          <p14:tracePt t="231840" x="400050" y="5956300"/>
          <p14:tracePt t="231857" x="431800" y="5899150"/>
          <p14:tracePt t="231873" x="450850" y="5861050"/>
          <p14:tracePt t="231890" x="482600" y="5829300"/>
          <p14:tracePt t="231907" x="501650" y="5816600"/>
          <p14:tracePt t="231923" x="533400" y="5803900"/>
          <p14:tracePt t="231940" x="571500" y="5803900"/>
          <p14:tracePt t="231957" x="590550" y="5803900"/>
          <p14:tracePt t="231973" x="609600" y="5803900"/>
          <p14:tracePt t="231990" x="615950" y="5810250"/>
          <p14:tracePt t="232084" x="622300" y="5803900"/>
          <p14:tracePt t="232091" x="622300" y="5797550"/>
          <p14:tracePt t="232099" x="628650" y="5791200"/>
          <p14:tracePt t="232107" x="628650" y="5772150"/>
          <p14:tracePt t="232124" x="654050" y="5715000"/>
          <p14:tracePt t="232140" x="704850" y="5619750"/>
          <p14:tracePt t="232157" x="730250" y="5588000"/>
          <p14:tracePt t="232173" x="755650" y="5562600"/>
          <p14:tracePt t="232190" x="787400" y="5543550"/>
          <p14:tracePt t="232207" x="819150" y="5543550"/>
          <p14:tracePt t="232223" x="876300" y="5543550"/>
          <p14:tracePt t="232240" x="927100" y="5549900"/>
          <p14:tracePt t="232257" x="965200" y="5556250"/>
          <p14:tracePt t="232274" x="1022350" y="5568950"/>
          <p14:tracePt t="232290" x="1047750" y="5581650"/>
          <p14:tracePt t="232307" x="1092200" y="5600700"/>
          <p14:tracePt t="232324" x="1162050" y="5632450"/>
          <p14:tracePt t="232340" x="1244600" y="5676900"/>
          <p14:tracePt t="232357" x="1377950" y="5759450"/>
          <p14:tracePt t="232374" x="1454150" y="5816600"/>
          <p14:tracePt t="232390" x="1530350" y="5867400"/>
          <p14:tracePt t="232407" x="1587500" y="5943600"/>
          <p14:tracePt t="232424" x="1606550" y="5975350"/>
          <p14:tracePt t="232440" x="1625600" y="6013450"/>
          <p14:tracePt t="232457" x="1625600" y="6051550"/>
          <p14:tracePt t="232473" x="1625600" y="6083300"/>
          <p14:tracePt t="232490" x="1625600" y="6146800"/>
          <p14:tracePt t="232507" x="1606550" y="6210300"/>
          <p14:tracePt t="232523" x="1562100" y="6286500"/>
          <p14:tracePt t="232540" x="1536700" y="6330950"/>
          <p14:tracePt t="232556" x="1498600" y="6375400"/>
          <p14:tracePt t="232573" x="1473200" y="6394450"/>
          <p14:tracePt t="232590" x="1447800" y="6419850"/>
          <p14:tracePt t="232607" x="1422400" y="6432550"/>
          <p14:tracePt t="232623" x="1416050" y="6438900"/>
          <p14:tracePt t="232703" x="1416050" y="6426200"/>
          <p14:tracePt t="232711" x="1422400" y="6413500"/>
          <p14:tracePt t="232718" x="1428750" y="6381750"/>
          <p14:tracePt t="232725" x="1441450" y="6337300"/>
          <p14:tracePt t="232740" x="1485900" y="6203950"/>
          <p14:tracePt t="232757" x="1536700" y="6038850"/>
          <p14:tracePt t="232773" x="1619250" y="5822950"/>
          <p14:tracePt t="232790" x="1651000" y="5702300"/>
          <p14:tracePt t="232806" x="1676400" y="5619750"/>
          <p14:tracePt t="232824" x="1682750" y="5575300"/>
          <p14:tracePt t="232840" x="1682750" y="5562600"/>
          <p14:tracePt t="232873" x="1663700" y="5543550"/>
          <p14:tracePt t="232890" x="1625600" y="5518150"/>
          <p14:tracePt t="232907" x="1517650" y="5467350"/>
          <p14:tracePt t="232924" x="1428750" y="5461000"/>
          <p14:tracePt t="232940" x="1352550" y="5461000"/>
          <p14:tracePt t="232957" x="1270000" y="5467350"/>
          <p14:tracePt t="232973" x="1244600" y="5473700"/>
          <p14:tracePt t="232990" x="1219200" y="5486400"/>
          <p14:tracePt t="233007" x="1212850" y="5486400"/>
          <p14:tracePt t="233336" x="1219200" y="5492750"/>
          <p14:tracePt t="233344" x="1225550" y="5499100"/>
          <p14:tracePt t="233351" x="1231900" y="5505450"/>
          <p14:tracePt t="233358" x="1238250" y="5505450"/>
          <p14:tracePt t="233374" x="1276350" y="5530850"/>
          <p14:tracePt t="233390" x="1308100" y="5549900"/>
          <p14:tracePt t="233407" x="1365250" y="5581650"/>
          <p14:tracePt t="233440" x="1403350" y="5600700"/>
          <p14:tracePt t="233473" x="1428750" y="5613400"/>
          <p14:tracePt t="233507" x="1435100" y="5619750"/>
          <p14:tracePt t="233621" x="1441450" y="5626100"/>
          <p14:tracePt t="233824" x="1441450" y="5645150"/>
          <p14:tracePt t="233831" x="1441450" y="5670550"/>
          <p14:tracePt t="233840" x="1447800" y="5689600"/>
          <p14:tracePt t="233857" x="1454150" y="5734050"/>
          <p14:tracePt t="233890" x="1454150" y="5848350"/>
          <p14:tracePt t="233924" x="1454150" y="5911850"/>
          <p14:tracePt t="233957" x="1447800" y="5924550"/>
          <p14:tracePt t="233998" x="1441450" y="5924550"/>
          <p14:tracePt t="234304" x="1447800" y="5918200"/>
          <p14:tracePt t="234311" x="1447800" y="5911850"/>
          <p14:tracePt t="234318" x="1454150" y="5911850"/>
          <p14:tracePt t="234325" x="1460500" y="5899150"/>
          <p14:tracePt t="234340" x="1492250" y="5867400"/>
          <p14:tracePt t="234357" x="1517650" y="5835650"/>
          <p14:tracePt t="234373" x="1562100" y="5791200"/>
          <p14:tracePt t="234407" x="1606550" y="5753100"/>
          <p14:tracePt t="234440" x="1644650" y="5727700"/>
          <p14:tracePt t="234474" x="1670050" y="5727700"/>
          <p14:tracePt t="234490" x="1670050" y="5721350"/>
          <p14:tracePt t="234742" x="1670050" y="5715000"/>
          <p14:tracePt t="234750" x="1670050" y="5708650"/>
          <p14:tracePt t="234757" x="1663700" y="5702300"/>
          <p14:tracePt t="234774" x="1663700" y="5695950"/>
          <p14:tracePt t="234792" x="1657350" y="5695950"/>
          <p14:tracePt t="234881" x="1657350" y="5689600"/>
          <p14:tracePt t="234909" x="1651000" y="5689600"/>
          <p14:tracePt t="234924" x="1638300" y="5695950"/>
          <p14:tracePt t="234931" x="1625600" y="5695950"/>
          <p14:tracePt t="234940" x="1600200" y="5702300"/>
          <p14:tracePt t="234957" x="1435100" y="5740400"/>
          <p14:tracePt t="234974" x="1282700" y="5791200"/>
          <p14:tracePt t="234990" x="1104900" y="5861050"/>
          <p14:tracePt t="235007" x="806450" y="5981700"/>
          <p14:tracePt t="235024" x="635000" y="6051550"/>
          <p14:tracePt t="235040" x="495300" y="6115050"/>
          <p14:tracePt t="235057" x="381000" y="6178550"/>
          <p14:tracePt t="235074" x="342900" y="6197600"/>
          <p14:tracePt t="235090" x="323850" y="6203950"/>
          <p14:tracePt t="235107" x="317500" y="6203950"/>
          <p14:tracePt t="235140" x="311150" y="6203950"/>
          <p14:tracePt t="235160" x="304800" y="6191250"/>
          <p14:tracePt t="235173" x="304800" y="6184900"/>
          <p14:tracePt t="235190" x="285750" y="6146800"/>
          <p14:tracePt t="235207" x="279400" y="6096000"/>
          <p14:tracePt t="235224" x="273050" y="6032500"/>
          <p14:tracePt t="235241" x="273050" y="5994400"/>
          <p14:tracePt t="235257" x="279400" y="5937250"/>
          <p14:tracePt t="235274" x="311150" y="5854700"/>
          <p14:tracePt t="235290" x="349250" y="5791200"/>
          <p14:tracePt t="235293" x="361950" y="5765800"/>
          <p14:tracePt t="235307" x="393700" y="5708650"/>
          <p14:tracePt t="235324" x="419100" y="5689600"/>
          <p14:tracePt t="235340" x="450850" y="5664200"/>
          <p14:tracePt t="235357" x="469900" y="5657850"/>
          <p14:tracePt t="235374" x="501650" y="5657850"/>
          <p14:tracePt t="235390" x="565150" y="5664200"/>
          <p14:tracePt t="235407" x="622300" y="5676900"/>
          <p14:tracePt t="235424" x="685800" y="5702300"/>
          <p14:tracePt t="235440" x="781050" y="5740400"/>
          <p14:tracePt t="235457" x="844550" y="5778500"/>
          <p14:tracePt t="235474" x="946150" y="5835650"/>
          <p14:tracePt t="235490" x="1016000" y="5867400"/>
          <p14:tracePt t="235508" x="1143000" y="5918200"/>
          <p14:tracePt t="235524" x="1244600" y="5937250"/>
          <p14:tracePt t="235541" x="1339850" y="5975350"/>
          <p14:tracePt t="235557" x="1485900" y="6007100"/>
          <p14:tracePt t="235574" x="1593850" y="6032500"/>
          <p14:tracePt t="235590" x="1727200" y="6057900"/>
          <p14:tracePt t="235607" x="1816100" y="6064250"/>
          <p14:tracePt t="235624" x="1835150" y="6064250"/>
          <p14:tracePt t="235640" x="1847850" y="6064250"/>
          <p14:tracePt t="235657" x="1854200" y="6064250"/>
          <p14:tracePt t="235673" x="1866900" y="6064250"/>
          <p14:tracePt t="235690" x="1911350" y="6038850"/>
          <p14:tracePt t="235707" x="1943100" y="6000750"/>
          <p14:tracePt t="235723" x="1981200" y="5956300"/>
          <p14:tracePt t="235740" x="2000250" y="5905500"/>
          <p14:tracePt t="235757" x="2019300" y="5873750"/>
          <p14:tracePt t="235774" x="2025650" y="5810250"/>
          <p14:tracePt t="235790" x="2025650" y="5765800"/>
          <p14:tracePt t="235807" x="2019300" y="5708650"/>
          <p14:tracePt t="235824" x="1993900" y="5619750"/>
          <p14:tracePt t="235840" x="1968500" y="5568950"/>
          <p14:tracePt t="235857" x="1924050" y="5499100"/>
          <p14:tracePt t="235874" x="1892300" y="5454650"/>
          <p14:tracePt t="235890" x="1841500" y="5403850"/>
          <p14:tracePt t="235907" x="1809750" y="5384800"/>
          <p14:tracePt t="235924" x="1771650" y="5372100"/>
          <p14:tracePt t="235940" x="1720850" y="5359400"/>
          <p14:tracePt t="235957" x="1676400" y="5346700"/>
          <p14:tracePt t="235974" x="1587500" y="5340350"/>
          <p14:tracePt t="235991" x="1543050" y="5340350"/>
          <p14:tracePt t="236007" x="1504950" y="5340350"/>
          <p14:tracePt t="236024" x="1485900" y="5340350"/>
          <p14:tracePt t="236057" x="1479550" y="5340350"/>
          <p14:tracePt t="236074" x="1473200" y="5346700"/>
          <p14:tracePt t="236090" x="1447800" y="5365750"/>
          <p14:tracePt t="236107" x="1358900" y="5429250"/>
          <p14:tracePt t="236124" x="1320800" y="5448300"/>
          <p14:tracePt t="236141" x="1181100" y="5549900"/>
          <p14:tracePt t="236157" x="1123950" y="5600700"/>
          <p14:tracePt t="236174" x="1079500" y="5638800"/>
          <p14:tracePt t="236190" x="952500" y="5721350"/>
          <p14:tracePt t="236207" x="831850" y="5791200"/>
          <p14:tracePt t="236223" x="673100" y="5867400"/>
          <p14:tracePt t="236240" x="450850" y="5969000"/>
          <p14:tracePt t="236257" x="330200" y="6019800"/>
          <p14:tracePt t="236273" x="158750" y="6083300"/>
          <p14:tracePt t="236290" x="69850" y="6108700"/>
          <p14:tracePt t="236307" x="0" y="6121400"/>
          <p14:tracePt t="236573" x="25400" y="5600700"/>
          <p14:tracePt t="236580" x="57150" y="5594350"/>
          <p14:tracePt t="236591" x="101600" y="5581650"/>
          <p14:tracePt t="236607" x="234950" y="5575300"/>
          <p14:tracePt t="236624" x="330200" y="5581650"/>
          <p14:tracePt t="236640" x="450850" y="5600700"/>
          <p14:tracePt t="236657" x="628650" y="5670550"/>
          <p14:tracePt t="236674" x="762000" y="5727700"/>
          <p14:tracePt t="236690" x="889000" y="5791200"/>
          <p14:tracePt t="236707" x="1054100" y="5892800"/>
          <p14:tracePt t="236724" x="1130300" y="5969000"/>
          <p14:tracePt t="236740" x="1295400" y="6076950"/>
          <p14:tracePt t="236757" x="1397000" y="6140450"/>
          <p14:tracePt t="236773" x="1504950" y="6197600"/>
          <p14:tracePt t="236790" x="1619250" y="6248400"/>
          <p14:tracePt t="236807" x="1663700" y="6267450"/>
          <p14:tracePt t="236824" x="1720850" y="6280150"/>
          <p14:tracePt t="236840" x="1765300" y="6286500"/>
          <p14:tracePt t="236857" x="1803400" y="6286500"/>
          <p14:tracePt t="236874" x="1860550" y="6280150"/>
          <p14:tracePt t="236890" x="1892300" y="6280150"/>
          <p14:tracePt t="236907" x="1917700" y="6267450"/>
          <p14:tracePt t="236924" x="1936750" y="6254750"/>
          <p14:tracePt t="236940" x="1949450" y="6248400"/>
          <p14:tracePt t="236957" x="1962150" y="6242050"/>
          <p14:tracePt t="236990" x="1962150" y="6235700"/>
          <p14:tracePt t="237007" x="1987550" y="6127750"/>
          <p14:tracePt t="237023" x="1993900" y="6057900"/>
          <p14:tracePt t="237040" x="1993900" y="5949950"/>
          <p14:tracePt t="237057" x="1981200" y="5899150"/>
          <p14:tracePt t="237073" x="1949450" y="5822950"/>
          <p14:tracePt t="237091" x="1917700" y="5778500"/>
          <p14:tracePt t="237107" x="1873250" y="5721350"/>
          <p14:tracePt t="237124" x="1758950" y="5657850"/>
          <p14:tracePt t="237141" x="1663700" y="5607050"/>
          <p14:tracePt t="237157" x="1574800" y="5575300"/>
          <p14:tracePt t="237174" x="1416050" y="5549900"/>
          <p14:tracePt t="237191" x="1333500" y="5543550"/>
          <p14:tracePt t="237207" x="1200150" y="5543550"/>
          <p14:tracePt t="237224" x="1143000" y="5549900"/>
          <p14:tracePt t="237240" x="1092200" y="5568950"/>
          <p14:tracePt t="237257" x="1041400" y="5607050"/>
          <p14:tracePt t="237274" x="1003300" y="5645150"/>
          <p14:tracePt t="237290" x="958850" y="5695950"/>
          <p14:tracePt t="237307" x="927100" y="5740400"/>
          <p14:tracePt t="237324" x="908050" y="5772150"/>
          <p14:tracePt t="237340" x="857250" y="5822950"/>
          <p14:tracePt t="237357" x="819150" y="5854700"/>
          <p14:tracePt t="237374" x="774700" y="5892800"/>
          <p14:tracePt t="237390" x="730250" y="5911850"/>
          <p14:tracePt t="237407" x="698500" y="5930900"/>
          <p14:tracePt t="237424" x="641350" y="5949950"/>
          <p14:tracePt t="237440" x="603250" y="5956300"/>
          <p14:tracePt t="237457" x="546100" y="5969000"/>
          <p14:tracePt t="237474" x="514350" y="5969000"/>
          <p14:tracePt t="237490" x="469900" y="5969000"/>
          <p14:tracePt t="237507" x="457200" y="5969000"/>
          <p14:tracePt t="237524" x="450850" y="5969000"/>
          <p14:tracePt t="237557" x="450850" y="5962650"/>
          <p14:tracePt t="237575" x="450850" y="5956300"/>
          <p14:tracePt t="237590" x="450850" y="5949950"/>
          <p14:tracePt t="237607" x="450850" y="5930900"/>
          <p14:tracePt t="237623" x="450850" y="5905500"/>
          <p14:tracePt t="237641" x="450850" y="5899150"/>
          <p14:tracePt t="237657" x="450850" y="5880100"/>
          <p14:tracePt t="237674" x="488950" y="5848350"/>
          <p14:tracePt t="237690" x="514350" y="5822950"/>
          <p14:tracePt t="237707" x="577850" y="5778500"/>
          <p14:tracePt t="237724" x="622300" y="5759450"/>
          <p14:tracePt t="237740" x="660400" y="5746750"/>
          <p14:tracePt t="237757" x="730250" y="5740400"/>
          <p14:tracePt t="237774" x="768350" y="5740400"/>
          <p14:tracePt t="237790" x="819150" y="5740400"/>
          <p14:tracePt t="237792" x="838200" y="5740400"/>
          <p14:tracePt t="237807" x="895350" y="5759450"/>
          <p14:tracePt t="237823" x="946150" y="5778500"/>
          <p14:tracePt t="237840" x="1022350" y="5810250"/>
          <p14:tracePt t="237857" x="1079500" y="5842000"/>
          <p14:tracePt t="237874" x="1143000" y="5880100"/>
          <p14:tracePt t="237890" x="1206500" y="5905500"/>
          <p14:tracePt t="237907" x="1270000" y="5924550"/>
          <p14:tracePt t="237924" x="1346200" y="5949950"/>
          <p14:tracePt t="237941" x="1384300" y="5962650"/>
          <p14:tracePt t="237957" x="1416050" y="5975350"/>
          <p14:tracePt t="237974" x="1435100" y="5981700"/>
          <p14:tracePt t="237990" x="1441450" y="5981700"/>
          <p14:tracePt t="238007" x="1441450" y="5988050"/>
          <p14:tracePt t="238083" x="1441450" y="5994400"/>
          <p14:tracePt t="242214" x="1441450" y="5988050"/>
          <p14:tracePt t="242235" x="1447800" y="5981700"/>
          <p14:tracePt t="242277" x="1454150" y="5975350"/>
          <p14:tracePt t="242305" x="1460500" y="5969000"/>
          <p14:tracePt t="242326" x="1460500" y="5962650"/>
          <p14:tracePt t="242340" x="1466850" y="5962650"/>
          <p14:tracePt t="242358" x="1473200" y="5956300"/>
          <p14:tracePt t="242390" x="1473200" y="5949950"/>
          <p14:tracePt t="242407" x="1479550" y="5949950"/>
          <p14:tracePt t="242424" x="1485900" y="5949950"/>
          <p14:tracePt t="242458" x="1492250" y="5949950"/>
          <p14:tracePt t="242646" x="1498600" y="5949950"/>
          <p14:tracePt t="242652" x="1504950" y="5949950"/>
          <p14:tracePt t="242911" x="1504950" y="5943600"/>
          <p14:tracePt t="242923" x="1504950" y="5937250"/>
          <p14:tracePt t="242931" x="1504950" y="5930900"/>
          <p14:tracePt t="242944" x="1511300" y="5924550"/>
          <p14:tracePt t="242957" x="1511300" y="5918200"/>
          <p14:tracePt t="242974" x="1511300" y="5905500"/>
          <p14:tracePt t="243024" x="1517650" y="5899150"/>
          <p14:tracePt t="243057" x="1524000" y="5899150"/>
          <p14:tracePt t="243606" x="1530350" y="5892800"/>
          <p14:tracePt t="243620" x="1536700" y="5892800"/>
          <p14:tracePt t="243628" x="1536700" y="5886450"/>
          <p14:tracePt t="243640" x="1536700" y="5880100"/>
          <p14:tracePt t="243658" x="1543050" y="5880100"/>
          <p14:tracePt t="243739" x="1549400" y="5880100"/>
          <p14:tracePt t="243815" x="1549400" y="5873750"/>
          <p14:tracePt t="243836" x="1549400" y="5867400"/>
          <p14:tracePt t="243933" x="1549400" y="5873750"/>
          <p14:tracePt t="243968" x="1549400" y="5880100"/>
          <p14:tracePt t="247706" x="1549400" y="5873750"/>
          <p14:tracePt t="247712" x="1562100" y="5867400"/>
          <p14:tracePt t="247724" x="1574800" y="5848350"/>
          <p14:tracePt t="247741" x="1612900" y="5784850"/>
          <p14:tracePt t="247758" x="1663700" y="5746750"/>
          <p14:tracePt t="247774" x="1720850" y="5695950"/>
          <p14:tracePt t="247791" x="1809750" y="5638800"/>
          <p14:tracePt t="247824" x="1917700" y="5613400"/>
          <p14:tracePt t="247857" x="1955800" y="5613400"/>
          <p14:tracePt t="247859" x="1962150" y="5613400"/>
          <p14:tracePt t="247891" x="1987550" y="5613400"/>
          <p14:tracePt t="247907" x="1993900" y="5613400"/>
          <p14:tracePt t="247924" x="2000250" y="5613400"/>
          <p14:tracePt t="247942" x="2006600" y="5619750"/>
          <p14:tracePt t="247958" x="2006600" y="5626100"/>
          <p14:tracePt t="248012" x="2006600" y="5632450"/>
          <p14:tracePt t="248019" x="2006600" y="5638800"/>
          <p14:tracePt t="248061" x="2006600" y="5645150"/>
          <p14:tracePt t="248089" x="2006600" y="5651500"/>
          <p14:tracePt t="248123" x="2000250" y="5657850"/>
          <p14:tracePt t="248130" x="1993900" y="5657850"/>
          <p14:tracePt t="248144" x="1987550" y="5664200"/>
          <p14:tracePt t="248158" x="1968500" y="5676900"/>
          <p14:tracePt t="248174" x="1955800" y="5683250"/>
          <p14:tracePt t="248191" x="1949450" y="5689600"/>
          <p14:tracePt t="248208" x="1930400" y="5695950"/>
          <p14:tracePt t="248224" x="1917700" y="5702300"/>
          <p14:tracePt t="248241" x="1892300" y="5708650"/>
          <p14:tracePt t="248257" x="1879600" y="5715000"/>
          <p14:tracePt t="248274" x="1866900" y="5715000"/>
          <p14:tracePt t="248291" x="1854200" y="5727700"/>
          <p14:tracePt t="248308" x="1847850" y="5727700"/>
          <p14:tracePt t="248352" x="1847850" y="5734050"/>
          <p14:tracePt t="248359" x="1841500" y="5734050"/>
          <p14:tracePt t="248374" x="1835150" y="5734050"/>
          <p14:tracePt t="248391" x="1822450" y="5734050"/>
          <p14:tracePt t="248408" x="1816100" y="5734050"/>
          <p14:tracePt t="248424" x="1803400" y="5734050"/>
          <p14:tracePt t="248457" x="1797050" y="5734050"/>
          <p14:tracePt t="248499" x="1790700" y="5734050"/>
          <p14:tracePt t="248513" x="1784350" y="5734050"/>
          <p14:tracePt t="248527" x="1778000" y="5734050"/>
          <p14:tracePt t="248534" x="1771650" y="5734050"/>
          <p14:tracePt t="248542" x="1765300" y="5734050"/>
          <p14:tracePt t="248557" x="1752600" y="5734050"/>
          <p14:tracePt t="248574" x="1746250" y="5734050"/>
          <p14:tracePt t="248591" x="1733550" y="5734050"/>
          <p14:tracePt t="248624" x="1714500" y="5734050"/>
          <p14:tracePt t="248641" x="1670050" y="5734050"/>
          <p14:tracePt t="248658" x="1625600" y="5740400"/>
          <p14:tracePt t="248674" x="1574800" y="5740400"/>
          <p14:tracePt t="248691" x="1555750" y="5740400"/>
          <p14:tracePt t="248707" x="1549400" y="5740400"/>
          <p14:tracePt t="248724" x="1543050" y="5740400"/>
          <p14:tracePt t="248749" x="1536700" y="5740400"/>
          <p14:tracePt t="248757" x="1524000" y="5740400"/>
          <p14:tracePt t="248774" x="1485900" y="5734050"/>
          <p14:tracePt t="248791" x="1428750" y="5715000"/>
          <p14:tracePt t="248808" x="1397000" y="5708650"/>
          <p14:tracePt t="248824" x="1384300" y="5702300"/>
          <p14:tracePt t="248841" x="1377950" y="5702300"/>
          <p14:tracePt t="249581" x="1371600" y="5702300"/>
          <p14:tracePt t="249588" x="1358900" y="5702300"/>
          <p14:tracePt t="249595" x="1346200" y="5708650"/>
          <p14:tracePt t="249608" x="1339850" y="5708650"/>
          <p14:tracePt t="249624" x="1295400" y="5721350"/>
          <p14:tracePt t="249641" x="1270000" y="5727700"/>
          <p14:tracePt t="249658" x="1244600" y="5734050"/>
          <p14:tracePt t="249691" x="1219200" y="5746750"/>
          <p14:tracePt t="249724" x="1212850" y="5753100"/>
          <p14:tracePt t="249783" x="1206500" y="5753100"/>
          <p14:tracePt t="249804" x="1200150" y="5759450"/>
          <p14:tracePt t="249810" x="1187450" y="5759450"/>
          <p14:tracePt t="249824" x="1181100" y="5765800"/>
          <p14:tracePt t="249841" x="1168400" y="5772150"/>
          <p14:tracePt t="249857" x="1155700" y="5778500"/>
          <p14:tracePt t="249860" x="1149350" y="5778500"/>
          <p14:tracePt t="249874" x="1143000" y="5784850"/>
          <p14:tracePt t="249907" x="1130300" y="5784850"/>
          <p14:tracePt t="249925" x="1098550" y="5791200"/>
          <p14:tracePt t="249942" x="1054100" y="5803900"/>
          <p14:tracePt t="249958" x="1022350" y="5810250"/>
          <p14:tracePt t="249975" x="1009650" y="5816600"/>
          <p14:tracePt t="249991" x="1003300" y="5816600"/>
          <p14:tracePt t="250117" x="1003300" y="5810250"/>
          <p14:tracePt t="250151" x="1003300" y="5803900"/>
          <p14:tracePt t="250179" x="1009650" y="5803900"/>
          <p14:tracePt t="250186" x="1016000" y="5803900"/>
          <p14:tracePt t="250200" x="1028700" y="5803900"/>
          <p14:tracePt t="250207" x="1035050" y="5803900"/>
          <p14:tracePt t="250225" x="1047750" y="5810250"/>
          <p14:tracePt t="250241" x="1073150" y="5822950"/>
          <p14:tracePt t="250258" x="1085850" y="5822950"/>
          <p14:tracePt t="250275" x="1092200" y="5829300"/>
          <p14:tracePt t="250291" x="1104900" y="5835650"/>
          <p14:tracePt t="250308" x="1111250" y="5835650"/>
          <p14:tracePt t="250367" x="1117600" y="5842000"/>
          <p14:tracePt t="250388" x="1123950" y="5842000"/>
          <p14:tracePt t="250416" x="1123950" y="5848350"/>
          <p14:tracePt t="250438" x="1130300" y="5848350"/>
          <p14:tracePt t="250457" x="1136650" y="5848350"/>
          <p14:tracePt t="250485" x="1136650" y="5854700"/>
          <p14:tracePt t="250708" x="1143000" y="5854700"/>
          <p14:tracePt t="250729" x="1143000" y="5848350"/>
          <p14:tracePt t="250736" x="1155700" y="5842000"/>
          <p14:tracePt t="250742" x="1162050" y="5829300"/>
          <p14:tracePt t="250775" x="1187450" y="5791200"/>
          <p14:tracePt t="250808" x="1206500" y="5759450"/>
          <p14:tracePt t="250841" x="1212850" y="5746750"/>
          <p14:tracePt t="250875" x="1212850" y="5734050"/>
          <p14:tracePt t="250908" x="1212850" y="5727700"/>
          <p14:tracePt t="250946" x="1212850" y="5721350"/>
          <p14:tracePt t="250987" x="1206500" y="5721350"/>
          <p14:tracePt t="250993" x="1193800" y="5721350"/>
          <p14:tracePt t="251001" x="1181100" y="5727700"/>
          <p14:tracePt t="251008" x="1162050" y="5727700"/>
          <p14:tracePt t="251025" x="1123950" y="5746750"/>
          <p14:tracePt t="251041" x="1060450" y="5772150"/>
          <p14:tracePt t="251058" x="984250" y="5816600"/>
          <p14:tracePt t="251075" x="939800" y="5835650"/>
          <p14:tracePt t="251091" x="901700" y="5861050"/>
          <p14:tracePt t="251108" x="889000" y="5873750"/>
          <p14:tracePt t="251124" x="882650" y="5873750"/>
          <p14:tracePt t="251141" x="869950" y="5880100"/>
          <p14:tracePt t="251362" x="869950" y="5867400"/>
          <p14:tracePt t="251369" x="869950" y="5861050"/>
          <p14:tracePt t="251377" x="876300" y="5861050"/>
          <p14:tracePt t="251391" x="895350" y="5829300"/>
          <p14:tracePt t="251408" x="946150" y="5765800"/>
          <p14:tracePt t="251424" x="1016000" y="5676900"/>
          <p14:tracePt t="251441" x="1143000" y="5562600"/>
          <p14:tracePt t="251458" x="1225550" y="5492750"/>
          <p14:tracePt t="251474" x="1295400" y="5429250"/>
          <p14:tracePt t="251491" x="1333500" y="5403850"/>
          <p14:tracePt t="251507" x="1365250" y="5391150"/>
          <p14:tracePt t="251524" x="1377950" y="5384800"/>
          <p14:tracePt t="251541" x="1384300" y="5384800"/>
          <p14:tracePt t="251557" x="1390650" y="5384800"/>
          <p14:tracePt t="251669" x="1390650" y="5391150"/>
          <p14:tracePt t="251690" x="1384300" y="5403850"/>
          <p14:tracePt t="251697" x="1377950" y="5410200"/>
          <p14:tracePt t="251708" x="1371600" y="5422900"/>
          <p14:tracePt t="251724" x="1308100" y="5486400"/>
          <p14:tracePt t="251741" x="1244600" y="5549900"/>
          <p14:tracePt t="251757" x="1174750" y="5613400"/>
          <p14:tracePt t="251775" x="1073150" y="5689600"/>
          <p14:tracePt t="251791" x="1016000" y="5734050"/>
          <p14:tracePt t="251808" x="965200" y="5772150"/>
          <p14:tracePt t="251825" x="927100" y="5810250"/>
          <p14:tracePt t="251841" x="869950" y="5861050"/>
          <p14:tracePt t="251858" x="850900" y="5880100"/>
          <p14:tracePt t="251875" x="831850" y="5899150"/>
          <p14:tracePt t="252121" x="831850" y="5880100"/>
          <p14:tracePt t="252128" x="850900" y="5842000"/>
          <p14:tracePt t="252135" x="863600" y="5810250"/>
          <p14:tracePt t="252142" x="876300" y="5772150"/>
          <p14:tracePt t="252158" x="901700" y="5708650"/>
          <p14:tracePt t="252175" x="958850" y="5632450"/>
          <p14:tracePt t="252191" x="1047750" y="5537200"/>
          <p14:tracePt t="252208" x="1130300" y="5473700"/>
          <p14:tracePt t="252225" x="1244600" y="5416550"/>
          <p14:tracePt t="252241" x="1428750" y="5346700"/>
          <p14:tracePt t="252258" x="1549400" y="5314950"/>
          <p14:tracePt t="252274" x="1765300" y="5276850"/>
          <p14:tracePt t="252291" x="1892300" y="5289550"/>
          <p14:tracePt t="252308" x="2082800" y="5353050"/>
          <p14:tracePt t="252325" x="2228850" y="5441950"/>
          <p14:tracePt t="252341" x="2368550" y="5543550"/>
          <p14:tracePt t="252344" x="2438400" y="5626100"/>
          <p14:tracePt t="252358" x="2540000" y="5772150"/>
          <p14:tracePt t="252374" x="2609850" y="5886450"/>
          <p14:tracePt t="252391" x="2654300" y="6026150"/>
          <p14:tracePt t="252408" x="2660650" y="6064250"/>
          <p14:tracePt t="252425" x="2660650" y="6096000"/>
          <p14:tracePt t="252441" x="2590800" y="6178550"/>
          <p14:tracePt t="252458" x="2495550" y="6254750"/>
          <p14:tracePt t="252475" x="2387600" y="6337300"/>
          <p14:tracePt t="252491" x="2222500" y="6413500"/>
          <p14:tracePt t="252508" x="2152650" y="6438900"/>
          <p14:tracePt t="252524" x="2127250" y="6457950"/>
          <p14:tracePt t="252541" x="2108200" y="6457950"/>
          <p14:tracePt t="252643" x="2108200" y="6451600"/>
          <p14:tracePt t="252664" x="2108200" y="6445250"/>
          <p14:tracePt t="252678" x="2108200" y="6438900"/>
          <p14:tracePt t="252685" x="2108200" y="6432550"/>
          <p14:tracePt t="252692" x="2108200" y="6419850"/>
          <p14:tracePt t="252708" x="2108200" y="6388100"/>
          <p14:tracePt t="252725" x="2127250" y="6337300"/>
          <p14:tracePt t="252741" x="2165350" y="6229350"/>
          <p14:tracePt t="252758" x="2197100" y="6146800"/>
          <p14:tracePt t="252774" x="2260600" y="6057900"/>
          <p14:tracePt t="252791" x="2292350" y="6019800"/>
          <p14:tracePt t="252808" x="2305050" y="5981700"/>
          <p14:tracePt t="252824" x="2324100" y="5969000"/>
          <p14:tracePt t="252841" x="2324100" y="5962650"/>
          <p14:tracePt t="252874" x="2324100" y="5943600"/>
          <p14:tracePt t="252891" x="2305050" y="5911850"/>
          <p14:tracePt t="252908" x="2247900" y="5810250"/>
          <p14:tracePt t="252925" x="2184400" y="5740400"/>
          <p14:tracePt t="252941" x="2076450" y="5657850"/>
          <p14:tracePt t="252958" x="2006600" y="5632450"/>
          <p14:tracePt t="252974" x="1898650" y="5619750"/>
          <p14:tracePt t="252991" x="1701800" y="5619750"/>
          <p14:tracePt t="253008" x="1593850" y="5626100"/>
          <p14:tracePt t="253025" x="1530350" y="5638800"/>
          <p14:tracePt t="253041" x="1485900" y="5638800"/>
          <p14:tracePt t="253059" x="1473200" y="5638800"/>
          <p14:tracePt t="253130" x="1479550" y="5638800"/>
          <p14:tracePt t="253137" x="1479550" y="5632450"/>
          <p14:tracePt t="253143" x="1498600" y="5626100"/>
          <p14:tracePt t="253158" x="1549400" y="5600700"/>
          <p14:tracePt t="253174" x="1631950" y="5562600"/>
          <p14:tracePt t="253191" x="1752600" y="5543550"/>
          <p14:tracePt t="253208" x="1911350" y="5530850"/>
          <p14:tracePt t="253225" x="2006600" y="5549900"/>
          <p14:tracePt t="253241" x="2108200" y="5594350"/>
          <p14:tracePt t="253258" x="2254250" y="5734050"/>
          <p14:tracePt t="253274" x="2336800" y="5861050"/>
          <p14:tracePt t="253291" x="2413000" y="6013450"/>
          <p14:tracePt t="253308" x="2413000" y="6070600"/>
          <p14:tracePt t="253324" x="2406650" y="6127750"/>
          <p14:tracePt t="253341" x="2324100" y="6229350"/>
          <p14:tracePt t="253358" x="2241550" y="6311900"/>
          <p14:tracePt t="253374" x="2127250" y="6407150"/>
          <p14:tracePt t="253391" x="2082800" y="6445250"/>
          <p14:tracePt t="253408" x="2070100" y="6457950"/>
          <p14:tracePt t="253425" x="2057400" y="6470650"/>
          <p14:tracePt t="253441" x="2051050" y="6470650"/>
          <p14:tracePt t="253475" x="2051050" y="6464300"/>
          <p14:tracePt t="253491" x="2057400" y="6438900"/>
          <p14:tracePt t="253508" x="2063750" y="6394450"/>
          <p14:tracePt t="253525" x="2082800" y="6311900"/>
          <p14:tracePt t="253541" x="2114550" y="6216650"/>
          <p14:tracePt t="253558" x="2133600" y="6159500"/>
          <p14:tracePt t="253575" x="2171700" y="6070600"/>
          <p14:tracePt t="253591" x="2190750" y="6026150"/>
          <p14:tracePt t="253608" x="2203450" y="5988050"/>
          <p14:tracePt t="253624" x="2209800" y="5956300"/>
          <p14:tracePt t="253641" x="2209800" y="5937250"/>
          <p14:tracePt t="253658" x="2197100" y="5924550"/>
          <p14:tracePt t="253675" x="2165350" y="5892800"/>
          <p14:tracePt t="253691" x="2127250" y="5867400"/>
          <p14:tracePt t="253708" x="2038350" y="5848350"/>
          <p14:tracePt t="253725" x="1949450" y="5848350"/>
          <p14:tracePt t="253741" x="1822450" y="5848350"/>
          <p14:tracePt t="253758" x="1765300" y="5854700"/>
          <p14:tracePt t="253775" x="1733550" y="5854700"/>
          <p14:tracePt t="253791" x="1720850" y="5861050"/>
          <p14:tracePt t="254069" x="1720850" y="5854700"/>
          <p14:tracePt t="254139" x="1727200" y="5848350"/>
          <p14:tracePt t="254146" x="1733550" y="5842000"/>
          <p14:tracePt t="254158" x="1746250" y="5835650"/>
          <p14:tracePt t="254175" x="1803400" y="5822950"/>
          <p14:tracePt t="254191" x="1854200" y="5810250"/>
          <p14:tracePt t="254208" x="1924050" y="5803900"/>
          <p14:tracePt t="254241" x="1993900" y="5797550"/>
          <p14:tracePt t="254275" x="2025650" y="5797550"/>
          <p14:tracePt t="254308" x="2032000" y="5797550"/>
          <p14:tracePt t="254324" x="2038350" y="5784850"/>
          <p14:tracePt t="254341" x="2051050" y="5746750"/>
          <p14:tracePt t="254358" x="2063750" y="5715000"/>
          <p14:tracePt t="254374" x="2070100" y="5683250"/>
          <p14:tracePt t="254391" x="2070100" y="5632450"/>
          <p14:tracePt t="254408" x="2057400" y="5607050"/>
          <p14:tracePt t="254424" x="2038350" y="5556250"/>
          <p14:tracePt t="254441" x="2006600" y="5530850"/>
          <p14:tracePt t="254458" x="1962150" y="5486400"/>
          <p14:tracePt t="254475" x="1911350" y="5461000"/>
          <p14:tracePt t="254491" x="1866900" y="5441950"/>
          <p14:tracePt t="254508" x="1803400" y="5416550"/>
          <p14:tracePt t="254525" x="1765300" y="5410200"/>
          <p14:tracePt t="254541" x="1727200" y="5403850"/>
          <p14:tracePt t="254558" x="1682750" y="5391150"/>
          <p14:tracePt t="254575" x="1657350" y="5384800"/>
          <p14:tracePt t="254591" x="1631950" y="5378450"/>
          <p14:tracePt t="254608" x="1625600" y="5372100"/>
          <p14:tracePt t="254625" x="1625600" y="5365750"/>
          <p14:tracePt t="254641" x="1619250" y="5365750"/>
          <p14:tracePt t="254658" x="1619250" y="5359400"/>
          <p14:tracePt t="254730" x="1612900" y="5359400"/>
          <p14:tracePt t="254751" x="1600200" y="5365750"/>
          <p14:tracePt t="254758" x="1593850" y="5372100"/>
          <p14:tracePt t="254765" x="1581150" y="5378450"/>
          <p14:tracePt t="254775" x="1555750" y="5391150"/>
          <p14:tracePt t="254791" x="1447800" y="5441950"/>
          <p14:tracePt t="254808" x="1263650" y="5543550"/>
          <p14:tracePt t="254825" x="1143000" y="5619750"/>
          <p14:tracePt t="254842" x="958850" y="5734050"/>
          <p14:tracePt t="254858" x="831850" y="5797550"/>
          <p14:tracePt t="254875" x="736600" y="5842000"/>
          <p14:tracePt t="254891" x="622300" y="5880100"/>
          <p14:tracePt t="254908" x="571500" y="5899150"/>
          <p14:tracePt t="254925" x="514350" y="5905500"/>
          <p14:tracePt t="254941" x="482600" y="5905500"/>
          <p14:tracePt t="254958" x="463550" y="5905500"/>
          <p14:tracePt t="254975" x="438150" y="5905500"/>
          <p14:tracePt t="254991" x="425450" y="5892800"/>
          <p14:tracePt t="255008" x="412750" y="5867400"/>
          <p14:tracePt t="255025" x="406400" y="5842000"/>
          <p14:tracePt t="255041" x="406400" y="5791200"/>
          <p14:tracePt t="255058" x="419100" y="5664200"/>
          <p14:tracePt t="255075" x="444500" y="5588000"/>
          <p14:tracePt t="255091" x="482600" y="5511800"/>
          <p14:tracePt t="255108" x="495300" y="5492750"/>
          <p14:tracePt t="255125" x="520700" y="5467350"/>
          <p14:tracePt t="255141" x="552450" y="5454650"/>
          <p14:tracePt t="255158" x="584200" y="5448300"/>
          <p14:tracePt t="255174" x="622300" y="5448300"/>
          <p14:tracePt t="255191" x="692150" y="5448300"/>
          <p14:tracePt t="255208" x="762000" y="5467350"/>
          <p14:tracePt t="255224" x="908050" y="5537200"/>
          <p14:tracePt t="255241" x="990600" y="5588000"/>
          <p14:tracePt t="255258" x="1073150" y="5657850"/>
          <p14:tracePt t="255275" x="1206500" y="5791200"/>
          <p14:tracePt t="255291" x="1282700" y="5880100"/>
          <p14:tracePt t="255308" x="1358900" y="5943600"/>
          <p14:tracePt t="255325" x="1422400" y="6000750"/>
          <p14:tracePt t="255342" x="1447800" y="6026150"/>
          <p14:tracePt t="255358" x="1454150" y="6026150"/>
          <p14:tracePt t="255469" x="1454150" y="6032500"/>
          <p14:tracePt t="255516" x="1460500" y="6032500"/>
          <p14:tracePt t="255538" x="1466850" y="6032500"/>
          <p14:tracePt t="260906" x="1473200" y="6032500"/>
          <p14:tracePt t="260994" x="1479550" y="6026150"/>
          <p14:tracePt t="261015" x="1479550" y="6019800"/>
          <p14:tracePt t="261022" x="1485900" y="6019800"/>
          <p14:tracePt t="261301" x="1485900" y="6013450"/>
          <p14:tracePt t="261308" x="1479550" y="6007100"/>
          <p14:tracePt t="261315" x="1466850" y="6000750"/>
          <p14:tracePt t="261325" x="1454150" y="5994400"/>
          <p14:tracePt t="261342" x="1428750" y="5988050"/>
          <p14:tracePt t="261358" x="1390650" y="5969000"/>
          <p14:tracePt t="261375" x="1358900" y="5956300"/>
          <p14:tracePt t="261409" x="1238250" y="5937250"/>
          <p14:tracePt t="261442" x="1092200" y="5924550"/>
          <p14:tracePt t="261475" x="990600" y="5911850"/>
          <p14:tracePt t="261492" x="958850" y="5905500"/>
          <p14:tracePt t="261508" x="927100" y="5899150"/>
          <p14:tracePt t="261525" x="889000" y="5886450"/>
          <p14:tracePt t="261542" x="869950" y="5873750"/>
          <p14:tracePt t="261558" x="838200" y="5861050"/>
          <p14:tracePt t="261575" x="825500" y="5854700"/>
          <p14:tracePt t="261592" x="800100" y="5842000"/>
          <p14:tracePt t="261609" x="781050" y="5829300"/>
          <p14:tracePt t="261625" x="736600" y="5784850"/>
          <p14:tracePt t="261642" x="717550" y="5753100"/>
          <p14:tracePt t="261658" x="692150" y="5695950"/>
          <p14:tracePt t="261675" x="673100" y="5651500"/>
          <p14:tracePt t="261692" x="647700" y="5600700"/>
          <p14:tracePt t="261708" x="628650" y="5568950"/>
          <p14:tracePt t="261725" x="622300" y="5537200"/>
          <p14:tracePt t="261741" x="603250" y="5473700"/>
          <p14:tracePt t="261758" x="603250" y="5429250"/>
          <p14:tracePt t="261775" x="603250" y="5365750"/>
          <p14:tracePt t="261792" x="635000" y="5238750"/>
          <p14:tracePt t="261808" x="660400" y="5168900"/>
          <p14:tracePt t="261825" x="711200" y="5060950"/>
          <p14:tracePt t="261842" x="774700" y="4984750"/>
          <p14:tracePt t="261858" x="844550" y="4902200"/>
          <p14:tracePt t="261875" x="990600" y="4749800"/>
          <p14:tracePt t="261892" x="1092200" y="4654550"/>
          <p14:tracePt t="261894" x="1136650" y="4616450"/>
          <p14:tracePt t="261908" x="1263650" y="4540250"/>
          <p14:tracePt t="261925" x="1422400" y="4464050"/>
          <p14:tracePt t="261942" x="1587500" y="4400550"/>
          <p14:tracePt t="261958" x="1873250" y="4343400"/>
          <p14:tracePt t="261975" x="2133600" y="4305300"/>
          <p14:tracePt t="261991" x="2514600" y="4267200"/>
          <p14:tracePt t="262009" x="3219450" y="4241800"/>
          <p14:tracePt t="262025" x="3689350" y="4241800"/>
          <p14:tracePt t="262041" x="4184650" y="4267200"/>
          <p14:tracePt t="262058" x="4470400" y="4267200"/>
          <p14:tracePt t="262075" x="4794250" y="4267200"/>
          <p14:tracePt t="262092" x="4984750" y="4260850"/>
          <p14:tracePt t="262109" x="5162550" y="4260850"/>
          <p14:tracePt t="262125" x="5410200" y="4267200"/>
          <p14:tracePt t="262142" x="5568950" y="4279900"/>
          <p14:tracePt t="262159" x="5778500" y="4286250"/>
          <p14:tracePt t="262175" x="5899150" y="4286250"/>
          <p14:tracePt t="262192" x="5994400" y="4279900"/>
          <p14:tracePt t="262208" x="6108700" y="4254500"/>
          <p14:tracePt t="262225" x="6172200" y="4229100"/>
          <p14:tracePt t="262242" x="6210300" y="4203700"/>
          <p14:tracePt t="262258" x="6229350" y="4203700"/>
          <p14:tracePt t="262406" x="6223000" y="4203700"/>
          <p14:tracePt t="262423" x="6210300" y="4216400"/>
          <p14:tracePt t="262430" x="6191250" y="4222750"/>
          <p14:tracePt t="262441" x="6165850" y="4229100"/>
          <p14:tracePt t="262458" x="6032500" y="4279900"/>
          <p14:tracePt t="262475" x="5899150" y="4305300"/>
          <p14:tracePt t="262492" x="5759450" y="4324350"/>
          <p14:tracePt t="262508" x="5556250" y="4337050"/>
          <p14:tracePt t="262525" x="5416550" y="4343400"/>
          <p14:tracePt t="262541" x="5219700" y="4311650"/>
          <p14:tracePt t="262559" x="5041900" y="4286250"/>
          <p14:tracePt t="262575" x="4845050" y="4229100"/>
          <p14:tracePt t="262592" x="4451350" y="4152900"/>
          <p14:tracePt t="262608" x="4203700" y="4121150"/>
          <p14:tracePt t="262625" x="3740150" y="4095750"/>
          <p14:tracePt t="262642" x="3498850" y="4057650"/>
          <p14:tracePt t="262659" x="3282950" y="4025900"/>
          <p14:tracePt t="262675" x="3016250" y="3987800"/>
          <p14:tracePt t="262692" x="2882900" y="3968750"/>
          <p14:tracePt t="262708" x="2774950" y="3962400"/>
          <p14:tracePt t="262725" x="2571750" y="3962400"/>
          <p14:tracePt t="262742" x="2425700" y="3968750"/>
          <p14:tracePt t="262758" x="2235200" y="4013200"/>
          <p14:tracePt t="262775" x="2127250" y="4051300"/>
          <p14:tracePt t="262792" x="2000250" y="4095750"/>
          <p14:tracePt t="262808" x="1866900" y="4146550"/>
          <p14:tracePt t="262825" x="1803400" y="4184650"/>
          <p14:tracePt t="262842" x="1739900" y="4216400"/>
          <p14:tracePt t="262859" x="1720850" y="4229100"/>
          <p14:tracePt t="262875" x="1714500" y="4235450"/>
          <p14:tracePt t="262877" x="1708150" y="4241800"/>
          <p14:tracePt t="262892" x="1701800" y="4241800"/>
          <p14:tracePt t="262908" x="1695450" y="4260850"/>
          <p14:tracePt t="262925" x="1682750" y="4292600"/>
          <p14:tracePt t="262942" x="1682750" y="4330700"/>
          <p14:tracePt t="262959" x="1682750" y="4381500"/>
          <p14:tracePt t="262975" x="1695450" y="4406900"/>
          <p14:tracePt t="262992" x="1714500" y="4445000"/>
          <p14:tracePt t="263008" x="1771650" y="4527550"/>
          <p14:tracePt t="263025" x="1854200" y="4597400"/>
          <p14:tracePt t="263042" x="1949450" y="4667250"/>
          <p14:tracePt t="263058" x="2120900" y="4775200"/>
          <p14:tracePt t="263075" x="2235200" y="4851400"/>
          <p14:tracePt t="263091" x="2432050" y="4959350"/>
          <p14:tracePt t="263108" x="2565400" y="5041900"/>
          <p14:tracePt t="263125" x="2781300" y="5156200"/>
          <p14:tracePt t="263142" x="2914650" y="5213350"/>
          <p14:tracePt t="263158" x="3111500" y="5283200"/>
          <p14:tracePt t="263175" x="3390900" y="5353050"/>
          <p14:tracePt t="263192" x="3613150" y="5378450"/>
          <p14:tracePt t="263208" x="3822700" y="5397500"/>
          <p14:tracePt t="263225" x="4076700" y="5397500"/>
          <p14:tracePt t="263242" x="4254500" y="5397500"/>
          <p14:tracePt t="263258" x="4508500" y="5384800"/>
          <p14:tracePt t="263275" x="4667250" y="5378450"/>
          <p14:tracePt t="263292" x="4832350" y="5346700"/>
          <p14:tracePt t="263308" x="5099050" y="5283200"/>
          <p14:tracePt t="263325" x="5245100" y="5238750"/>
          <p14:tracePt t="263341" x="5422900" y="5168900"/>
          <p14:tracePt t="263359" x="5537200" y="5111750"/>
          <p14:tracePt t="263375" x="5626100" y="5048250"/>
          <p14:tracePt t="263378" x="5657850" y="5029200"/>
          <p14:tracePt t="263392" x="5715000" y="4984750"/>
          <p14:tracePt t="263409" x="5759450" y="4953000"/>
          <p14:tracePt t="263425" x="5791200" y="4921250"/>
          <p14:tracePt t="263442" x="5803900" y="4883150"/>
          <p14:tracePt t="263459" x="5803900" y="4851400"/>
          <p14:tracePt t="263475" x="5803900" y="4781550"/>
          <p14:tracePt t="263492" x="5778500" y="4718050"/>
          <p14:tracePt t="263509" x="5727700" y="4648200"/>
          <p14:tracePt t="263525" x="5594350" y="4546600"/>
          <p14:tracePt t="263542" x="5461000" y="4483100"/>
          <p14:tracePt t="263558" x="5207000" y="4387850"/>
          <p14:tracePt t="263575" x="4997450" y="4311650"/>
          <p14:tracePt t="263592" x="4610100" y="4216400"/>
          <p14:tracePt t="263609" x="4273550" y="4184650"/>
          <p14:tracePt t="263625" x="3975100" y="4159250"/>
          <p14:tracePt t="263641" x="3384550" y="4178300"/>
          <p14:tracePt t="263658" x="2978150" y="4216400"/>
          <p14:tracePt t="263675" x="2425700" y="4292600"/>
          <p14:tracePt t="263692" x="2171700" y="4343400"/>
          <p14:tracePt t="263709" x="1962150" y="4368800"/>
          <p14:tracePt t="263725" x="1733550" y="4413250"/>
          <p14:tracePt t="263742" x="1625600" y="4438650"/>
          <p14:tracePt t="263759" x="1536700" y="4457700"/>
          <p14:tracePt t="263775" x="1397000" y="4514850"/>
          <p14:tracePt t="263792" x="1314450" y="4552950"/>
          <p14:tracePt t="263808" x="1212850" y="4591050"/>
          <p14:tracePt t="263825" x="1181100" y="4616450"/>
          <p14:tracePt t="263842" x="1155700" y="4635500"/>
          <p14:tracePt t="263858" x="1130300" y="4673600"/>
          <p14:tracePt t="263875" x="1111250" y="4692650"/>
          <p14:tracePt t="263892" x="1092200" y="4737100"/>
          <p14:tracePt t="263909" x="1079500" y="4775200"/>
          <p14:tracePt t="263925" x="1060450" y="4826000"/>
          <p14:tracePt t="263942" x="1054100" y="4895850"/>
          <p14:tracePt t="263958" x="1054100" y="4940300"/>
          <p14:tracePt t="263975" x="1060450" y="5003800"/>
          <p14:tracePt t="263992" x="1079500" y="5048250"/>
          <p14:tracePt t="264009" x="1104900" y="5099050"/>
          <p14:tracePt t="264025" x="1168400" y="5156200"/>
          <p14:tracePt t="264042" x="1250950" y="5200650"/>
          <p14:tracePt t="264058" x="1485900" y="5245100"/>
          <p14:tracePt t="264075" x="1701800" y="5270500"/>
          <p14:tracePt t="264092" x="1968500" y="5289550"/>
          <p14:tracePt t="264108" x="2400300" y="5321300"/>
          <p14:tracePt t="264125" x="2692400" y="5340350"/>
          <p14:tracePt t="264142" x="2895600" y="5359400"/>
          <p14:tracePt t="264158" x="3181350" y="5359400"/>
          <p14:tracePt t="264175" x="3359150" y="5359400"/>
          <p14:tracePt t="264191" x="3562350" y="5340350"/>
          <p14:tracePt t="264208" x="3695700" y="5321300"/>
          <p14:tracePt t="264225" x="3835400" y="5302250"/>
          <p14:tracePt t="264242" x="4051300" y="5276850"/>
          <p14:tracePt t="264258" x="4178300" y="5257800"/>
          <p14:tracePt t="264275" x="4362450" y="5219700"/>
          <p14:tracePt t="264292" x="4464050" y="5187950"/>
          <p14:tracePt t="264309" x="4603750" y="5143500"/>
          <p14:tracePt t="264325" x="4673600" y="5105400"/>
          <p14:tracePt t="264342" x="4730750" y="5073650"/>
          <p14:tracePt t="264358" x="4794250" y="5029200"/>
          <p14:tracePt t="264375" x="4832350" y="4991100"/>
          <p14:tracePt t="264392" x="4870450" y="4946650"/>
          <p14:tracePt t="264408" x="4902200" y="4908550"/>
          <p14:tracePt t="264425" x="4921250" y="4883150"/>
          <p14:tracePt t="264442" x="4927600" y="4851400"/>
          <p14:tracePt t="264459" x="4927600" y="4838700"/>
          <p14:tracePt t="264475" x="4895850" y="4800600"/>
          <p14:tracePt t="264492" x="4864100" y="4762500"/>
          <p14:tracePt t="264509" x="4819650" y="4724400"/>
          <p14:tracePt t="264525" x="4749800" y="4648200"/>
          <p14:tracePt t="264542" x="4699000" y="4616450"/>
          <p14:tracePt t="264558" x="4629150" y="4578350"/>
          <p14:tracePt t="264575" x="4470400" y="4546600"/>
          <p14:tracePt t="264592" x="4343400" y="4521200"/>
          <p14:tracePt t="264608" x="4159250" y="4514850"/>
          <p14:tracePt t="264625" x="4038600" y="4514850"/>
          <p14:tracePt t="264642" x="3911600" y="4514850"/>
          <p14:tracePt t="264659" x="3790950" y="4527550"/>
          <p14:tracePt t="264675" x="3752850" y="4533900"/>
          <p14:tracePt t="264692" x="3714750" y="4533900"/>
          <p14:tracePt t="264709" x="3702050" y="4533900"/>
          <p14:tracePt t="264725" x="3695700" y="4533900"/>
          <p14:tracePt t="264742" x="3670300" y="4540250"/>
          <p14:tracePt t="264759" x="3657600" y="4546600"/>
          <p14:tracePt t="264775" x="3651250" y="4552950"/>
          <p14:tracePt t="264792" x="3644900" y="4552950"/>
          <p14:tracePt t="264809" x="3625850" y="4559300"/>
          <p14:tracePt t="264842" x="3619500" y="4559300"/>
          <p14:tracePt t="264860" x="3613150" y="4565650"/>
          <p14:tracePt t="264875" x="3606800" y="4565650"/>
          <p14:tracePt t="264892" x="3606800" y="4572000"/>
          <p14:tracePt t="264908" x="3600450" y="4572000"/>
          <p14:tracePt t="265347" x="3568700" y="4578350"/>
          <p14:tracePt t="265353" x="3505200" y="4584700"/>
          <p14:tracePt t="265362" x="3454400" y="4591050"/>
          <p14:tracePt t="265375" x="3321050" y="4597400"/>
          <p14:tracePt t="265392" x="3187700" y="4610100"/>
          <p14:tracePt t="265395" x="3117850" y="4616450"/>
          <p14:tracePt t="265408" x="3048000" y="4616450"/>
          <p14:tracePt t="265425" x="2844800" y="4629150"/>
          <p14:tracePt t="265442" x="2705100" y="4641850"/>
          <p14:tracePt t="265475" x="2476500" y="4648200"/>
          <p14:tracePt t="265509" x="2381250" y="4660900"/>
          <p14:tracePt t="265542" x="2324100" y="4679950"/>
          <p14:tracePt t="265559" x="2311400" y="4686300"/>
          <p14:tracePt t="265575" x="2286000" y="4705350"/>
          <p14:tracePt t="265592" x="2260600" y="4730750"/>
          <p14:tracePt t="265609" x="2241550" y="4749800"/>
          <p14:tracePt t="265625" x="2228850" y="4775200"/>
          <p14:tracePt t="265642" x="2222500" y="4794250"/>
          <p14:tracePt t="265659" x="2222500" y="4826000"/>
          <p14:tracePt t="265675" x="2228850" y="4845050"/>
          <p14:tracePt t="265692" x="2247900" y="4864100"/>
          <p14:tracePt t="265708" x="2324100" y="4895850"/>
          <p14:tracePt t="265726" x="2419350" y="4927600"/>
          <p14:tracePt t="265742" x="2552700" y="4959350"/>
          <p14:tracePt t="265759" x="2838450" y="4997450"/>
          <p14:tracePt t="265775" x="3060700" y="5022850"/>
          <p14:tracePt t="265792" x="3422650" y="5067300"/>
          <p14:tracePt t="265809" x="3651250" y="5099050"/>
          <p14:tracePt t="265825" x="3873500" y="5130800"/>
          <p14:tracePt t="265842" x="4121150" y="5168900"/>
          <p14:tracePt t="265859" x="4260850" y="5156200"/>
          <p14:tracePt t="265875" x="4394200" y="5130800"/>
          <p14:tracePt t="265892" x="4584700" y="5048250"/>
          <p14:tracePt t="265908" x="4705350" y="4984750"/>
          <p14:tracePt t="265925" x="4832350" y="4895850"/>
          <p14:tracePt t="265942" x="4876800" y="4851400"/>
          <p14:tracePt t="265958" x="4908550" y="4826000"/>
          <p14:tracePt t="265975" x="4914900" y="4800600"/>
          <p14:tracePt t="265992" x="4914900" y="4775200"/>
          <p14:tracePt t="266009" x="4876800" y="4705350"/>
          <p14:tracePt t="266025" x="4819650" y="4635500"/>
          <p14:tracePt t="266042" x="4686300" y="4533900"/>
          <p14:tracePt t="266059" x="4552950" y="4476750"/>
          <p14:tracePt t="266075" x="4387850" y="4432300"/>
          <p14:tracePt t="266092" x="4191000" y="4394200"/>
          <p14:tracePt t="266109" x="4076700" y="4394200"/>
          <p14:tracePt t="266125" x="3892550" y="4394200"/>
          <p14:tracePt t="266142" x="3810000" y="4394200"/>
          <p14:tracePt t="266159" x="3746500" y="4400550"/>
          <p14:tracePt t="266175" x="3683000" y="4419600"/>
          <p14:tracePt t="266192" x="3644900" y="4432300"/>
          <p14:tracePt t="266209" x="3619500" y="4445000"/>
          <p14:tracePt t="266225" x="3575050" y="4483100"/>
          <p14:tracePt t="266242" x="3543300" y="4508500"/>
          <p14:tracePt t="266258" x="3492500" y="4559300"/>
          <p14:tracePt t="266275" x="3448050" y="4597400"/>
          <p14:tracePt t="266292" x="3365500" y="4660900"/>
          <p14:tracePt t="266308" x="3321050" y="4699000"/>
          <p14:tracePt t="266325" x="3263900" y="4743450"/>
          <p14:tracePt t="266342" x="3213100" y="4775200"/>
          <p14:tracePt t="266359" x="3194050" y="4787900"/>
          <p14:tracePt t="266376" x="3187700" y="4794250"/>
          <p14:tracePt t="266425" x="3194050" y="4794250"/>
          <p14:tracePt t="266432" x="3200400" y="4794250"/>
          <p14:tracePt t="266442" x="3213100" y="4794250"/>
          <p14:tracePt t="266458" x="3270250" y="4794250"/>
          <p14:tracePt t="266475" x="3505200" y="4813300"/>
          <p14:tracePt t="266492" x="3759200" y="4832350"/>
          <p14:tracePt t="266509" x="4260850" y="4883150"/>
          <p14:tracePt t="266525" x="4476750" y="4914900"/>
          <p14:tracePt t="266542" x="4768850" y="4972050"/>
          <p14:tracePt t="266559" x="4927600" y="4997450"/>
          <p14:tracePt t="266575" x="5048250" y="5016500"/>
          <p14:tracePt t="266592" x="5181600" y="5022850"/>
          <p14:tracePt t="266609" x="5226050" y="5022850"/>
          <p14:tracePt t="266625" x="5264150" y="5010150"/>
          <p14:tracePt t="266642" x="5276850" y="5003800"/>
          <p14:tracePt t="266659" x="5283200" y="4984750"/>
          <p14:tracePt t="266675" x="5283200" y="4940300"/>
          <p14:tracePt t="266692" x="5226050" y="4838700"/>
          <p14:tracePt t="266709" x="5175250" y="4775200"/>
          <p14:tracePt t="266725" x="5022850" y="4641850"/>
          <p14:tracePt t="266742" x="4857750" y="4565650"/>
          <p14:tracePt t="266758" x="4692650" y="4495800"/>
          <p14:tracePt t="266775" x="4400550" y="4451350"/>
          <p14:tracePt t="266792" x="4171950" y="4451350"/>
          <p14:tracePt t="266809" x="3829050" y="4495800"/>
          <p14:tracePt t="266826" x="3613150" y="4546600"/>
          <p14:tracePt t="266842" x="3416300" y="4629150"/>
          <p14:tracePt t="266859" x="3181350" y="4743450"/>
          <p14:tracePt t="266875" x="3054350" y="4813300"/>
          <p14:tracePt t="266878" x="3009900" y="4845050"/>
          <p14:tracePt t="266892" x="2940050" y="4902200"/>
          <p14:tracePt t="266909" x="2901950" y="4933950"/>
          <p14:tracePt t="266925" x="2889250" y="4946650"/>
          <p14:tracePt t="266942" x="2876550" y="4959350"/>
          <p14:tracePt t="266959" x="2876550" y="4972050"/>
          <p14:tracePt t="266975" x="2876550" y="4991100"/>
          <p14:tracePt t="266992" x="2876550" y="4997450"/>
          <p14:tracePt t="267008" x="2876550" y="5016500"/>
          <p14:tracePt t="267025" x="2889250" y="5035550"/>
          <p14:tracePt t="267042" x="2889250" y="5054600"/>
          <p14:tracePt t="267059" x="2914650" y="5080000"/>
          <p14:tracePt t="267075" x="2940050" y="5092700"/>
          <p14:tracePt t="267092" x="2984500" y="5111750"/>
          <p14:tracePt t="267109" x="3035300" y="5124450"/>
          <p14:tracePt t="267125" x="3079750" y="5143500"/>
          <p14:tracePt t="267142" x="3162300" y="5162550"/>
          <p14:tracePt t="267159" x="3219450" y="5175250"/>
          <p14:tracePt t="267175" x="3276600" y="5181600"/>
          <p14:tracePt t="267192" x="3365500" y="5187950"/>
          <p14:tracePt t="267209" x="3429000" y="5200650"/>
          <p14:tracePt t="267225" x="3498850" y="5213350"/>
          <p14:tracePt t="267242" x="3543300" y="5213350"/>
          <p14:tracePt t="267258" x="3581400" y="5213350"/>
          <p14:tracePt t="267275" x="3644900" y="5219700"/>
          <p14:tracePt t="267292" x="3689350" y="5219700"/>
          <p14:tracePt t="267308" x="3746500" y="5219700"/>
          <p14:tracePt t="267325" x="3778250" y="5219700"/>
          <p14:tracePt t="267342" x="3803650" y="5219700"/>
          <p14:tracePt t="267358" x="3848100" y="5219700"/>
          <p14:tracePt t="267375" x="3867150" y="5219700"/>
          <p14:tracePt t="267378" x="3873500" y="5219700"/>
          <p14:tracePt t="267392" x="3892550" y="5213350"/>
          <p14:tracePt t="267409" x="3905250" y="5194300"/>
          <p14:tracePt t="267425" x="3924300" y="5181600"/>
          <p14:tracePt t="267442" x="3930650" y="5162550"/>
          <p14:tracePt t="267459" x="3937000" y="5149850"/>
          <p14:tracePt t="267475" x="3949700" y="5130800"/>
          <p14:tracePt t="267492" x="3949700" y="5118100"/>
          <p14:tracePt t="267509" x="3956050" y="5105400"/>
          <p14:tracePt t="267525" x="3962400" y="5086350"/>
          <p14:tracePt t="267558" x="3962400" y="5080000"/>
          <p14:tracePt t="267691" x="3968750" y="5073650"/>
          <p14:tracePt t="267706" x="3975100" y="5067300"/>
          <p14:tracePt t="267712" x="3994150" y="5054600"/>
          <p14:tracePt t="267725" x="4025900" y="5029200"/>
          <p14:tracePt t="267742" x="4095750" y="5010150"/>
          <p14:tracePt t="267759" x="4210050" y="4978400"/>
          <p14:tracePt t="267775" x="4406900" y="4946650"/>
          <p14:tracePt t="267792" x="4552950" y="4933950"/>
          <p14:tracePt t="267808" x="4692650" y="4933950"/>
          <p14:tracePt t="267825" x="4883150" y="4933950"/>
          <p14:tracePt t="267842" x="4978400" y="4933950"/>
          <p14:tracePt t="267858" x="5067300" y="4933950"/>
          <p14:tracePt t="267875" x="5092700" y="4933950"/>
          <p14:tracePt t="267892" x="5111750" y="4933950"/>
          <p14:tracePt t="267909" x="5124450" y="4927600"/>
          <p14:tracePt t="267925" x="5130800" y="4921250"/>
          <p14:tracePt t="267942" x="5137150" y="4914900"/>
          <p14:tracePt t="267959" x="5143500" y="4908550"/>
          <p14:tracePt t="268060" x="5130800" y="4902200"/>
          <p14:tracePt t="268088" x="5124450" y="4895850"/>
          <p14:tracePt t="268102" x="5118100" y="4889500"/>
          <p14:tracePt t="268122" x="5118100" y="4883150"/>
          <p14:tracePt t="268130" x="5111750" y="4883150"/>
          <p14:tracePt t="268142" x="5099050" y="4883150"/>
          <p14:tracePt t="268159" x="5067300" y="4876800"/>
          <p14:tracePt t="268175" x="5035550" y="4876800"/>
          <p14:tracePt t="268192" x="4972050" y="4876800"/>
          <p14:tracePt t="268209" x="4914900" y="4883150"/>
          <p14:tracePt t="268226" x="4870450" y="4889500"/>
          <p14:tracePt t="268242" x="4851400" y="4889500"/>
          <p14:tracePt t="268259" x="4826000" y="4889500"/>
          <p14:tracePt t="268275" x="4756150" y="4889500"/>
          <p14:tracePt t="268292" x="4699000" y="4883150"/>
          <p14:tracePt t="268309" x="4629150" y="4864100"/>
          <p14:tracePt t="268325" x="4483100" y="4838700"/>
          <p14:tracePt t="268342" x="4375150" y="4819650"/>
          <p14:tracePt t="268359" x="4248150" y="4787900"/>
          <p14:tracePt t="268375" x="4171950" y="4781550"/>
          <p14:tracePt t="268392" x="4095750" y="4768850"/>
          <p14:tracePt t="268408" x="3924300" y="4756150"/>
          <p14:tracePt t="268425" x="3803650" y="4743450"/>
          <p14:tracePt t="268442" x="3638550" y="4730750"/>
          <p14:tracePt t="268458" x="3575050" y="4730750"/>
          <p14:tracePt t="268475" x="3524250" y="4724400"/>
          <p14:tracePt t="268492" x="3479800" y="4718050"/>
          <p14:tracePt t="268509" x="3473450" y="4718050"/>
          <p14:tracePt t="268525" x="3467100" y="4711700"/>
          <p14:tracePt t="268559" x="3460750" y="4718050"/>
          <p14:tracePt t="268575" x="3422650" y="4743450"/>
          <p14:tracePt t="268592" x="3390900" y="4775200"/>
          <p14:tracePt t="268608" x="3365500" y="4800600"/>
          <p14:tracePt t="268625" x="3340100" y="4832350"/>
          <p14:tracePt t="268642" x="3333750" y="4845050"/>
          <p14:tracePt t="268658" x="3333750" y="4851400"/>
          <p14:tracePt t="268676" x="3327400" y="4870450"/>
          <p14:tracePt t="268692" x="3321050" y="4883150"/>
          <p14:tracePt t="268709" x="3314700" y="4914900"/>
          <p14:tracePt t="268725" x="3314700" y="4940300"/>
          <p14:tracePt t="268742" x="3321050" y="4991100"/>
          <p14:tracePt t="268759" x="3327400" y="5035550"/>
          <p14:tracePt t="268776" x="3340100" y="5060950"/>
          <p14:tracePt t="268792" x="3352800" y="5099050"/>
          <p14:tracePt t="268809" x="3352800" y="5124450"/>
          <p14:tracePt t="268825" x="3371850" y="5149850"/>
          <p14:tracePt t="268875" x="3378200" y="5149850"/>
          <p14:tracePt t="273186" x="3397250" y="5149850"/>
          <p14:tracePt t="273193" x="3422650" y="5149850"/>
          <p14:tracePt t="273200" x="3441700" y="5149850"/>
          <p14:tracePt t="273209" x="3467100" y="5149850"/>
          <p14:tracePt t="273226" x="3505200" y="5143500"/>
          <p14:tracePt t="273242" x="3556000" y="5143500"/>
          <p14:tracePt t="273259" x="3575050" y="5143500"/>
          <p14:tracePt t="273276" x="3600450" y="5143500"/>
          <p14:tracePt t="273309" x="3619500" y="5143500"/>
          <p14:tracePt t="273343" x="3632200" y="5143500"/>
          <p14:tracePt t="273757" x="3651250" y="5118100"/>
          <p14:tracePt t="273764" x="3689350" y="5099050"/>
          <p14:tracePt t="273776" x="3740150" y="5054600"/>
          <p14:tracePt t="273792" x="3873500" y="4972050"/>
          <p14:tracePt t="273809" x="3943350" y="4927600"/>
          <p14:tracePt t="273826" x="4019550" y="4883150"/>
          <p14:tracePt t="273859" x="4121150" y="4819650"/>
          <p14:tracePt t="273893" x="4146550" y="4800600"/>
          <p14:tracePt t="273931" x="4133850" y="4787900"/>
          <p14:tracePt t="273942" x="4127500" y="4781550"/>
          <p14:tracePt t="273959" x="4070350" y="4762500"/>
          <p14:tracePt t="273976" x="4019550" y="4743450"/>
          <p14:tracePt t="273992" x="3924300" y="4705350"/>
          <p14:tracePt t="274009" x="3841750" y="4686300"/>
          <p14:tracePt t="274026" x="3746500" y="4686300"/>
          <p14:tracePt t="274042" x="3575050" y="4686300"/>
          <p14:tracePt t="274059" x="3467100" y="4686300"/>
          <p14:tracePt t="274076" x="3276600" y="4705350"/>
          <p14:tracePt t="274092" x="3155950" y="4711700"/>
          <p14:tracePt t="274109" x="3060700" y="4718050"/>
          <p14:tracePt t="274126" x="2933700" y="4743450"/>
          <p14:tracePt t="274142" x="2863850" y="4762500"/>
          <p14:tracePt t="274160" x="2794000" y="4775200"/>
          <p14:tracePt t="274176" x="2749550" y="4787900"/>
          <p14:tracePt t="274192" x="2730500" y="4800600"/>
          <p14:tracePt t="274209" x="2711450" y="4800600"/>
          <p14:tracePt t="274242" x="2705100" y="4800600"/>
          <p14:tracePt t="274259" x="2692400" y="4813300"/>
          <p14:tracePt t="274276" x="2679700" y="4819650"/>
          <p14:tracePt t="274292" x="2667000" y="4832350"/>
          <p14:tracePt t="274326" x="2667000" y="4845050"/>
          <p14:tracePt t="274342" x="2667000" y="4851400"/>
          <p14:tracePt t="274361" x="2667000" y="4857750"/>
          <p14:tracePt t="274383" x="2667000" y="4870450"/>
          <p14:tracePt t="274404" x="2673350" y="4870450"/>
          <p14:tracePt t="274411" x="2673350" y="4876800"/>
          <p14:tracePt t="274425" x="2673350" y="4883150"/>
          <p14:tracePt t="274442" x="2679700" y="4889500"/>
          <p14:tracePt t="274459" x="2686050" y="4889500"/>
          <p14:tracePt t="274492" x="2692400" y="4889500"/>
          <p14:tracePt t="274509" x="2698750" y="4895850"/>
          <p14:tracePt t="274526" x="2705100" y="4895850"/>
          <p14:tracePt t="274542" x="2711450" y="4895850"/>
          <p14:tracePt t="274559" x="2730500" y="4902200"/>
          <p14:tracePt t="274576" x="2743200" y="4902200"/>
          <p14:tracePt t="274592" x="2768600" y="4902200"/>
          <p14:tracePt t="274609" x="2787650" y="4902200"/>
          <p14:tracePt t="274625" x="2806700" y="4902200"/>
          <p14:tracePt t="274642" x="2819400" y="4902200"/>
          <p14:tracePt t="274659" x="2838450" y="4895850"/>
          <p14:tracePt t="274676" x="2870200" y="4883150"/>
          <p14:tracePt t="274692" x="2895600" y="4876800"/>
          <p14:tracePt t="274709" x="2921000" y="4870450"/>
          <p14:tracePt t="274726" x="2940050" y="4857750"/>
          <p14:tracePt t="274742" x="2952750" y="4857750"/>
          <p14:tracePt t="274759" x="2965450" y="4857750"/>
          <p14:tracePt t="274801" x="2971800" y="4857750"/>
          <p14:tracePt t="274842" x="2965450" y="4857750"/>
          <p14:tracePt t="274849" x="2959100" y="4845050"/>
          <p14:tracePt t="274859" x="2940050" y="4845050"/>
          <p14:tracePt t="274876" x="2851150" y="4806950"/>
          <p14:tracePt t="274892" x="2717800" y="4762500"/>
          <p14:tracePt t="274909" x="2565400" y="4724400"/>
          <p14:tracePt t="274925" x="2305050" y="4667250"/>
          <p14:tracePt t="274943" x="2127250" y="4635500"/>
          <p14:tracePt t="274959" x="1955800" y="4610100"/>
          <p14:tracePt t="274976" x="1695450" y="4578350"/>
          <p14:tracePt t="274992" x="1568450" y="4565650"/>
          <p14:tracePt t="275009" x="1384300" y="4552950"/>
          <p14:tracePt t="275026" x="1295400" y="4540250"/>
          <p14:tracePt t="275042" x="1257300" y="4533900"/>
          <p14:tracePt t="275059" x="1231900" y="4527550"/>
          <p14:tracePt t="275075" x="1225550" y="4527550"/>
          <p14:tracePt t="275092" x="1219200" y="4527550"/>
          <p14:tracePt t="275126" x="1212850" y="4527550"/>
          <p14:tracePt t="275142" x="1206500" y="4552950"/>
          <p14:tracePt t="275159" x="1193800" y="4584700"/>
          <p14:tracePt t="275176" x="1187450" y="4603750"/>
          <p14:tracePt t="275192" x="1187450" y="4616450"/>
          <p14:tracePt t="275209" x="1187450" y="4622800"/>
          <p14:tracePt t="275260" x="1187450" y="4629150"/>
          <p14:tracePt t="275309" x="1187450" y="4635500"/>
          <p14:tracePt t="275315" x="1181100" y="4635500"/>
          <p14:tracePt t="275329" x="1174750" y="4641850"/>
          <p14:tracePt t="275342" x="1162050" y="4641850"/>
          <p14:tracePt t="275359" x="1130300" y="4641850"/>
          <p14:tracePt t="275376" x="1085850" y="4648200"/>
          <p14:tracePt t="275379" x="1073150" y="4648200"/>
          <p14:tracePt t="275392" x="1016000" y="4648200"/>
          <p14:tracePt t="275409" x="971550" y="4648200"/>
          <p14:tracePt t="275426" x="908050" y="4641850"/>
          <p14:tracePt t="275442" x="882650" y="4635500"/>
          <p14:tracePt t="275459" x="869950" y="4629150"/>
          <p14:tracePt t="275475" x="850900" y="4629150"/>
          <p14:tracePt t="275492" x="850900" y="4622800"/>
          <p14:tracePt t="275509" x="850900" y="4616450"/>
          <p14:tracePt t="275566" x="863600" y="4622800"/>
          <p14:tracePt t="275580" x="876300" y="4629150"/>
          <p14:tracePt t="275587" x="889000" y="4635500"/>
          <p14:tracePt t="275594" x="901700" y="4635500"/>
          <p14:tracePt t="275609" x="939800" y="4641850"/>
          <p14:tracePt t="275626" x="984250" y="4648200"/>
          <p14:tracePt t="275642" x="1066800" y="4660900"/>
          <p14:tracePt t="275659" x="1123950" y="4667250"/>
          <p14:tracePt t="275676" x="1174750" y="4667250"/>
          <p14:tracePt t="275692" x="1225550" y="4667250"/>
          <p14:tracePt t="275709" x="1250950" y="4667250"/>
          <p14:tracePt t="275725" x="1282700" y="4667250"/>
          <p14:tracePt t="275742" x="1301750" y="4667250"/>
          <p14:tracePt t="275760" x="1314450" y="4667250"/>
          <p14:tracePt t="275792" x="1320800" y="4660900"/>
          <p14:tracePt t="275809" x="1327150" y="4654550"/>
          <p14:tracePt t="275826" x="1333500" y="4648200"/>
          <p14:tracePt t="275892" x="1333500" y="4641850"/>
          <p14:tracePt t="275907" x="1339850" y="4635500"/>
          <p14:tracePt t="275914" x="1352550" y="4629150"/>
          <p14:tracePt t="275926" x="1371600" y="4610100"/>
          <p14:tracePt t="275942" x="1460500" y="4552950"/>
          <p14:tracePt t="275959" x="1536700" y="4527550"/>
          <p14:tracePt t="275976" x="1606550" y="4495800"/>
          <p14:tracePt t="275993" x="1752600" y="4464050"/>
          <p14:tracePt t="276009" x="1860550" y="4457700"/>
          <p14:tracePt t="276026" x="2070100" y="4464050"/>
          <p14:tracePt t="276042" x="2216150" y="4483100"/>
          <p14:tracePt t="276059" x="2400300" y="4527550"/>
          <p14:tracePt t="276076" x="2495550" y="4540250"/>
          <p14:tracePt t="276093" x="2584450" y="4559300"/>
          <p14:tracePt t="276109" x="2679700" y="4572000"/>
          <p14:tracePt t="276126" x="2730500" y="4578350"/>
          <p14:tracePt t="276142" x="2787650" y="4584700"/>
          <p14:tracePt t="276159" x="2876550" y="4578350"/>
          <p14:tracePt t="276176" x="2952750" y="4578350"/>
          <p14:tracePt t="276192" x="3048000" y="4578350"/>
          <p14:tracePt t="276209" x="3117850" y="4578350"/>
          <p14:tracePt t="276226" x="3168650" y="4578350"/>
          <p14:tracePt t="276242" x="3270250" y="4591050"/>
          <p14:tracePt t="276259" x="3378200" y="4597400"/>
          <p14:tracePt t="276276" x="3556000" y="4622800"/>
          <p14:tracePt t="276293" x="3651250" y="4635500"/>
          <p14:tracePt t="276310" x="3765550" y="4667250"/>
          <p14:tracePt t="276326" x="3867150" y="4692650"/>
          <p14:tracePt t="276343" x="3962400" y="4711700"/>
          <p14:tracePt t="276359" x="4095750" y="4737100"/>
          <p14:tracePt t="276376" x="4159250" y="4743450"/>
          <p14:tracePt t="276392" x="4229100" y="4749800"/>
          <p14:tracePt t="276394" x="4260850" y="4749800"/>
          <p14:tracePt t="276409" x="4343400" y="4749800"/>
          <p14:tracePt t="276426" x="4432300" y="4749800"/>
          <p14:tracePt t="276442" x="4565650" y="4730750"/>
          <p14:tracePt t="276459" x="4673600" y="4724400"/>
          <p14:tracePt t="276476" x="4800600" y="4724400"/>
          <p14:tracePt t="276493" x="5022850" y="4724400"/>
          <p14:tracePt t="276509" x="5149850" y="4724400"/>
          <p14:tracePt t="276526" x="5270500" y="4724400"/>
          <p14:tracePt t="276543" x="5448300" y="4711700"/>
          <p14:tracePt t="276559" x="5568950" y="4711700"/>
          <p14:tracePt t="276576" x="5695950" y="4711700"/>
          <p14:tracePt t="276593" x="5784850" y="4699000"/>
          <p14:tracePt t="276609" x="5861050" y="4699000"/>
          <p14:tracePt t="276626" x="5994400" y="4711700"/>
          <p14:tracePt t="276642" x="6070600" y="4718050"/>
          <p14:tracePt t="276659" x="6115050" y="4718050"/>
          <p14:tracePt t="276676" x="6127750" y="4718050"/>
          <p14:tracePt t="276714" x="6127750" y="4724400"/>
          <p14:tracePt t="276734" x="6140450" y="4724400"/>
          <p14:tracePt t="276748" x="6146800" y="4743450"/>
          <p14:tracePt t="276759" x="6153150" y="4756150"/>
          <p14:tracePt t="276776" x="6165850" y="4806950"/>
          <p14:tracePt t="276792" x="6172200" y="4857750"/>
          <p14:tracePt t="276809" x="6178550" y="4921250"/>
          <p14:tracePt t="276826" x="6165850" y="4984750"/>
          <p14:tracePt t="276842" x="6153150" y="5022850"/>
          <p14:tracePt t="276859" x="6089650" y="5073650"/>
          <p14:tracePt t="276876" x="6032500" y="5105400"/>
          <p14:tracePt t="276893" x="5962650" y="5137150"/>
          <p14:tracePt t="276894" x="5924550" y="5149850"/>
          <p14:tracePt t="276909" x="5861050" y="5162550"/>
          <p14:tracePt t="276926" x="5797550" y="5175250"/>
          <p14:tracePt t="276942" x="5727700" y="5175250"/>
          <p14:tracePt t="276959" x="5689600" y="5175250"/>
          <p14:tracePt t="276976" x="5645150" y="5175250"/>
          <p14:tracePt t="276992" x="5568950" y="5175250"/>
          <p14:tracePt t="277009" x="5480050" y="5175250"/>
          <p14:tracePt t="277026" x="5378450" y="5149850"/>
          <p14:tracePt t="277042" x="5238750" y="5137150"/>
          <p14:tracePt t="277059" x="5111750" y="5137150"/>
          <p14:tracePt t="277076" x="4914900" y="5130800"/>
          <p14:tracePt t="277093" x="4800600" y="5130800"/>
          <p14:tracePt t="277109" x="4686300" y="5130800"/>
          <p14:tracePt t="277126" x="4514850" y="5130800"/>
          <p14:tracePt t="277142" x="4394200" y="5130800"/>
          <p14:tracePt t="277159" x="4248150" y="5130800"/>
          <p14:tracePt t="277176" x="4140200" y="5130800"/>
          <p14:tracePt t="277192" x="4019550" y="5137150"/>
          <p14:tracePt t="277209" x="3886200" y="5162550"/>
          <p14:tracePt t="277226" x="3829050" y="5175250"/>
          <p14:tracePt t="277242" x="3771900" y="5181600"/>
          <p14:tracePt t="277259" x="3740150" y="5194300"/>
          <p14:tracePt t="277276" x="3727450" y="5194300"/>
          <p14:tracePt t="277292" x="3708400" y="5200650"/>
          <p14:tracePt t="277682" x="3670300" y="5200650"/>
          <p14:tracePt t="277688" x="3638550" y="5200650"/>
          <p14:tracePt t="277696" x="3587750" y="5200650"/>
          <p14:tracePt t="277709" x="3448050" y="5187950"/>
          <p14:tracePt t="277726" x="3263900" y="5181600"/>
          <p14:tracePt t="277743" x="3054350" y="5162550"/>
          <p14:tracePt t="277759" x="2692400" y="5111750"/>
          <p14:tracePt t="277776" x="2413000" y="5080000"/>
          <p14:tracePt t="277809" x="1797050" y="5029200"/>
          <p14:tracePt t="277843" x="1524000" y="5003800"/>
          <p14:tracePt t="277876" x="1473200" y="5003800"/>
          <p14:tracePt t="277909" x="1466850" y="5003800"/>
          <p14:tracePt t="277926" x="1460500" y="5003800"/>
          <p14:tracePt t="277943" x="1454150" y="5003800"/>
          <p14:tracePt t="277960" x="1447800" y="5010150"/>
          <p14:tracePt t="277976" x="1447800" y="5016500"/>
          <p14:tracePt t="277993" x="1447800" y="5029200"/>
          <p14:tracePt t="278009" x="1447800" y="5041900"/>
          <p14:tracePt t="278330" x="1403350" y="5041900"/>
          <p14:tracePt t="278336" x="1333500" y="5041900"/>
          <p14:tracePt t="278343" x="1244600" y="5041900"/>
          <p14:tracePt t="278359" x="1066800" y="5048250"/>
          <p14:tracePt t="278376" x="914400" y="5067300"/>
          <p14:tracePt t="278379" x="844550" y="5073650"/>
          <p14:tracePt t="278393" x="723900" y="5092700"/>
          <p14:tracePt t="278409" x="635000" y="5099050"/>
          <p14:tracePt t="278426" x="584200" y="5111750"/>
          <p14:tracePt t="278443" x="565150" y="5111750"/>
          <p14:tracePt t="278490" x="558800" y="5118100"/>
          <p14:tracePt t="278496" x="558800" y="5124450"/>
          <p14:tracePt t="278509" x="558800" y="5130800"/>
          <p14:tracePt t="278526" x="577850" y="5162550"/>
          <p14:tracePt t="278543" x="615950" y="5194300"/>
          <p14:tracePt t="278559" x="717550" y="5257800"/>
          <p14:tracePt t="278576" x="793750" y="5283200"/>
          <p14:tracePt t="278593" x="1003300" y="5334000"/>
          <p14:tracePt t="278609" x="1143000" y="5340350"/>
          <p14:tracePt t="278626" x="1270000" y="5353050"/>
          <p14:tracePt t="278642" x="1454150" y="5346700"/>
          <p14:tracePt t="278659" x="1593850" y="5334000"/>
          <p14:tracePt t="278676" x="1733550" y="5302250"/>
          <p14:tracePt t="278693" x="1924050" y="5226050"/>
          <p14:tracePt t="278709" x="2044700" y="5175250"/>
          <p14:tracePt t="278726" x="2178050" y="5124450"/>
          <p14:tracePt t="278743" x="2222500" y="5111750"/>
          <p14:tracePt t="278759" x="2228850" y="5105400"/>
          <p14:tracePt t="278776" x="2235200" y="5099050"/>
          <p14:tracePt t="278817" x="2222500" y="5086350"/>
          <p14:tracePt t="278823" x="2197100" y="5067300"/>
          <p14:tracePt t="278830" x="2171700" y="5048250"/>
          <p14:tracePt t="278842" x="2133600" y="5022850"/>
          <p14:tracePt t="278859" x="1974850" y="4940300"/>
          <p14:tracePt t="278876" x="1841500" y="4902200"/>
          <p14:tracePt t="278892" x="1625600" y="4857750"/>
          <p14:tracePt t="278909" x="1473200" y="4845050"/>
          <p14:tracePt t="278926" x="1365250" y="4845050"/>
          <p14:tracePt t="278942" x="1187450" y="4845050"/>
          <p14:tracePt t="278959" x="1041400" y="4870450"/>
          <p14:tracePt t="278976" x="920750" y="4895850"/>
          <p14:tracePt t="278993" x="787400" y="4940300"/>
          <p14:tracePt t="279009" x="717550" y="4959350"/>
          <p14:tracePt t="279026" x="622300" y="4984750"/>
          <p14:tracePt t="279043" x="584200" y="4997450"/>
          <p14:tracePt t="279059" x="571500" y="5010150"/>
          <p14:tracePt t="279076" x="565150" y="5016500"/>
          <p14:tracePt t="279092" x="552450" y="5041900"/>
          <p14:tracePt t="279109" x="527050" y="5105400"/>
          <p14:tracePt t="279126" x="514350" y="5149850"/>
          <p14:tracePt t="279143" x="508000" y="5207000"/>
          <p14:tracePt t="279159" x="508000" y="5245100"/>
          <p14:tracePt t="279176" x="520700" y="5289550"/>
          <p14:tracePt t="279193" x="565150" y="5340350"/>
          <p14:tracePt t="279209" x="615950" y="5378450"/>
          <p14:tracePt t="279227" x="717550" y="5416550"/>
          <p14:tracePt t="279242" x="768350" y="5435600"/>
          <p14:tracePt t="279260" x="831850" y="5454650"/>
          <p14:tracePt t="279276" x="977900" y="5461000"/>
          <p14:tracePt t="279293" x="1104900" y="5461000"/>
          <p14:tracePt t="279309" x="1231900" y="5448300"/>
          <p14:tracePt t="279326" x="1422400" y="5403850"/>
          <p14:tracePt t="279343" x="1543050" y="5359400"/>
          <p14:tracePt t="279359" x="1720850" y="5283200"/>
          <p14:tracePt t="279376" x="1803400" y="5238750"/>
          <p14:tracePt t="279392" x="1879600" y="5187950"/>
          <p14:tracePt t="279409" x="1943100" y="5130800"/>
          <p14:tracePt t="279426" x="1974850" y="5099050"/>
          <p14:tracePt t="279442" x="1993900" y="5054600"/>
          <p14:tracePt t="279459" x="2000250" y="5029200"/>
          <p14:tracePt t="279476" x="1993900" y="4991100"/>
          <p14:tracePt t="279493" x="1949450" y="4933950"/>
          <p14:tracePt t="279510" x="1911350" y="4895850"/>
          <p14:tracePt t="279526" x="1841500" y="4851400"/>
          <p14:tracePt t="279543" x="1701800" y="4806950"/>
          <p14:tracePt t="279559" x="1574800" y="4787900"/>
          <p14:tracePt t="279576" x="1377950" y="4781550"/>
          <p14:tracePt t="279593" x="1250950" y="4800600"/>
          <p14:tracePt t="279609" x="1028700" y="4876800"/>
          <p14:tracePt t="279626" x="920750" y="4914900"/>
          <p14:tracePt t="279643" x="831850" y="4953000"/>
          <p14:tracePt t="279659" x="787400" y="4972050"/>
          <p14:tracePt t="279676" x="774700" y="4978400"/>
          <p14:tracePt t="279692" x="762000" y="5003800"/>
          <p14:tracePt t="279709" x="749300" y="5029200"/>
          <p14:tracePt t="279726" x="749300" y="5048250"/>
          <p14:tracePt t="279743" x="749300" y="5086350"/>
          <p14:tracePt t="279760" x="749300" y="5118100"/>
          <p14:tracePt t="279776" x="749300" y="5162550"/>
          <p14:tracePt t="279792" x="762000" y="5187950"/>
          <p14:tracePt t="279810" x="774700" y="5213350"/>
          <p14:tracePt t="279826" x="793750" y="5251450"/>
          <p14:tracePt t="279843" x="812800" y="5270500"/>
          <p14:tracePt t="279859" x="844550" y="5302250"/>
          <p14:tracePt t="279876" x="882650" y="5321300"/>
          <p14:tracePt t="279892" x="914400" y="5327650"/>
          <p14:tracePt t="279909" x="996950" y="5340350"/>
          <p14:tracePt t="279926" x="1066800" y="5359400"/>
          <p14:tracePt t="279943" x="1130300" y="5359400"/>
          <p14:tracePt t="279959" x="1244600" y="5346700"/>
          <p14:tracePt t="279976" x="1327150" y="5321300"/>
          <p14:tracePt t="279992" x="1428750" y="5289550"/>
          <p14:tracePt t="280010" x="1511300" y="5264150"/>
          <p14:tracePt t="280026" x="1574800" y="5232400"/>
          <p14:tracePt t="280043" x="1619250" y="5207000"/>
          <p14:tracePt t="280060" x="1631950" y="5200650"/>
          <p14:tracePt t="280076" x="1631950" y="5194300"/>
          <p14:tracePt t="280092" x="1631950" y="5187950"/>
          <p14:tracePt t="280109" x="1625600" y="5156200"/>
          <p14:tracePt t="280126" x="1593850" y="5099050"/>
          <p14:tracePt t="280143" x="1549400" y="5041900"/>
          <p14:tracePt t="280159" x="1473200" y="4972050"/>
          <p14:tracePt t="280176" x="1422400" y="4940300"/>
          <p14:tracePt t="280192" x="1358900" y="4908550"/>
          <p14:tracePt t="280209" x="1276350" y="4883150"/>
          <p14:tracePt t="280226" x="1193800" y="4876800"/>
          <p14:tracePt t="280242" x="1066800" y="4876800"/>
          <p14:tracePt t="280260" x="958850" y="4889500"/>
          <p14:tracePt t="280276" x="869950" y="4908550"/>
          <p14:tracePt t="280292" x="800100" y="4921250"/>
          <p14:tracePt t="280309" x="787400" y="4927600"/>
          <p14:tracePt t="280326" x="781050" y="4933950"/>
          <p14:tracePt t="280382" x="774700" y="4933950"/>
          <p14:tracePt t="280396" x="774700" y="4940300"/>
          <p14:tracePt t="280403" x="774700" y="4953000"/>
          <p14:tracePt t="280417" x="774700" y="4965700"/>
          <p14:tracePt t="280426" x="774700" y="4978400"/>
          <p14:tracePt t="280443" x="781050" y="5003800"/>
          <p14:tracePt t="280459" x="800100" y="5048250"/>
          <p14:tracePt t="280476" x="812800" y="5080000"/>
          <p14:tracePt t="280493" x="831850" y="5105400"/>
          <p14:tracePt t="280509" x="869950" y="5149850"/>
          <p14:tracePt t="280526" x="908050" y="5181600"/>
          <p14:tracePt t="280543" x="952500" y="5226050"/>
          <p14:tracePt t="280560" x="990600" y="5251450"/>
          <p14:tracePt t="280576" x="1041400" y="5270500"/>
          <p14:tracePt t="280593" x="1066800" y="5283200"/>
          <p14:tracePt t="280609" x="1104900" y="5283200"/>
          <p14:tracePt t="280626" x="1149350" y="5270500"/>
          <p14:tracePt t="280643" x="1200150" y="5257800"/>
          <p14:tracePt t="280660" x="1308100" y="5219700"/>
          <p14:tracePt t="280676" x="1397000" y="5181600"/>
          <p14:tracePt t="280693" x="1504950" y="5130800"/>
          <p14:tracePt t="280709" x="1606550" y="5086350"/>
          <p14:tracePt t="280726" x="1657350" y="5067300"/>
          <p14:tracePt t="280743" x="1714500" y="5048250"/>
          <p14:tracePt t="280760" x="1733550" y="5029200"/>
          <p14:tracePt t="280776" x="1758950" y="5016500"/>
          <p14:tracePt t="280793" x="1771650" y="5010150"/>
          <p14:tracePt t="280809" x="1778000" y="5010150"/>
          <p14:tracePt t="280843" x="1778000" y="5003800"/>
          <p14:tracePt t="280860" x="1778000" y="4997450"/>
          <p14:tracePt t="280876" x="1765300" y="4978400"/>
          <p14:tracePt t="280877" x="1746250" y="4965700"/>
          <p14:tracePt t="280893" x="1714500" y="4940300"/>
          <p14:tracePt t="280909" x="1657350" y="4895850"/>
          <p14:tracePt t="280926" x="1568450" y="4838700"/>
          <p14:tracePt t="280942" x="1479550" y="4819650"/>
          <p14:tracePt t="280959" x="1346200" y="4800600"/>
          <p14:tracePt t="280976" x="1244600" y="4806950"/>
          <p14:tracePt t="280992" x="1155700" y="4819650"/>
          <p14:tracePt t="281009" x="984250" y="4857750"/>
          <p14:tracePt t="281026" x="869950" y="4883150"/>
          <p14:tracePt t="281043" x="736600" y="4927600"/>
          <p14:tracePt t="281060" x="692150" y="4940300"/>
          <p14:tracePt t="281076" x="673100" y="4953000"/>
          <p14:tracePt t="281093" x="666750" y="4959350"/>
          <p14:tracePt t="281126" x="654050" y="4978400"/>
          <p14:tracePt t="281143" x="647700" y="4991100"/>
          <p14:tracePt t="281160" x="641350" y="5010150"/>
          <p14:tracePt t="281176" x="628650" y="5035550"/>
          <p14:tracePt t="281193" x="628650" y="5048250"/>
          <p14:tracePt t="281210" x="628650" y="5080000"/>
          <p14:tracePt t="281226" x="641350" y="5118100"/>
          <p14:tracePt t="281243" x="654050" y="5181600"/>
          <p14:tracePt t="281259" x="685800" y="5295900"/>
          <p14:tracePt t="281276" x="723900" y="5378450"/>
          <p14:tracePt t="281293" x="819150" y="5492750"/>
          <p14:tracePt t="281310" x="920750" y="5549900"/>
          <p14:tracePt t="281326" x="1047750" y="5588000"/>
          <p14:tracePt t="281342" x="1250950" y="5632450"/>
          <p14:tracePt t="281359" x="1409700" y="5638800"/>
          <p14:tracePt t="281376" x="1657350" y="5619750"/>
          <p14:tracePt t="281393" x="1784350" y="5600700"/>
          <p14:tracePt t="281410" x="1924050" y="5575300"/>
          <p14:tracePt t="281426" x="2114550" y="5492750"/>
          <p14:tracePt t="281442" x="2222500" y="5441950"/>
          <p14:tracePt t="281459" x="2286000" y="5391150"/>
          <p14:tracePt t="281476" x="2387600" y="5283200"/>
          <p14:tracePt t="281493" x="2425700" y="5219700"/>
          <p14:tracePt t="281509" x="2444750" y="5156200"/>
          <p14:tracePt t="281526" x="2438400" y="5118100"/>
          <p14:tracePt t="281543" x="2400300" y="5060950"/>
          <p14:tracePt t="281559" x="2324100" y="4978400"/>
          <p14:tracePt t="281576" x="2247900" y="4927600"/>
          <p14:tracePt t="281593" x="2076450" y="4826000"/>
          <p14:tracePt t="281610" x="1955800" y="4787900"/>
          <p14:tracePt t="281626" x="1841500" y="4762500"/>
          <p14:tracePt t="281642" x="1701800" y="4743450"/>
          <p14:tracePt t="281660" x="1593850" y="4743450"/>
          <p14:tracePt t="281676" x="1473200" y="4768850"/>
          <p14:tracePt t="281693" x="1327150" y="4806950"/>
          <p14:tracePt t="281710" x="1231900" y="4832350"/>
          <p14:tracePt t="281726" x="1117600" y="4889500"/>
          <p14:tracePt t="281743" x="1047750" y="4908550"/>
          <p14:tracePt t="281760" x="971550" y="4933950"/>
          <p14:tracePt t="281776" x="939800" y="4953000"/>
          <p14:tracePt t="281793" x="914400" y="4959350"/>
          <p14:tracePt t="281809" x="882650" y="4997450"/>
          <p14:tracePt t="281826" x="863600" y="5010150"/>
          <p14:tracePt t="281843" x="850900" y="5035550"/>
          <p14:tracePt t="281859" x="819150" y="5067300"/>
          <p14:tracePt t="281876" x="812800" y="5086350"/>
          <p14:tracePt t="281878" x="812800" y="5105400"/>
          <p14:tracePt t="281893" x="800100" y="5124450"/>
          <p14:tracePt t="281910" x="793750" y="5149850"/>
          <p14:tracePt t="281926" x="787400" y="5194300"/>
          <p14:tracePt t="281943" x="787400" y="5219700"/>
          <p14:tracePt t="281959" x="787400" y="5245100"/>
          <p14:tracePt t="281976" x="800100" y="5264150"/>
          <p14:tracePt t="281993" x="819150" y="5276850"/>
          <p14:tracePt t="282009" x="869950" y="5295900"/>
          <p14:tracePt t="282026" x="1016000" y="5314950"/>
          <p14:tracePt t="282043" x="1136650" y="5340350"/>
          <p14:tracePt t="282059" x="1308100" y="5372100"/>
          <p14:tracePt t="282076" x="1422400" y="5384800"/>
          <p14:tracePt t="282093" x="1498600" y="5397500"/>
          <p14:tracePt t="282110" x="1555750" y="5397500"/>
          <p14:tracePt t="282126" x="1574800" y="5397500"/>
          <p14:tracePt t="282143" x="1581150" y="5397500"/>
          <p14:tracePt t="282159" x="1587500" y="5391150"/>
          <p14:tracePt t="282176" x="1625600" y="5365750"/>
          <p14:tracePt t="282193" x="1638300" y="5334000"/>
          <p14:tracePt t="282210" x="1651000" y="5308600"/>
          <p14:tracePt t="282226" x="1651000" y="5264150"/>
          <p14:tracePt t="282243" x="1651000" y="5226050"/>
          <p14:tracePt t="282259" x="1651000" y="5187950"/>
          <p14:tracePt t="282276" x="1651000" y="5149850"/>
          <p14:tracePt t="282293" x="1644650" y="5143500"/>
          <p14:tracePt t="282309" x="1644650" y="5137150"/>
          <p14:tracePt t="282650" x="1644650" y="5143500"/>
          <p14:tracePt t="282719" x="1631950" y="5143500"/>
          <p14:tracePt t="282740" x="1619250" y="5143500"/>
          <p14:tracePt t="282747" x="1606550" y="5143500"/>
          <p14:tracePt t="282759" x="1593850" y="5143500"/>
          <p14:tracePt t="282793" x="1441450" y="5149850"/>
          <p14:tracePt t="282826" x="1289050" y="5156200"/>
          <p14:tracePt t="282859" x="1168400" y="5156200"/>
          <p14:tracePt t="282876" x="1123950" y="5156200"/>
          <p14:tracePt t="282893" x="1079500" y="5156200"/>
          <p14:tracePt t="282909" x="1066800" y="5156200"/>
          <p14:tracePt t="282926" x="1060450" y="5156200"/>
          <p14:tracePt t="282943" x="1054100" y="5156200"/>
          <p14:tracePt t="283033" x="1054100" y="5162550"/>
          <p14:tracePt t="283040" x="1047750" y="5168900"/>
          <p14:tracePt t="283047" x="1047750" y="5175250"/>
          <p14:tracePt t="283061" x="1047750" y="5187950"/>
          <p14:tracePt t="283076" x="1041400" y="5200650"/>
          <p14:tracePt t="283093" x="1041400" y="5213350"/>
          <p14:tracePt t="283109" x="1035050" y="5226050"/>
          <p14:tracePt t="283126" x="1035050" y="5238750"/>
          <p14:tracePt t="283143" x="1035050" y="5245100"/>
          <p14:tracePt t="283339" x="1035050" y="5251450"/>
          <p14:tracePt t="283429" x="1035050" y="5257800"/>
          <p14:tracePt t="283547" x="1035050" y="5264150"/>
          <p14:tracePt t="283575" x="1035050" y="5270500"/>
          <p14:tracePt t="283596" x="1028700" y="5276850"/>
          <p14:tracePt t="283645" x="1028700" y="5289550"/>
          <p14:tracePt t="283666" x="1028700" y="5295900"/>
          <p14:tracePt t="283693" x="1028700" y="5302250"/>
          <p14:tracePt t="283721" x="1028700" y="5308600"/>
          <p14:tracePt t="284780" x="1022350" y="5308600"/>
          <p14:tracePt t="284796" x="1016000" y="5308600"/>
          <p14:tracePt t="284822" x="1003300" y="5308600"/>
          <p14:tracePt t="284828" x="990600" y="5308600"/>
          <p14:tracePt t="284836" x="984250" y="5308600"/>
          <p14:tracePt t="284843" x="965200" y="5308600"/>
          <p14:tracePt t="284860" x="927100" y="5308600"/>
          <p14:tracePt t="284876" x="869950" y="5308600"/>
          <p14:tracePt t="284878" x="838200" y="5308600"/>
          <p14:tracePt t="284910" x="736600" y="5302250"/>
          <p14:tracePt t="284943" x="698500" y="5295900"/>
          <p14:tracePt t="284976" x="692150" y="5289550"/>
          <p14:tracePt t="284993" x="692150" y="5270500"/>
          <p14:tracePt t="285010" x="692150" y="5257800"/>
          <p14:tracePt t="285026" x="692150" y="5232400"/>
          <p14:tracePt t="285043" x="711200" y="5213350"/>
          <p14:tracePt t="285059" x="749300" y="5175250"/>
          <p14:tracePt t="285076" x="774700" y="5162550"/>
          <p14:tracePt t="285093" x="819150" y="5156200"/>
          <p14:tracePt t="285109" x="863600" y="5149850"/>
          <p14:tracePt t="285126" x="901700" y="5156200"/>
          <p14:tracePt t="285143" x="952500" y="5168900"/>
          <p14:tracePt t="285159" x="984250" y="5168900"/>
          <p14:tracePt t="285176" x="1009650" y="5187950"/>
          <p14:tracePt t="285193" x="1016000" y="5194300"/>
          <p14:tracePt t="285210" x="1028700" y="5200650"/>
          <p14:tracePt t="285226" x="1028700" y="5207000"/>
          <p14:tracePt t="285243" x="1035050" y="5213350"/>
          <p14:tracePt t="285259" x="1041400" y="5226050"/>
          <p14:tracePt t="285276" x="1041400" y="5232400"/>
          <p14:tracePt t="285309" x="1041400" y="5245100"/>
          <p14:tracePt t="285326" x="1041400" y="5251450"/>
          <p14:tracePt t="285343" x="1041400" y="5257800"/>
          <p14:tracePt t="285413" x="1041400" y="5264150"/>
          <p14:tracePt t="285663" x="1035050" y="5264150"/>
          <p14:tracePt t="285691" x="1028700" y="5264150"/>
          <p14:tracePt t="285900" x="1028700" y="5257800"/>
          <p14:tracePt t="285913" x="1028700" y="5251450"/>
          <p14:tracePt t="285921" x="1028700" y="5245100"/>
          <p14:tracePt t="285949" x="1028700" y="5238750"/>
          <p14:tracePt t="286005" x="1028700" y="5232400"/>
          <p14:tracePt t="286247" x="1028700" y="5238750"/>
          <p14:tracePt t="286282" x="1022350" y="5245100"/>
          <p14:tracePt t="286290" x="1016000" y="5251450"/>
          <p14:tracePt t="286297" x="1009650" y="5257800"/>
          <p14:tracePt t="286326" x="984250" y="5276850"/>
          <p14:tracePt t="286360" x="933450" y="5327650"/>
          <p14:tracePt t="286393" x="869950" y="5391150"/>
          <p14:tracePt t="286410" x="844550" y="5416550"/>
          <p14:tracePt t="286427" x="819150" y="5441950"/>
          <p14:tracePt t="286443" x="800100" y="5454650"/>
          <p14:tracePt t="286460" x="793750" y="5454650"/>
          <p14:tracePt t="286846" x="787400" y="5448300"/>
          <p14:tracePt t="286861" x="787400" y="5441950"/>
          <p14:tracePt t="286882" x="787400" y="5435600"/>
          <p14:tracePt t="286888" x="781050" y="5429250"/>
          <p14:tracePt t="286902" x="781050" y="5422900"/>
          <p14:tracePt t="286927" x="774700" y="5403850"/>
          <p14:tracePt t="286960" x="774700" y="5378450"/>
          <p14:tracePt t="286993" x="774700" y="5365750"/>
          <p14:tracePt t="287312" x="774700" y="5372100"/>
          <p14:tracePt t="287404" x="781050" y="5372100"/>
          <p14:tracePt t="287417" x="781050" y="5359400"/>
          <p14:tracePt t="287424" x="793750" y="5346700"/>
          <p14:tracePt t="287430" x="806450" y="5334000"/>
          <p14:tracePt t="287460" x="901700" y="5194300"/>
          <p14:tracePt t="287493" x="1066800" y="4984750"/>
          <p14:tracePt t="287527" x="1187450" y="4895850"/>
          <p14:tracePt t="287543" x="1301750" y="4870450"/>
          <p14:tracePt t="287560" x="1377950" y="4870450"/>
          <p14:tracePt t="287576" x="1485900" y="4889500"/>
          <p14:tracePt t="287593" x="1536700" y="4908550"/>
          <p14:tracePt t="287610" x="1581150" y="4933950"/>
          <p14:tracePt t="287626" x="1619250" y="4972050"/>
          <p14:tracePt t="287643" x="1631950" y="4991100"/>
          <p14:tracePt t="287660" x="1638300" y="5003800"/>
          <p14:tracePt t="287677" x="1638300" y="5029200"/>
          <p14:tracePt t="287693" x="1638300" y="5041900"/>
          <p14:tracePt t="287710" x="1638300" y="5067300"/>
          <p14:tracePt t="287727" x="1638300" y="5073650"/>
          <p14:tracePt t="287760" x="1638300" y="5080000"/>
          <p14:tracePt t="287842" x="1631950" y="5086350"/>
          <p14:tracePt t="288211" x="1625600" y="5092700"/>
          <p14:tracePt t="288217" x="1619250" y="5105400"/>
          <p14:tracePt t="288227" x="1612900" y="5118100"/>
          <p14:tracePt t="288243" x="1600200" y="5143500"/>
          <p14:tracePt t="288260" x="1587500" y="5162550"/>
          <p14:tracePt t="288276" x="1587500" y="5168900"/>
          <p14:tracePt t="288310" x="1587500" y="5175250"/>
          <p14:tracePt t="288343" x="1587500" y="5181600"/>
          <p14:tracePt t="288419" x="1587500" y="5175250"/>
          <p14:tracePt t="288440" x="1587500" y="5168900"/>
          <p14:tracePt t="288447" x="1587500" y="5156200"/>
          <p14:tracePt t="288461" x="1587500" y="5143500"/>
          <p14:tracePt t="288467" x="1587500" y="5130800"/>
          <p14:tracePt t="288476" x="1587500" y="5124450"/>
          <p14:tracePt t="288493" x="1587500" y="5105400"/>
          <p14:tracePt t="288510" x="1581150" y="5060950"/>
          <p14:tracePt t="288527" x="1568450" y="5041900"/>
          <p14:tracePt t="288544" x="1536700" y="4997450"/>
          <p14:tracePt t="288560" x="1511300" y="4972050"/>
          <p14:tracePt t="288577" x="1466850" y="4953000"/>
          <p14:tracePt t="288593" x="1390650" y="4927600"/>
          <p14:tracePt t="288610" x="1333500" y="4914900"/>
          <p14:tracePt t="288626" x="1289050" y="4914900"/>
          <p14:tracePt t="288643" x="1225550" y="4921250"/>
          <p14:tracePt t="288660" x="1200150" y="4927600"/>
          <p14:tracePt t="288676" x="1187450" y="4933950"/>
          <p14:tracePt t="288693" x="1181100" y="4933950"/>
          <p14:tracePt t="288710" x="1174750" y="4933950"/>
          <p14:tracePt t="288795" x="1168400" y="4946650"/>
          <p14:tracePt t="288802" x="1162050" y="4953000"/>
          <p14:tracePt t="288810" x="1149350" y="4959350"/>
          <p14:tracePt t="288827" x="1136650" y="4978400"/>
          <p14:tracePt t="288843" x="1111250" y="5010150"/>
          <p14:tracePt t="288860" x="1085850" y="5054600"/>
          <p14:tracePt t="288877" x="1073150" y="5067300"/>
          <p14:tracePt t="288893" x="1073150" y="5073650"/>
          <p14:tracePt t="288910" x="1066800" y="5073650"/>
          <p14:tracePt t="288927" x="1060450" y="5080000"/>
          <p14:tracePt t="288943" x="1047750" y="5092700"/>
          <p14:tracePt t="288960" x="1035050" y="5111750"/>
          <p14:tracePt t="288976" x="1022350" y="5130800"/>
          <p14:tracePt t="288993" x="1022350" y="5137150"/>
          <p14:tracePt t="289010" x="1009650" y="5143500"/>
          <p14:tracePt t="289027" x="1009650" y="5149850"/>
          <p14:tracePt t="289122" x="1003300" y="5149850"/>
          <p14:tracePt t="289136" x="1003300" y="5156200"/>
          <p14:tracePt t="289143" x="1003300" y="5162550"/>
          <p14:tracePt t="289157" x="996950" y="5162550"/>
          <p14:tracePt t="289177" x="990600" y="5168900"/>
          <p14:tracePt t="289185" x="990600" y="5175250"/>
          <p14:tracePt t="289948" x="990600" y="5162550"/>
          <p14:tracePt t="289955" x="1003300" y="5143500"/>
          <p14:tracePt t="289962" x="1016000" y="5137150"/>
          <p14:tracePt t="289977" x="1035050" y="5105400"/>
          <p14:tracePt t="289993" x="1054100" y="5080000"/>
          <p14:tracePt t="290010" x="1085850" y="5060950"/>
          <p14:tracePt t="290026" x="1136650" y="5035550"/>
          <p14:tracePt t="290060" x="1250950" y="5022850"/>
          <p14:tracePt t="290093" x="1339850" y="5029200"/>
          <p14:tracePt t="290126" x="1441450" y="5086350"/>
          <p14:tracePt t="290143" x="1485900" y="5118100"/>
          <p14:tracePt t="290160" x="1498600" y="5143500"/>
          <p14:tracePt t="290177" x="1517650" y="5168900"/>
          <p14:tracePt t="290193" x="1524000" y="5175250"/>
          <p14:tracePt t="290210" x="1530350" y="5175250"/>
          <p14:tracePt t="290226" x="1530350" y="5181600"/>
          <p14:tracePt t="290260" x="1530350" y="5187950"/>
          <p14:tracePt t="290358" x="1530350" y="5194300"/>
          <p14:tracePt t="290477" x="1530350" y="5200650"/>
          <p14:tracePt t="292541" x="1524000" y="5200650"/>
          <p14:tracePt t="292548" x="1517650" y="5200650"/>
          <p14:tracePt t="292560" x="1511300" y="5194300"/>
          <p14:tracePt t="292577" x="1498600" y="5187950"/>
          <p14:tracePt t="292594" x="1492250" y="5175250"/>
          <p14:tracePt t="292610" x="1479550" y="5168900"/>
          <p14:tracePt t="292627" x="1473200" y="5156200"/>
          <p14:tracePt t="292644" x="1460500" y="5143500"/>
          <p14:tracePt t="292677" x="1454150" y="5099050"/>
          <p14:tracePt t="292710" x="1441450" y="5060950"/>
          <p14:tracePt t="292743" x="1416050" y="4997450"/>
          <p14:tracePt t="292760" x="1390650" y="4978400"/>
          <p14:tracePt t="292777" x="1327150" y="4933950"/>
          <p14:tracePt t="292793" x="1257300" y="4908550"/>
          <p14:tracePt t="292810" x="1174750" y="4883150"/>
          <p14:tracePt t="292827" x="1022350" y="4845050"/>
          <p14:tracePt t="292844" x="908050" y="4819650"/>
          <p14:tracePt t="292860" x="812800" y="4794250"/>
          <p14:tracePt t="292877" x="673100" y="4756150"/>
          <p14:tracePt t="292894" x="603250" y="4737100"/>
          <p14:tracePt t="292896" x="565150" y="4724400"/>
          <p14:tracePt t="292910" x="514350" y="4699000"/>
          <p14:tracePt t="292927" x="476250" y="4679950"/>
          <p14:tracePt t="292943" x="457200" y="4667250"/>
          <p14:tracePt t="292960" x="444500" y="4660900"/>
          <p14:tracePt t="292977" x="444500" y="4654550"/>
          <p14:tracePt t="292993" x="444500" y="4648200"/>
          <p14:tracePt t="293010" x="444500" y="4641850"/>
          <p14:tracePt t="293027" x="444500" y="4635500"/>
          <p14:tracePt t="293043" x="469900" y="4610100"/>
          <p14:tracePt t="293060" x="508000" y="4591050"/>
          <p14:tracePt t="293076" x="539750" y="4572000"/>
          <p14:tracePt t="293094" x="622300" y="4572000"/>
          <p14:tracePt t="293110" x="660400" y="4572000"/>
          <p14:tracePt t="293127" x="717550" y="4584700"/>
          <p14:tracePt t="293143" x="742950" y="4603750"/>
          <p14:tracePt t="293160" x="755650" y="4610100"/>
          <p14:tracePt t="293177" x="774700" y="4629150"/>
          <p14:tracePt t="293194" x="774700" y="4635500"/>
          <p14:tracePt t="293210" x="781050" y="4641850"/>
          <p14:tracePt t="293258" x="787400" y="4648200"/>
          <p14:tracePt t="293300" x="787400" y="4654550"/>
          <p14:tracePt t="293348" x="793750" y="4654550"/>
          <p14:tracePt t="293355" x="793750" y="4648200"/>
          <p14:tracePt t="293376" x="800100" y="4648200"/>
          <p14:tracePt t="293383" x="812800" y="4648200"/>
          <p14:tracePt t="293394" x="819150" y="4648200"/>
          <p14:tracePt t="293410" x="850900" y="4648200"/>
          <p14:tracePt t="293427" x="927100" y="4648200"/>
          <p14:tracePt t="293443" x="984250" y="4654550"/>
          <p14:tracePt t="293460" x="1060450" y="4686300"/>
          <p14:tracePt t="293477" x="1098550" y="4711700"/>
          <p14:tracePt t="293493" x="1111250" y="4724400"/>
          <p14:tracePt t="293510" x="1136650" y="4749800"/>
          <p14:tracePt t="293527" x="1143000" y="4762500"/>
          <p14:tracePt t="293543" x="1155700" y="4762500"/>
          <p14:tracePt t="293578" x="1155700" y="4768850"/>
          <p14:tracePt t="293627" x="1149350" y="4768850"/>
          <p14:tracePt t="293634" x="1143000" y="4768850"/>
          <p14:tracePt t="293643" x="1136650" y="4768850"/>
          <p14:tracePt t="293660" x="1079500" y="4756150"/>
          <p14:tracePt t="293677" x="1016000" y="4737100"/>
          <p14:tracePt t="293694" x="965200" y="4711700"/>
          <p14:tracePt t="293710" x="889000" y="4679950"/>
          <p14:tracePt t="293727" x="863600" y="4673600"/>
          <p14:tracePt t="293745" x="838200" y="4654550"/>
          <p14:tracePt t="293777" x="825500" y="4654550"/>
          <p14:tracePt t="293842" x="825500" y="4648200"/>
          <p14:tracePt t="293863" x="831850" y="4641850"/>
          <p14:tracePt t="293870" x="838200" y="4641850"/>
          <p14:tracePt t="293877" x="844550" y="4641850"/>
          <p14:tracePt t="293894" x="876300" y="4635500"/>
          <p14:tracePt t="293910" x="933450" y="4622800"/>
          <p14:tracePt t="293927" x="1060450" y="4603750"/>
          <p14:tracePt t="293944" x="1155700" y="4591050"/>
          <p14:tracePt t="293960" x="1244600" y="4591050"/>
          <p14:tracePt t="293977" x="1327150" y="4584700"/>
          <p14:tracePt t="293993" x="1365250" y="4584700"/>
          <p14:tracePt t="294010" x="1403350" y="4591050"/>
          <p14:tracePt t="294027" x="1422400" y="4597400"/>
          <p14:tracePt t="294043" x="1454150" y="4603750"/>
          <p14:tracePt t="294060" x="1511300" y="4610100"/>
          <p14:tracePt t="294077" x="1549400" y="4616450"/>
          <p14:tracePt t="294093" x="1581150" y="4616450"/>
          <p14:tracePt t="294110" x="1600200" y="4616450"/>
          <p14:tracePt t="294183" x="1606550" y="4616450"/>
          <p14:tracePt t="294191" x="1612900" y="4610100"/>
          <p14:tracePt t="294197" x="1612900" y="4603750"/>
          <p14:tracePt t="294210" x="1631950" y="4578350"/>
          <p14:tracePt t="294227" x="1663700" y="4533900"/>
          <p14:tracePt t="294243" x="1733550" y="4476750"/>
          <p14:tracePt t="294260" x="1892300" y="4394200"/>
          <p14:tracePt t="294277" x="2025650" y="4349750"/>
          <p14:tracePt t="294294" x="2222500" y="4318000"/>
          <p14:tracePt t="294310" x="2387600" y="4311650"/>
          <p14:tracePt t="294327" x="2603500" y="4330700"/>
          <p14:tracePt t="294343" x="2933700" y="4387850"/>
          <p14:tracePt t="294360" x="3194050" y="4457700"/>
          <p14:tracePt t="294377" x="3384550" y="4508500"/>
          <p14:tracePt t="294394" x="3594100" y="4578350"/>
          <p14:tracePt t="294410" x="3657600" y="4591050"/>
          <p14:tracePt t="294427" x="3702050" y="4591050"/>
          <p14:tracePt t="294444" x="3702050" y="4597400"/>
          <p14:tracePt t="294477" x="3708400" y="4597400"/>
          <p14:tracePt t="294503" x="3721100" y="4597400"/>
          <p14:tracePt t="294510" x="3727450" y="4597400"/>
          <p14:tracePt t="294527" x="3752850" y="4591050"/>
          <p14:tracePt t="294543" x="3784600" y="4565650"/>
          <p14:tracePt t="294560" x="3873500" y="4533900"/>
          <p14:tracePt t="294577" x="3930650" y="4508500"/>
          <p14:tracePt t="294593" x="4057650" y="4495800"/>
          <p14:tracePt t="294610" x="4165600" y="4483100"/>
          <p14:tracePt t="294626" x="4273550" y="4476750"/>
          <p14:tracePt t="294644" x="4432300" y="4476750"/>
          <p14:tracePt t="294660" x="4572000" y="4476750"/>
          <p14:tracePt t="294676" x="4718050" y="4476750"/>
          <p14:tracePt t="294694" x="4914900" y="4483100"/>
          <p14:tracePt t="294710" x="5041900" y="4489450"/>
          <p14:tracePt t="294727" x="5226050" y="4508500"/>
          <p14:tracePt t="294744" x="5334000" y="4521200"/>
          <p14:tracePt t="294760" x="5473700" y="4540250"/>
          <p14:tracePt t="294777" x="5556250" y="4552950"/>
          <p14:tracePt t="294794" x="5632450" y="4565650"/>
          <p14:tracePt t="294810" x="5715000" y="4578350"/>
          <p14:tracePt t="294827" x="5740400" y="4584700"/>
          <p14:tracePt t="294844" x="5759450" y="4591050"/>
          <p14:tracePt t="294935" x="5746750" y="4591050"/>
          <p14:tracePt t="294942" x="5715000" y="4591050"/>
          <p14:tracePt t="294949" x="5664200" y="4584700"/>
          <p14:tracePt t="294960" x="5575300" y="4565650"/>
          <p14:tracePt t="294977" x="5111750" y="4533900"/>
          <p14:tracePt t="294994" x="4660900" y="4533900"/>
          <p14:tracePt t="295010" x="4305300" y="4552950"/>
          <p14:tracePt t="295027" x="3886200" y="4591050"/>
          <p14:tracePt t="295044" x="3676650" y="4616450"/>
          <p14:tracePt t="295060" x="3403600" y="4654550"/>
          <p14:tracePt t="295077" x="3251200" y="4667250"/>
          <p14:tracePt t="295094" x="3003550" y="4711700"/>
          <p14:tracePt t="295110" x="2832100" y="4749800"/>
          <p14:tracePt t="295127" x="2667000" y="4781550"/>
          <p14:tracePt t="295143" x="2432050" y="4832350"/>
          <p14:tracePt t="295161" x="2311400" y="4870450"/>
          <p14:tracePt t="295177" x="2216150" y="4902200"/>
          <p14:tracePt t="295194" x="2139950" y="4933950"/>
          <p14:tracePt t="295210" x="2108200" y="4946650"/>
          <p14:tracePt t="295227" x="2057400" y="4978400"/>
          <p14:tracePt t="295244" x="2025650" y="4991100"/>
          <p14:tracePt t="295260" x="2000250" y="5003800"/>
          <p14:tracePt t="295277" x="1968500" y="5035550"/>
          <p14:tracePt t="295293" x="1955800" y="5048250"/>
          <p14:tracePt t="295310" x="1943100" y="5060950"/>
          <p14:tracePt t="295327" x="1943100" y="5073650"/>
          <p14:tracePt t="295343" x="1943100" y="5080000"/>
          <p14:tracePt t="295360" x="1943100" y="5105400"/>
          <p14:tracePt t="295377" x="1955800" y="5118100"/>
          <p14:tracePt t="295393" x="2012950" y="5149850"/>
          <p14:tracePt t="295410" x="2089150" y="5162550"/>
          <p14:tracePt t="295427" x="2209800" y="5162550"/>
          <p14:tracePt t="295444" x="2463800" y="5124450"/>
          <p14:tracePt t="295460" x="2635250" y="5092700"/>
          <p14:tracePt t="295477" x="2832100" y="5073650"/>
          <p14:tracePt t="295493" x="3086100" y="5067300"/>
          <p14:tracePt t="295511" x="3314700" y="5067300"/>
          <p14:tracePt t="295527" x="3467100" y="5086350"/>
          <p14:tracePt t="295544" x="3638550" y="5118100"/>
          <p14:tracePt t="295560" x="3790950" y="5168900"/>
          <p14:tracePt t="295577" x="3956050" y="5219700"/>
          <p14:tracePt t="295594" x="4006850" y="5238750"/>
          <p14:tracePt t="295610" x="4038600" y="5251450"/>
          <p14:tracePt t="295627" x="4051300" y="5251450"/>
          <p14:tracePt t="295643" x="4057650" y="5251450"/>
          <p14:tracePt t="295677" x="4076700" y="5251450"/>
          <p14:tracePt t="295694" x="4114800" y="5245100"/>
          <p14:tracePt t="295710" x="4152900" y="5238750"/>
          <p14:tracePt t="295727" x="4203700" y="5232400"/>
          <p14:tracePt t="295744" x="4235450" y="5226050"/>
          <p14:tracePt t="295760" x="4248150" y="5226050"/>
          <p14:tracePt t="295777" x="4273550" y="5219700"/>
          <p14:tracePt t="295794" x="4305300" y="5213350"/>
          <p14:tracePt t="295810" x="4349750" y="5200650"/>
          <p14:tracePt t="295827" x="4375150" y="5194300"/>
          <p14:tracePt t="295844" x="4387850" y="5187950"/>
          <p14:tracePt t="295860" x="4394200" y="5187950"/>
          <p14:tracePt t="295880" x="4394200" y="5181600"/>
          <p14:tracePt t="295894" x="4394200" y="5175250"/>
          <p14:tracePt t="295910" x="4387850" y="5162550"/>
          <p14:tracePt t="296818" x="4419600" y="5162550"/>
          <p14:tracePt t="296827" x="4457700" y="5162550"/>
          <p14:tracePt t="296844" x="4527550" y="5162550"/>
          <p14:tracePt t="296860" x="4635500" y="5168900"/>
          <p14:tracePt t="296877" x="4686300" y="5168900"/>
          <p14:tracePt t="296894" x="4762500" y="5175250"/>
          <p14:tracePt t="296927" x="4832350" y="5181600"/>
          <p14:tracePt t="296960" x="4845050" y="5181600"/>
          <p14:tracePt t="297026" x="4845050" y="5187950"/>
          <p14:tracePt t="297032" x="4838700" y="5187950"/>
          <p14:tracePt t="297044" x="4832350" y="5187950"/>
          <p14:tracePt t="297060" x="4749800" y="5187950"/>
          <p14:tracePt t="297077" x="4667250" y="5194300"/>
          <p14:tracePt t="297093" x="4546600" y="5207000"/>
          <p14:tracePt t="297110" x="4311650" y="5245100"/>
          <p14:tracePt t="297127" x="4146550" y="5257800"/>
          <p14:tracePt t="297143" x="3956050" y="5257800"/>
          <p14:tracePt t="297160" x="3860800" y="5251450"/>
          <p14:tracePt t="297177" x="3790950" y="5245100"/>
          <p14:tracePt t="297194" x="3714750" y="5226050"/>
          <p14:tracePt t="297210" x="3670300" y="5219700"/>
          <p14:tracePt t="297227" x="3613150" y="5213350"/>
          <p14:tracePt t="297244" x="3524250" y="5207000"/>
          <p14:tracePt t="297260" x="3454400" y="5187950"/>
          <p14:tracePt t="297277" x="3359150" y="5175250"/>
          <p14:tracePt t="297294" x="3327400" y="5162550"/>
          <p14:tracePt t="297310" x="3302000" y="5149850"/>
          <p14:tracePt t="297327" x="3289300" y="5143500"/>
          <p14:tracePt t="297344" x="3282950" y="5143500"/>
          <p14:tracePt t="297360" x="3282950" y="5124450"/>
          <p14:tracePt t="297377" x="3282950" y="5099050"/>
          <p14:tracePt t="297394" x="3302000" y="5041900"/>
          <p14:tracePt t="297410" x="3327400" y="5003800"/>
          <p14:tracePt t="297427" x="3365500" y="4959350"/>
          <p14:tracePt t="297444" x="3422650" y="4914900"/>
          <p14:tracePt t="297460" x="3467100" y="4889500"/>
          <p14:tracePt t="297477" x="3517900" y="4876800"/>
          <p14:tracePt t="297494" x="3587750" y="4876800"/>
          <p14:tracePt t="297510" x="3638550" y="4883150"/>
          <p14:tracePt t="297527" x="3689350" y="4895850"/>
          <p14:tracePt t="297544" x="3702050" y="4902200"/>
          <p14:tracePt t="297560" x="3708400" y="4908550"/>
          <p14:tracePt t="297594" x="3708400" y="4914900"/>
          <p14:tracePt t="298249" x="3689350" y="4914900"/>
          <p14:tracePt t="298255" x="3663950" y="4914900"/>
          <p14:tracePt t="298262" x="3651250" y="4921250"/>
          <p14:tracePt t="298277" x="3600450" y="4927600"/>
          <p14:tracePt t="298294" x="3556000" y="4940300"/>
          <p14:tracePt t="298310" x="3498850" y="4940300"/>
          <p14:tracePt t="298327" x="3460750" y="4940300"/>
          <p14:tracePt t="298360" x="3352800" y="4927600"/>
          <p14:tracePt t="298394" x="3244850" y="4914900"/>
          <p14:tracePt t="298427" x="3009900" y="4895850"/>
          <p14:tracePt t="298429" x="2946400" y="4895850"/>
          <p14:tracePt t="298444" x="2838450" y="4883150"/>
          <p14:tracePt t="298460" x="2743200" y="4883150"/>
          <p14:tracePt t="298477" x="2654300" y="4889500"/>
          <p14:tracePt t="298493" x="2514600" y="4895850"/>
          <p14:tracePt t="298510" x="2425700" y="4902200"/>
          <p14:tracePt t="298527" x="2336800" y="4902200"/>
          <p14:tracePt t="298544" x="2292350" y="4902200"/>
          <p14:tracePt t="298560" x="2235200" y="4889500"/>
          <p14:tracePt t="298577" x="2209800" y="4876800"/>
          <p14:tracePt t="298594" x="2190750" y="4870450"/>
          <p14:tracePt t="298610" x="2171700" y="4857750"/>
          <p14:tracePt t="298627" x="2165350" y="4857750"/>
          <p14:tracePt t="298644" x="2159000" y="4857750"/>
          <p14:tracePt t="298677" x="2159000" y="4851400"/>
          <p14:tracePt t="298783" x="2152650" y="4845050"/>
          <p14:tracePt t="299173" x="2146300" y="4845050"/>
          <p14:tracePt t="299180" x="2139950" y="4845050"/>
          <p14:tracePt t="299194" x="2133600" y="4845050"/>
          <p14:tracePt t="299201" x="2127250" y="4845050"/>
          <p14:tracePt t="299210" x="2120900" y="4845050"/>
          <p14:tracePt t="299227" x="2108200" y="4845050"/>
          <p14:tracePt t="299243" x="2082800" y="4845050"/>
          <p14:tracePt t="299277" x="2038350" y="4851400"/>
          <p14:tracePt t="299310" x="1955800" y="4857750"/>
          <p14:tracePt t="299343" x="1892300" y="4857750"/>
          <p14:tracePt t="299360" x="1879600" y="4857750"/>
          <p14:tracePt t="299377" x="1866900" y="4857750"/>
          <p14:tracePt t="299394" x="1854200" y="4857750"/>
          <p14:tracePt t="299410" x="1847850" y="4851400"/>
          <p14:tracePt t="299427" x="1841500" y="4851400"/>
          <p14:tracePt t="299443" x="1835150" y="4851400"/>
          <p14:tracePt t="299460" x="1828800" y="4845050"/>
          <p14:tracePt t="299493" x="1822450" y="4845050"/>
          <p14:tracePt t="299510" x="1822450" y="4838700"/>
          <p14:tracePt t="299549" x="1822450" y="4832350"/>
          <p14:tracePt t="299571" x="1822450" y="4819650"/>
          <p14:tracePt t="299584" x="1822450" y="4806950"/>
          <p14:tracePt t="299591" x="1828800" y="4800600"/>
          <p14:tracePt t="299598" x="1841500" y="4794250"/>
          <p14:tracePt t="299610" x="1847850" y="4775200"/>
          <p14:tracePt t="299627" x="1898650" y="4724400"/>
          <p14:tracePt t="299644" x="1930400" y="4692650"/>
          <p14:tracePt t="299660" x="1981200" y="4673600"/>
          <p14:tracePt t="299677" x="2063750" y="4654550"/>
          <p14:tracePt t="299694" x="2120900" y="4654550"/>
          <p14:tracePt t="299710" x="2209800" y="4660900"/>
          <p14:tracePt t="299727" x="2266950" y="4667250"/>
          <p14:tracePt t="299744" x="2317750" y="4686300"/>
          <p14:tracePt t="299760" x="2343150" y="4705350"/>
          <p14:tracePt t="299777" x="2349500" y="4711700"/>
          <p14:tracePt t="299810" x="2349500" y="4724400"/>
          <p14:tracePt t="299827" x="2336800" y="4737100"/>
          <p14:tracePt t="299843" x="2292350" y="4756150"/>
          <p14:tracePt t="299860" x="2184400" y="4781550"/>
          <p14:tracePt t="299877" x="1955800" y="4819650"/>
          <p14:tracePt t="299894" x="1797050" y="4819650"/>
          <p14:tracePt t="299910" x="1593850" y="4813300"/>
          <p14:tracePt t="299927" x="1485900" y="4781550"/>
          <p14:tracePt t="299943" x="1390650" y="4743450"/>
          <p14:tracePt t="299960" x="1301750" y="4686300"/>
          <p14:tracePt t="299977" x="1257300" y="4641850"/>
          <p14:tracePt t="299994" x="1219200" y="4584700"/>
          <p14:tracePt t="300010" x="1200150" y="4572000"/>
          <p14:tracePt t="300027" x="1193800" y="4552950"/>
          <p14:tracePt t="300106" x="1200150" y="4552950"/>
          <p14:tracePt t="300120" x="1206500" y="4552950"/>
          <p14:tracePt t="300128" x="1206500" y="4565650"/>
          <p14:tracePt t="300134" x="1212850" y="4565650"/>
          <p14:tracePt t="300144" x="1225550" y="4572000"/>
          <p14:tracePt t="300160" x="1238250" y="4584700"/>
          <p14:tracePt t="300177" x="1282700" y="4591050"/>
          <p14:tracePt t="300194" x="1333500" y="4603750"/>
          <p14:tracePt t="300210" x="1409700" y="4610100"/>
          <p14:tracePt t="300227" x="1581150" y="4629150"/>
          <p14:tracePt t="300244" x="1714500" y="4641850"/>
          <p14:tracePt t="300260" x="1968500" y="4660900"/>
          <p14:tracePt t="300277" x="2165350" y="4667250"/>
          <p14:tracePt t="300294" x="2368550" y="4667250"/>
          <p14:tracePt t="300310" x="2705100" y="4635500"/>
          <p14:tracePt t="300327" x="2889250" y="4616450"/>
          <p14:tracePt t="300344" x="3155950" y="4591050"/>
          <p14:tracePt t="300360" x="3314700" y="4565650"/>
          <p14:tracePt t="300377" x="3492500" y="4521200"/>
          <p14:tracePt t="300394" x="3562350" y="4502150"/>
          <p14:tracePt t="300410" x="3600450" y="4489450"/>
          <p14:tracePt t="300427" x="3670300" y="4483100"/>
          <p14:tracePt t="300444" x="3702050" y="4470400"/>
          <p14:tracePt t="300461" x="3746500" y="4464050"/>
          <p14:tracePt t="300477" x="3822700" y="4457700"/>
          <p14:tracePt t="300494" x="3892550" y="4457700"/>
          <p14:tracePt t="300510" x="4013200" y="4489450"/>
          <p14:tracePt t="300527" x="4095750" y="4521200"/>
          <p14:tracePt t="300544" x="4184650" y="4552950"/>
          <p14:tracePt t="300561" x="4222750" y="4572000"/>
          <p14:tracePt t="300577" x="4241800" y="4584700"/>
          <p14:tracePt t="300594" x="4248150" y="4584700"/>
          <p14:tracePt t="300628" x="4248150" y="4591050"/>
          <p14:tracePt t="300761" x="4248150" y="4597400"/>
          <p14:tracePt t="300823" x="4241800" y="4597400"/>
          <p14:tracePt t="300844" x="4229100" y="4597400"/>
          <p14:tracePt t="300851" x="4210050" y="4597400"/>
          <p14:tracePt t="300860" x="4197350" y="4597400"/>
          <p14:tracePt t="300877" x="4102100" y="4591050"/>
          <p14:tracePt t="300894" x="4051300" y="4584700"/>
          <p14:tracePt t="300910" x="3987800" y="4572000"/>
          <p14:tracePt t="300927" x="3905250" y="4559300"/>
          <p14:tracePt t="300928" x="3860800" y="4552950"/>
          <p14:tracePt t="300944" x="3740150" y="4527550"/>
          <p14:tracePt t="300961" x="3587750" y="4495800"/>
          <p14:tracePt t="300977" x="3302000" y="4457700"/>
          <p14:tracePt t="300994" x="3092450" y="4432300"/>
          <p14:tracePt t="301010" x="2794000" y="4387850"/>
          <p14:tracePt t="301027" x="2578100" y="4368800"/>
          <p14:tracePt t="301044" x="2387600" y="4343400"/>
          <p14:tracePt t="301060" x="2184400" y="4330700"/>
          <p14:tracePt t="301077" x="2070100" y="4318000"/>
          <p14:tracePt t="301094" x="1968500" y="4311650"/>
          <p14:tracePt t="301110" x="1847850" y="4318000"/>
          <p14:tracePt t="301127" x="1778000" y="4337050"/>
          <p14:tracePt t="301144" x="1695450" y="4368800"/>
          <p14:tracePt t="301160" x="1644650" y="4381500"/>
          <p14:tracePt t="301177" x="1593850" y="4406900"/>
          <p14:tracePt t="301194" x="1568450" y="4419600"/>
          <p14:tracePt t="301210" x="1543050" y="4445000"/>
          <p14:tracePt t="301227" x="1504950" y="4476750"/>
          <p14:tracePt t="301244" x="1473200" y="4508500"/>
          <p14:tracePt t="301260" x="1460500" y="4533900"/>
          <p14:tracePt t="301277" x="1422400" y="4565650"/>
          <p14:tracePt t="301294" x="1409700" y="4578350"/>
          <p14:tracePt t="301310" x="1397000" y="4591050"/>
          <p14:tracePt t="301327" x="1390650" y="4597400"/>
          <p14:tracePt t="301344" x="1377950" y="4603750"/>
          <p14:tracePt t="301360" x="1365250" y="4603750"/>
          <p14:tracePt t="301407" x="1358900" y="4603750"/>
          <p14:tracePt t="301470" x="1352550" y="4603750"/>
          <p14:tracePt t="301540" x="1352550" y="4597400"/>
          <p14:tracePt t="301546" x="1365250" y="4591050"/>
          <p14:tracePt t="301553" x="1377950" y="4578350"/>
          <p14:tracePt t="301560" x="1397000" y="4565650"/>
          <p14:tracePt t="301577" x="1460500" y="4521200"/>
          <p14:tracePt t="301594" x="1555750" y="4483100"/>
          <p14:tracePt t="301610" x="1701800" y="4445000"/>
          <p14:tracePt t="301627" x="1778000" y="4438650"/>
          <p14:tracePt t="301644" x="1847850" y="4438650"/>
          <p14:tracePt t="301660" x="1879600" y="4445000"/>
          <p14:tracePt t="301677" x="1892300" y="4451350"/>
          <p14:tracePt t="301694" x="1898650" y="4451350"/>
          <p14:tracePt t="301710" x="1905000" y="4451350"/>
          <p14:tracePt t="301776" x="1911350" y="4457700"/>
          <p14:tracePt t="301797" x="1905000" y="4457700"/>
          <p14:tracePt t="301804" x="1898650" y="4457700"/>
          <p14:tracePt t="301811" x="1885950" y="4457700"/>
          <p14:tracePt t="301827" x="1847850" y="4464050"/>
          <p14:tracePt t="301844" x="1797050" y="4470400"/>
          <p14:tracePt t="301860" x="1676400" y="4489450"/>
          <p14:tracePt t="301877" x="1587500" y="4514850"/>
          <p14:tracePt t="301894" x="1504950" y="4527550"/>
          <p14:tracePt t="301910" x="1428750" y="4552950"/>
          <p14:tracePt t="301927" x="1403350" y="4559300"/>
          <p14:tracePt t="301944" x="1377950" y="4572000"/>
          <p14:tracePt t="301960" x="1365250" y="4578350"/>
          <p14:tracePt t="301977" x="1352550" y="4591050"/>
          <p14:tracePt t="301994" x="1346200" y="4622800"/>
          <p14:tracePt t="302010" x="1339850" y="4641850"/>
          <p14:tracePt t="302027" x="1339850" y="4667250"/>
          <p14:tracePt t="302044" x="1339850" y="4673600"/>
          <p14:tracePt t="302061" x="1339850" y="4679950"/>
          <p14:tracePt t="302077" x="1352550" y="4692650"/>
          <p14:tracePt t="302094" x="1352550" y="4699000"/>
          <p14:tracePt t="302110" x="1365250" y="4699000"/>
          <p14:tracePt t="302127" x="1377950" y="4699000"/>
          <p14:tracePt t="302144" x="1390650" y="4699000"/>
          <p14:tracePt t="302161" x="1397000" y="4699000"/>
          <p14:tracePt t="302177" x="1416050" y="4699000"/>
          <p14:tracePt t="302194" x="1435100" y="4686300"/>
          <p14:tracePt t="302211" x="1447800" y="4679950"/>
          <p14:tracePt t="302227" x="1460500" y="4679950"/>
          <p14:tracePt t="302244" x="1479550" y="4673600"/>
          <p14:tracePt t="302260" x="1485900" y="4667250"/>
          <p14:tracePt t="302277" x="1504950" y="4660900"/>
          <p14:tracePt t="302294" x="1511300" y="4660900"/>
          <p14:tracePt t="302310" x="1530350" y="4654550"/>
          <p14:tracePt t="302327" x="1549400" y="4641850"/>
          <p14:tracePt t="302344" x="1568450" y="4641850"/>
          <p14:tracePt t="302360" x="1581150" y="4629150"/>
          <p14:tracePt t="302377" x="1593850" y="4629150"/>
          <p14:tracePt t="302394" x="1600200" y="4629150"/>
          <p14:tracePt t="302410" x="1625600" y="4610100"/>
          <p14:tracePt t="302427" x="1651000" y="4603750"/>
          <p14:tracePt t="302444" x="1676400" y="4603750"/>
          <p14:tracePt t="302460" x="1708150" y="4603750"/>
          <p14:tracePt t="302477" x="1727200" y="4597400"/>
          <p14:tracePt t="302494" x="1758950" y="4597400"/>
          <p14:tracePt t="302510" x="1784350" y="4597400"/>
          <p14:tracePt t="302527" x="1822450" y="4597400"/>
          <p14:tracePt t="302544" x="1885950" y="4603750"/>
          <p14:tracePt t="302560" x="1930400" y="4622800"/>
          <p14:tracePt t="302577" x="1993900" y="4648200"/>
          <p14:tracePt t="302594" x="2032000" y="4667250"/>
          <p14:tracePt t="302611" x="2082800" y="4692650"/>
          <p14:tracePt t="302627" x="2120900" y="4705350"/>
          <p14:tracePt t="302644" x="2159000" y="4724400"/>
          <p14:tracePt t="302660" x="2305050" y="4762500"/>
          <p14:tracePt t="302677" x="2419350" y="4787900"/>
          <p14:tracePt t="302694" x="2527300" y="4806950"/>
          <p14:tracePt t="302710" x="2705100" y="4851400"/>
          <p14:tracePt t="302727" x="2844800" y="4876800"/>
          <p14:tracePt t="302744" x="3016250" y="4902200"/>
          <p14:tracePt t="302761" x="3086100" y="4908550"/>
          <p14:tracePt t="302777" x="3143250" y="4908550"/>
          <p14:tracePt t="302794" x="3194050" y="4908550"/>
          <p14:tracePt t="302811" x="3213100" y="4895850"/>
          <p14:tracePt t="302827" x="3238500" y="4889500"/>
          <p14:tracePt t="302844" x="3263900" y="4876800"/>
          <p14:tracePt t="302861" x="3314700" y="4838700"/>
          <p14:tracePt t="302877" x="3365500" y="4819650"/>
          <p14:tracePt t="302894" x="3409950" y="4800600"/>
          <p14:tracePt t="302910" x="3473450" y="4787900"/>
          <p14:tracePt t="302927" x="3524250" y="4787900"/>
          <p14:tracePt t="302944" x="3594100" y="4800600"/>
          <p14:tracePt t="302960" x="3663950" y="4826000"/>
          <p14:tracePt t="302977" x="3733800" y="4838700"/>
          <p14:tracePt t="302994" x="3835400" y="4895850"/>
          <p14:tracePt t="303010" x="3879850" y="4921250"/>
          <p14:tracePt t="303027" x="3905250" y="4946650"/>
          <p14:tracePt t="303044" x="3917950" y="4959350"/>
          <p14:tracePt t="303060" x="3924300" y="4965700"/>
          <p14:tracePt t="303119" x="3924300" y="4972050"/>
          <p14:tracePt t="303189" x="3924300" y="4978400"/>
          <p14:tracePt t="303209" x="3924300" y="4984750"/>
          <p14:tracePt t="303217" x="3911600" y="4984750"/>
          <p14:tracePt t="303227" x="3898900" y="4984750"/>
          <p14:tracePt t="303244" x="3810000" y="4991100"/>
          <p14:tracePt t="303260" x="3549650" y="5003800"/>
          <p14:tracePt t="303277" x="3340100" y="5003800"/>
          <p14:tracePt t="303294" x="3054350" y="4984750"/>
          <p14:tracePt t="303310" x="2908300" y="4946650"/>
          <p14:tracePt t="303327" x="2774950" y="4895850"/>
          <p14:tracePt t="303344" x="2679700" y="4857750"/>
          <p14:tracePt t="303361" x="2578100" y="4819650"/>
          <p14:tracePt t="303377" x="2432050" y="4768850"/>
          <p14:tracePt t="303394" x="2343150" y="4756150"/>
          <p14:tracePt t="303410" x="2178050" y="4743450"/>
          <p14:tracePt t="303427" x="2057400" y="4724400"/>
          <p14:tracePt t="303444" x="1930400" y="4718050"/>
          <p14:tracePt t="303461" x="1790700" y="4718050"/>
          <p14:tracePt t="303477" x="1714500" y="4718050"/>
          <p14:tracePt t="303494" x="1625600" y="4724400"/>
          <p14:tracePt t="303511" x="1517650" y="4730750"/>
          <p14:tracePt t="303527" x="1466850" y="4737100"/>
          <p14:tracePt t="303544" x="1422400" y="4737100"/>
          <p14:tracePt t="303560" x="1409700" y="4737100"/>
          <p14:tracePt t="303577" x="1403350" y="4743450"/>
          <p14:tracePt t="303682" x="1397000" y="4749800"/>
          <p14:tracePt t="303981" x="1409700" y="4749800"/>
          <p14:tracePt t="304017" x="1416050" y="4749800"/>
          <p14:tracePt t="304044" x="1416050" y="4756150"/>
          <p14:tracePt t="304121" x="1422400" y="4756150"/>
          <p14:tracePt t="304253" x="1428750" y="4756150"/>
          <p14:tracePt t="304274" x="1435100" y="4756150"/>
          <p14:tracePt t="304281" x="1441450" y="4756150"/>
          <p14:tracePt t="304296" x="1447800" y="4756150"/>
          <p14:tracePt t="304310" x="1454150" y="4756150"/>
          <p14:tracePt t="304327" x="1473200" y="4749800"/>
          <p14:tracePt t="304344" x="1492250" y="4737100"/>
          <p14:tracePt t="304377" x="1530350" y="4705350"/>
          <p14:tracePt t="304410" x="1600200" y="4648200"/>
          <p14:tracePt t="304412" x="1612900" y="4635500"/>
          <p14:tracePt t="304444" x="1644650" y="4610100"/>
          <p14:tracePt t="304460" x="1657350" y="4591050"/>
          <p14:tracePt t="304477" x="1670050" y="4572000"/>
          <p14:tracePt t="304494" x="1676400" y="4559300"/>
          <p14:tracePt t="304511" x="1695450" y="4533900"/>
          <p14:tracePt t="304527" x="1701800" y="4521200"/>
          <p14:tracePt t="304544" x="1720850" y="4502150"/>
          <p14:tracePt t="304561" x="1746250" y="4476750"/>
          <p14:tracePt t="304577" x="1758950" y="4457700"/>
          <p14:tracePt t="304594" x="1784350" y="4445000"/>
          <p14:tracePt t="304611" x="1854200" y="4413250"/>
          <p14:tracePt t="304627" x="1955800" y="4394200"/>
          <p14:tracePt t="304644" x="2076450" y="4394200"/>
          <p14:tracePt t="304661" x="2152650" y="4394200"/>
          <p14:tracePt t="304677" x="2260600" y="4406900"/>
          <p14:tracePt t="304694" x="2444750" y="4445000"/>
          <p14:tracePt t="304711" x="2559050" y="4483100"/>
          <p14:tracePt t="304727" x="2698750" y="4540250"/>
          <p14:tracePt t="304744" x="2762250" y="4572000"/>
          <p14:tracePt t="304760" x="2794000" y="4591050"/>
          <p14:tracePt t="304778" x="2819400" y="4597400"/>
          <p14:tracePt t="304794" x="2825750" y="4603750"/>
          <p14:tracePt t="305075" x="2755900" y="4610100"/>
          <p14:tracePt t="305082" x="2673350" y="4616450"/>
          <p14:tracePt t="305094" x="2597150" y="4635500"/>
          <p14:tracePt t="305110" x="2266950" y="4673600"/>
          <p14:tracePt t="305127" x="2101850" y="4686300"/>
          <p14:tracePt t="305144" x="1943100" y="4686300"/>
          <p14:tracePt t="305160" x="1911350" y="4686300"/>
          <p14:tracePt t="305179" x="1879600" y="4686300"/>
          <p14:tracePt t="305228" x="1873250" y="4686300"/>
          <p14:tracePt t="305624" x="1835150" y="4686300"/>
          <p14:tracePt t="305631" x="1790700" y="4686300"/>
          <p14:tracePt t="305639" x="1746250" y="4679950"/>
          <p14:tracePt t="305647" x="1714500" y="4673600"/>
          <p14:tracePt t="305661" x="1663700" y="4660900"/>
          <p14:tracePt t="305678" x="1612900" y="4648200"/>
          <p14:tracePt t="305694" x="1562100" y="4635500"/>
          <p14:tracePt t="305727" x="1504950" y="4622800"/>
          <p14:tracePt t="305761" x="1479550" y="4616450"/>
          <p14:tracePt t="305794" x="1473200" y="4616450"/>
          <p14:tracePt t="305882" x="1479550" y="4616450"/>
          <p14:tracePt t="305896" x="1485900" y="4616450"/>
          <p14:tracePt t="305909" x="1498600" y="4622800"/>
          <p14:tracePt t="305924" x="1511300" y="4622800"/>
          <p14:tracePt t="305931" x="1511300" y="4629150"/>
          <p14:tracePt t="305945" x="1517650" y="4629150"/>
          <p14:tracePt t="305961" x="1524000" y="4629150"/>
          <p14:tracePt t="306306" x="1517650" y="4629150"/>
          <p14:tracePt t="306320" x="1511300" y="4629150"/>
          <p14:tracePt t="306389" x="1504950" y="4629150"/>
          <p14:tracePt t="306480" x="1504950" y="4622800"/>
          <p14:tracePt t="306536" x="1511300" y="4622800"/>
          <p14:tracePt t="306542" x="1511300" y="4629150"/>
          <p14:tracePt t="307255" x="1511300" y="4635500"/>
          <p14:tracePt t="307332" x="1511300" y="4641850"/>
          <p14:tracePt t="307422" x="1511300" y="4635500"/>
          <p14:tracePt t="307442" x="1511300" y="4629150"/>
          <p14:tracePt t="307450" x="1511300" y="4622800"/>
          <p14:tracePt t="307461" x="1511300" y="4616450"/>
          <p14:tracePt t="307478" x="1504950" y="4610100"/>
          <p14:tracePt t="307494" x="1498600" y="4603750"/>
          <p14:tracePt t="307528" x="1473200" y="4584700"/>
          <p14:tracePt t="307561" x="1435100" y="4584700"/>
          <p14:tracePt t="307594" x="1371600" y="4597400"/>
          <p14:tracePt t="307611" x="1295400" y="4629150"/>
          <p14:tracePt t="307628" x="1257300" y="4641850"/>
          <p14:tracePt t="307644" x="1231900" y="4654550"/>
          <p14:tracePt t="307661" x="1200150" y="4673600"/>
          <p14:tracePt t="307678" x="1193800" y="4673600"/>
          <p14:tracePt t="307694" x="1187450" y="4673600"/>
          <p14:tracePt t="307750" x="1187450" y="4667250"/>
          <p14:tracePt t="307771" x="1200150" y="4660900"/>
          <p14:tracePt t="307785" x="1212850" y="4654550"/>
          <p14:tracePt t="307792" x="1225550" y="4648200"/>
          <p14:tracePt t="307798" x="1238250" y="4641850"/>
          <p14:tracePt t="307811" x="1263650" y="4629150"/>
          <p14:tracePt t="307828" x="1339850" y="4616450"/>
          <p14:tracePt t="307844" x="1390650" y="4610100"/>
          <p14:tracePt t="307861" x="1441450" y="4622800"/>
          <p14:tracePt t="307878" x="1466850" y="4635500"/>
          <p14:tracePt t="307894" x="1479550" y="4635500"/>
          <p14:tracePt t="307911" x="1479550" y="4641850"/>
          <p14:tracePt t="307930" x="1479550" y="4648200"/>
          <p14:tracePt t="307944" x="1479550" y="4654550"/>
          <p14:tracePt t="307961" x="1466850" y="4660900"/>
          <p14:tracePt t="307977" x="1428750" y="4679950"/>
          <p14:tracePt t="307994" x="1308100" y="4718050"/>
          <p14:tracePt t="308011" x="1193800" y="4749800"/>
          <p14:tracePt t="308027" x="1085850" y="4762500"/>
          <p14:tracePt t="308044" x="958850" y="4794250"/>
          <p14:tracePt t="308061" x="920750" y="4794250"/>
          <p14:tracePt t="308077" x="882650" y="4794250"/>
          <p14:tracePt t="308094" x="869950" y="4794250"/>
          <p14:tracePt t="308140" x="869950" y="4787900"/>
          <p14:tracePt t="308146" x="869950" y="4781550"/>
          <p14:tracePt t="308161" x="876300" y="4775200"/>
          <p14:tracePt t="308178" x="901700" y="4743450"/>
          <p14:tracePt t="308195" x="946150" y="4711700"/>
          <p14:tracePt t="308211" x="1003300" y="4692650"/>
          <p14:tracePt t="308228" x="1073150" y="4679950"/>
          <p14:tracePt t="308244" x="1219200" y="4699000"/>
          <p14:tracePt t="308261" x="1314450" y="4749800"/>
          <p14:tracePt t="308277" x="1384300" y="4794250"/>
          <p14:tracePt t="308294" x="1447800" y="4857750"/>
          <p14:tracePt t="308311" x="1479550" y="4889500"/>
          <p14:tracePt t="308327" x="1492250" y="4927600"/>
          <p14:tracePt t="308344" x="1498600" y="4946650"/>
          <p14:tracePt t="308361" x="1504950" y="4965700"/>
          <p14:tracePt t="308394" x="1504950" y="4972050"/>
          <p14:tracePt t="308411" x="1485900" y="4991100"/>
          <p14:tracePt t="308413" x="1466850" y="4997450"/>
          <p14:tracePt t="308427" x="1416050" y="5029200"/>
          <p14:tracePt t="308444" x="1365250" y="5048250"/>
          <p14:tracePt t="308461" x="1276350" y="5054600"/>
          <p14:tracePt t="308478" x="1225550" y="5054600"/>
          <p14:tracePt t="308494" x="1181100" y="5035550"/>
          <p14:tracePt t="308511" x="1143000" y="4984750"/>
          <p14:tracePt t="308528" x="1117600" y="4914900"/>
          <p14:tracePt t="308544" x="1111250" y="4826000"/>
          <p14:tracePt t="308561" x="1117600" y="4756150"/>
          <p14:tracePt t="308578" x="1143000" y="4667250"/>
          <p14:tracePt t="308594" x="1168400" y="4629150"/>
          <p14:tracePt t="308611" x="1200150" y="4597400"/>
          <p14:tracePt t="308627" x="1244600" y="4559300"/>
          <p14:tracePt t="308644" x="1282700" y="4540250"/>
          <p14:tracePt t="308661" x="1320800" y="4533900"/>
          <p14:tracePt t="308678" x="1397000" y="4540250"/>
          <p14:tracePt t="308694" x="1447800" y="4565650"/>
          <p14:tracePt t="308711" x="1549400" y="4622800"/>
          <p14:tracePt t="308727" x="1606550" y="4667250"/>
          <p14:tracePt t="308744" x="1682750" y="4749800"/>
          <p14:tracePt t="308761" x="1727200" y="4813300"/>
          <p14:tracePt t="308778" x="1746250" y="4857750"/>
          <p14:tracePt t="308794" x="1765300" y="4921250"/>
          <p14:tracePt t="308811" x="1778000" y="4959350"/>
          <p14:tracePt t="308828" x="1790700" y="5010150"/>
          <p14:tracePt t="308844" x="1809750" y="5048250"/>
          <p14:tracePt t="308861" x="1835150" y="5118100"/>
          <p14:tracePt t="308877" x="1892300" y="5187950"/>
          <p14:tracePt t="308894" x="1936750" y="5226050"/>
          <p14:tracePt t="308911" x="2089150" y="5289550"/>
          <p14:tracePt t="308927" x="2197100" y="5334000"/>
          <p14:tracePt t="308944" x="2311400" y="5378450"/>
          <p14:tracePt t="308961" x="2438400" y="5422900"/>
          <p14:tracePt t="308978" x="2514600" y="5454650"/>
          <p14:tracePt t="308994" x="2540000" y="5467350"/>
          <p14:tracePt t="309011" x="2559050" y="5467350"/>
          <p14:tracePt t="309028" x="2571750" y="5467350"/>
          <p14:tracePt t="309044" x="2571750" y="5435600"/>
          <p14:tracePt t="309061" x="2578100" y="5391150"/>
          <p14:tracePt t="309077" x="2590800" y="5314950"/>
          <p14:tracePt t="309094" x="2571750" y="5162550"/>
          <p14:tracePt t="309111" x="2527300" y="5041900"/>
          <p14:tracePt t="309127" x="2476500" y="4940300"/>
          <p14:tracePt t="309144" x="2368550" y="4781550"/>
          <p14:tracePt t="309161" x="2279650" y="4692650"/>
          <p14:tracePt t="309178" x="2076450" y="4591050"/>
          <p14:tracePt t="309195" x="1936750" y="4559300"/>
          <p14:tracePt t="309211" x="1752600" y="4533900"/>
          <p14:tracePt t="309228" x="1473200" y="4533900"/>
          <p14:tracePt t="309244" x="1289050" y="4572000"/>
          <p14:tracePt t="309261" x="1016000" y="4641850"/>
          <p14:tracePt t="309278" x="863600" y="4686300"/>
          <p14:tracePt t="309294" x="742950" y="4724400"/>
          <p14:tracePt t="309311" x="666750" y="4749800"/>
          <p14:tracePt t="309327" x="641350" y="4756150"/>
          <p14:tracePt t="309344" x="635000" y="4756150"/>
          <p14:tracePt t="309413" x="641350" y="4756150"/>
          <p14:tracePt t="309419" x="647700" y="4762500"/>
          <p14:tracePt t="309427" x="654050" y="4762500"/>
          <p14:tracePt t="309445" x="673100" y="4762500"/>
          <p14:tracePt t="309461" x="717550" y="4737100"/>
          <p14:tracePt t="309478" x="768350" y="4711700"/>
          <p14:tracePt t="309495" x="831850" y="4686300"/>
          <p14:tracePt t="309511" x="946150" y="4641850"/>
          <p14:tracePt t="309528" x="1047750" y="4616450"/>
          <p14:tracePt t="309544" x="1168400" y="4610100"/>
          <p14:tracePt t="309561" x="1397000" y="4610100"/>
          <p14:tracePt t="309578" x="1562100" y="4629150"/>
          <p14:tracePt t="309594" x="1803400" y="4718050"/>
          <p14:tracePt t="309611" x="1987550" y="4794250"/>
          <p14:tracePt t="309628" x="2139950" y="4883150"/>
          <p14:tracePt t="309644" x="2317750" y="5035550"/>
          <p14:tracePt t="309661" x="2413000" y="5149850"/>
          <p14:tracePt t="309677" x="2482850" y="5308600"/>
          <p14:tracePt t="309695" x="2489200" y="5372100"/>
          <p14:tracePt t="309711" x="2489200" y="5422900"/>
          <p14:tracePt t="309728" x="2489200" y="5429250"/>
          <p14:tracePt t="309744" x="2489200" y="5435600"/>
          <p14:tracePt t="309778" x="2489200" y="5441950"/>
          <p14:tracePt t="309796" x="2489200" y="5435600"/>
          <p14:tracePt t="309811" x="2489200" y="5422900"/>
          <p14:tracePt t="309828" x="2514600" y="5410200"/>
          <p14:tracePt t="309844" x="2571750" y="5397500"/>
          <p14:tracePt t="309861" x="2736850" y="5384800"/>
          <p14:tracePt t="309878" x="2895600" y="5384800"/>
          <p14:tracePt t="309894" x="3181350" y="5429250"/>
          <p14:tracePt t="309911" x="3346450" y="5473700"/>
          <p14:tracePt t="309913" x="3397250" y="5486400"/>
          <p14:tracePt t="309927" x="3454400" y="5511800"/>
          <p14:tracePt t="309944" x="3549650" y="5562600"/>
          <p14:tracePt t="309961" x="3581400" y="5568950"/>
          <p14:tracePt t="309978" x="3638550" y="55689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16002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chemeClr val="bg1"/>
                </a:solidFill>
              </a:rPr>
              <a:t>Strength of association-</a:t>
            </a:r>
            <a:r>
              <a:rPr lang="nb-NO" altLang="en-US" sz="2400"/>
              <a:t> </a:t>
            </a:r>
            <a:r>
              <a:rPr lang="nb-NO" altLang="en-US" sz="2400">
                <a:solidFill>
                  <a:srgbClr val="FFCC00"/>
                </a:solidFill>
              </a:rPr>
              <a:t> weak associations can be causal.</a:t>
            </a:r>
            <a:endParaRPr lang="en-US" altLang="en-US" sz="1800"/>
          </a:p>
        </p:txBody>
      </p:sp>
      <p:sp>
        <p:nvSpPr>
          <p:cNvPr id="18435" name="Text Box 3"/>
          <p:cNvSpPr txBox="1">
            <a:spLocks noChangeArrowheads="1"/>
          </p:cNvSpPr>
          <p:nvPr/>
        </p:nvSpPr>
        <p:spPr bwMode="auto">
          <a:xfrm>
            <a:off x="457200" y="2743200"/>
            <a:ext cx="8382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2400" b="1" i="1">
                <a:solidFill>
                  <a:schemeClr val="bg1"/>
                </a:solidFill>
              </a:rPr>
              <a:t>Biologic plausibility- </a:t>
            </a:r>
            <a:r>
              <a:rPr lang="nb-NO" altLang="en-US" sz="2400">
                <a:solidFill>
                  <a:srgbClr val="FFCC00"/>
                </a:solidFill>
              </a:rPr>
              <a:t>pathophysiology of most cancers and other chronic diseases is poorly understood-so lack of a well defined mechanism should not be used as evidence against causality.</a:t>
            </a:r>
            <a:endParaRPr lang="en-US" altLang="en-US" sz="2400">
              <a:solidFill>
                <a:srgbClr val="FFCC00"/>
              </a:solidFill>
            </a:endParaRPr>
          </a:p>
        </p:txBody>
      </p:sp>
      <p:sp>
        <p:nvSpPr>
          <p:cNvPr id="18436" name="Text Box 4"/>
          <p:cNvSpPr txBox="1">
            <a:spLocks noChangeArrowheads="1"/>
          </p:cNvSpPr>
          <p:nvPr/>
        </p:nvSpPr>
        <p:spPr bwMode="auto">
          <a:xfrm>
            <a:off x="457200" y="4876800"/>
            <a:ext cx="8382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chemeClr val="bg1"/>
                </a:solidFill>
              </a:rPr>
              <a:t>Specificity – </a:t>
            </a:r>
            <a:r>
              <a:rPr lang="nb-NO" altLang="en-US" sz="2400" b="1" i="1">
                <a:solidFill>
                  <a:srgbClr val="FFCC00"/>
                </a:solidFill>
              </a:rPr>
              <a:t> </a:t>
            </a:r>
            <a:r>
              <a:rPr lang="nb-NO" altLang="en-US" sz="2400" b="1">
                <a:solidFill>
                  <a:srgbClr val="FFCC00"/>
                </a:solidFill>
              </a:rPr>
              <a:t>a </a:t>
            </a:r>
            <a:r>
              <a:rPr lang="nb-NO" altLang="en-US" sz="2400">
                <a:solidFill>
                  <a:srgbClr val="FFCC00"/>
                </a:solidFill>
              </a:rPr>
              <a:t>dietary factor maybe associated with many diseases and therefore this criteria is irrelevent.</a:t>
            </a:r>
            <a:endParaRPr lang="en-GB" altLang="en-US" sz="1800">
              <a:solidFill>
                <a:srgbClr val="FFCC00"/>
              </a:solidFill>
            </a:endParaRPr>
          </a:p>
        </p:txBody>
      </p:sp>
      <p:sp>
        <p:nvSpPr>
          <p:cNvPr id="18437" name="Rectangle 5"/>
          <p:cNvSpPr>
            <a:spLocks noChangeArrowheads="1"/>
          </p:cNvSpPr>
          <p:nvPr/>
        </p:nvSpPr>
        <p:spPr bwMode="auto">
          <a:xfrm>
            <a:off x="6096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b-NO" altLang="en-US" sz="4000" b="1" i="1">
                <a:solidFill>
                  <a:srgbClr val="FFCC00"/>
                </a:solidFill>
              </a:rPr>
              <a:t>Problems with Hill’s ”criteria”</a:t>
            </a:r>
            <a:endParaRPr lang="en-US" altLang="en-US" sz="4000" b="1" i="1">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3081"/>
    </mc:Choice>
    <mc:Fallback>
      <p:transition spd="slow" advTm="12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8434" grpId="0"/>
      <p:bldP spid="18435" grpId="0"/>
      <p:bldP spid="18436" grpId="0"/>
      <p:bldP spid="18437" grpId="0"/>
    </p:bldLst>
  </p:timing>
  <p:extLst>
    <p:ext uri="{3A86A75C-4F4B-4683-9AE1-C65F6400EC91}">
      <p14:laserTraceLst xmlns:p14="http://schemas.microsoft.com/office/powerpoint/2010/main">
        <p14:tracePtLst>
          <p14:tracePt t="64860" x="3638550" y="5524500"/>
          <p14:tracePt t="64866" x="3632200" y="5480050"/>
          <p14:tracePt t="64873" x="3619500" y="5416550"/>
          <p14:tracePt t="64887" x="3606800" y="5276850"/>
          <p14:tracePt t="64904" x="3606800" y="5118100"/>
          <p14:tracePt t="64921" x="3632200" y="4895850"/>
          <p14:tracePt t="64937" x="3689350" y="4597400"/>
          <p14:tracePt t="64954" x="3733800" y="4413250"/>
          <p14:tracePt t="64988" x="3898900" y="3917950"/>
          <p14:tracePt t="65021" x="4025900" y="3562350"/>
          <p14:tracePt t="65054" x="4095750" y="3365500"/>
          <p14:tracePt t="65071" x="4108450" y="3327400"/>
          <p14:tracePt t="65087" x="4121150" y="3282950"/>
          <p14:tracePt t="65104" x="4146550" y="3213100"/>
          <p14:tracePt t="65121" x="4165600" y="3187700"/>
          <p14:tracePt t="65137" x="4171950" y="3162300"/>
          <p14:tracePt t="65154" x="4178300" y="3143250"/>
          <p14:tracePt t="65577" x="4133850" y="3105150"/>
          <p14:tracePt t="65584" x="4070350" y="3054350"/>
          <p14:tracePt t="65591" x="4006850" y="3016250"/>
          <p14:tracePt t="65604" x="3937000" y="2965450"/>
          <p14:tracePt t="65621" x="3721100" y="2825750"/>
          <p14:tracePt t="65637" x="3562350" y="2749550"/>
          <p14:tracePt t="65654" x="3327400" y="2628900"/>
          <p14:tracePt t="65671" x="3225800" y="2571750"/>
          <p14:tracePt t="65704" x="3035300" y="2476500"/>
          <p14:tracePt t="65737" x="2870200" y="2406650"/>
          <p14:tracePt t="65771" x="2768600" y="2362200"/>
          <p14:tracePt t="65788" x="2743200" y="2343150"/>
          <p14:tracePt t="65804" x="2736850" y="2343150"/>
          <p14:tracePt t="65821" x="2730500" y="2343150"/>
          <p14:tracePt t="65876" x="2730500" y="2336800"/>
          <p14:tracePt t="65883" x="2736850" y="2330450"/>
          <p14:tracePt t="65889" x="2743200" y="2324100"/>
          <p14:tracePt t="65904" x="2768600" y="2311400"/>
          <p14:tracePt t="65921" x="2857500" y="2260600"/>
          <p14:tracePt t="65937" x="3003550" y="2197100"/>
          <p14:tracePt t="65954" x="3276600" y="2082800"/>
          <p14:tracePt t="65971" x="3460750" y="2000250"/>
          <p14:tracePt t="65987" x="3752850" y="1905000"/>
          <p14:tracePt t="66004" x="3898900" y="1860550"/>
          <p14:tracePt t="66021" x="4102100" y="1809750"/>
          <p14:tracePt t="66037" x="4235450" y="1803400"/>
          <p14:tracePt t="66054" x="4343400" y="1809750"/>
          <p14:tracePt t="66071" x="4445000" y="1835150"/>
          <p14:tracePt t="66088" x="4552950" y="1879600"/>
          <p14:tracePt t="66104" x="4597400" y="1892300"/>
          <p14:tracePt t="66121" x="4635500" y="1905000"/>
          <p14:tracePt t="66138" x="4641850" y="1911350"/>
          <p14:tracePt t="66171" x="4641850" y="1917700"/>
          <p14:tracePt t="66280" x="4641850" y="1924050"/>
          <p14:tracePt t="71611" x="4610100" y="1924050"/>
          <p14:tracePt t="71618" x="4565650" y="1936750"/>
          <p14:tracePt t="71625" x="4502150" y="1943100"/>
          <p14:tracePt t="71638" x="4438650" y="1968500"/>
          <p14:tracePt t="71654" x="4171950" y="2082800"/>
          <p14:tracePt t="71671" x="3987800" y="2171700"/>
          <p14:tracePt t="71688" x="3714750" y="2311400"/>
          <p14:tracePt t="71705" x="3536950" y="2393950"/>
          <p14:tracePt t="71738" x="3143250" y="2609850"/>
          <p14:tracePt t="71771" x="2755900" y="2857500"/>
          <p14:tracePt t="71804" x="2622550" y="2952750"/>
          <p14:tracePt t="71821" x="2603500" y="2959100"/>
          <p14:tracePt t="71838" x="2597150" y="2959100"/>
          <p14:tracePt t="71854" x="2597150" y="2965450"/>
          <p14:tracePt t="71875" x="2590800" y="2965450"/>
          <p14:tracePt t="71889" x="2590800" y="2971800"/>
          <p14:tracePt t="71904" x="2584450" y="2984500"/>
          <p14:tracePt t="71937" x="2578100" y="2997200"/>
          <p14:tracePt t="71954" x="2571750" y="3003550"/>
          <p14:tracePt t="71971" x="2565400" y="3022600"/>
          <p14:tracePt t="71987" x="2552700" y="3035300"/>
          <p14:tracePt t="72004" x="2546350" y="3054350"/>
          <p14:tracePt t="72021" x="2520950" y="3105150"/>
          <p14:tracePt t="72038" x="2495550" y="3168650"/>
          <p14:tracePt t="72054" x="2457450" y="3219450"/>
          <p14:tracePt t="72071" x="2406650" y="3333750"/>
          <p14:tracePt t="72087" x="2368550" y="3416300"/>
          <p14:tracePt t="72104" x="2330450" y="3486150"/>
          <p14:tracePt t="72121" x="2311400" y="3517900"/>
          <p14:tracePt t="72532" x="2311400" y="3492500"/>
          <p14:tracePt t="72540" x="2317750" y="3448050"/>
          <p14:tracePt t="72546" x="2324100" y="3416300"/>
          <p14:tracePt t="72554" x="2336800" y="3378200"/>
          <p14:tracePt t="72571" x="2355850" y="3308350"/>
          <p14:tracePt t="72588" x="2393950" y="3225800"/>
          <p14:tracePt t="72604" x="2470150" y="3067050"/>
          <p14:tracePt t="72638" x="2552700" y="2813050"/>
          <p14:tracePt t="72671" x="2622550" y="2686050"/>
          <p14:tracePt t="72704" x="2698750" y="2571750"/>
          <p14:tracePt t="72721" x="2736850" y="2527300"/>
          <p14:tracePt t="72738" x="2762250" y="2501900"/>
          <p14:tracePt t="72755" x="2819400" y="2495550"/>
          <p14:tracePt t="72771" x="2876550" y="2508250"/>
          <p14:tracePt t="72788" x="2940050" y="2533650"/>
          <p14:tracePt t="72804" x="3035300" y="2616200"/>
          <p14:tracePt t="72821" x="3079750" y="2673350"/>
          <p14:tracePt t="72838" x="3117850" y="2755900"/>
          <p14:tracePt t="72855" x="3117850" y="2813050"/>
          <p14:tracePt t="72871" x="3105150" y="2882900"/>
          <p14:tracePt t="72888" x="3054350" y="2990850"/>
          <p14:tracePt t="72905" x="3016250" y="3035300"/>
          <p14:tracePt t="72921" x="2946400" y="3098800"/>
          <p14:tracePt t="72938" x="2882900" y="3117850"/>
          <p14:tracePt t="72955" x="2825750" y="3130550"/>
          <p14:tracePt t="72971" x="2743200" y="3143250"/>
          <p14:tracePt t="72988" x="2686050" y="3143250"/>
          <p14:tracePt t="73004" x="2622550" y="3136900"/>
          <p14:tracePt t="73021" x="2501900" y="3124200"/>
          <p14:tracePt t="73037" x="2425700" y="3105150"/>
          <p14:tracePt t="73054" x="2374900" y="3092450"/>
          <p14:tracePt t="73071" x="2349500" y="3079750"/>
          <p14:tracePt t="73088" x="2336800" y="3073400"/>
          <p14:tracePt t="73105" x="2317750" y="3060700"/>
          <p14:tracePt t="73138" x="2311400" y="3054350"/>
          <p14:tracePt t="73172" x="2305050" y="3054350"/>
          <p14:tracePt t="73187" x="2298700" y="3054350"/>
          <p14:tracePt t="73201" x="2292350" y="3054350"/>
          <p14:tracePt t="73208" x="2286000" y="3054350"/>
          <p14:tracePt t="73221" x="2279650" y="3054350"/>
          <p14:tracePt t="73238" x="2273300" y="3054350"/>
          <p14:tracePt t="73276" x="2266950" y="3054350"/>
          <p14:tracePt t="73312" x="2260600" y="3054350"/>
          <p14:tracePt t="73319" x="2254250" y="3054350"/>
          <p14:tracePt t="73333" x="2247900" y="3054350"/>
          <p14:tracePt t="73339" x="2235200" y="3054350"/>
          <p14:tracePt t="73354" x="2222500" y="3054350"/>
          <p14:tracePt t="73371" x="2203450" y="3054350"/>
          <p14:tracePt t="73388" x="2184400" y="3054350"/>
          <p14:tracePt t="73405" x="2159000" y="3054350"/>
          <p14:tracePt t="73421" x="2127250" y="3054350"/>
          <p14:tracePt t="73438" x="2070100" y="3054350"/>
          <p14:tracePt t="73455" x="2032000" y="3054350"/>
          <p14:tracePt t="73471" x="1993900" y="3054350"/>
          <p14:tracePt t="73488" x="1949450" y="3054350"/>
          <p14:tracePt t="73505" x="1930400" y="3054350"/>
          <p14:tracePt t="73521" x="1924050" y="3060700"/>
          <p14:tracePt t="75292" x="1898650" y="3060700"/>
          <p14:tracePt t="75300" x="1847850" y="3073400"/>
          <p14:tracePt t="75307" x="1803400" y="3092450"/>
          <p14:tracePt t="75321" x="1701800" y="3149600"/>
          <p14:tracePt t="75338" x="1581150" y="3232150"/>
          <p14:tracePt t="75355" x="1485900" y="3314700"/>
          <p14:tracePt t="75388" x="1339850" y="3467100"/>
          <p14:tracePt t="75421" x="1282700" y="3562350"/>
          <p14:tracePt t="75455" x="1270000" y="3606800"/>
          <p14:tracePt t="75471" x="1270000" y="3613150"/>
          <p14:tracePt t="75536" x="1276350" y="3600450"/>
          <p14:tracePt t="75543" x="1295400" y="3581400"/>
          <p14:tracePt t="75555" x="1308100" y="3556000"/>
          <p14:tracePt t="75571" x="1403350" y="3422650"/>
          <p14:tracePt t="75588" x="1536700" y="3244850"/>
          <p14:tracePt t="75604" x="1689100" y="3022600"/>
          <p14:tracePt t="75621" x="1885950" y="2794000"/>
          <p14:tracePt t="75638" x="2019300" y="2673350"/>
          <p14:tracePt t="75654" x="2228850" y="2552700"/>
          <p14:tracePt t="75671" x="2349500" y="2540000"/>
          <p14:tracePt t="75688" x="2470150" y="2540000"/>
          <p14:tracePt t="75704" x="2698750" y="2628900"/>
          <p14:tracePt t="75721" x="2844800" y="2711450"/>
          <p14:tracePt t="75738" x="3067050" y="2901950"/>
          <p14:tracePt t="75755" x="3206750" y="3054350"/>
          <p14:tracePt t="75771" x="3352800" y="3257550"/>
          <p14:tracePt t="75788" x="3409950" y="3384550"/>
          <p14:tracePt t="75804" x="3435350" y="3505200"/>
          <p14:tracePt t="75821" x="3441700" y="3613150"/>
          <p14:tracePt t="75838" x="3441700" y="3651250"/>
          <p14:tracePt t="75855" x="3435350" y="3663950"/>
          <p14:tracePt t="75871" x="3435350" y="3676650"/>
          <p14:tracePt t="75904" x="3435350" y="3683000"/>
          <p14:tracePt t="75989" x="3422650" y="3683000"/>
          <p14:tracePt t="76002" x="3409950" y="3676650"/>
          <p14:tracePt t="76010" x="3390900" y="3670300"/>
          <p14:tracePt t="76021" x="3371850" y="3651250"/>
          <p14:tracePt t="76038" x="3238500" y="3562350"/>
          <p14:tracePt t="76055" x="3130550" y="3473450"/>
          <p14:tracePt t="76071" x="2984500" y="3378200"/>
          <p14:tracePt t="76088" x="2667000" y="3232150"/>
          <p14:tracePt t="76105" x="2444750" y="3143250"/>
          <p14:tracePt t="76121" x="2025650" y="3092450"/>
          <p14:tracePt t="76138" x="1797050" y="3105150"/>
          <p14:tracePt t="76155" x="1511300" y="3175000"/>
          <p14:tracePt t="76171" x="1397000" y="3219450"/>
          <p14:tracePt t="76188" x="1333500" y="3244850"/>
          <p14:tracePt t="76204" x="1308100" y="3270250"/>
          <p14:tracePt t="76221" x="1295400" y="3295650"/>
          <p14:tracePt t="76238" x="1289050" y="3327400"/>
          <p14:tracePt t="76254" x="1289050" y="3397250"/>
          <p14:tracePt t="76271" x="1289050" y="3448050"/>
          <p14:tracePt t="76274" x="1295400" y="3467100"/>
          <p14:tracePt t="76288" x="1308100" y="3498850"/>
          <p14:tracePt t="76305" x="1333500" y="3524250"/>
          <p14:tracePt t="76322" x="1409700" y="3530600"/>
          <p14:tracePt t="76338" x="1473200" y="3492500"/>
          <p14:tracePt t="76355" x="1574800" y="3429000"/>
          <p14:tracePt t="76371" x="1752600" y="3295650"/>
          <p14:tracePt t="76388" x="1885950" y="3200400"/>
          <p14:tracePt t="76404" x="2044700" y="3130550"/>
          <p14:tracePt t="76421" x="2273300" y="3054350"/>
          <p14:tracePt t="76438" x="2413000" y="3028950"/>
          <p14:tracePt t="76454" x="2603500" y="3028950"/>
          <p14:tracePt t="76471" x="2705100" y="3060700"/>
          <p14:tracePt t="76488" x="2781300" y="3092450"/>
          <p14:tracePt t="76505" x="2838450" y="3143250"/>
          <p14:tracePt t="76521" x="2863850" y="3175000"/>
          <p14:tracePt t="76538" x="2882900" y="3206750"/>
          <p14:tracePt t="76555" x="2889250" y="3213100"/>
          <p14:tracePt t="76571" x="2889250" y="3219450"/>
          <p14:tracePt t="77583" x="2882900" y="3206750"/>
          <p14:tracePt t="77590" x="2851150" y="3187700"/>
          <p14:tracePt t="77597" x="2819400" y="3168650"/>
          <p14:tracePt t="77605" x="2774950" y="3143250"/>
          <p14:tracePt t="77621" x="2673350" y="3098800"/>
          <p14:tracePt t="77638" x="2571750" y="3048000"/>
          <p14:tracePt t="77655" x="2400300" y="2990850"/>
          <p14:tracePt t="77671" x="2247900" y="2959100"/>
          <p14:tracePt t="77705" x="1917700" y="2927350"/>
          <p14:tracePt t="77738" x="1708150" y="2940050"/>
          <p14:tracePt t="77771" x="1524000" y="3022600"/>
          <p14:tracePt t="77788" x="1479550" y="3048000"/>
          <p14:tracePt t="77805" x="1454150" y="3079750"/>
          <p14:tracePt t="77821" x="1422400" y="3117850"/>
          <p14:tracePt t="77838" x="1409700" y="3149600"/>
          <p14:tracePt t="77855" x="1403350" y="3206750"/>
          <p14:tracePt t="77871" x="1403350" y="3238500"/>
          <p14:tracePt t="77888" x="1403350" y="3263900"/>
          <p14:tracePt t="77905" x="1403350" y="3276600"/>
          <p14:tracePt t="77921" x="1403350" y="3282950"/>
          <p14:tracePt t="77938" x="1422400" y="3263900"/>
          <p14:tracePt t="77955" x="1441450" y="3238500"/>
          <p14:tracePt t="77972" x="1581150" y="3092450"/>
          <p14:tracePt t="77988" x="1701800" y="2965450"/>
          <p14:tracePt t="78005" x="1822450" y="2870200"/>
          <p14:tracePt t="78021" x="1981200" y="2774950"/>
          <p14:tracePt t="78038" x="2127250" y="2749550"/>
          <p14:tracePt t="78055" x="2266950" y="2755900"/>
          <p14:tracePt t="78071" x="2451100" y="2825750"/>
          <p14:tracePt t="78088" x="2546350" y="2870200"/>
          <p14:tracePt t="78104" x="2628900" y="2933700"/>
          <p14:tracePt t="78121" x="2667000" y="2965450"/>
          <p14:tracePt t="78138" x="2686050" y="2990850"/>
          <p14:tracePt t="78155" x="2686050" y="3022600"/>
          <p14:tracePt t="78171" x="2686050" y="3035300"/>
          <p14:tracePt t="78188" x="2686050" y="3048000"/>
          <p14:tracePt t="78397" x="2711450" y="3028950"/>
          <p14:tracePt t="78404" x="2730500" y="3003550"/>
          <p14:tracePt t="78411" x="2762250" y="2978150"/>
          <p14:tracePt t="78421" x="2781300" y="2971800"/>
          <p14:tracePt t="78438" x="2838450" y="2946400"/>
          <p14:tracePt t="78455" x="2952750" y="2959100"/>
          <p14:tracePt t="78471" x="3054350" y="3003550"/>
          <p14:tracePt t="78488" x="3194050" y="3092450"/>
          <p14:tracePt t="78505" x="3263900" y="3149600"/>
          <p14:tracePt t="78522" x="3371850" y="3257550"/>
          <p14:tracePt t="78538" x="3397250" y="3302000"/>
          <p14:tracePt t="78555" x="3416300" y="3346450"/>
          <p14:tracePt t="78571" x="3416300" y="3384550"/>
          <p14:tracePt t="78588" x="3409950" y="3397250"/>
          <p14:tracePt t="78605" x="3390900" y="3416300"/>
          <p14:tracePt t="78621" x="3359150" y="3429000"/>
          <p14:tracePt t="78638" x="3327400" y="3429000"/>
          <p14:tracePt t="78655" x="3257550" y="3397250"/>
          <p14:tracePt t="78671" x="3162300" y="3340100"/>
          <p14:tracePt t="78688" x="3054350" y="3257550"/>
          <p14:tracePt t="78705" x="2870200" y="3130550"/>
          <p14:tracePt t="78721" x="2762250" y="3054350"/>
          <p14:tracePt t="78738" x="2559050" y="2914650"/>
          <p14:tracePt t="78755" x="2406650" y="2844800"/>
          <p14:tracePt t="78771" x="2247900" y="2787650"/>
          <p14:tracePt t="78773" x="2171700" y="2762250"/>
          <p14:tracePt t="78788" x="2006600" y="2749550"/>
          <p14:tracePt t="78805" x="1841500" y="2781300"/>
          <p14:tracePt t="78821" x="1651000" y="2863850"/>
          <p14:tracePt t="78838" x="1555750" y="2927350"/>
          <p14:tracePt t="78855" x="1447800" y="3054350"/>
          <p14:tracePt t="78871" x="1365250" y="3181350"/>
          <p14:tracePt t="78888" x="1320800" y="3308350"/>
          <p14:tracePt t="78905" x="1308100" y="3435350"/>
          <p14:tracePt t="78922" x="1308100" y="3556000"/>
          <p14:tracePt t="78938" x="1352550" y="3683000"/>
          <p14:tracePt t="78955" x="1397000" y="3752850"/>
          <p14:tracePt t="78971" x="1460500" y="3797300"/>
          <p14:tracePt t="78988" x="1498600" y="3803650"/>
          <p14:tracePt t="79005" x="1568450" y="3778250"/>
          <p14:tracePt t="79022" x="1631950" y="3727450"/>
          <p14:tracePt t="79038" x="1708150" y="3657600"/>
          <p14:tracePt t="79055" x="1885950" y="3498850"/>
          <p14:tracePt t="79071" x="2038350" y="3359150"/>
          <p14:tracePt t="79088" x="2209800" y="3213100"/>
          <p14:tracePt t="79105" x="2508250" y="3079750"/>
          <p14:tracePt t="79121" x="2673350" y="3041650"/>
          <p14:tracePt t="79138" x="2857500" y="3041650"/>
          <p14:tracePt t="79155" x="2978150" y="3073400"/>
          <p14:tracePt t="79171" x="3111500" y="3162300"/>
          <p14:tracePt t="79188" x="3168650" y="3232150"/>
          <p14:tracePt t="79205" x="3200400" y="3295650"/>
          <p14:tracePt t="79221" x="3232150" y="3359150"/>
          <p14:tracePt t="79238" x="3238500" y="3397250"/>
          <p14:tracePt t="79255" x="3244850" y="3409950"/>
          <p14:tracePt t="79272" x="3244850" y="3416300"/>
          <p14:tracePt t="81965" x="3244850" y="3409950"/>
          <p14:tracePt t="81972" x="3251200" y="3409950"/>
          <p14:tracePt t="81979" x="3251200" y="3403600"/>
          <p14:tracePt t="81992" x="3251200" y="3397250"/>
          <p14:tracePt t="82005" x="3251200" y="3390900"/>
          <p14:tracePt t="82034" x="3251200" y="3384550"/>
          <p14:tracePt t="82041" x="3251200" y="3371850"/>
          <p14:tracePt t="82071" x="3219450" y="3340100"/>
          <p14:tracePt t="82105" x="3136900" y="3282950"/>
          <p14:tracePt t="82138" x="3048000" y="3232150"/>
          <p14:tracePt t="82155" x="2940050" y="3194050"/>
          <p14:tracePt t="82172" x="2863850" y="3168650"/>
          <p14:tracePt t="82188" x="2717800" y="3136900"/>
          <p14:tracePt t="82205" x="2635250" y="3117850"/>
          <p14:tracePt t="82221" x="2546350" y="3092450"/>
          <p14:tracePt t="82238" x="2413000" y="3067050"/>
          <p14:tracePt t="82255" x="2324100" y="3048000"/>
          <p14:tracePt t="82272" x="2209800" y="3041650"/>
          <p14:tracePt t="82288" x="2146300" y="3028950"/>
          <p14:tracePt t="82305" x="2076450" y="3028950"/>
          <p14:tracePt t="82322" x="1987550" y="3035300"/>
          <p14:tracePt t="82338" x="1936750" y="3041650"/>
          <p14:tracePt t="82355" x="1873250" y="3060700"/>
          <p14:tracePt t="82372" x="1841500" y="3067050"/>
          <p14:tracePt t="82388" x="1816100" y="3086100"/>
          <p14:tracePt t="82405" x="1797050" y="3098800"/>
          <p14:tracePt t="82422" x="1790700" y="3111500"/>
          <p14:tracePt t="82438" x="1784350" y="3130550"/>
          <p14:tracePt t="82455" x="1778000" y="3143250"/>
          <p14:tracePt t="82472" x="1778000" y="3168650"/>
          <p14:tracePt t="82488" x="1797050" y="3187700"/>
          <p14:tracePt t="82505" x="1822450" y="3213100"/>
          <p14:tracePt t="82521" x="1943100" y="3263900"/>
          <p14:tracePt t="82538" x="2025650" y="3302000"/>
          <p14:tracePt t="82555" x="2171700" y="3359150"/>
          <p14:tracePt t="82571" x="2286000" y="3403600"/>
          <p14:tracePt t="82588" x="2406650" y="3448050"/>
          <p14:tracePt t="82605" x="2578100" y="3505200"/>
          <p14:tracePt t="82622" x="2686050" y="3517900"/>
          <p14:tracePt t="82638" x="2806700" y="3517900"/>
          <p14:tracePt t="82655" x="2990850" y="3473450"/>
          <p14:tracePt t="82672" x="3098800" y="3441700"/>
          <p14:tracePt t="82688" x="3194050" y="3397250"/>
          <p14:tracePt t="82705" x="3289300" y="3340100"/>
          <p14:tracePt t="82722" x="3333750" y="3302000"/>
          <p14:tracePt t="82738" x="3352800" y="3276600"/>
          <p14:tracePt t="82755" x="3365500" y="3263900"/>
          <p14:tracePt t="82771" x="3371850" y="3238500"/>
          <p14:tracePt t="82788" x="3371850" y="3219450"/>
          <p14:tracePt t="82805" x="3371850" y="3187700"/>
          <p14:tracePt t="82822" x="3340100" y="3136900"/>
          <p14:tracePt t="82838" x="3289300" y="3079750"/>
          <p14:tracePt t="82855" x="3219450" y="3022600"/>
          <p14:tracePt t="82872" x="3086100" y="2933700"/>
          <p14:tracePt t="82888" x="2978150" y="2895600"/>
          <p14:tracePt t="82905" x="2806700" y="2838450"/>
          <p14:tracePt t="82922" x="2717800" y="2825750"/>
          <p14:tracePt t="82938" x="2546350" y="2819400"/>
          <p14:tracePt t="82955" x="2419350" y="2825750"/>
          <p14:tracePt t="82972" x="2305050" y="2851150"/>
          <p14:tracePt t="82988" x="2184400" y="2876550"/>
          <p14:tracePt t="83005" x="2101850" y="2901950"/>
          <p14:tracePt t="83021" x="2006600" y="2940050"/>
          <p14:tracePt t="83038" x="1968500" y="2959100"/>
          <p14:tracePt t="83055" x="1930400" y="2971800"/>
          <p14:tracePt t="83072" x="1911350" y="2990850"/>
          <p14:tracePt t="83089" x="1892300" y="3009900"/>
          <p14:tracePt t="83105" x="1860550" y="3048000"/>
          <p14:tracePt t="83122" x="1847850" y="3086100"/>
          <p14:tracePt t="83138" x="1841500" y="3117850"/>
          <p14:tracePt t="83155" x="1841500" y="3162300"/>
          <p14:tracePt t="83172" x="1860550" y="3200400"/>
          <p14:tracePt t="83189" x="1911350" y="3263900"/>
          <p14:tracePt t="83205" x="1974850" y="3314700"/>
          <p14:tracePt t="83222" x="2063750" y="3371850"/>
          <p14:tracePt t="83238" x="2216150" y="3473450"/>
          <p14:tracePt t="83255" x="2343150" y="3536950"/>
          <p14:tracePt t="83271" x="2495550" y="3600450"/>
          <p14:tracePt t="83289" x="2692400" y="3663950"/>
          <p14:tracePt t="83305" x="2787650" y="3689350"/>
          <p14:tracePt t="83322" x="2927350" y="3695700"/>
          <p14:tracePt t="83338" x="3022600" y="3695700"/>
          <p14:tracePt t="83355" x="3124200" y="3670300"/>
          <p14:tracePt t="83372" x="3232150" y="3625850"/>
          <p14:tracePt t="83389" x="3270250" y="3600450"/>
          <p14:tracePt t="83405" x="3289300" y="3562350"/>
          <p14:tracePt t="83422" x="3302000" y="3530600"/>
          <p14:tracePt t="83438" x="3302000" y="3486150"/>
          <p14:tracePt t="83455" x="3302000" y="3435350"/>
          <p14:tracePt t="83472" x="3282950" y="3384550"/>
          <p14:tracePt t="83488" x="3244850" y="3295650"/>
          <p14:tracePt t="83505" x="3181350" y="3232150"/>
          <p14:tracePt t="83522" x="3048000" y="3111500"/>
          <p14:tracePt t="83538" x="2952750" y="3041650"/>
          <p14:tracePt t="83555" x="2863850" y="2978150"/>
          <p14:tracePt t="83571" x="2736850" y="2908300"/>
          <p14:tracePt t="83588" x="2622550" y="2876550"/>
          <p14:tracePt t="83605" x="2501900" y="2870200"/>
          <p14:tracePt t="83622" x="2330450" y="2870200"/>
          <p14:tracePt t="83638" x="2241550" y="2882900"/>
          <p14:tracePt t="83655" x="2114550" y="2927350"/>
          <p14:tracePt t="83672" x="2032000" y="2959100"/>
          <p14:tracePt t="83689" x="1981200" y="2978150"/>
          <p14:tracePt t="83705" x="1930400" y="2997200"/>
          <p14:tracePt t="83722" x="1917700" y="2997200"/>
          <p14:tracePt t="83738" x="1905000" y="2997200"/>
          <p14:tracePt t="83772" x="1905000" y="3003550"/>
          <p14:tracePt t="84588" x="1866900" y="3003550"/>
          <p14:tracePt t="84594" x="1822450" y="3009900"/>
          <p14:tracePt t="84605" x="1778000" y="3016250"/>
          <p14:tracePt t="84622" x="1638300" y="3086100"/>
          <p14:tracePt t="84638" x="1543050" y="3149600"/>
          <p14:tracePt t="84655" x="1447800" y="3225800"/>
          <p14:tracePt t="84672" x="1352550" y="3314700"/>
          <p14:tracePt t="84705" x="1320800" y="3371850"/>
          <p14:tracePt t="84739" x="1333500" y="3422650"/>
          <p14:tracePt t="84772" x="1435100" y="3498850"/>
          <p14:tracePt t="84788" x="1517650" y="3530600"/>
          <p14:tracePt t="84805" x="1651000" y="3543300"/>
          <p14:tracePt t="84822" x="1727200" y="3543300"/>
          <p14:tracePt t="84838" x="1885950" y="3505200"/>
          <p14:tracePt t="84855" x="1974850" y="3473450"/>
          <p14:tracePt t="84872" x="2076450" y="3435350"/>
          <p14:tracePt t="84889" x="2203450" y="3346450"/>
          <p14:tracePt t="84905" x="2279650" y="3289300"/>
          <p14:tracePt t="84922" x="2374900" y="3206750"/>
          <p14:tracePt t="84939" x="2419350" y="3168650"/>
          <p14:tracePt t="84955" x="2438400" y="3143250"/>
          <p14:tracePt t="84972" x="2457450" y="3136900"/>
          <p14:tracePt t="85033" x="2463800" y="3136900"/>
          <p14:tracePt t="85061" x="2438400" y="3136900"/>
          <p14:tracePt t="85068" x="2432050" y="3136900"/>
          <p14:tracePt t="85074" x="2406650" y="3130550"/>
          <p14:tracePt t="85088" x="2336800" y="3124200"/>
          <p14:tracePt t="85105" x="2260600" y="3117850"/>
          <p14:tracePt t="85122" x="2165350" y="3098800"/>
          <p14:tracePt t="85138" x="2012950" y="3098800"/>
          <p14:tracePt t="85155" x="1924050" y="3086100"/>
          <p14:tracePt t="85172" x="1866900" y="3079750"/>
          <p14:tracePt t="85189" x="1816100" y="3067050"/>
          <p14:tracePt t="85205" x="1803400" y="3067050"/>
          <p14:tracePt t="85849" x="1784350" y="3067050"/>
          <p14:tracePt t="85857" x="1758950" y="3067050"/>
          <p14:tracePt t="85864" x="1727200" y="3073400"/>
          <p14:tracePt t="85872" x="1701800" y="3079750"/>
          <p14:tracePt t="85889" x="1651000" y="3105150"/>
          <p14:tracePt t="85905" x="1600200" y="3124200"/>
          <p14:tracePt t="85922" x="1543050" y="3149600"/>
          <p14:tracePt t="85939" x="1536700" y="3155950"/>
          <p14:tracePt t="85972" x="1530350" y="3162300"/>
          <p14:tracePt t="86010" x="1530350" y="3168650"/>
          <p14:tracePt t="86038" x="1568450" y="3206750"/>
          <p14:tracePt t="86055" x="1600200" y="3238500"/>
          <p14:tracePt t="86072" x="1670050" y="3276600"/>
          <p14:tracePt t="86089" x="1714500" y="3295650"/>
          <p14:tracePt t="86105" x="1765300" y="3308350"/>
          <p14:tracePt t="86122" x="1898650" y="3321050"/>
          <p14:tracePt t="86139" x="2006600" y="3327400"/>
          <p14:tracePt t="86155" x="2146300" y="3327400"/>
          <p14:tracePt t="86172" x="2222500" y="3327400"/>
          <p14:tracePt t="86189" x="2298700" y="3327400"/>
          <p14:tracePt t="86205" x="2419350" y="3308350"/>
          <p14:tracePt t="86222" x="2501900" y="3302000"/>
          <p14:tracePt t="86239" x="2590800" y="3289300"/>
          <p14:tracePt t="86255" x="2622550" y="3276600"/>
          <p14:tracePt t="86272" x="2654300" y="3263900"/>
          <p14:tracePt t="86288" x="2679700" y="3238500"/>
          <p14:tracePt t="86305" x="2692400" y="3225800"/>
          <p14:tracePt t="86322" x="2698750" y="3213100"/>
          <p14:tracePt t="86355" x="2698750" y="3194050"/>
          <p14:tracePt t="86372" x="2698750" y="3168650"/>
          <p14:tracePt t="86388" x="2686050" y="3143250"/>
          <p14:tracePt t="86405" x="2667000" y="3092450"/>
          <p14:tracePt t="86422" x="2654300" y="3060700"/>
          <p14:tracePt t="86439" x="2635250" y="3035300"/>
          <p14:tracePt t="86455" x="2603500" y="2997200"/>
          <p14:tracePt t="86472" x="2565400" y="2971800"/>
          <p14:tracePt t="86488" x="2520950" y="2946400"/>
          <p14:tracePt t="86505" x="2444750" y="2914650"/>
          <p14:tracePt t="86522" x="2393950" y="2901950"/>
          <p14:tracePt t="86538" x="2317750" y="2901950"/>
          <p14:tracePt t="86555" x="2266950" y="2901950"/>
          <p14:tracePt t="86572" x="2209800" y="2921000"/>
          <p14:tracePt t="86589" x="2108200" y="2959100"/>
          <p14:tracePt t="86605" x="2038350" y="2990850"/>
          <p14:tracePt t="86622" x="1943100" y="3022600"/>
          <p14:tracePt t="86639" x="1905000" y="3041650"/>
          <p14:tracePt t="86655" x="1879600" y="3060700"/>
          <p14:tracePt t="86672" x="1854200" y="3079750"/>
          <p14:tracePt t="86689" x="1841500" y="3092450"/>
          <p14:tracePt t="86705" x="1841500" y="3098800"/>
          <p14:tracePt t="86722" x="1835150" y="3111500"/>
          <p14:tracePt t="86738" x="1835150" y="3124200"/>
          <p14:tracePt t="86755" x="1841500" y="3162300"/>
          <p14:tracePt t="86772" x="1847850" y="3194050"/>
          <p14:tracePt t="86788" x="1873250" y="3263900"/>
          <p14:tracePt t="86805" x="1879600" y="3302000"/>
          <p14:tracePt t="86822" x="1911350" y="3346450"/>
          <p14:tracePt t="86838" x="1981200" y="3416300"/>
          <p14:tracePt t="86855" x="2051050" y="3448050"/>
          <p14:tracePt t="86872" x="2152650" y="3479800"/>
          <p14:tracePt t="86889" x="2311400" y="3530600"/>
          <p14:tracePt t="86905" x="2444750" y="3562350"/>
          <p14:tracePt t="86922" x="2628900" y="3587750"/>
          <p14:tracePt t="86939" x="2724150" y="3587750"/>
          <p14:tracePt t="86955" x="2806700" y="3581400"/>
          <p14:tracePt t="86972" x="2844800" y="3568700"/>
          <p14:tracePt t="86989" x="2895600" y="3556000"/>
          <p14:tracePt t="87005" x="2946400" y="3530600"/>
          <p14:tracePt t="87022" x="2978150" y="3517900"/>
          <p14:tracePt t="87039" x="2990850" y="3511550"/>
          <p14:tracePt t="87055" x="3003550" y="3498850"/>
          <p14:tracePt t="87072" x="3009900" y="3492500"/>
          <p14:tracePt t="87088" x="3016250" y="3486150"/>
          <p14:tracePt t="87122" x="3022600" y="3486150"/>
          <p14:tracePt t="87157" x="3022600" y="3479800"/>
          <p14:tracePt t="87165" x="3009900" y="3473450"/>
          <p14:tracePt t="87172" x="2997200" y="3460750"/>
          <p14:tracePt t="87189" x="2952750" y="3429000"/>
          <p14:tracePt t="87205" x="2921000" y="3403600"/>
          <p14:tracePt t="87222" x="2870200" y="3371850"/>
          <p14:tracePt t="87239" x="2851150" y="3365500"/>
          <p14:tracePt t="87255" x="2832100" y="3352800"/>
          <p14:tracePt t="87272" x="2825750" y="3352800"/>
          <p14:tracePt t="87520" x="2819400" y="3352800"/>
          <p14:tracePt t="87548" x="2819400" y="3359150"/>
          <p14:tracePt t="87554" x="2819400" y="3365500"/>
          <p14:tracePt t="87569" x="2813050" y="3365500"/>
          <p14:tracePt t="87575" x="2806700" y="3365500"/>
          <p14:tracePt t="87590" x="2800350" y="3365500"/>
          <p14:tracePt t="87610" x="2794000" y="3365500"/>
          <p14:tracePt t="87624" x="2787650" y="3371850"/>
          <p14:tracePt t="87666" x="2787650" y="3378200"/>
          <p14:tracePt t="87707" x="2781300" y="3378200"/>
          <p14:tracePt t="89425" x="2794000" y="3384550"/>
          <p14:tracePt t="89439" x="2800350" y="3384550"/>
          <p14:tracePt t="89446" x="2806700" y="3390900"/>
          <p14:tracePt t="89455" x="2819400" y="3397250"/>
          <p14:tracePt t="89472" x="2838450" y="3416300"/>
          <p14:tracePt t="89488" x="2908300" y="3460750"/>
          <p14:tracePt t="89505" x="2971800" y="3492500"/>
          <p14:tracePt t="89522" x="3079750" y="3530600"/>
          <p14:tracePt t="89555" x="3168650" y="3549650"/>
          <p14:tracePt t="89588" x="3213100" y="3549650"/>
          <p14:tracePt t="89622" x="3219450" y="3549650"/>
          <p14:tracePt t="89871" x="3213100" y="3549650"/>
          <p14:tracePt t="89906" x="3219450" y="3549650"/>
          <p14:tracePt t="91423" x="3219450" y="3556000"/>
          <p14:tracePt t="91444" x="3219450" y="3562350"/>
          <p14:tracePt t="91451" x="3219450" y="3568700"/>
          <p14:tracePt t="91514" x="3219450" y="3575050"/>
          <p14:tracePt t="91521" x="3213100" y="3575050"/>
          <p14:tracePt t="91535" x="3213100" y="3581400"/>
          <p14:tracePt t="91541" x="3206750" y="3581400"/>
          <p14:tracePt t="91572" x="3181350" y="3594100"/>
          <p14:tracePt t="91606" x="3155950" y="3600450"/>
          <p14:tracePt t="91639" x="3048000" y="3619500"/>
          <p14:tracePt t="91656" x="2971800" y="3625850"/>
          <p14:tracePt t="91672" x="2882900" y="3632200"/>
          <p14:tracePt t="91689" x="2774950" y="3632200"/>
          <p14:tracePt t="91706" x="2717800" y="3632200"/>
          <p14:tracePt t="91722" x="2628900" y="3625850"/>
          <p14:tracePt t="91739" x="2565400" y="3619500"/>
          <p14:tracePt t="91755" x="2520950" y="3619500"/>
          <p14:tracePt t="91772" x="2457450" y="3606800"/>
          <p14:tracePt t="91789" x="2425700" y="3600450"/>
          <p14:tracePt t="91805" x="2419350" y="3594100"/>
          <p14:tracePt t="91822" x="2406650" y="3594100"/>
          <p14:tracePt t="91910" x="2406650" y="3587750"/>
          <p14:tracePt t="91938" x="2406650" y="3581400"/>
          <p14:tracePt t="91952" x="2406650" y="3568700"/>
          <p14:tracePt t="91959" x="2413000" y="3562350"/>
          <p14:tracePt t="91972" x="2425700" y="3530600"/>
          <p14:tracePt t="91989" x="2444750" y="3492500"/>
          <p14:tracePt t="92005" x="2476500" y="3454400"/>
          <p14:tracePt t="92022" x="2527300" y="3397250"/>
          <p14:tracePt t="92039" x="2559050" y="3371850"/>
          <p14:tracePt t="92056" x="2603500" y="3352800"/>
          <p14:tracePt t="92072" x="2635250" y="3340100"/>
          <p14:tracePt t="92089" x="2679700" y="3327400"/>
          <p14:tracePt t="92105" x="2762250" y="3321050"/>
          <p14:tracePt t="92122" x="2838450" y="3321050"/>
          <p14:tracePt t="92139" x="2959100" y="3327400"/>
          <p14:tracePt t="92155" x="3016250" y="3327400"/>
          <p14:tracePt t="92172" x="3048000" y="3333750"/>
          <p14:tracePt t="92189" x="3092450" y="3340100"/>
          <p14:tracePt t="92206" x="3117850" y="3352800"/>
          <p14:tracePt t="92222" x="3149600" y="3365500"/>
          <p14:tracePt t="92239" x="3175000" y="3371850"/>
          <p14:tracePt t="92255" x="3200400" y="3390900"/>
          <p14:tracePt t="92272" x="3219450" y="3397250"/>
          <p14:tracePt t="92289" x="3219450" y="3403600"/>
          <p14:tracePt t="92328" x="3225800" y="3403600"/>
          <p14:tracePt t="92376" x="3232150" y="3409950"/>
          <p14:tracePt t="92516" x="3232150" y="3416300"/>
          <p14:tracePt t="92550" x="3232150" y="3422650"/>
          <p14:tracePt t="92557" x="3225800" y="3422650"/>
          <p14:tracePt t="92564" x="3225800" y="3429000"/>
          <p14:tracePt t="92572" x="3219450" y="3429000"/>
          <p14:tracePt t="92589" x="3194050" y="3441700"/>
          <p14:tracePt t="92605" x="3117850" y="3473450"/>
          <p14:tracePt t="92622" x="3028950" y="3498850"/>
          <p14:tracePt t="92639" x="2908300" y="3530600"/>
          <p14:tracePt t="92655" x="2711450" y="3587750"/>
          <p14:tracePt t="92672" x="2584450" y="3632200"/>
          <p14:tracePt t="92689" x="2463800" y="3651250"/>
          <p14:tracePt t="92706" x="2317750" y="3689350"/>
          <p14:tracePt t="92722" x="2260600" y="3702050"/>
          <p14:tracePt t="92739" x="2222500" y="3708400"/>
          <p14:tracePt t="92756" x="2216150" y="3714750"/>
          <p14:tracePt t="94216" x="2216150" y="3721100"/>
          <p14:tracePt t="94307" x="2222500" y="3727450"/>
          <p14:tracePt t="94314" x="2222500" y="3740150"/>
          <p14:tracePt t="94322" x="2228850" y="3740150"/>
          <p14:tracePt t="94339" x="2241550" y="3752850"/>
          <p14:tracePt t="94342" x="2247900" y="3765550"/>
          <p14:tracePt t="94355" x="2266950" y="3784600"/>
          <p14:tracePt t="94373" x="2292350" y="3810000"/>
          <p14:tracePt t="94389" x="2343150" y="3860800"/>
          <p14:tracePt t="94423" x="2444750" y="3956050"/>
          <p14:tracePt t="94456" x="2584450" y="4083050"/>
          <p14:tracePt t="94489" x="2667000" y="4165600"/>
          <p14:tracePt t="94506" x="2679700" y="4178300"/>
          <p14:tracePt t="94522" x="2686050" y="4184650"/>
          <p14:tracePt t="94564" x="2692400" y="4178300"/>
          <p14:tracePt t="94572" x="2692400" y="4165600"/>
          <p14:tracePt t="94589" x="2692400" y="4133850"/>
          <p14:tracePt t="94605" x="2692400" y="4083050"/>
          <p14:tracePt t="94622" x="2692400" y="4006850"/>
          <p14:tracePt t="94639" x="2698750" y="3943350"/>
          <p14:tracePt t="94656" x="2711450" y="3848100"/>
          <p14:tracePt t="94672" x="2736850" y="3759200"/>
          <p14:tracePt t="94689" x="2781300" y="3676650"/>
          <p14:tracePt t="94706" x="2895600" y="3530600"/>
          <p14:tracePt t="94722" x="2990850" y="3448050"/>
          <p14:tracePt t="94739" x="3111500" y="3365500"/>
          <p14:tracePt t="94756" x="3162300" y="3340100"/>
          <p14:tracePt t="94772" x="3263900" y="3346450"/>
          <p14:tracePt t="94789" x="3340100" y="3384550"/>
          <p14:tracePt t="94806" x="3441700" y="3441700"/>
          <p14:tracePt t="94822" x="3581400" y="3543300"/>
          <p14:tracePt t="94839" x="3638550" y="3613150"/>
          <p14:tracePt t="94841" x="3657600" y="3644900"/>
          <p14:tracePt t="94856" x="3695700" y="3727450"/>
          <p14:tracePt t="94872" x="3721100" y="3829050"/>
          <p14:tracePt t="94889" x="3721100" y="3898900"/>
          <p14:tracePt t="94906" x="3708400" y="3968750"/>
          <p14:tracePt t="94922" x="3683000" y="4006850"/>
          <p14:tracePt t="94939" x="3632200" y="4038600"/>
          <p14:tracePt t="94956" x="3562350" y="4064000"/>
          <p14:tracePt t="94972" x="3460750" y="4083050"/>
          <p14:tracePt t="94989" x="3289300" y="4083050"/>
          <p14:tracePt t="95006" x="3181350" y="4076700"/>
          <p14:tracePt t="95023" x="2997200" y="4032250"/>
          <p14:tracePt t="95039" x="2882900" y="3994150"/>
          <p14:tracePt t="95056" x="2781300" y="3956050"/>
          <p14:tracePt t="95072" x="2679700" y="3892550"/>
          <p14:tracePt t="95089" x="2628900" y="3835400"/>
          <p14:tracePt t="95106" x="2590800" y="3759200"/>
          <p14:tracePt t="95122" x="2578100" y="3727450"/>
          <p14:tracePt t="95139" x="2571750" y="3702050"/>
          <p14:tracePt t="95155" x="2571750" y="3676650"/>
          <p14:tracePt t="95172" x="2571750" y="3651250"/>
          <p14:tracePt t="95189" x="2603500" y="3600450"/>
          <p14:tracePt t="95206" x="2616200" y="3568700"/>
          <p14:tracePt t="95723" x="2622550" y="3562350"/>
          <p14:tracePt t="95730" x="2628900" y="3549650"/>
          <p14:tracePt t="95739" x="2641600" y="3543300"/>
          <p14:tracePt t="95756" x="2673350" y="3517900"/>
          <p14:tracePt t="95772" x="2724150" y="3479800"/>
          <p14:tracePt t="95789" x="2774950" y="3460750"/>
          <p14:tracePt t="95806" x="2832100" y="3454400"/>
          <p14:tracePt t="95839" x="2997200" y="3486150"/>
          <p14:tracePt t="95841" x="3035300" y="3505200"/>
          <p14:tracePt t="95873" x="3130550" y="3556000"/>
          <p14:tracePt t="95906" x="3162300" y="3581400"/>
          <p14:tracePt t="95922" x="3168650" y="3581400"/>
          <p14:tracePt t="95956" x="3168650" y="3587750"/>
          <p14:tracePt t="95987" x="3168650" y="3594100"/>
          <p14:tracePt t="96085" x="3162300" y="3594100"/>
          <p14:tracePt t="96092" x="3155950" y="3594100"/>
          <p14:tracePt t="96099" x="3149600" y="3594100"/>
          <p14:tracePt t="96106" x="3136900" y="3594100"/>
          <p14:tracePt t="96122" x="3105150" y="3587750"/>
          <p14:tracePt t="96139" x="3086100" y="3581400"/>
          <p14:tracePt t="96156" x="3041650" y="3568700"/>
          <p14:tracePt t="96173" x="3016250" y="3562350"/>
          <p14:tracePt t="96189" x="2946400" y="3549650"/>
          <p14:tracePt t="96205" x="2901950" y="3543300"/>
          <p14:tracePt t="96222" x="2825750" y="3536950"/>
          <p14:tracePt t="96239" x="2705100" y="3543300"/>
          <p14:tracePt t="96255" x="2628900" y="3556000"/>
          <p14:tracePt t="96272" x="2559050" y="3562350"/>
          <p14:tracePt t="96289" x="2520950" y="3568700"/>
          <p14:tracePt t="96306" x="2482850" y="3575050"/>
          <p14:tracePt t="96322" x="2419350" y="3594100"/>
          <p14:tracePt t="96339" x="2374900" y="3606800"/>
          <p14:tracePt t="96341" x="2355850" y="3613150"/>
          <p14:tracePt t="96356" x="2311400" y="3632200"/>
          <p14:tracePt t="96373" x="2286000" y="3638550"/>
          <p14:tracePt t="96389" x="2260600" y="3651250"/>
          <p14:tracePt t="96406" x="2247900" y="3657600"/>
          <p14:tracePt t="96423" x="2241550" y="3663950"/>
          <p14:tracePt t="96474" x="2235200" y="3663950"/>
          <p14:tracePt t="96482" x="2235200" y="3657600"/>
          <p14:tracePt t="96502" x="2235200" y="3644900"/>
          <p14:tracePt t="96509" x="2228850" y="3632200"/>
          <p14:tracePt t="96523" x="2228850" y="3625850"/>
          <p14:tracePt t="96539" x="2235200" y="3549650"/>
          <p14:tracePt t="96556" x="2260600" y="3492500"/>
          <p14:tracePt t="96572" x="2292350" y="3384550"/>
          <p14:tracePt t="96589" x="2324100" y="3340100"/>
          <p14:tracePt t="96607" x="2368550" y="3308350"/>
          <p14:tracePt t="96622" x="2406650" y="3295650"/>
          <p14:tracePt t="96640" x="2463800" y="3295650"/>
          <p14:tracePt t="96656" x="2559050" y="3333750"/>
          <p14:tracePt t="96672" x="2635250" y="3384550"/>
          <p14:tracePt t="96689" x="2705100" y="3460750"/>
          <p14:tracePt t="96706" x="2743200" y="3498850"/>
          <p14:tracePt t="96722" x="2755900" y="3524250"/>
          <p14:tracePt t="96739" x="2768600" y="3543300"/>
          <p14:tracePt t="96756" x="2768600" y="3556000"/>
          <p14:tracePt t="96772" x="2768600" y="3562350"/>
          <p14:tracePt t="96789" x="2755900" y="3581400"/>
          <p14:tracePt t="96806" x="2736850" y="3594100"/>
          <p14:tracePt t="96822" x="2692400" y="3619500"/>
          <p14:tracePt t="96839" x="2667000" y="3632200"/>
          <p14:tracePt t="96856" x="2635250" y="3638550"/>
          <p14:tracePt t="96872" x="2590800" y="3644900"/>
          <p14:tracePt t="96889" x="2559050" y="3644900"/>
          <p14:tracePt t="96906" x="2527300" y="3644900"/>
          <p14:tracePt t="96923" x="2457450" y="3638550"/>
          <p14:tracePt t="96939" x="2413000" y="3625850"/>
          <p14:tracePt t="96956" x="2374900" y="3619500"/>
          <p14:tracePt t="96972" x="2349500" y="3613150"/>
          <p14:tracePt t="97006" x="2349500" y="3600450"/>
          <p14:tracePt t="97023" x="2343150" y="3581400"/>
          <p14:tracePt t="97039" x="2343150" y="3543300"/>
          <p14:tracePt t="97056" x="2349500" y="3492500"/>
          <p14:tracePt t="97072" x="2362200" y="3448050"/>
          <p14:tracePt t="97089" x="2400300" y="3384550"/>
          <p14:tracePt t="97106" x="2419350" y="3359150"/>
          <p14:tracePt t="97122" x="2451100" y="3346450"/>
          <p14:tracePt t="97139" x="2482850" y="3340100"/>
          <p14:tracePt t="97156" x="2520950" y="3333750"/>
          <p14:tracePt t="97172" x="2571750" y="3321050"/>
          <p14:tracePt t="97189" x="2609850" y="3302000"/>
          <p14:tracePt t="97206" x="2647950" y="3282950"/>
          <p14:tracePt t="97223" x="2673350" y="3270250"/>
          <p14:tracePt t="97239" x="2705100" y="3244850"/>
          <p14:tracePt t="97256" x="2755900" y="3225800"/>
          <p14:tracePt t="97272" x="2825750" y="3206750"/>
          <p14:tracePt t="97289" x="2940050" y="3168650"/>
          <p14:tracePt t="97306" x="3022600" y="3143250"/>
          <p14:tracePt t="97323" x="3168650" y="3117850"/>
          <p14:tracePt t="97339" x="3270250" y="3117850"/>
          <p14:tracePt t="97356" x="3378200" y="3117850"/>
          <p14:tracePt t="97359" x="3435350" y="3124200"/>
          <p14:tracePt t="97372" x="3524250" y="3143250"/>
          <p14:tracePt t="97389" x="3581400" y="3149600"/>
          <p14:tracePt t="97405" x="3613150" y="3162300"/>
          <p14:tracePt t="97422" x="3644900" y="3168650"/>
          <p14:tracePt t="97470" x="3651250" y="3175000"/>
          <p14:tracePt t="97526" x="3651250" y="3181350"/>
          <p14:tracePt t="97567" x="3651250" y="3187700"/>
          <p14:tracePt t="97574" x="3644900" y="3194050"/>
          <p14:tracePt t="97595" x="3638550" y="3194050"/>
          <p14:tracePt t="97630" x="3632200" y="3200400"/>
          <p14:tracePt t="98284" x="3625850" y="3200400"/>
          <p14:tracePt t="98292" x="3619500" y="3200400"/>
          <p14:tracePt t="98332" x="3613150" y="3200400"/>
          <p14:tracePt t="98374" x="3606800" y="3206750"/>
          <p14:tracePt t="98889" x="3600450" y="3219450"/>
          <p14:tracePt t="98896" x="3594100" y="3219450"/>
          <p14:tracePt t="98906" x="3587750" y="3225800"/>
          <p14:tracePt t="98922" x="3581400" y="3225800"/>
          <p14:tracePt t="98939" x="3568700" y="3238500"/>
          <p14:tracePt t="98956" x="3568700" y="3244850"/>
          <p14:tracePt t="98972" x="3562350" y="3244850"/>
          <p14:tracePt t="99006" x="3556000" y="3251200"/>
          <p14:tracePt t="99040" x="3530600" y="3270250"/>
          <p14:tracePt t="99073" x="3486150" y="3295650"/>
          <p14:tracePt t="99089" x="3467100" y="3308350"/>
          <p14:tracePt t="99106" x="3416300" y="3314700"/>
          <p14:tracePt t="99937" x="3429000" y="3308350"/>
          <p14:tracePt t="99944" x="3441700" y="3302000"/>
          <p14:tracePt t="99956" x="3460750" y="3302000"/>
          <p14:tracePt t="99972" x="3536950" y="3302000"/>
          <p14:tracePt t="99990" x="3600450" y="3302000"/>
          <p14:tracePt t="100006" x="3702050" y="3302000"/>
          <p14:tracePt t="100023" x="3835400" y="3327400"/>
          <p14:tracePt t="100040" x="3924300" y="3359150"/>
          <p14:tracePt t="100073" x="4083050" y="3435350"/>
          <p14:tracePt t="100106" x="4235450" y="3505200"/>
          <p14:tracePt t="100139" x="4318000" y="3581400"/>
          <p14:tracePt t="100156" x="4337050" y="3606800"/>
          <p14:tracePt t="100173" x="4362450" y="3638550"/>
          <p14:tracePt t="100189" x="4368800" y="3651250"/>
          <p14:tracePt t="100206" x="4375150" y="3651250"/>
          <p14:tracePt t="100223" x="4375150" y="3657600"/>
          <p14:tracePt t="100257" x="4375150" y="3663950"/>
          <p14:tracePt t="100430" x="4375150" y="3657600"/>
          <p14:tracePt t="100953" x="4375150" y="3663950"/>
          <p14:tracePt t="100973" x="4375150" y="3670300"/>
          <p14:tracePt t="100989" x="4368800" y="3670300"/>
          <p14:tracePt t="100994" x="4362450" y="3676650"/>
          <p14:tracePt t="101008" x="4349750" y="3683000"/>
          <p14:tracePt t="101023" x="4330700" y="3695700"/>
          <p14:tracePt t="101057" x="4235450" y="3740150"/>
          <p14:tracePt t="101089" x="4089400" y="3771900"/>
          <p14:tracePt t="101123" x="3867150" y="3778250"/>
          <p14:tracePt t="101139" x="3765550" y="3778250"/>
          <p14:tracePt t="101156" x="3587750" y="3759200"/>
          <p14:tracePt t="101173" x="3486150" y="3733800"/>
          <p14:tracePt t="101189" x="3378200" y="3721100"/>
          <p14:tracePt t="101206" x="3340100" y="3708400"/>
          <p14:tracePt t="101222" x="3308350" y="3702050"/>
          <p14:tracePt t="101239" x="3270250" y="3689350"/>
          <p14:tracePt t="101256" x="3244850" y="3683000"/>
          <p14:tracePt t="101272" x="3225800" y="3676650"/>
          <p14:tracePt t="101342" x="3225800" y="3670300"/>
          <p14:tracePt t="101377" x="3225800" y="3663950"/>
          <p14:tracePt t="101384" x="3225800" y="3651250"/>
          <p14:tracePt t="101392" x="3225800" y="3644900"/>
          <p14:tracePt t="101406" x="3244850" y="3606800"/>
          <p14:tracePt t="101423" x="3276600" y="3562350"/>
          <p14:tracePt t="101439" x="3333750" y="3479800"/>
          <p14:tracePt t="101456" x="3378200" y="3435350"/>
          <p14:tracePt t="101472" x="3416300" y="3397250"/>
          <p14:tracePt t="101489" x="3505200" y="3365500"/>
          <p14:tracePt t="101506" x="3562350" y="3359150"/>
          <p14:tracePt t="101522" x="3638550" y="3359150"/>
          <p14:tracePt t="101539" x="3746500" y="3397250"/>
          <p14:tracePt t="101556" x="3835400" y="3448050"/>
          <p14:tracePt t="101573" x="3949700" y="3536950"/>
          <p14:tracePt t="101589" x="4019550" y="3587750"/>
          <p14:tracePt t="101606" x="4108450" y="3638550"/>
          <p14:tracePt t="101623" x="4146550" y="3663950"/>
          <p14:tracePt t="101640" x="4159250" y="3670300"/>
          <p14:tracePt t="101656" x="4171950" y="3676650"/>
          <p14:tracePt t="102240" x="4165600" y="3676650"/>
          <p14:tracePt t="102247" x="4159250" y="3676650"/>
          <p14:tracePt t="102256" x="4146550" y="3676650"/>
          <p14:tracePt t="102273" x="4133850" y="3683000"/>
          <p14:tracePt t="102289" x="4089400" y="3689350"/>
          <p14:tracePt t="102306" x="4070350" y="3689350"/>
          <p14:tracePt t="102323" x="4025900" y="3695700"/>
          <p14:tracePt t="102357" x="3956050" y="3689350"/>
          <p14:tracePt t="102359" x="3937000" y="3689350"/>
          <p14:tracePt t="102390" x="3873500" y="3670300"/>
          <p14:tracePt t="102423" x="3803650" y="3657600"/>
          <p14:tracePt t="102439" x="3765550" y="3644900"/>
          <p14:tracePt t="102456" x="3721100" y="3632200"/>
          <p14:tracePt t="102473" x="3695700" y="3625850"/>
          <p14:tracePt t="102489" x="3683000" y="3619500"/>
          <p14:tracePt t="102506" x="3676650" y="3619500"/>
          <p14:tracePt t="102523" x="3670300" y="3619500"/>
          <p14:tracePt t="103515" x="3663950" y="3619500"/>
          <p14:tracePt t="103521" x="3651250" y="3619500"/>
          <p14:tracePt t="103535" x="3638550" y="3625850"/>
          <p14:tracePt t="103543" x="3625850" y="3625850"/>
          <p14:tracePt t="103556" x="3613150" y="3632200"/>
          <p14:tracePt t="103573" x="3600450" y="3638550"/>
          <p14:tracePt t="103590" x="3587750" y="3638550"/>
          <p14:tracePt t="103606" x="3575050" y="3644900"/>
          <p14:tracePt t="103639" x="3562350" y="3644900"/>
          <p14:tracePt t="103673" x="3530600" y="3651250"/>
          <p14:tracePt t="103706" x="3505200" y="3651250"/>
          <p14:tracePt t="103740" x="3498850" y="3651250"/>
          <p14:tracePt t="103758" x="3492500" y="3651250"/>
          <p14:tracePt t="103772" x="3479800" y="3651250"/>
          <p14:tracePt t="103790" x="3435350" y="3644900"/>
          <p14:tracePt t="103806" x="3340100" y="3625850"/>
          <p14:tracePt t="103823" x="3270250" y="3606800"/>
          <p14:tracePt t="103840" x="3213100" y="3594100"/>
          <p14:tracePt t="103856" x="3155950" y="3581400"/>
          <p14:tracePt t="103873" x="3130550" y="3581400"/>
          <p14:tracePt t="103875" x="3124200" y="3581400"/>
          <p14:tracePt t="103890" x="3111500" y="3575050"/>
          <p14:tracePt t="103906" x="3105150" y="3575050"/>
          <p14:tracePt t="103939" x="3105150" y="3568700"/>
          <p14:tracePt t="103967" x="3105150" y="3562350"/>
          <p14:tracePt t="104008" x="3105150" y="3556000"/>
          <p14:tracePt t="104016" x="3111500" y="3543300"/>
          <p14:tracePt t="104023" x="3117850" y="3536950"/>
          <p14:tracePt t="104040" x="3130550" y="3517900"/>
          <p14:tracePt t="104057" x="3168650" y="3486150"/>
          <p14:tracePt t="104073" x="3187700" y="3460750"/>
          <p14:tracePt t="104090" x="3213100" y="3448050"/>
          <p14:tracePt t="104106" x="3257550" y="3429000"/>
          <p14:tracePt t="104123" x="3289300" y="3422650"/>
          <p14:tracePt t="104140" x="3327400" y="3416300"/>
          <p14:tracePt t="104156" x="3378200" y="3409950"/>
          <p14:tracePt t="104173" x="3403600" y="3403600"/>
          <p14:tracePt t="104189" x="3441700" y="3397250"/>
          <p14:tracePt t="104206" x="3448050" y="3397250"/>
          <p14:tracePt t="110037" x="3448050" y="3416300"/>
          <p14:tracePt t="110044" x="3448050" y="3435350"/>
          <p14:tracePt t="110056" x="3448050" y="3441700"/>
          <p14:tracePt t="110073" x="3441700" y="3498850"/>
          <p14:tracePt t="110090" x="3435350" y="3530600"/>
          <p14:tracePt t="110106" x="3435350" y="3575050"/>
          <p14:tracePt t="110123" x="3435350" y="3600450"/>
          <p14:tracePt t="110140" x="3429000" y="3632200"/>
          <p14:tracePt t="110173" x="3422650" y="3695700"/>
          <p14:tracePt t="110207" x="3422650" y="3740150"/>
          <p14:tracePt t="110240" x="3422650" y="3746500"/>
          <p14:tracePt t="110273" x="3429000" y="3746500"/>
          <p14:tracePt t="110378" x="3429000" y="3752850"/>
          <p14:tracePt t="110392" x="3429000" y="3759200"/>
          <p14:tracePt t="110399" x="3429000" y="3765550"/>
          <p14:tracePt t="110427" x="3429000" y="3771900"/>
          <p14:tracePt t="110447" x="3429000" y="3778250"/>
          <p14:tracePt t="110517" x="3429000" y="3771900"/>
          <p14:tracePt t="110531" x="3422650" y="3765550"/>
          <p14:tracePt t="110538" x="3416300" y="37655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533400" y="1447800"/>
            <a:ext cx="678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2400" b="1" i="1">
                <a:solidFill>
                  <a:schemeClr val="bg1"/>
                </a:solidFill>
              </a:rPr>
              <a:t>Dose –response-</a:t>
            </a:r>
            <a:r>
              <a:rPr lang="nb-NO" altLang="en-US" sz="2400">
                <a:solidFill>
                  <a:srgbClr val="FFCC00"/>
                </a:solidFill>
              </a:rPr>
              <a:t> not all relationships are linear.</a:t>
            </a:r>
            <a:endParaRPr lang="en-US" altLang="en-US" sz="2400" b="1" i="1">
              <a:solidFill>
                <a:srgbClr val="FFCC00"/>
              </a:solidFill>
            </a:endParaRPr>
          </a:p>
        </p:txBody>
      </p:sp>
      <p:sp>
        <p:nvSpPr>
          <p:cNvPr id="9219" name="Rectangle 3"/>
          <p:cNvSpPr>
            <a:spLocks noGrp="1" noChangeArrowheads="1"/>
          </p:cNvSpPr>
          <p:nvPr>
            <p:ph type="title"/>
          </p:nvPr>
        </p:nvSpPr>
        <p:spPr>
          <a:noFill/>
        </p:spPr>
        <p:txBody>
          <a:bodyPr/>
          <a:lstStyle/>
          <a:p>
            <a:pPr eaLnBrk="1" hangingPunct="1"/>
            <a:r>
              <a:rPr lang="nb-NO" altLang="en-US" b="1" i="1" smtClean="0">
                <a:solidFill>
                  <a:srgbClr val="FFCC00"/>
                </a:solidFill>
              </a:rPr>
              <a:t>Causality</a:t>
            </a:r>
            <a:endParaRPr lang="en-US" altLang="en-US" b="1" i="1" smtClean="0">
              <a:solidFill>
                <a:srgbClr val="FFCC00"/>
              </a:solidFill>
            </a:endParaRPr>
          </a:p>
        </p:txBody>
      </p:sp>
      <p:sp>
        <p:nvSpPr>
          <p:cNvPr id="20484" name="Text Box 4"/>
          <p:cNvSpPr txBox="1">
            <a:spLocks noChangeArrowheads="1"/>
          </p:cNvSpPr>
          <p:nvPr/>
        </p:nvSpPr>
        <p:spPr bwMode="auto">
          <a:xfrm>
            <a:off x="1981200" y="54864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400" b="1" i="1">
                <a:solidFill>
                  <a:schemeClr val="bg1"/>
                </a:solidFill>
              </a:rPr>
              <a:t>Concentration or intake of nutrient</a:t>
            </a:r>
            <a:endParaRPr lang="en-US" altLang="en-US" sz="2400" b="1" i="1">
              <a:solidFill>
                <a:schemeClr val="bg1"/>
              </a:solidFill>
            </a:endParaRPr>
          </a:p>
        </p:txBody>
      </p:sp>
      <p:sp>
        <p:nvSpPr>
          <p:cNvPr id="20485" name="Line 5"/>
          <p:cNvSpPr>
            <a:spLocks noChangeShapeType="1"/>
          </p:cNvSpPr>
          <p:nvPr/>
        </p:nvSpPr>
        <p:spPr bwMode="auto">
          <a:xfrm>
            <a:off x="1295400" y="5715000"/>
            <a:ext cx="7620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6" name="Line 6"/>
          <p:cNvSpPr>
            <a:spLocks noChangeShapeType="1"/>
          </p:cNvSpPr>
          <p:nvPr/>
        </p:nvSpPr>
        <p:spPr bwMode="auto">
          <a:xfrm>
            <a:off x="7315200" y="5715000"/>
            <a:ext cx="7620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7" name="Line 7"/>
          <p:cNvSpPr>
            <a:spLocks noChangeShapeType="1"/>
          </p:cNvSpPr>
          <p:nvPr/>
        </p:nvSpPr>
        <p:spPr bwMode="auto">
          <a:xfrm>
            <a:off x="1676400" y="5087938"/>
            <a:ext cx="6477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488" name="Object 8"/>
          <p:cNvGraphicFramePr>
            <a:graphicFrameLocks noChangeAspect="1"/>
          </p:cNvGraphicFramePr>
          <p:nvPr>
            <p:ph idx="1"/>
          </p:nvPr>
        </p:nvGraphicFramePr>
        <p:xfrm>
          <a:off x="1905000" y="2725738"/>
          <a:ext cx="5391150" cy="2362200"/>
        </p:xfrm>
        <a:graphic>
          <a:graphicData uri="http://schemas.openxmlformats.org/presentationml/2006/ole">
            <mc:AlternateContent xmlns:mc="http://schemas.openxmlformats.org/markup-compatibility/2006">
              <mc:Choice xmlns:v="urn:schemas-microsoft-com:vml" Requires="v">
                <p:oleObj spid="_x0000_s9235" name="Bitmap Image" r:id="rId7" imgW="5390476" imgH="2133898" progId="Paint.Picture">
                  <p:embed/>
                </p:oleObj>
              </mc:Choice>
              <mc:Fallback>
                <p:oleObj name="Bitmap Image" r:id="rId7" imgW="5390476" imgH="2133898" progId="Paint.Picture">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2725738"/>
                        <a:ext cx="53911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9" name="Text Box 9"/>
          <p:cNvSpPr txBox="1">
            <a:spLocks noChangeArrowheads="1"/>
          </p:cNvSpPr>
          <p:nvPr/>
        </p:nvSpPr>
        <p:spPr bwMode="auto">
          <a:xfrm rot="-2967891">
            <a:off x="2165350" y="27051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rgbClr val="FFCC00"/>
                </a:solidFill>
              </a:rPr>
              <a:t>Marginal</a:t>
            </a:r>
            <a:endParaRPr lang="en-US" altLang="en-US" sz="2400" b="1" i="1">
              <a:solidFill>
                <a:srgbClr val="FFCC00"/>
              </a:solidFill>
            </a:endParaRPr>
          </a:p>
        </p:txBody>
      </p:sp>
      <p:sp>
        <p:nvSpPr>
          <p:cNvPr id="20490" name="Text Box 10"/>
          <p:cNvSpPr txBox="1">
            <a:spLocks noChangeArrowheads="1"/>
          </p:cNvSpPr>
          <p:nvPr/>
        </p:nvSpPr>
        <p:spPr bwMode="auto">
          <a:xfrm>
            <a:off x="4114800" y="2344738"/>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rgbClr val="FFCC00"/>
                </a:solidFill>
              </a:rPr>
              <a:t>Optimal</a:t>
            </a:r>
            <a:endParaRPr lang="en-US" altLang="en-US" sz="2400" b="1" i="1">
              <a:solidFill>
                <a:srgbClr val="FFCC00"/>
              </a:solidFill>
            </a:endParaRPr>
          </a:p>
        </p:txBody>
      </p:sp>
      <p:sp>
        <p:nvSpPr>
          <p:cNvPr id="20491" name="Text Box 11"/>
          <p:cNvSpPr txBox="1">
            <a:spLocks noChangeArrowheads="1"/>
          </p:cNvSpPr>
          <p:nvPr/>
        </p:nvSpPr>
        <p:spPr bwMode="auto">
          <a:xfrm>
            <a:off x="6400800" y="4402138"/>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rgbClr val="FFCC00"/>
                </a:solidFill>
              </a:rPr>
              <a:t>Toxicity</a:t>
            </a:r>
            <a:endParaRPr lang="en-US" altLang="en-US" sz="2400" b="1" i="1">
              <a:solidFill>
                <a:srgbClr val="FFCC00"/>
              </a:solidFill>
            </a:endParaRPr>
          </a:p>
        </p:txBody>
      </p:sp>
      <p:sp>
        <p:nvSpPr>
          <p:cNvPr id="20492" name="Text Box 12"/>
          <p:cNvSpPr txBox="1">
            <a:spLocks noChangeArrowheads="1"/>
          </p:cNvSpPr>
          <p:nvPr/>
        </p:nvSpPr>
        <p:spPr bwMode="auto">
          <a:xfrm rot="4235416">
            <a:off x="5753100" y="2992438"/>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rgbClr val="FFCC00"/>
                </a:solidFill>
              </a:rPr>
              <a:t>Marginal</a:t>
            </a:r>
            <a:endParaRPr lang="en-US" altLang="en-US" sz="2400" b="1" i="1">
              <a:solidFill>
                <a:srgbClr val="FFCC00"/>
              </a:solidFill>
            </a:endParaRPr>
          </a:p>
        </p:txBody>
      </p:sp>
      <p:sp>
        <p:nvSpPr>
          <p:cNvPr id="20493" name="Line 13"/>
          <p:cNvSpPr>
            <a:spLocks noChangeShapeType="1"/>
          </p:cNvSpPr>
          <p:nvPr/>
        </p:nvSpPr>
        <p:spPr bwMode="auto">
          <a:xfrm flipV="1">
            <a:off x="1676400" y="2573338"/>
            <a:ext cx="0" cy="25146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4"/>
          <p:cNvSpPr>
            <a:spLocks noChangeShapeType="1"/>
          </p:cNvSpPr>
          <p:nvPr/>
        </p:nvSpPr>
        <p:spPr bwMode="auto">
          <a:xfrm>
            <a:off x="1676400" y="2801938"/>
            <a:ext cx="152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Text Box 15"/>
          <p:cNvSpPr txBox="1">
            <a:spLocks noChangeArrowheads="1"/>
          </p:cNvSpPr>
          <p:nvPr/>
        </p:nvSpPr>
        <p:spPr bwMode="auto">
          <a:xfrm>
            <a:off x="838200" y="2565400"/>
            <a:ext cx="833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2000">
                <a:solidFill>
                  <a:schemeClr val="bg1"/>
                </a:solidFill>
              </a:rPr>
              <a:t>100%</a:t>
            </a:r>
            <a:endParaRPr lang="en-GB" altLang="en-US" sz="2000">
              <a:solidFill>
                <a:schemeClr val="bg1"/>
              </a:solidFill>
            </a:endParaRPr>
          </a:p>
        </p:txBody>
      </p:sp>
      <p:sp>
        <p:nvSpPr>
          <p:cNvPr id="20496" name="Text Box 16"/>
          <p:cNvSpPr txBox="1">
            <a:spLocks noChangeArrowheads="1"/>
          </p:cNvSpPr>
          <p:nvPr/>
        </p:nvSpPr>
        <p:spPr bwMode="auto">
          <a:xfrm rot="-5477704">
            <a:off x="30163" y="3392487"/>
            <a:ext cx="1676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chemeClr val="bg1"/>
                </a:solidFill>
              </a:rPr>
              <a:t>Biological Function</a:t>
            </a:r>
            <a:endParaRPr lang="en-GB" altLang="en-US" sz="2400" b="1" i="1">
              <a:solidFill>
                <a:schemeClr val="bg1"/>
              </a:solidFill>
            </a:endParaRPr>
          </a:p>
        </p:txBody>
      </p:sp>
      <p:sp>
        <p:nvSpPr>
          <p:cNvPr id="20497" name="Text Box 17"/>
          <p:cNvSpPr txBox="1">
            <a:spLocks noChangeArrowheads="1"/>
          </p:cNvSpPr>
          <p:nvPr/>
        </p:nvSpPr>
        <p:spPr bwMode="auto">
          <a:xfrm>
            <a:off x="1219200" y="4419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rgbClr val="FFCC00"/>
                </a:solidFill>
              </a:rPr>
              <a:t>Deficiency</a:t>
            </a:r>
            <a:endParaRPr lang="en-US" altLang="en-US" sz="2400" b="1" i="1">
              <a:solidFill>
                <a:srgbClr val="FFCC00"/>
              </a:solidFill>
            </a:endParaRPr>
          </a:p>
        </p:txBody>
      </p:sp>
      <p:sp>
        <p:nvSpPr>
          <p:cNvPr id="20498" name="Text Box 18"/>
          <p:cNvSpPr txBox="1">
            <a:spLocks noChangeArrowheads="1"/>
          </p:cNvSpPr>
          <p:nvPr/>
        </p:nvSpPr>
        <p:spPr bwMode="auto">
          <a:xfrm>
            <a:off x="1949450" y="6096000"/>
            <a:ext cx="719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b-NO" altLang="en-US" sz="1800" i="1">
                <a:solidFill>
                  <a:schemeClr val="bg1"/>
                </a:solidFill>
              </a:rPr>
              <a:t>Figure adapted from W. Willett, nutritional epidemiology 2nd ed. 1998</a:t>
            </a:r>
            <a:endParaRPr lang="en-US" altLang="en-US" sz="1800" i="1">
              <a:solidFill>
                <a:schemeClr val="bg1"/>
              </a:solidFill>
            </a:endParaRP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04238" y="6218238"/>
            <a:ext cx="487362" cy="487362"/>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100625"/>
    </mc:Choice>
    <mc:Fallback>
      <p:transition spd="slow" advTm="100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4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4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49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4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4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4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4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49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20482" grpId="0"/>
      <p:bldP spid="20484" grpId="0"/>
      <p:bldP spid="20489" grpId="0"/>
      <p:bldP spid="20490" grpId="0"/>
      <p:bldP spid="20491" grpId="0"/>
      <p:bldP spid="20492" grpId="0"/>
      <p:bldP spid="20495" grpId="0"/>
      <p:bldP spid="20496" grpId="0"/>
      <p:bldP spid="20497" grpId="0"/>
      <p:bldP spid="20498" grpId="0"/>
    </p:bldLst>
  </p:timing>
  <p:extLst>
    <p:ext uri="{3A86A75C-4F4B-4683-9AE1-C65F6400EC91}">
      <p14:laserTraceLst xmlns:p14="http://schemas.microsoft.com/office/powerpoint/2010/main">
        <p14:tracePtLst>
          <p14:tracePt t="3720" x="3409950" y="3759200"/>
          <p14:tracePt t="3727" x="3403600" y="3746500"/>
          <p14:tracePt t="3734" x="3384550" y="3733800"/>
          <p14:tracePt t="3743" x="3365500" y="3714750"/>
          <p14:tracePt t="3760" x="3321050" y="3663950"/>
          <p14:tracePt t="3776" x="3194050" y="3575050"/>
          <p14:tracePt t="3793" x="3098800" y="3517900"/>
          <p14:tracePt t="3827" x="2882900" y="3371850"/>
          <p14:tracePt t="3860" x="2635250" y="3130550"/>
          <p14:tracePt t="3893" x="2432050" y="2895600"/>
          <p14:tracePt t="3910" x="2387600" y="2813050"/>
          <p14:tracePt t="3926" x="2349500" y="2717800"/>
          <p14:tracePt t="3929" x="2330450" y="2673350"/>
          <p14:tracePt t="3943" x="2317750" y="2565400"/>
          <p14:tracePt t="3960" x="2311400" y="2470150"/>
          <p14:tracePt t="3976" x="2311400" y="2374900"/>
          <p14:tracePt t="3993" x="2330450" y="2235200"/>
          <p14:tracePt t="4010" x="2374900" y="2133600"/>
          <p14:tracePt t="4026" x="2470150" y="1968500"/>
          <p14:tracePt t="4043" x="2546350" y="1892300"/>
          <p14:tracePt t="4060" x="2654300" y="1809750"/>
          <p14:tracePt t="4077" x="2813050" y="1689100"/>
          <p14:tracePt t="4093" x="2914650" y="1625600"/>
          <p14:tracePt t="4109" x="3098800" y="1543050"/>
          <p14:tracePt t="4127" x="3206750" y="1517650"/>
          <p14:tracePt t="4143" x="3314700" y="1498600"/>
          <p14:tracePt t="4435" x="3257550" y="1504950"/>
          <p14:tracePt t="4442" x="3194050" y="1511300"/>
          <p14:tracePt t="4449" x="3117850" y="1530350"/>
          <p14:tracePt t="4459" x="3022600" y="1543050"/>
          <p14:tracePt t="4476" x="2825750" y="1587500"/>
          <p14:tracePt t="4493" x="2470150" y="1676400"/>
          <p14:tracePt t="4510" x="2241550" y="1720850"/>
          <p14:tracePt t="4526" x="1949450" y="1809750"/>
          <p14:tracePt t="4543" x="1797050" y="1866900"/>
          <p14:tracePt t="4560" x="1619250" y="1936750"/>
          <p14:tracePt t="4577" x="1549400" y="1955800"/>
          <p14:tracePt t="4593" x="1473200" y="1974850"/>
          <p14:tracePt t="4610" x="1422400" y="1993900"/>
          <p14:tracePt t="4627" x="1397000" y="2006600"/>
          <p14:tracePt t="4643" x="1365250" y="2019300"/>
          <p14:tracePt t="4660" x="1333500" y="2038350"/>
          <p14:tracePt t="4676" x="1320800" y="2057400"/>
          <p14:tracePt t="4693" x="1301750" y="2076450"/>
          <p14:tracePt t="4709" x="1282700" y="2089150"/>
          <p14:tracePt t="4727" x="1270000" y="2095500"/>
          <p14:tracePt t="4743" x="1263650" y="2101850"/>
          <p14:tracePt t="4760" x="1250950" y="2114550"/>
          <p14:tracePt t="4776" x="1244600" y="2114550"/>
          <p14:tracePt t="4793" x="1244600" y="2127250"/>
          <p14:tracePt t="4810" x="1231900" y="2127250"/>
          <p14:tracePt t="4827" x="1225550" y="2139950"/>
          <p14:tracePt t="4843" x="1212850" y="2139950"/>
          <p14:tracePt t="4860" x="1200150" y="2146300"/>
          <p14:tracePt t="4922" x="1193800" y="2146300"/>
          <p14:tracePt t="4964" x="1193800" y="2139950"/>
          <p14:tracePt t="4971" x="1200150" y="2133600"/>
          <p14:tracePt t="5387" x="1174750" y="2152650"/>
          <p14:tracePt t="5394" x="1123950" y="2197100"/>
          <p14:tracePt t="5401" x="1085850" y="2235200"/>
          <p14:tracePt t="5410" x="1035050" y="2286000"/>
          <p14:tracePt t="5427" x="946150" y="2374900"/>
          <p14:tracePt t="5430" x="914400" y="2432050"/>
          <p14:tracePt t="5443" x="863600" y="2527300"/>
          <p14:tracePt t="5460" x="825500" y="2609850"/>
          <p14:tracePt t="5493" x="787400" y="2698750"/>
          <p14:tracePt t="5526" x="781050" y="2730500"/>
          <p14:tracePt t="5560" x="774700" y="2762250"/>
          <p14:tracePt t="5577" x="774700" y="2774950"/>
          <p14:tracePt t="5593" x="774700" y="2781300"/>
          <p14:tracePt t="5630" x="774700" y="2787650"/>
          <p14:tracePt t="5643" x="774700" y="2794000"/>
          <p14:tracePt t="5660" x="774700" y="2800350"/>
          <p14:tracePt t="5677" x="774700" y="2806700"/>
          <p14:tracePt t="5693" x="774700" y="2825750"/>
          <p14:tracePt t="5710" x="774700" y="2832100"/>
          <p14:tracePt t="5726" x="774700" y="2838450"/>
          <p14:tracePt t="5776" x="781050" y="2832100"/>
          <p14:tracePt t="5790" x="781050" y="2825750"/>
          <p14:tracePt t="5797" x="787400" y="2813050"/>
          <p14:tracePt t="5810" x="793750" y="2800350"/>
          <p14:tracePt t="5826" x="793750" y="2781300"/>
          <p14:tracePt t="5843" x="793750" y="2774950"/>
          <p14:tracePt t="5860" x="793750" y="2755900"/>
          <p14:tracePt t="5877" x="793750" y="2749550"/>
          <p14:tracePt t="5894" x="793750" y="2730500"/>
          <p14:tracePt t="5910" x="793750" y="2711450"/>
          <p14:tracePt t="5927" x="787400" y="2698750"/>
          <p14:tracePt t="5943" x="781050" y="2679700"/>
          <p14:tracePt t="5960" x="781050" y="2660650"/>
          <p14:tracePt t="5976" x="781050" y="2641600"/>
          <p14:tracePt t="5993" x="781050" y="2597150"/>
          <p14:tracePt t="6010" x="800100" y="2527300"/>
          <p14:tracePt t="6026" x="825500" y="2438400"/>
          <p14:tracePt t="6043" x="876300" y="2336800"/>
          <p14:tracePt t="6060" x="927100" y="2260600"/>
          <p14:tracePt t="6076" x="965200" y="2228850"/>
          <p14:tracePt t="6093" x="1009650" y="2190750"/>
          <p14:tracePt t="6110" x="1092200" y="2139950"/>
          <p14:tracePt t="6127" x="1123950" y="2120900"/>
          <p14:tracePt t="6143" x="1162050" y="2101850"/>
          <p14:tracePt t="6160" x="1200150" y="2089150"/>
          <p14:tracePt t="6176" x="1219200" y="2082800"/>
          <p14:tracePt t="6193" x="1238250" y="2076450"/>
          <p14:tracePt t="6210" x="1250950" y="2070100"/>
          <p14:tracePt t="6227" x="1257300" y="2057400"/>
          <p14:tracePt t="6243" x="1270000" y="2051050"/>
          <p14:tracePt t="6312" x="1263650" y="2051050"/>
          <p14:tracePt t="6319" x="1257300" y="2051050"/>
          <p14:tracePt t="6326" x="1250950" y="2051050"/>
          <p14:tracePt t="6343" x="1225550" y="2051050"/>
          <p14:tracePt t="6360" x="1136650" y="2063750"/>
          <p14:tracePt t="6376" x="1054100" y="2095500"/>
          <p14:tracePt t="6393" x="965200" y="2120900"/>
          <p14:tracePt t="6410" x="806450" y="2190750"/>
          <p14:tracePt t="6427" x="730250" y="2222500"/>
          <p14:tracePt t="6429" x="698500" y="2241550"/>
          <p14:tracePt t="6443" x="660400" y="2247900"/>
          <p14:tracePt t="6460" x="641350" y="2260600"/>
          <p14:tracePt t="6477" x="628650" y="2260600"/>
          <p14:tracePt t="6493" x="628650" y="2266950"/>
          <p14:tracePt t="6570" x="622300" y="2266950"/>
          <p14:tracePt t="6611" x="622300" y="2260600"/>
          <p14:tracePt t="6618" x="622300" y="2254250"/>
          <p14:tracePt t="6626" x="622300" y="2247900"/>
          <p14:tracePt t="6643" x="635000" y="2216150"/>
          <p14:tracePt t="6660" x="698500" y="2095500"/>
          <p14:tracePt t="6677" x="749300" y="2000250"/>
          <p14:tracePt t="6693" x="793750" y="1936750"/>
          <p14:tracePt t="6710" x="863600" y="1841500"/>
          <p14:tracePt t="6727" x="920750" y="1784350"/>
          <p14:tracePt t="6743" x="990600" y="1708150"/>
          <p14:tracePt t="6760" x="1028700" y="1663700"/>
          <p14:tracePt t="6777" x="1079500" y="1606550"/>
          <p14:tracePt t="6793" x="1136650" y="1543050"/>
          <p14:tracePt t="6810" x="1174750" y="1511300"/>
          <p14:tracePt t="6826" x="1212850" y="1485900"/>
          <p14:tracePt t="6843" x="1238250" y="1473200"/>
          <p14:tracePt t="6860" x="1250950" y="1460500"/>
          <p14:tracePt t="6876" x="1270000" y="1454150"/>
          <p14:tracePt t="6893" x="1282700" y="1447800"/>
          <p14:tracePt t="6910" x="1308100" y="1441450"/>
          <p14:tracePt t="6927" x="1320800" y="1441450"/>
          <p14:tracePt t="6966" x="1327150" y="1441450"/>
          <p14:tracePt t="7077" x="1327150" y="1447800"/>
          <p14:tracePt t="7091" x="1320800" y="1447800"/>
          <p14:tracePt t="7098" x="1314450" y="1454150"/>
          <p14:tracePt t="7112" x="1308100" y="1460500"/>
          <p14:tracePt t="7126" x="1301750" y="1460500"/>
          <p14:tracePt t="7143" x="1295400" y="1460500"/>
          <p14:tracePt t="7216" x="1289050" y="1466850"/>
          <p14:tracePt t="7223" x="1282700" y="1473200"/>
          <p14:tracePt t="7238" x="1276350" y="1473200"/>
          <p14:tracePt t="7244" x="1263650" y="1485900"/>
          <p14:tracePt t="7260" x="1250950" y="1498600"/>
          <p14:tracePt t="7277" x="1225550" y="1517650"/>
          <p14:tracePt t="7293" x="1162050" y="1593850"/>
          <p14:tracePt t="7310" x="1092200" y="1663700"/>
          <p14:tracePt t="7327" x="952500" y="1809750"/>
          <p14:tracePt t="7343" x="844550" y="1930400"/>
          <p14:tracePt t="7360" x="749300" y="2044700"/>
          <p14:tracePt t="7376" x="666750" y="2165350"/>
          <p14:tracePt t="7393" x="641350" y="2203450"/>
          <p14:tracePt t="7410" x="635000" y="2222500"/>
          <p14:tracePt t="7427" x="628650" y="2222500"/>
          <p14:tracePt t="7558" x="628650" y="2216150"/>
          <p14:tracePt t="7565" x="628650" y="2209800"/>
          <p14:tracePt t="7578" x="628650" y="2203450"/>
          <p14:tracePt t="7593" x="647700" y="2171700"/>
          <p14:tracePt t="7610" x="666750" y="2133600"/>
          <p14:tracePt t="7626" x="717550" y="2057400"/>
          <p14:tracePt t="7643" x="819150" y="1943100"/>
          <p14:tracePt t="7660" x="908050" y="1860550"/>
          <p14:tracePt t="7677" x="1035050" y="1733550"/>
          <p14:tracePt t="7693" x="1111250" y="1663700"/>
          <p14:tracePt t="7710" x="1168400" y="1625600"/>
          <p14:tracePt t="7727" x="1225550" y="1587500"/>
          <p14:tracePt t="7743" x="1231900" y="1574800"/>
          <p14:tracePt t="7760" x="1238250" y="1568450"/>
          <p14:tracePt t="7794" x="1244600" y="1568450"/>
          <p14:tracePt t="7842" x="1244600" y="1574800"/>
          <p14:tracePt t="7869" x="1244600" y="1581150"/>
          <p14:tracePt t="7883" x="1238250" y="1587500"/>
          <p14:tracePt t="7891" x="1231900" y="1600200"/>
          <p14:tracePt t="7898" x="1225550" y="1606550"/>
          <p14:tracePt t="7910" x="1225550" y="1612900"/>
          <p14:tracePt t="7927" x="1193800" y="1651000"/>
          <p14:tracePt t="7943" x="1187450" y="1670050"/>
          <p14:tracePt t="7960" x="1162050" y="1695450"/>
          <p14:tracePt t="7977" x="1149350" y="1720850"/>
          <p14:tracePt t="7993" x="1130300" y="1746250"/>
          <p14:tracePt t="8010" x="1111250" y="1784350"/>
          <p14:tracePt t="8027" x="1098550" y="1809750"/>
          <p14:tracePt t="8043" x="1085850" y="1847850"/>
          <p14:tracePt t="8060" x="1079500" y="1873250"/>
          <p14:tracePt t="8077" x="1079500" y="1879600"/>
          <p14:tracePt t="8093" x="1085850" y="1892300"/>
          <p14:tracePt t="8110" x="1098550" y="1905000"/>
          <p14:tracePt t="8127" x="1130300" y="1911350"/>
          <p14:tracePt t="8143" x="1168400" y="1924050"/>
          <p14:tracePt t="8160" x="1225550" y="1930400"/>
          <p14:tracePt t="8176" x="1327150" y="1930400"/>
          <p14:tracePt t="8193" x="1409700" y="1930400"/>
          <p14:tracePt t="8210" x="1492250" y="1930400"/>
          <p14:tracePt t="8227" x="1568450" y="1924050"/>
          <p14:tracePt t="8243" x="1606550" y="1917700"/>
          <p14:tracePt t="8260" x="1619250" y="1917700"/>
          <p14:tracePt t="8277" x="1625600" y="1917700"/>
          <p14:tracePt t="8310" x="1625600" y="1924050"/>
          <p14:tracePt t="8350" x="1619250" y="1911350"/>
          <p14:tracePt t="8358" x="1612900" y="1905000"/>
          <p14:tracePt t="8364" x="1612900" y="1885950"/>
          <p14:tracePt t="8377" x="1600200" y="1866900"/>
          <p14:tracePt t="8393" x="1581150" y="1790700"/>
          <p14:tracePt t="8410" x="1574800" y="1720850"/>
          <p14:tracePt t="8426" x="1574800" y="1625600"/>
          <p14:tracePt t="8443" x="1619250" y="1479550"/>
          <p14:tracePt t="8460" x="1657350" y="1384300"/>
          <p14:tracePt t="8477" x="1720850" y="1295400"/>
          <p14:tracePt t="8493" x="1771650" y="1225550"/>
          <p14:tracePt t="8510" x="1854200" y="1123950"/>
          <p14:tracePt t="8527" x="1924050" y="1054100"/>
          <p14:tracePt t="8543" x="1987550" y="996950"/>
          <p14:tracePt t="8560" x="2070100" y="933450"/>
          <p14:tracePt t="8577" x="2114550" y="920750"/>
          <p14:tracePt t="8593" x="2159000" y="914400"/>
          <p14:tracePt t="8610" x="2209800" y="920750"/>
          <p14:tracePt t="8627" x="2241550" y="939800"/>
          <p14:tracePt t="8643" x="2292350" y="977900"/>
          <p14:tracePt t="8660" x="2305050" y="996950"/>
          <p14:tracePt t="8677" x="2317750" y="1016000"/>
          <p14:tracePt t="8693" x="2317750" y="1028700"/>
          <p14:tracePt t="8782" x="2317750" y="1035050"/>
          <p14:tracePt t="8865" x="2317750" y="1041400"/>
          <p14:tracePt t="10630" x="2324100" y="1041400"/>
          <p14:tracePt t="10638" x="2330450" y="1047750"/>
          <p14:tracePt t="10645" x="2343150" y="1047750"/>
          <p14:tracePt t="10660" x="2355850" y="1054100"/>
          <p14:tracePt t="10677" x="2381250" y="1066800"/>
          <p14:tracePt t="10693" x="2432050" y="1079500"/>
          <p14:tracePt t="10710" x="2463800" y="1092200"/>
          <p14:tracePt t="10744" x="2647950" y="1136650"/>
          <p14:tracePt t="10777" x="2908300" y="1149350"/>
          <p14:tracePt t="10810" x="3111500" y="1162050"/>
          <p14:tracePt t="10827" x="3282950" y="1162050"/>
          <p14:tracePt t="10844" x="3390900" y="1162050"/>
          <p14:tracePt t="10860" x="3568700" y="1162050"/>
          <p14:tracePt t="10877" x="3721100" y="1174750"/>
          <p14:tracePt t="10893" x="3873500" y="1200150"/>
          <p14:tracePt t="10910" x="4064000" y="1231900"/>
          <p14:tracePt t="10927" x="4197350" y="1276350"/>
          <p14:tracePt t="10943" x="4356100" y="1339850"/>
          <p14:tracePt t="10960" x="4425950" y="1358900"/>
          <p14:tracePt t="10977" x="4470400" y="1371600"/>
          <p14:tracePt t="10994" x="4502150" y="1377950"/>
          <p14:tracePt t="11010" x="4502150" y="1384300"/>
          <p14:tracePt t="11026" x="4508500" y="1384300"/>
          <p14:tracePt t="11043" x="4514850" y="1384300"/>
          <p14:tracePt t="11077" x="4508500" y="1377950"/>
          <p14:tracePt t="11094" x="4457700" y="1352550"/>
          <p14:tracePt t="11110" x="4286250" y="1282700"/>
          <p14:tracePt t="11127" x="4133850" y="1238250"/>
          <p14:tracePt t="11144" x="3930650" y="1231900"/>
          <p14:tracePt t="11160" x="3562350" y="1250950"/>
          <p14:tracePt t="11177" x="3289300" y="1301750"/>
          <p14:tracePt t="11193" x="2927350" y="1358900"/>
          <p14:tracePt t="11210" x="2724150" y="1403350"/>
          <p14:tracePt t="11227" x="2520950" y="1454150"/>
          <p14:tracePt t="11243" x="2241550" y="1517650"/>
          <p14:tracePt t="11260" x="2089150" y="1562100"/>
          <p14:tracePt t="11277" x="1917700" y="1625600"/>
          <p14:tracePt t="11294" x="1797050" y="1663700"/>
          <p14:tracePt t="11310" x="1727200" y="1682750"/>
          <p14:tracePt t="11327" x="1657350" y="1720850"/>
          <p14:tracePt t="11344" x="1625600" y="1746250"/>
          <p14:tracePt t="11360" x="1606550" y="1758950"/>
          <p14:tracePt t="11377" x="1593850" y="1765300"/>
          <p14:tracePt t="11394" x="1587500" y="1778000"/>
          <p14:tracePt t="11410" x="1587500" y="1816100"/>
          <p14:tracePt t="11427" x="1587500" y="1854200"/>
          <p14:tracePt t="11444" x="1593850" y="1892300"/>
          <p14:tracePt t="11460" x="1612900" y="1911350"/>
          <p14:tracePt t="11477" x="1638300" y="1930400"/>
          <p14:tracePt t="11493" x="1733550" y="1955800"/>
          <p14:tracePt t="11510" x="1835150" y="1987550"/>
          <p14:tracePt t="11527" x="1936750" y="2006600"/>
          <p14:tracePt t="11544" x="2108200" y="2025650"/>
          <p14:tracePt t="11560" x="2260600" y="2038350"/>
          <p14:tracePt t="11577" x="2482850" y="2032000"/>
          <p14:tracePt t="11594" x="2590800" y="2025650"/>
          <p14:tracePt t="11610" x="2692400" y="2019300"/>
          <p14:tracePt t="11627" x="2870200" y="2000250"/>
          <p14:tracePt t="11644" x="3003550" y="1987550"/>
          <p14:tracePt t="11660" x="3111500" y="1962150"/>
          <p14:tracePt t="11677" x="3251200" y="1924050"/>
          <p14:tracePt t="11694" x="3333750" y="1885950"/>
          <p14:tracePt t="11710" x="3422650" y="1835150"/>
          <p14:tracePt t="11727" x="3448050" y="1828800"/>
          <p14:tracePt t="11743" x="3467100" y="1816100"/>
          <p14:tracePt t="11760" x="3467100" y="1809750"/>
          <p14:tracePt t="11777" x="3467100" y="1803400"/>
          <p14:tracePt t="11793" x="3422650" y="1739900"/>
          <p14:tracePt t="11810" x="3340100" y="1682750"/>
          <p14:tracePt t="11827" x="3200400" y="1587500"/>
          <p14:tracePt t="11844" x="3054350" y="1524000"/>
          <p14:tracePt t="11860" x="2882900" y="1479550"/>
          <p14:tracePt t="11877" x="2616200" y="1428750"/>
          <p14:tracePt t="11894" x="2432050" y="1409700"/>
          <p14:tracePt t="11910" x="2190750" y="1403350"/>
          <p14:tracePt t="11927" x="2063750" y="1403350"/>
          <p14:tracePt t="11944" x="1974850" y="1416050"/>
          <p14:tracePt t="11960" x="1879600" y="1428750"/>
          <p14:tracePt t="11977" x="1854200" y="1428750"/>
          <p14:tracePt t="11994" x="1835150" y="1435100"/>
          <p14:tracePt t="12010" x="1822450" y="1441450"/>
          <p14:tracePt t="12027" x="1816100" y="1441450"/>
          <p14:tracePt t="12043" x="1803400" y="1466850"/>
          <p14:tracePt t="12060" x="1790700" y="1485900"/>
          <p14:tracePt t="12077" x="1784350" y="1511300"/>
          <p14:tracePt t="12093" x="1784350" y="1581150"/>
          <p14:tracePt t="12110" x="1784350" y="1619250"/>
          <p14:tracePt t="12127" x="1803400" y="1670050"/>
          <p14:tracePt t="12143" x="1828800" y="1701800"/>
          <p14:tracePt t="12160" x="1854200" y="1733550"/>
          <p14:tracePt t="12177" x="1892300" y="1771650"/>
          <p14:tracePt t="12194" x="1924050" y="1790700"/>
          <p14:tracePt t="12210" x="1987550" y="1803400"/>
          <p14:tracePt t="12227" x="2051050" y="1822450"/>
          <p14:tracePt t="12243" x="2152650" y="1835150"/>
          <p14:tracePt t="12260" x="2355850" y="1854200"/>
          <p14:tracePt t="12277" x="2476500" y="1866900"/>
          <p14:tracePt t="12293" x="2647950" y="1892300"/>
          <p14:tracePt t="12310" x="2781300" y="1898650"/>
          <p14:tracePt t="12327" x="2908300" y="1905000"/>
          <p14:tracePt t="12344" x="3054350" y="1905000"/>
          <p14:tracePt t="12360" x="3136900" y="1917700"/>
          <p14:tracePt t="12377" x="3244850" y="1930400"/>
          <p14:tracePt t="12394" x="3365500" y="1930400"/>
          <p14:tracePt t="12410" x="3441700" y="1917700"/>
          <p14:tracePt t="12427" x="3517900" y="1892300"/>
          <p14:tracePt t="12444" x="3556000" y="1873250"/>
          <p14:tracePt t="12460" x="3581400" y="1854200"/>
          <p14:tracePt t="12477" x="3625850" y="1828800"/>
          <p14:tracePt t="12494" x="3638550" y="1803400"/>
          <p14:tracePt t="12510" x="3657600" y="1784350"/>
          <p14:tracePt t="12527" x="3663950" y="1771650"/>
          <p14:tracePt t="12544" x="3670300" y="1758950"/>
          <p14:tracePt t="12560" x="3670300" y="1746250"/>
          <p14:tracePt t="13015" x="3721100" y="1746250"/>
          <p14:tracePt t="13022" x="3784600" y="1733550"/>
          <p14:tracePt t="13030" x="3860800" y="1733550"/>
          <p14:tracePt t="13044" x="4000500" y="1733550"/>
          <p14:tracePt t="13060" x="4171950" y="1739900"/>
          <p14:tracePt t="13077" x="4330700" y="1746250"/>
          <p14:tracePt t="13094" x="4533900" y="1765300"/>
          <p14:tracePt t="13110" x="4629150" y="1778000"/>
          <p14:tracePt t="13143" x="4787900" y="1790700"/>
          <p14:tracePt t="13177" x="4832350" y="1803400"/>
          <p14:tracePt t="13210" x="4838700" y="1809750"/>
          <p14:tracePt t="13243" x="4819650" y="1809750"/>
          <p14:tracePt t="13260" x="4711700" y="1797050"/>
          <p14:tracePt t="13277" x="4578350" y="1778000"/>
          <p14:tracePt t="13293" x="4286250" y="1765300"/>
          <p14:tracePt t="13310" x="4070350" y="1765300"/>
          <p14:tracePt t="13327" x="3873500" y="1771650"/>
          <p14:tracePt t="13344" x="3568700" y="1771650"/>
          <p14:tracePt t="13360" x="3409950" y="1778000"/>
          <p14:tracePt t="13377" x="3194050" y="1790700"/>
          <p14:tracePt t="13393" x="3086100" y="1809750"/>
          <p14:tracePt t="13410" x="3009900" y="1822450"/>
          <p14:tracePt t="13427" x="2921000" y="1847850"/>
          <p14:tracePt t="13444" x="2870200" y="1860550"/>
          <p14:tracePt t="13460" x="2844800" y="1885950"/>
          <p14:tracePt t="13477" x="2768600" y="1962150"/>
          <p14:tracePt t="13493" x="2724150" y="2025650"/>
          <p14:tracePt t="13510" x="2673350" y="2146300"/>
          <p14:tracePt t="13527" x="2641600" y="2216150"/>
          <p14:tracePt t="13544" x="2597150" y="2355850"/>
          <p14:tracePt t="13560" x="2571750" y="2438400"/>
          <p14:tracePt t="13577" x="2540000" y="2527300"/>
          <p14:tracePt t="13594" x="2508250" y="2616200"/>
          <p14:tracePt t="13610" x="2495550" y="2628900"/>
          <p14:tracePt t="13627" x="2489200" y="2641600"/>
          <p14:tracePt t="13746" x="2489200" y="2628900"/>
          <p14:tracePt t="13760" x="2495550" y="2603500"/>
          <p14:tracePt t="13767" x="2501900" y="2590800"/>
          <p14:tracePt t="13777" x="2514600" y="2546350"/>
          <p14:tracePt t="13794" x="2559050" y="2432050"/>
          <p14:tracePt t="13810" x="2597150" y="2355850"/>
          <p14:tracePt t="13827" x="2628900" y="2292350"/>
          <p14:tracePt t="13843" x="2679700" y="2241550"/>
          <p14:tracePt t="13860" x="2724150" y="2216150"/>
          <p14:tracePt t="13877" x="2768600" y="2190750"/>
          <p14:tracePt t="13894" x="2863850" y="2146300"/>
          <p14:tracePt t="13910" x="2952750" y="2127250"/>
          <p14:tracePt t="13927" x="3155950" y="2101850"/>
          <p14:tracePt t="13944" x="3282950" y="2101850"/>
          <p14:tracePt t="13960" x="3397250" y="2101850"/>
          <p14:tracePt t="13977" x="3492500" y="2108200"/>
          <p14:tracePt t="13994" x="3536950" y="2108200"/>
          <p14:tracePt t="14010" x="3587750" y="2114550"/>
          <p14:tracePt t="14027" x="3638550" y="2127250"/>
          <p14:tracePt t="14044" x="3670300" y="2139950"/>
          <p14:tracePt t="14060" x="3702050" y="2146300"/>
          <p14:tracePt t="14077" x="3721100" y="2159000"/>
          <p14:tracePt t="14093" x="3733800" y="2165350"/>
          <p14:tracePt t="14110" x="3740150" y="2171700"/>
          <p14:tracePt t="14143" x="3740150" y="2178050"/>
          <p14:tracePt t="14177" x="3746500" y="2184400"/>
          <p14:tracePt t="14616" x="3727450" y="2190750"/>
          <p14:tracePt t="14623" x="3670300" y="2197100"/>
          <p14:tracePt t="14630" x="3625850" y="2209800"/>
          <p14:tracePt t="14644" x="3498850" y="2222500"/>
          <p14:tracePt t="14660" x="3314700" y="2241550"/>
          <p14:tracePt t="14677" x="3155950" y="2254250"/>
          <p14:tracePt t="14694" x="2959100" y="2273300"/>
          <p14:tracePt t="14710" x="2863850" y="2279650"/>
          <p14:tracePt t="14743" x="2736850" y="2298700"/>
          <p14:tracePt t="14777" x="2717800" y="2298700"/>
          <p14:tracePt t="14810" x="2717800" y="2292350"/>
          <p14:tracePt t="14827" x="2755900" y="2260600"/>
          <p14:tracePt t="14843" x="2800350" y="2247900"/>
          <p14:tracePt t="14860" x="2959100" y="2165350"/>
          <p14:tracePt t="14877" x="3136900" y="2114550"/>
          <p14:tracePt t="14894" x="3441700" y="2057400"/>
          <p14:tracePt t="14910" x="3670300" y="2032000"/>
          <p14:tracePt t="14927" x="3898900" y="2012950"/>
          <p14:tracePt t="14929" x="4019550" y="2012950"/>
          <p14:tracePt t="14943" x="4229100" y="2006600"/>
          <p14:tracePt t="14960" x="4425950" y="2006600"/>
          <p14:tracePt t="14977" x="4641850" y="2006600"/>
          <p14:tracePt t="14994" x="4737100" y="2006600"/>
          <p14:tracePt t="15011" x="4806950" y="2000250"/>
          <p14:tracePt t="15027" x="4870450" y="1987550"/>
          <p14:tracePt t="15044" x="4889500" y="1987550"/>
          <p14:tracePt t="15060" x="4902200" y="1987550"/>
          <p14:tracePt t="15152" x="4902200" y="1993900"/>
          <p14:tracePt t="15270" x="4902200" y="2000250"/>
          <p14:tracePt t="16159" x="4889500" y="2000250"/>
          <p14:tracePt t="16166" x="4857750" y="2000250"/>
          <p14:tracePt t="16177" x="4813300" y="1981200"/>
          <p14:tracePt t="16194" x="4679950" y="1962150"/>
          <p14:tracePt t="16210" x="4572000" y="1943100"/>
          <p14:tracePt t="16244" x="4254500" y="1873250"/>
          <p14:tracePt t="16277" x="3930650" y="1797050"/>
          <p14:tracePt t="16310" x="3651250" y="1765300"/>
          <p14:tracePt t="16327" x="3543300" y="1765300"/>
          <p14:tracePt t="16344" x="3448050" y="1765300"/>
          <p14:tracePt t="16360" x="3295650" y="1771650"/>
          <p14:tracePt t="16377" x="3200400" y="1778000"/>
          <p14:tracePt t="16394" x="3111500" y="1784350"/>
          <p14:tracePt t="16410" x="2978150" y="1816100"/>
          <p14:tracePt t="16427" x="2908300" y="1841500"/>
          <p14:tracePt t="16430" x="2870200" y="1854200"/>
          <p14:tracePt t="16444" x="2819400" y="1885950"/>
          <p14:tracePt t="16461" x="2762250" y="1911350"/>
          <p14:tracePt t="16477" x="2724150" y="1936750"/>
          <p14:tracePt t="16494" x="2660650" y="1962150"/>
          <p14:tracePt t="16510" x="2609850" y="1974850"/>
          <p14:tracePt t="16527" x="2552700" y="2000250"/>
          <p14:tracePt t="16544" x="2527300" y="2012950"/>
          <p14:tracePt t="16560" x="2514600" y="2012950"/>
          <p14:tracePt t="16577" x="2501900" y="2019300"/>
          <p14:tracePt t="16610" x="2495550" y="2019300"/>
          <p14:tracePt t="16639" x="2489200" y="2019300"/>
          <p14:tracePt t="16688" x="2489200" y="2025650"/>
          <p14:tracePt t="16695" x="2482850" y="2032000"/>
          <p14:tracePt t="16701" x="2482850" y="2038350"/>
          <p14:tracePt t="16710" x="2476500" y="2044700"/>
          <p14:tracePt t="16727" x="2470150" y="2063750"/>
          <p14:tracePt t="16744" x="2457450" y="2108200"/>
          <p14:tracePt t="16760" x="2451100" y="2139950"/>
          <p14:tracePt t="16777" x="2444750" y="2190750"/>
          <p14:tracePt t="16794" x="2444750" y="2209800"/>
          <p14:tracePt t="16810" x="2444750" y="2235200"/>
          <p14:tracePt t="16827" x="2451100" y="2266950"/>
          <p14:tracePt t="16844" x="2463800" y="2279650"/>
          <p14:tracePt t="16860" x="2470150" y="2286000"/>
          <p14:tracePt t="16877" x="2482850" y="2298700"/>
          <p14:tracePt t="16894" x="2495550" y="2298700"/>
          <p14:tracePt t="16910" x="2514600" y="2298700"/>
          <p14:tracePt t="16927" x="2540000" y="2298700"/>
          <p14:tracePt t="16944" x="2578100" y="2292350"/>
          <p14:tracePt t="16960" x="2641600" y="2273300"/>
          <p14:tracePt t="16977" x="2686050" y="2247900"/>
          <p14:tracePt t="16994" x="2755900" y="2203450"/>
          <p14:tracePt t="17010" x="2800350" y="2159000"/>
          <p14:tracePt t="17027" x="2870200" y="2101850"/>
          <p14:tracePt t="17044" x="2984500" y="2000250"/>
          <p14:tracePt t="17060" x="3079750" y="1930400"/>
          <p14:tracePt t="17077" x="3175000" y="1866900"/>
          <p14:tracePt t="17094" x="3308350" y="1797050"/>
          <p14:tracePt t="17110" x="3384550" y="1746250"/>
          <p14:tracePt t="17127" x="3505200" y="1682750"/>
          <p14:tracePt t="17144" x="3606800" y="1651000"/>
          <p14:tracePt t="17160" x="3778250" y="1619250"/>
          <p14:tracePt t="17177" x="3905250" y="1625600"/>
          <p14:tracePt t="17194" x="4025900" y="1644650"/>
          <p14:tracePt t="17210" x="4235450" y="1695450"/>
          <p14:tracePt t="17227" x="4368800" y="1765300"/>
          <p14:tracePt t="17244" x="4495800" y="1828800"/>
          <p14:tracePt t="17260" x="4756150" y="1993900"/>
          <p14:tracePt t="17277" x="4914900" y="2127250"/>
          <p14:tracePt t="17294" x="5111750" y="2305050"/>
          <p14:tracePt t="17310" x="5219700" y="2387600"/>
          <p14:tracePt t="17327" x="5308600" y="2457450"/>
          <p14:tracePt t="17344" x="5327650" y="2476500"/>
          <p14:tracePt t="17360" x="5334000" y="2482850"/>
          <p14:tracePt t="17377" x="5334000" y="2489200"/>
          <p14:tracePt t="17460" x="5327650" y="2489200"/>
          <p14:tracePt t="17467" x="5327650" y="2482850"/>
          <p14:tracePt t="17477" x="5314950" y="2482850"/>
          <p14:tracePt t="17495" x="5283200" y="2463800"/>
          <p14:tracePt t="17511" x="5264150" y="2451100"/>
          <p14:tracePt t="17527" x="5251450" y="2444750"/>
          <p14:tracePt t="17544" x="5238750" y="2432050"/>
          <p14:tracePt t="17561" x="5238750" y="2425700"/>
          <p14:tracePt t="17577" x="5232400" y="2425700"/>
          <p14:tracePt t="17594" x="5213350" y="2419350"/>
          <p14:tracePt t="17611" x="5207000" y="2419350"/>
          <p14:tracePt t="17627" x="5200650" y="2419350"/>
          <p14:tracePt t="17703" x="5194300" y="2419350"/>
          <p14:tracePt t="18445" x="5187950" y="2425700"/>
          <p14:tracePt t="18452" x="5175250" y="2432050"/>
          <p14:tracePt t="18460" x="5156200" y="2451100"/>
          <p14:tracePt t="18477" x="5111750" y="2489200"/>
          <p14:tracePt t="18494" x="5035550" y="2552700"/>
          <p14:tracePt t="18511" x="4997450" y="2584450"/>
          <p14:tracePt t="18527" x="4940300" y="2616200"/>
          <p14:tracePt t="18560" x="4781550" y="2692400"/>
          <p14:tracePt t="18594" x="4533900" y="2794000"/>
          <p14:tracePt t="18627" x="4191000" y="2946400"/>
          <p14:tracePt t="18644" x="4057650" y="3003550"/>
          <p14:tracePt t="18660" x="3867150" y="3086100"/>
          <p14:tracePt t="18677" x="3721100" y="3136900"/>
          <p14:tracePt t="18694" x="3606800" y="3187700"/>
          <p14:tracePt t="18710" x="3486150" y="3257550"/>
          <p14:tracePt t="18727" x="3422650" y="3308350"/>
          <p14:tracePt t="18744" x="3359150" y="3346450"/>
          <p14:tracePt t="18760" x="3282950" y="3429000"/>
          <p14:tracePt t="18777" x="3232150" y="3479800"/>
          <p14:tracePt t="18794" x="3168650" y="3562350"/>
          <p14:tracePt t="18810" x="3136900" y="3613150"/>
          <p14:tracePt t="18827" x="3111500" y="3657600"/>
          <p14:tracePt t="18844" x="3086100" y="3689350"/>
          <p14:tracePt t="18860" x="3073400" y="3714750"/>
          <p14:tracePt t="18877" x="3054350" y="3752850"/>
          <p14:tracePt t="18894" x="3041650" y="3778250"/>
          <p14:tracePt t="18911" x="3028950" y="3790950"/>
          <p14:tracePt t="18946" x="3022600" y="3810000"/>
          <p14:tracePt t="18960" x="3016250" y="3829050"/>
          <p14:tracePt t="18977" x="2997200" y="3879850"/>
          <p14:tracePt t="18994" x="2984500" y="3937000"/>
          <p14:tracePt t="19010" x="2965450" y="4006850"/>
          <p14:tracePt t="19027" x="2952750" y="4044950"/>
          <p14:tracePt t="19044" x="2952750" y="4127500"/>
          <p14:tracePt t="19060" x="2946400" y="4165600"/>
          <p14:tracePt t="19077" x="2946400" y="4241800"/>
          <p14:tracePt t="19094" x="2959100" y="4343400"/>
          <p14:tracePt t="19110" x="2971800" y="4406900"/>
          <p14:tracePt t="19127" x="2990850" y="4451350"/>
          <p14:tracePt t="19144" x="3035300" y="4514850"/>
          <p14:tracePt t="19160" x="3079750" y="4552950"/>
          <p14:tracePt t="19177" x="3206750" y="4641850"/>
          <p14:tracePt t="19194" x="3308350" y="4692650"/>
          <p14:tracePt t="19210" x="3498850" y="4781550"/>
          <p14:tracePt t="19228" x="3632200" y="4826000"/>
          <p14:tracePt t="19244" x="3803650" y="4864100"/>
          <p14:tracePt t="19260" x="4064000" y="4908550"/>
          <p14:tracePt t="19277" x="4235450" y="4933950"/>
          <p14:tracePt t="19294" x="4425950" y="4959350"/>
          <p14:tracePt t="19310" x="4692650" y="4984750"/>
          <p14:tracePt t="19327" x="4883150" y="5010150"/>
          <p14:tracePt t="19344" x="5118100" y="5016500"/>
          <p14:tracePt t="19360" x="5232400" y="5016500"/>
          <p14:tracePt t="19377" x="5334000" y="5010150"/>
          <p14:tracePt t="19394" x="5454650" y="4997450"/>
          <p14:tracePt t="19411" x="5543550" y="4972050"/>
          <p14:tracePt t="19427" x="5638800" y="4895850"/>
          <p14:tracePt t="19444" x="5683250" y="4838700"/>
          <p14:tracePt t="19460" x="5734050" y="4730750"/>
          <p14:tracePt t="19477" x="5753100" y="4660900"/>
          <p14:tracePt t="19494" x="5759450" y="4597400"/>
          <p14:tracePt t="19510" x="5759450" y="4502150"/>
          <p14:tracePt t="19527" x="5759450" y="4445000"/>
          <p14:tracePt t="19544" x="5734050" y="4343400"/>
          <p14:tracePt t="19560" x="5702300" y="4267200"/>
          <p14:tracePt t="19577" x="5676900" y="4197350"/>
          <p14:tracePt t="19594" x="5638800" y="4127500"/>
          <p14:tracePt t="19610" x="5613400" y="4095750"/>
          <p14:tracePt t="19627" x="5568950" y="4057650"/>
          <p14:tracePt t="19644" x="5480050" y="4000500"/>
          <p14:tracePt t="19661" x="5435600" y="3975100"/>
          <p14:tracePt t="19677" x="5321300" y="3917950"/>
          <p14:tracePt t="19694" x="5232400" y="3886200"/>
          <p14:tracePt t="19710" x="5111750" y="3848100"/>
          <p14:tracePt t="19727" x="4927600" y="3822700"/>
          <p14:tracePt t="19744" x="4806950" y="3803650"/>
          <p14:tracePt t="19760" x="4679950" y="3803650"/>
          <p14:tracePt t="19777" x="4521200" y="3803650"/>
          <p14:tracePt t="19794" x="4432300" y="3816350"/>
          <p14:tracePt t="19810" x="4343400" y="3822700"/>
          <p14:tracePt t="19827" x="4305300" y="3829050"/>
          <p14:tracePt t="19844" x="4273550" y="3835400"/>
          <p14:tracePt t="19860" x="4260850" y="3835400"/>
          <p14:tracePt t="20390" x="4216400" y="3848100"/>
          <p14:tracePt t="20397" x="4165600" y="3854450"/>
          <p14:tracePt t="20404" x="4095750" y="3879850"/>
          <p14:tracePt t="20411" x="4038600" y="3905250"/>
          <p14:tracePt t="20428" x="3905250" y="3962400"/>
          <p14:tracePt t="20444" x="3771900" y="4038600"/>
          <p14:tracePt t="20447" x="3714750" y="4070350"/>
          <p14:tracePt t="20461" x="3587750" y="4140200"/>
          <p14:tracePt t="20478" x="3441700" y="4197350"/>
          <p14:tracePt t="20510" x="3168650" y="4318000"/>
          <p14:tracePt t="20544" x="2940050" y="4413250"/>
          <p14:tracePt t="20577" x="2755900" y="4489450"/>
          <p14:tracePt t="20594" x="2705100" y="4521200"/>
          <p14:tracePt t="20610" x="2667000" y="4546600"/>
          <p14:tracePt t="20627" x="2622550" y="4578350"/>
          <p14:tracePt t="20644" x="2603500" y="4591050"/>
          <p14:tracePt t="20661" x="2584450" y="4603750"/>
          <p14:tracePt t="20677" x="2584450" y="4610100"/>
          <p14:tracePt t="20694" x="2578100" y="4610100"/>
          <p14:tracePt t="20710" x="2571750" y="4610100"/>
          <p14:tracePt t="20728" x="2552700" y="4635500"/>
          <p14:tracePt t="20745" x="2514600" y="4679950"/>
          <p14:tracePt t="20760" x="2489200" y="4724400"/>
          <p14:tracePt t="20777" x="2457450" y="4768850"/>
          <p14:tracePt t="20794" x="2419350" y="4832350"/>
          <p14:tracePt t="20811" x="2406650" y="4864100"/>
          <p14:tracePt t="20827" x="2381250" y="4908550"/>
          <p14:tracePt t="20844" x="2343150" y="4972050"/>
          <p14:tracePt t="20860" x="2324100" y="5003800"/>
          <p14:tracePt t="20877" x="2298700" y="5054600"/>
          <p14:tracePt t="20894" x="2292350" y="5073650"/>
          <p14:tracePt t="20911" x="2286000" y="5086350"/>
          <p14:tracePt t="20928" x="2279650" y="5099050"/>
          <p14:tracePt t="20944" x="2279650" y="5105400"/>
          <p14:tracePt t="20969" x="2286000" y="5111750"/>
          <p14:tracePt t="20985" x="2298700" y="5111750"/>
          <p14:tracePt t="20994" x="2305050" y="5111750"/>
          <p14:tracePt t="21011" x="2355850" y="5118100"/>
          <p14:tracePt t="21027" x="2393950" y="5124450"/>
          <p14:tracePt t="21044" x="2463800" y="5137150"/>
          <p14:tracePt t="21060" x="2546350" y="5156200"/>
          <p14:tracePt t="21078" x="2584450" y="5168900"/>
          <p14:tracePt t="21095" x="2647950" y="5187950"/>
          <p14:tracePt t="21111" x="2673350" y="5207000"/>
          <p14:tracePt t="21127" x="2698750" y="5219700"/>
          <p14:tracePt t="21144" x="2724150" y="5232400"/>
          <p14:tracePt t="21160" x="2736850" y="5245100"/>
          <p14:tracePt t="21177" x="2743200" y="5251450"/>
          <p14:tracePt t="21194" x="2755900" y="5264150"/>
          <p14:tracePt t="21211" x="2762250" y="5276850"/>
          <p14:tracePt t="21227" x="2781300" y="5283200"/>
          <p14:tracePt t="21244" x="2794000" y="5295900"/>
          <p14:tracePt t="21260" x="2813050" y="5302250"/>
          <p14:tracePt t="21277" x="2870200" y="5308600"/>
          <p14:tracePt t="21294" x="2933700" y="5308600"/>
          <p14:tracePt t="21310" x="3079750" y="5289550"/>
          <p14:tracePt t="21328" x="3219450" y="5257800"/>
          <p14:tracePt t="21344" x="3384550" y="5219700"/>
          <p14:tracePt t="21360" x="3619500" y="5168900"/>
          <p14:tracePt t="21378" x="3771900" y="5143500"/>
          <p14:tracePt t="21394" x="3911600" y="5130800"/>
          <p14:tracePt t="21411" x="4089400" y="5086350"/>
          <p14:tracePt t="21428" x="4165600" y="5067300"/>
          <p14:tracePt t="21430" x="4191000" y="5054600"/>
          <p14:tracePt t="21444" x="4254500" y="5035550"/>
          <p14:tracePt t="21461" x="4305300" y="5029200"/>
          <p14:tracePt t="21477" x="4356100" y="4997450"/>
          <p14:tracePt t="21494" x="4381500" y="4984750"/>
          <p14:tracePt t="21510" x="4406900" y="4978400"/>
          <p14:tracePt t="21527" x="4425950" y="4972050"/>
          <p14:tracePt t="21544" x="4438650" y="4972050"/>
          <p14:tracePt t="21561" x="4457700" y="4965700"/>
          <p14:tracePt t="21577" x="4457700" y="4959350"/>
          <p14:tracePt t="21610" x="4457700" y="4953000"/>
          <p14:tracePt t="22030" x="4425950" y="4959350"/>
          <p14:tracePt t="22037" x="4381500" y="4965700"/>
          <p14:tracePt t="22044" x="4324350" y="4991100"/>
          <p14:tracePt t="22061" x="4197350" y="5022850"/>
          <p14:tracePt t="22078" x="4070350" y="5060950"/>
          <p14:tracePt t="22094" x="3898900" y="5092700"/>
          <p14:tracePt t="22111" x="3778250" y="5111750"/>
          <p14:tracePt t="22144" x="3568700" y="5124450"/>
          <p14:tracePt t="22178" x="3448050" y="5130800"/>
          <p14:tracePt t="22211" x="3384550" y="5137150"/>
          <p14:tracePt t="22228" x="3378200" y="5137150"/>
          <p14:tracePt t="22261" x="3371850" y="5137150"/>
          <p14:tracePt t="22315" x="3371850" y="5143500"/>
          <p14:tracePt t="22322" x="3378200" y="5149850"/>
          <p14:tracePt t="22329" x="3384550" y="5149850"/>
          <p14:tracePt t="22344" x="3416300" y="5175250"/>
          <p14:tracePt t="22360" x="3460750" y="5207000"/>
          <p14:tracePt t="22377" x="3517900" y="5232400"/>
          <p14:tracePt t="22394" x="3632200" y="5302250"/>
          <p14:tracePt t="22411" x="3740150" y="5365750"/>
          <p14:tracePt t="22427" x="3860800" y="5435600"/>
          <p14:tracePt t="22444" x="3905250" y="5467350"/>
          <p14:tracePt t="22447" x="3924300" y="5473700"/>
          <p14:tracePt t="22461" x="3937000" y="5480050"/>
          <p14:tracePt t="22478" x="3943350" y="5486400"/>
          <p14:tracePt t="22494" x="3949700" y="5486400"/>
          <p14:tracePt t="22510" x="3956050" y="5492750"/>
          <p14:tracePt t="22620" x="3949700" y="5492750"/>
          <p14:tracePt t="22641" x="3937000" y="5486400"/>
          <p14:tracePt t="22649" x="3917950" y="5480050"/>
          <p14:tracePt t="22661" x="3911600" y="5473700"/>
          <p14:tracePt t="22677" x="3860800" y="5461000"/>
          <p14:tracePt t="22694" x="3829050" y="5448300"/>
          <p14:tracePt t="22711" x="3797300" y="5435600"/>
          <p14:tracePt t="22727" x="3778250" y="5429250"/>
          <p14:tracePt t="22744" x="3746500" y="5416550"/>
          <p14:tracePt t="22761" x="3683000" y="5403850"/>
          <p14:tracePt t="22778" x="3632200" y="5391150"/>
          <p14:tracePt t="22794" x="3587750" y="5391150"/>
          <p14:tracePt t="22811" x="3498850" y="5372100"/>
          <p14:tracePt t="22827" x="3454400" y="5359400"/>
          <p14:tracePt t="22844" x="3390900" y="5340350"/>
          <p14:tracePt t="22861" x="3365500" y="5334000"/>
          <p14:tracePt t="22877" x="3352800" y="5327650"/>
          <p14:tracePt t="22894" x="3333750" y="5327650"/>
          <p14:tracePt t="22928" x="3333750" y="5321300"/>
          <p14:tracePt t="22948" x="3327400" y="5321300"/>
          <p14:tracePt t="22990" x="3321050" y="5321300"/>
          <p14:tracePt t="23417" x="3289300" y="5321300"/>
          <p14:tracePt t="23423" x="3225800" y="5321300"/>
          <p14:tracePt t="23431" x="3155950" y="5327650"/>
          <p14:tracePt t="23444" x="3092450" y="5334000"/>
          <p14:tracePt t="23461" x="2921000" y="5353050"/>
          <p14:tracePt t="23477" x="2825750" y="5359400"/>
          <p14:tracePt t="23494" x="2647950" y="5372100"/>
          <p14:tracePt t="23511" x="2546350" y="5372100"/>
          <p14:tracePt t="23545" x="2336800" y="5391150"/>
          <p14:tracePt t="23577" x="2203450" y="5403850"/>
          <p14:tracePt t="23611" x="2139950" y="5410200"/>
          <p14:tracePt t="23628" x="2127250" y="5416550"/>
          <p14:tracePt t="23644" x="2120900" y="5416550"/>
          <p14:tracePt t="23661" x="2108200" y="5416550"/>
          <p14:tracePt t="23709" x="2108200" y="5422900"/>
          <p14:tracePt t="23716" x="2101850" y="5429250"/>
          <p14:tracePt t="23730" x="2101850" y="5435600"/>
          <p14:tracePt t="23744" x="2089150" y="5441950"/>
          <p14:tracePt t="23761" x="2089150" y="5448300"/>
          <p14:tracePt t="23778" x="2082800" y="5448300"/>
          <p14:tracePt t="23794" x="2070100" y="5454650"/>
          <p14:tracePt t="23827" x="2057400" y="5448300"/>
          <p14:tracePt t="23844" x="2044700" y="5448300"/>
          <p14:tracePt t="23861" x="2038350" y="5435600"/>
          <p14:tracePt t="23877" x="2032000" y="5429250"/>
          <p14:tracePt t="23894" x="2032000" y="5416550"/>
          <p14:tracePt t="23911" x="2032000" y="5378450"/>
          <p14:tracePt t="23928" x="2051050" y="5340350"/>
          <p14:tracePt t="23944" x="2070100" y="5302250"/>
          <p14:tracePt t="23961" x="2101850" y="5245100"/>
          <p14:tracePt t="23977" x="2139950" y="5213350"/>
          <p14:tracePt t="23994" x="2184400" y="5181600"/>
          <p14:tracePt t="24011" x="2216150" y="5156200"/>
          <p14:tracePt t="24027" x="2235200" y="5137150"/>
          <p14:tracePt t="24044" x="2266950" y="5137150"/>
          <p14:tracePt t="24061" x="2273300" y="5137150"/>
          <p14:tracePt t="24077" x="2279650" y="5137150"/>
          <p14:tracePt t="24301" x="2292350" y="5137150"/>
          <p14:tracePt t="24308" x="2298700" y="5137150"/>
          <p14:tracePt t="24314" x="2305050" y="5137150"/>
          <p14:tracePt t="24328" x="2330450" y="5130800"/>
          <p14:tracePt t="24344" x="2368550" y="5124450"/>
          <p14:tracePt t="24361" x="2419350" y="5118100"/>
          <p14:tracePt t="24377" x="2520950" y="5099050"/>
          <p14:tracePt t="24394" x="2597150" y="5092700"/>
          <p14:tracePt t="24411" x="2667000" y="5080000"/>
          <p14:tracePt t="24428" x="2762250" y="5080000"/>
          <p14:tracePt t="24444" x="2813050" y="5067300"/>
          <p14:tracePt t="24461" x="2914650" y="5048250"/>
          <p14:tracePt t="24478" x="2971800" y="5035550"/>
          <p14:tracePt t="24495" x="3067050" y="5022850"/>
          <p14:tracePt t="24511" x="3105150" y="5016500"/>
          <p14:tracePt t="24528" x="3149600" y="5010150"/>
          <p14:tracePt t="24544" x="3194050" y="5003800"/>
          <p14:tracePt t="24561" x="3219450" y="4997450"/>
          <p14:tracePt t="24577" x="3251200" y="4991100"/>
          <p14:tracePt t="24594" x="3295650" y="4978400"/>
          <p14:tracePt t="24611" x="3327400" y="4978400"/>
          <p14:tracePt t="24627" x="3384550" y="4972050"/>
          <p14:tracePt t="24644" x="3422650" y="4972050"/>
          <p14:tracePt t="24661" x="3467100" y="4972050"/>
          <p14:tracePt t="24678" x="3486150" y="4972050"/>
          <p14:tracePt t="24694" x="3498850" y="4972050"/>
          <p14:tracePt t="24711" x="3511550" y="4972050"/>
          <p14:tracePt t="24744" x="3511550" y="4978400"/>
          <p14:tracePt t="24781" x="3505200" y="4978400"/>
          <p14:tracePt t="25167" x="3524250" y="4978400"/>
          <p14:tracePt t="25173" x="3556000" y="4978400"/>
          <p14:tracePt t="25181" x="3587750" y="4972050"/>
          <p14:tracePt t="25194" x="3670300" y="4953000"/>
          <p14:tracePt t="25211" x="3746500" y="4946650"/>
          <p14:tracePt t="25227" x="3854450" y="4946650"/>
          <p14:tracePt t="25244" x="4064000" y="4953000"/>
          <p14:tracePt t="25261" x="4203700" y="4959350"/>
          <p14:tracePt t="25294" x="4508500" y="4991100"/>
          <p14:tracePt t="25328" x="4673600" y="4991100"/>
          <p14:tracePt t="25361" x="4768850" y="4991100"/>
          <p14:tracePt t="25378" x="4845050" y="4978400"/>
          <p14:tracePt t="25394" x="4889500" y="4978400"/>
          <p14:tracePt t="25411" x="4965700" y="4972050"/>
          <p14:tracePt t="25428" x="5016500" y="4972050"/>
          <p14:tracePt t="25444" x="5099050" y="4972050"/>
          <p14:tracePt t="25461" x="5143500" y="4972050"/>
          <p14:tracePt t="25478" x="5187950" y="4965700"/>
          <p14:tracePt t="25494" x="5251450" y="4965700"/>
          <p14:tracePt t="25511" x="5289550" y="4978400"/>
          <p14:tracePt t="25528" x="5340350" y="4984750"/>
          <p14:tracePt t="25544" x="5372100" y="4997450"/>
          <p14:tracePt t="25561" x="5435600" y="5016500"/>
          <p14:tracePt t="25577" x="5530850" y="5073650"/>
          <p14:tracePt t="25594" x="5594350" y="5099050"/>
          <p14:tracePt t="25611" x="5657850" y="5143500"/>
          <p14:tracePt t="25628" x="5695950" y="5168900"/>
          <p14:tracePt t="25645" x="5721350" y="5187950"/>
          <p14:tracePt t="25661" x="5778500" y="5207000"/>
          <p14:tracePt t="25678" x="5835650" y="5232400"/>
          <p14:tracePt t="25694" x="5918200" y="5251450"/>
          <p14:tracePt t="25711" x="6019800" y="5283200"/>
          <p14:tracePt t="25728" x="6076950" y="5295900"/>
          <p14:tracePt t="25744" x="6165850" y="5314950"/>
          <p14:tracePt t="25761" x="6203950" y="5314950"/>
          <p14:tracePt t="25778" x="6248400" y="5327650"/>
          <p14:tracePt t="25794" x="6299200" y="5327650"/>
          <p14:tracePt t="25811" x="6324600" y="5327650"/>
          <p14:tracePt t="25827" x="6350000" y="5327650"/>
          <p14:tracePt t="25844" x="6362700" y="5321300"/>
          <p14:tracePt t="25862" x="6375400" y="5321300"/>
          <p14:tracePt t="25878" x="6381750" y="5314950"/>
          <p14:tracePt t="26398" x="6375400" y="5314950"/>
          <p14:tracePt t="26446" x="6369050" y="5314950"/>
          <p14:tracePt t="26468" x="6362700" y="5314950"/>
          <p14:tracePt t="26482" x="6350000" y="5314950"/>
          <p14:tracePt t="26489" x="6337300" y="5314950"/>
          <p14:tracePt t="26511" x="6267450" y="5314950"/>
          <p14:tracePt t="26544" x="6051550" y="5308600"/>
          <p14:tracePt t="26561" x="5905500" y="5308600"/>
          <p14:tracePt t="26577" x="5746750" y="5295900"/>
          <p14:tracePt t="26594" x="5410200" y="5289550"/>
          <p14:tracePt t="26611" x="5111750" y="5270500"/>
          <p14:tracePt t="26627" x="4616450" y="5226050"/>
          <p14:tracePt t="26644" x="4267200" y="5181600"/>
          <p14:tracePt t="26661" x="4025900" y="5143500"/>
          <p14:tracePt t="26677" x="3702050" y="5080000"/>
          <p14:tracePt t="26694" x="3530600" y="5035550"/>
          <p14:tracePt t="26711" x="3289300" y="4978400"/>
          <p14:tracePt t="26727" x="3149600" y="4946650"/>
          <p14:tracePt t="26744" x="3028950" y="4921250"/>
          <p14:tracePt t="26761" x="2813050" y="4895850"/>
          <p14:tracePt t="26777" x="2667000" y="4876800"/>
          <p14:tracePt t="26794" x="2482850" y="4857750"/>
          <p14:tracePt t="26811" x="2400300" y="4838700"/>
          <p14:tracePt t="26827" x="2317750" y="4813300"/>
          <p14:tracePt t="26844" x="2286000" y="4794250"/>
          <p14:tracePt t="27152" x="2216150" y="4806950"/>
          <p14:tracePt t="27159" x="2139950" y="4826000"/>
          <p14:tracePt t="27166" x="2063750" y="4838700"/>
          <p14:tracePt t="27177" x="1981200" y="4857750"/>
          <p14:tracePt t="27194" x="1682750" y="4902200"/>
          <p14:tracePt t="27211" x="1530350" y="4914900"/>
          <p14:tracePt t="27244" x="1365250" y="4927600"/>
          <p14:tracePt t="27277" x="1320800" y="4914900"/>
          <p14:tracePt t="27327" x="1314450" y="4914900"/>
          <p14:tracePt t="27344" x="1308100" y="4908550"/>
          <p14:tracePt t="27361" x="1301750" y="4889500"/>
          <p14:tracePt t="27377" x="1295400" y="4870450"/>
          <p14:tracePt t="27394" x="1282700" y="4838700"/>
          <p14:tracePt t="27411" x="1270000" y="4819650"/>
          <p14:tracePt t="27465" x="1270000" y="4813300"/>
          <p14:tracePt t="27493" x="1270000" y="4806950"/>
          <p14:tracePt t="27507" x="1270000" y="4800600"/>
          <p14:tracePt t="27514" x="1270000" y="4787900"/>
          <p14:tracePt t="27528" x="1270000" y="4762500"/>
          <p14:tracePt t="27544" x="1270000" y="4699000"/>
          <p14:tracePt t="27561" x="1276350" y="4648200"/>
          <p14:tracePt t="27577" x="1276350" y="4584700"/>
          <p14:tracePt t="27594" x="1276350" y="4521200"/>
          <p14:tracePt t="27611" x="1276350" y="4343400"/>
          <p14:tracePt t="27627" x="1301750" y="4171950"/>
          <p14:tracePt t="27644" x="1320800" y="3981450"/>
          <p14:tracePt t="27661" x="1327150" y="3708400"/>
          <p14:tracePt t="27677" x="1308100" y="3536950"/>
          <p14:tracePt t="27694" x="1257300" y="3359150"/>
          <p14:tracePt t="27711" x="1225550" y="3251200"/>
          <p14:tracePt t="27727" x="1219200" y="3219450"/>
          <p14:tracePt t="27744" x="1219200" y="3194050"/>
          <p14:tracePt t="27761" x="1219200" y="3187700"/>
          <p14:tracePt t="27777" x="1219200" y="3181350"/>
          <p14:tracePt t="27794" x="1212850" y="3181350"/>
          <p14:tracePt t="27834" x="1206500" y="3181350"/>
          <p14:tracePt t="27925" x="1206500" y="3175000"/>
          <p14:tracePt t="28029" x="1206500" y="3181350"/>
          <p14:tracePt t="28133" x="1200150" y="3181350"/>
          <p14:tracePt t="28489" x="1193800" y="3181350"/>
          <p14:tracePt t="28761" x="1193800" y="3187700"/>
          <p14:tracePt t="28767" x="1193800" y="3194050"/>
          <p14:tracePt t="28777" x="1193800" y="3206750"/>
          <p14:tracePt t="28794" x="1193800" y="3238500"/>
          <p14:tracePt t="28811" x="1200150" y="3276600"/>
          <p14:tracePt t="28828" x="1206500" y="3302000"/>
          <p14:tracePt t="28844" x="1206500" y="3333750"/>
          <p14:tracePt t="28861" x="1206500" y="3352800"/>
          <p14:tracePt t="28895" x="1206500" y="3422650"/>
          <p14:tracePt t="28927" x="1206500" y="3511550"/>
          <p14:tracePt t="28961" x="1206500" y="3644900"/>
          <p14:tracePt t="28978" x="1206500" y="3702050"/>
          <p14:tracePt t="28995" x="1206500" y="3778250"/>
          <p14:tracePt t="29011" x="1219200" y="3892550"/>
          <p14:tracePt t="29028" x="1231900" y="3981450"/>
          <p14:tracePt t="29044" x="1250950" y="4057650"/>
          <p14:tracePt t="29061" x="1289050" y="4178300"/>
          <p14:tracePt t="29078" x="1320800" y="4248150"/>
          <p14:tracePt t="29094" x="1339850" y="4305300"/>
          <p14:tracePt t="29111" x="1371600" y="4387850"/>
          <p14:tracePt t="29128" x="1384300" y="4445000"/>
          <p14:tracePt t="29144" x="1416050" y="4572000"/>
          <p14:tracePt t="29161" x="1428750" y="4635500"/>
          <p14:tracePt t="29178" x="1447800" y="4699000"/>
          <p14:tracePt t="29195" x="1466850" y="4781550"/>
          <p14:tracePt t="29211" x="1479550" y="4838700"/>
          <p14:tracePt t="29228" x="1498600" y="4914900"/>
          <p14:tracePt t="29244" x="1504950" y="4959350"/>
          <p14:tracePt t="29261" x="1517650" y="5016500"/>
          <p14:tracePt t="29278" x="1530350" y="5060950"/>
          <p14:tracePt t="29295" x="1536700" y="5099050"/>
          <p14:tracePt t="29311" x="1555750" y="5156200"/>
          <p14:tracePt t="29328" x="1562100" y="5194300"/>
          <p14:tracePt t="29345" x="1574800" y="5238750"/>
          <p14:tracePt t="29361" x="1581150" y="5257800"/>
          <p14:tracePt t="29378" x="1581150" y="5270500"/>
          <p14:tracePt t="29394" x="1587500" y="5270500"/>
          <p14:tracePt t="29866" x="1593850" y="5270500"/>
          <p14:tracePt t="29880" x="1600200" y="5270500"/>
          <p14:tracePt t="29886" x="1606550" y="5270500"/>
          <p14:tracePt t="29900" x="1612900" y="5276850"/>
          <p14:tracePt t="29911" x="1619250" y="5276850"/>
          <p14:tracePt t="29928" x="1625600" y="5276850"/>
          <p14:tracePt t="29998" x="1631950" y="5276850"/>
          <p14:tracePt t="30018" x="1638300" y="5276850"/>
          <p14:tracePt t="30039" x="1644650" y="5276850"/>
          <p14:tracePt t="30046" x="1651000" y="5276850"/>
          <p14:tracePt t="30061" x="1657350" y="5276850"/>
          <p14:tracePt t="30078" x="1676400" y="5276850"/>
          <p14:tracePt t="30095" x="1701800" y="5276850"/>
          <p14:tracePt t="30111" x="1746250" y="5264150"/>
          <p14:tracePt t="30128" x="1778000" y="5257800"/>
          <p14:tracePt t="30144" x="1822450" y="5245100"/>
          <p14:tracePt t="30161" x="1847850" y="5232400"/>
          <p14:tracePt t="30178" x="1873250" y="5232400"/>
          <p14:tracePt t="30195" x="1936750" y="5213350"/>
          <p14:tracePt t="30211" x="1974850" y="5200650"/>
          <p14:tracePt t="30228" x="2063750" y="5168900"/>
          <p14:tracePt t="30245" x="2114550" y="5156200"/>
          <p14:tracePt t="30261" x="2165350" y="5137150"/>
          <p14:tracePt t="30278" x="2178050" y="5130800"/>
          <p14:tracePt t="30295" x="2190750" y="5130800"/>
          <p14:tracePt t="30311" x="2197100" y="5124450"/>
          <p14:tracePt t="30527" x="2184400" y="5124450"/>
          <p14:tracePt t="30534" x="2165350" y="5124450"/>
          <p14:tracePt t="30545" x="2146300" y="5124450"/>
          <p14:tracePt t="30561" x="2114550" y="5124450"/>
          <p14:tracePt t="30578" x="2095500" y="5118100"/>
          <p14:tracePt t="30595" x="2082800" y="5118100"/>
          <p14:tracePt t="30611" x="2070100" y="5118100"/>
          <p14:tracePt t="30628" x="2057400" y="5118100"/>
          <p14:tracePt t="30645" x="2051050" y="5111750"/>
          <p14:tracePt t="30661" x="2044700" y="5111750"/>
          <p14:tracePt t="30694" x="2044700" y="5105400"/>
          <p14:tracePt t="31362" x="2051050" y="5105400"/>
          <p14:tracePt t="31383" x="2057400" y="5105400"/>
          <p14:tracePt t="31431" x="2057400" y="5111750"/>
          <p14:tracePt t="31501" x="2063750" y="5111750"/>
          <p14:tracePt t="31612" x="2063750" y="5118100"/>
          <p14:tracePt t="31661" x="2057400" y="5118100"/>
          <p14:tracePt t="31669" x="2051050" y="5118100"/>
          <p14:tracePt t="31678" x="2044700" y="5118100"/>
          <p14:tracePt t="31694" x="2032000" y="5118100"/>
          <p14:tracePt t="31711" x="2012950" y="5118100"/>
          <p14:tracePt t="31744" x="2006600" y="5111750"/>
          <p14:tracePt t="31766" x="2000250" y="5111750"/>
          <p14:tracePt t="32113" x="2006600" y="5111750"/>
          <p14:tracePt t="32120" x="2019300" y="5111750"/>
          <p14:tracePt t="32134" x="2032000" y="5111750"/>
          <p14:tracePt t="32144" x="2044700" y="5111750"/>
          <p14:tracePt t="32161" x="2057400" y="5111750"/>
          <p14:tracePt t="32178" x="2082800" y="5118100"/>
          <p14:tracePt t="32195" x="2095500" y="5118100"/>
          <p14:tracePt t="32228" x="2127250" y="5111750"/>
          <p14:tracePt t="32261" x="2165350" y="5105400"/>
          <p14:tracePt t="32294" x="2203450" y="5092700"/>
          <p14:tracePt t="32311" x="2216150" y="5086350"/>
          <p14:tracePt t="32328" x="2228850" y="5073650"/>
          <p14:tracePt t="32345" x="2247900" y="5060950"/>
          <p14:tracePt t="32361" x="2260600" y="5054600"/>
          <p14:tracePt t="32378" x="2260600" y="5041900"/>
          <p14:tracePt t="32395" x="2266950" y="5035550"/>
          <p14:tracePt t="32411" x="2273300" y="5022850"/>
          <p14:tracePt t="32503" x="2273300" y="5010150"/>
          <p14:tracePt t="32517" x="2266950" y="5003800"/>
          <p14:tracePt t="32531" x="2266950" y="4997450"/>
          <p14:tracePt t="32538" x="2260600" y="4991100"/>
          <p14:tracePt t="32546" x="2254250" y="4984750"/>
          <p14:tracePt t="32561" x="2241550" y="4972050"/>
          <p14:tracePt t="32579" x="2216150" y="4959350"/>
          <p14:tracePt t="32594" x="2184400" y="4953000"/>
          <p14:tracePt t="32611" x="2152650" y="4953000"/>
          <p14:tracePt t="32628" x="2101850" y="4946650"/>
          <p14:tracePt t="32645" x="2070100" y="4946650"/>
          <p14:tracePt t="32661" x="2032000" y="4946650"/>
          <p14:tracePt t="32678" x="2000250" y="4959350"/>
          <p14:tracePt t="32694" x="1993900" y="4972050"/>
          <p14:tracePt t="32711" x="1981200" y="4984750"/>
          <p14:tracePt t="32728" x="1974850" y="4991100"/>
          <p14:tracePt t="32745" x="1962150" y="5003800"/>
          <p14:tracePt t="32761" x="1962150" y="5022850"/>
          <p14:tracePt t="32778" x="1955800" y="5041900"/>
          <p14:tracePt t="32794" x="1955800" y="5054600"/>
          <p14:tracePt t="32811" x="1962150" y="5092700"/>
          <p14:tracePt t="32828" x="1981200" y="5124450"/>
          <p14:tracePt t="32844" x="2019300" y="5175250"/>
          <p14:tracePt t="32861" x="2044700" y="5207000"/>
          <p14:tracePt t="32878" x="2082800" y="5226050"/>
          <p14:tracePt t="32895" x="2152650" y="5257800"/>
          <p14:tracePt t="32911" x="2209800" y="5264150"/>
          <p14:tracePt t="32928" x="2286000" y="5264150"/>
          <p14:tracePt t="32945" x="2317750" y="5264150"/>
          <p14:tracePt t="32961" x="2343150" y="5257800"/>
          <p14:tracePt t="32978" x="2368550" y="5232400"/>
          <p14:tracePt t="32995" x="2387600" y="5213350"/>
          <p14:tracePt t="33011" x="2413000" y="5168900"/>
          <p14:tracePt t="33028" x="2425700" y="5130800"/>
          <p14:tracePt t="33045" x="2438400" y="5086350"/>
          <p14:tracePt t="33061" x="2438400" y="5029200"/>
          <p14:tracePt t="33078" x="2438400" y="4991100"/>
          <p14:tracePt t="33095" x="2432050" y="4953000"/>
          <p14:tracePt t="33111" x="2413000" y="4895850"/>
          <p14:tracePt t="33128" x="2387600" y="4857750"/>
          <p14:tracePt t="33144" x="2336800" y="4813300"/>
          <p14:tracePt t="33161" x="2305050" y="4781550"/>
          <p14:tracePt t="33178" x="2222500" y="4743450"/>
          <p14:tracePt t="33195" x="2184400" y="4730750"/>
          <p14:tracePt t="33211" x="2133600" y="4730750"/>
          <p14:tracePt t="33228" x="2057400" y="4743450"/>
          <p14:tracePt t="33245" x="2006600" y="4762500"/>
          <p14:tracePt t="33261" x="1981200" y="4794250"/>
          <p14:tracePt t="33278" x="1936750" y="4832350"/>
          <p14:tracePt t="33295" x="1930400" y="4864100"/>
          <p14:tracePt t="33311" x="1917700" y="4908550"/>
          <p14:tracePt t="33328" x="1911350" y="4933950"/>
          <p14:tracePt t="33345" x="1924050" y="4978400"/>
          <p14:tracePt t="33361" x="1936750" y="5016500"/>
          <p14:tracePt t="33378" x="1962150" y="5060950"/>
          <p14:tracePt t="33395" x="2019300" y="5111750"/>
          <p14:tracePt t="33411" x="2063750" y="5143500"/>
          <p14:tracePt t="33428" x="2114550" y="5175250"/>
          <p14:tracePt t="33445" x="2152650" y="5187950"/>
          <p14:tracePt t="33461" x="2184400" y="5187950"/>
          <p14:tracePt t="33478" x="2222500" y="5187950"/>
          <p14:tracePt t="33495" x="2247900" y="5175250"/>
          <p14:tracePt t="33511" x="2260600" y="5156200"/>
          <p14:tracePt t="33528" x="2292350" y="5105400"/>
          <p14:tracePt t="33545" x="2311400" y="5073650"/>
          <p14:tracePt t="33561" x="2311400" y="5029200"/>
          <p14:tracePt t="33578" x="2311400" y="4997450"/>
          <p14:tracePt t="33595" x="2317750" y="4972050"/>
          <p14:tracePt t="33611" x="2317750" y="4940300"/>
          <p14:tracePt t="33628" x="2298700" y="4921250"/>
          <p14:tracePt t="33645" x="2273300" y="4895850"/>
          <p14:tracePt t="33661" x="2247900" y="4876800"/>
          <p14:tracePt t="33678" x="2209800" y="4870450"/>
          <p14:tracePt t="33695" x="2152650" y="4857750"/>
          <p14:tracePt t="33711" x="2120900" y="4857750"/>
          <p14:tracePt t="33728" x="2089150" y="4857750"/>
          <p14:tracePt t="33745" x="2051050" y="4870450"/>
          <p14:tracePt t="33761" x="2025650" y="4889500"/>
          <p14:tracePt t="33778" x="2006600" y="4908550"/>
          <p14:tracePt t="33795" x="2000250" y="4921250"/>
          <p14:tracePt t="33811" x="1993900" y="4940300"/>
          <p14:tracePt t="33828" x="1993900" y="4972050"/>
          <p14:tracePt t="33845" x="2000250" y="4997450"/>
          <p14:tracePt t="33861" x="2038350" y="5041900"/>
          <p14:tracePt t="33878" x="2070100" y="5086350"/>
          <p14:tracePt t="33895" x="2101850" y="5118100"/>
          <p14:tracePt t="33911" x="2159000" y="5149850"/>
          <p14:tracePt t="33928" x="2178050" y="5162550"/>
          <p14:tracePt t="33945" x="2203450" y="5168900"/>
          <p14:tracePt t="33961" x="2216150" y="5168900"/>
          <p14:tracePt t="33978" x="2222500" y="5168900"/>
          <p14:tracePt t="33995" x="2228850" y="5168900"/>
          <p14:tracePt t="34055" x="2228850" y="5162550"/>
          <p14:tracePt t="34077" x="2228850" y="5149850"/>
          <p14:tracePt t="34091" x="2228850" y="5143500"/>
          <p14:tracePt t="34097" x="2222500" y="5137150"/>
          <p14:tracePt t="34111" x="2216150" y="5130800"/>
          <p14:tracePt t="34128" x="2209800" y="5118100"/>
          <p14:tracePt t="34161" x="2203450" y="5118100"/>
          <p14:tracePt t="34178" x="2184400" y="5118100"/>
          <p14:tracePt t="34194" x="2146300" y="5118100"/>
          <p14:tracePt t="34211" x="2114550" y="5118100"/>
          <p14:tracePt t="34229" x="2076450" y="5130800"/>
          <p14:tracePt t="34244" x="2057400" y="5137150"/>
          <p14:tracePt t="34261" x="2057400" y="5143500"/>
          <p14:tracePt t="34278" x="2044700" y="5143500"/>
          <p14:tracePt t="34295" x="2032000" y="5156200"/>
          <p14:tracePt t="34312" x="2025650" y="5162550"/>
          <p14:tracePt t="34345" x="2019300" y="5162550"/>
          <p14:tracePt t="34397" x="2019300" y="5168900"/>
          <p14:tracePt t="34515" x="2019300" y="5162550"/>
          <p14:tracePt t="34522" x="2019300" y="5156200"/>
          <p14:tracePt t="34542" x="2032000" y="5149850"/>
          <p14:tracePt t="34550" x="2038350" y="5149850"/>
          <p14:tracePt t="34561" x="2044700" y="5149850"/>
          <p14:tracePt t="34578" x="2070100" y="5130800"/>
          <p14:tracePt t="34595" x="2095500" y="5124450"/>
          <p14:tracePt t="34612" x="2114550" y="5111750"/>
          <p14:tracePt t="34628" x="2127250" y="5105400"/>
          <p14:tracePt t="34645" x="2139950" y="5105400"/>
          <p14:tracePt t="34661" x="2165350" y="5099050"/>
          <p14:tracePt t="34678" x="2178050" y="5086350"/>
          <p14:tracePt t="34695" x="2190750" y="5086350"/>
          <p14:tracePt t="34711" x="2197100" y="5080000"/>
          <p14:tracePt t="34728" x="2209800" y="5073650"/>
          <p14:tracePt t="34745" x="2228850" y="5054600"/>
          <p14:tracePt t="34761" x="2241550" y="5048250"/>
          <p14:tracePt t="34778" x="2254250" y="5029200"/>
          <p14:tracePt t="34795" x="2273300" y="5010150"/>
          <p14:tracePt t="34811" x="2286000" y="5003800"/>
          <p14:tracePt t="34828" x="2298700" y="4991100"/>
          <p14:tracePt t="34845" x="2305050" y="4984750"/>
          <p14:tracePt t="34861" x="2311400" y="4978400"/>
          <p14:tracePt t="34878" x="2317750" y="4972050"/>
          <p14:tracePt t="34895" x="2317750" y="4965700"/>
          <p14:tracePt t="34911" x="2330450" y="4959350"/>
          <p14:tracePt t="34928" x="2336800" y="4946650"/>
          <p14:tracePt t="34945" x="2336800" y="4940300"/>
          <p14:tracePt t="34961" x="2343150" y="4927600"/>
          <p14:tracePt t="34978" x="2349500" y="4927600"/>
          <p14:tracePt t="34995" x="2349500" y="4921250"/>
          <p14:tracePt t="35011" x="2355850" y="4914900"/>
          <p14:tracePt t="35045" x="2368550" y="4902200"/>
          <p14:tracePt t="35061" x="2374900" y="4889500"/>
          <p14:tracePt t="35078" x="2381250" y="4889500"/>
          <p14:tracePt t="35095" x="2381250" y="4883150"/>
          <p14:tracePt t="35120" x="2387600" y="4876800"/>
          <p14:tracePt t="35162" x="2393950" y="4870450"/>
          <p14:tracePt t="35169" x="2393950" y="4864100"/>
          <p14:tracePt t="35178" x="2400300" y="4857750"/>
          <p14:tracePt t="35195" x="2406650" y="4851400"/>
          <p14:tracePt t="35211" x="2413000" y="4838700"/>
          <p14:tracePt t="35228" x="2419350" y="4832350"/>
          <p14:tracePt t="35244" x="2419350" y="4826000"/>
          <p14:tracePt t="35278" x="2425700" y="4826000"/>
          <p14:tracePt t="35295" x="2432050" y="4813300"/>
          <p14:tracePt t="35311" x="2438400" y="4806950"/>
          <p14:tracePt t="35328" x="2438400" y="4800600"/>
          <p14:tracePt t="35345" x="2457450" y="4787900"/>
          <p14:tracePt t="35361" x="2457450" y="4775200"/>
          <p14:tracePt t="35378" x="2476500" y="4768850"/>
          <p14:tracePt t="35395" x="2482850" y="4756150"/>
          <p14:tracePt t="35412" x="2495550" y="4743450"/>
          <p14:tracePt t="35428" x="2508250" y="4737100"/>
          <p14:tracePt t="35445" x="2514600" y="4724400"/>
          <p14:tracePt t="35461" x="2520950" y="4718050"/>
          <p14:tracePt t="35478" x="2527300" y="4711700"/>
          <p14:tracePt t="35517" x="2533650" y="4711700"/>
          <p14:tracePt t="35538" x="2540000" y="4705350"/>
          <p14:tracePt t="35545" x="2540000" y="4699000"/>
          <p14:tracePt t="35561" x="2540000" y="4692650"/>
          <p14:tracePt t="35578" x="2546350" y="4692650"/>
          <p14:tracePt t="35595" x="2552700" y="4686300"/>
          <p14:tracePt t="35611" x="2559050" y="4679950"/>
          <p14:tracePt t="35628" x="2565400" y="4673600"/>
          <p14:tracePt t="35645" x="2571750" y="4667250"/>
          <p14:tracePt t="35661" x="2578100" y="4660900"/>
          <p14:tracePt t="35678" x="2590800" y="4641850"/>
          <p14:tracePt t="35695" x="2597150" y="4635500"/>
          <p14:tracePt t="35711" x="2603500" y="4622800"/>
          <p14:tracePt t="35728" x="2609850" y="4610100"/>
          <p14:tracePt t="35745" x="2622550" y="4603750"/>
          <p14:tracePt t="35761" x="2622550" y="4584700"/>
          <p14:tracePt t="35778" x="2628900" y="4578350"/>
          <p14:tracePt t="35795" x="2635250" y="4565650"/>
          <p14:tracePt t="35811" x="2635250" y="4559300"/>
          <p14:tracePt t="36244" x="2616200" y="4584700"/>
          <p14:tracePt t="36250" x="2597150" y="4610100"/>
          <p14:tracePt t="36262" x="2578100" y="4648200"/>
          <p14:tracePt t="36278" x="2489200" y="4762500"/>
          <p14:tracePt t="36295" x="2457450" y="4826000"/>
          <p14:tracePt t="36311" x="2432050" y="4876800"/>
          <p14:tracePt t="36328" x="2393950" y="4933950"/>
          <p14:tracePt t="36345" x="2381250" y="4953000"/>
          <p14:tracePt t="36378" x="2311400" y="5003800"/>
          <p14:tracePt t="36411" x="2298700" y="5022850"/>
          <p14:tracePt t="36445" x="2292350" y="5029200"/>
          <p14:tracePt t="36461" x="2279650" y="5029200"/>
          <p14:tracePt t="36478" x="2273300" y="5035550"/>
          <p14:tracePt t="36495" x="2228850" y="5048250"/>
          <p14:tracePt t="36511" x="2197100" y="5054600"/>
          <p14:tracePt t="36528" x="2146300" y="5073650"/>
          <p14:tracePt t="36545" x="2127250" y="5080000"/>
          <p14:tracePt t="36561" x="2108200" y="5080000"/>
          <p14:tracePt t="36578" x="2076450" y="5086350"/>
          <p14:tracePt t="36595" x="2063750" y="5092700"/>
          <p14:tracePt t="36611" x="2044700" y="5099050"/>
          <p14:tracePt t="36628" x="2038350" y="5099050"/>
          <p14:tracePt t="36645" x="2032000" y="5105400"/>
          <p14:tracePt t="36689" x="2025650" y="5105400"/>
          <p14:tracePt t="36758" x="2032000" y="5105400"/>
          <p14:tracePt t="36766" x="2038350" y="5099050"/>
          <p14:tracePt t="36773" x="2044700" y="5092700"/>
          <p14:tracePt t="36780" x="2051050" y="5086350"/>
          <p14:tracePt t="36795" x="2089150" y="5080000"/>
          <p14:tracePt t="36811" x="2120900" y="5060950"/>
          <p14:tracePt t="36828" x="2178050" y="5035550"/>
          <p14:tracePt t="36845" x="2209800" y="5022850"/>
          <p14:tracePt t="36861" x="2235200" y="5016500"/>
          <p14:tracePt t="36878" x="2292350" y="4997450"/>
          <p14:tracePt t="36895" x="2324100" y="4984750"/>
          <p14:tracePt t="36911" x="2368550" y="4972050"/>
          <p14:tracePt t="36928" x="2393950" y="4959350"/>
          <p14:tracePt t="36945" x="2413000" y="4953000"/>
          <p14:tracePt t="36962" x="2444750" y="4921250"/>
          <p14:tracePt t="36978" x="2463800" y="4908550"/>
          <p14:tracePt t="36995" x="2482850" y="4889500"/>
          <p14:tracePt t="36997" x="2489200" y="4889500"/>
          <p14:tracePt t="37011" x="2501900" y="4870450"/>
          <p14:tracePt t="37028" x="2514600" y="4864100"/>
          <p14:tracePt t="37045" x="2533650" y="4845050"/>
          <p14:tracePt t="37061" x="2552700" y="4826000"/>
          <p14:tracePt t="37078" x="2571750" y="4800600"/>
          <p14:tracePt t="37095" x="2590800" y="4787900"/>
          <p14:tracePt t="37111" x="2597150" y="4775200"/>
          <p14:tracePt t="37128" x="2616200" y="4756150"/>
          <p14:tracePt t="37145" x="2622550" y="4743450"/>
          <p14:tracePt t="37162" x="2635250" y="4724400"/>
          <p14:tracePt t="37178" x="2641600" y="4711700"/>
          <p14:tracePt t="37195" x="2654300" y="4699000"/>
          <p14:tracePt t="37211" x="2667000" y="4679950"/>
          <p14:tracePt t="37228" x="2673350" y="4667250"/>
          <p14:tracePt t="37246" x="2679700" y="4654550"/>
          <p14:tracePt t="37261" x="2686050" y="4641850"/>
          <p14:tracePt t="37279" x="2692400" y="4629150"/>
          <p14:tracePt t="37295" x="2705100" y="4603750"/>
          <p14:tracePt t="37311" x="2724150" y="4578350"/>
          <p14:tracePt t="37329" x="2730500" y="4565650"/>
          <p14:tracePt t="37345" x="2749550" y="4540250"/>
          <p14:tracePt t="37361" x="2755900" y="4514850"/>
          <p14:tracePt t="37378" x="2774950" y="4489450"/>
          <p14:tracePt t="37395" x="2781300" y="4476750"/>
          <p14:tracePt t="37412" x="2794000" y="4451350"/>
          <p14:tracePt t="37428" x="2800350" y="4445000"/>
          <p14:tracePt t="37445" x="2806700" y="4432300"/>
          <p14:tracePt t="37461" x="2813050" y="4413250"/>
          <p14:tracePt t="37478" x="2819400" y="4394200"/>
          <p14:tracePt t="37495" x="2825750" y="4375150"/>
          <p14:tracePt t="37498" x="2832100" y="4375150"/>
          <p14:tracePt t="37511" x="2832100" y="4349750"/>
          <p14:tracePt t="37528" x="2838450" y="4330700"/>
          <p14:tracePt t="37545" x="2851150" y="4298950"/>
          <p14:tracePt t="37562" x="2857500" y="4273550"/>
          <p14:tracePt t="37578" x="2870200" y="4235450"/>
          <p14:tracePt t="37595" x="2882900" y="4184650"/>
          <p14:tracePt t="37611" x="2895600" y="4152900"/>
          <p14:tracePt t="37628" x="2908300" y="4127500"/>
          <p14:tracePt t="37645" x="2927350" y="4089400"/>
          <p14:tracePt t="37662" x="2933700" y="4070350"/>
          <p14:tracePt t="37678" x="2940050" y="4038600"/>
          <p14:tracePt t="37695" x="2952750" y="4006850"/>
          <p14:tracePt t="37712" x="2971800" y="3956050"/>
          <p14:tracePt t="37728" x="2984500" y="3917950"/>
          <p14:tracePt t="37745" x="3003550" y="3860800"/>
          <p14:tracePt t="37762" x="3028950" y="3784600"/>
          <p14:tracePt t="37778" x="3048000" y="3733800"/>
          <p14:tracePt t="37795" x="3073400" y="3683000"/>
          <p14:tracePt t="37812" x="3086100" y="3657600"/>
          <p14:tracePt t="37828" x="3105150" y="3632200"/>
          <p14:tracePt t="37845" x="3117850" y="3606800"/>
          <p14:tracePt t="37861" x="3130550" y="3581400"/>
          <p14:tracePt t="37879" x="3155950" y="3543300"/>
          <p14:tracePt t="37895" x="3155950" y="3530600"/>
          <p14:tracePt t="37912" x="3155950" y="3524250"/>
          <p14:tracePt t="37928" x="3162300" y="3517900"/>
          <p14:tracePt t="37945" x="3168650" y="3492500"/>
          <p14:tracePt t="37962" x="3187700" y="3435350"/>
          <p14:tracePt t="37978" x="3200400" y="3384550"/>
          <p14:tracePt t="37995" x="3225800" y="3340100"/>
          <p14:tracePt t="37999" x="3238500" y="3314700"/>
          <p14:tracePt t="38011" x="3251200" y="3282950"/>
          <p14:tracePt t="38028" x="3263900" y="3257550"/>
          <p14:tracePt t="38045" x="3270250" y="3244850"/>
          <p14:tracePt t="38062" x="3270250" y="3238500"/>
          <p14:tracePt t="38080" x="3276600" y="3238500"/>
          <p14:tracePt t="38670" x="3276600" y="3244850"/>
          <p14:tracePt t="38677" x="3270250" y="3257550"/>
          <p14:tracePt t="38683" x="3257550" y="3270250"/>
          <p14:tracePt t="38695" x="3244850" y="3295650"/>
          <p14:tracePt t="38712" x="3206750" y="3397250"/>
          <p14:tracePt t="38729" x="3162300" y="3498850"/>
          <p14:tracePt t="38745" x="3117850" y="3613150"/>
          <p14:tracePt t="38778" x="3041650" y="3879850"/>
          <p14:tracePt t="38812" x="3022600" y="4000500"/>
          <p14:tracePt t="38845" x="3022600" y="4025900"/>
          <p14:tracePt t="38900" x="3022600" y="4032250"/>
          <p14:tracePt t="38969" x="3022600" y="4025900"/>
          <p14:tracePt t="38976" x="3028950" y="4025900"/>
          <p14:tracePt t="38983" x="3028950" y="4019550"/>
          <p14:tracePt t="38995" x="3028950" y="4006850"/>
          <p14:tracePt t="39012" x="3028950" y="3981450"/>
          <p14:tracePt t="39028" x="3028950" y="3949700"/>
          <p14:tracePt t="39045" x="3028950" y="3917950"/>
          <p14:tracePt t="39062" x="3035300" y="3860800"/>
          <p14:tracePt t="39078" x="3035300" y="3810000"/>
          <p14:tracePt t="39095" x="3041650" y="3733800"/>
          <p14:tracePt t="39112" x="3048000" y="3683000"/>
          <p14:tracePt t="39128" x="3048000" y="3638550"/>
          <p14:tracePt t="39145" x="3048000" y="3556000"/>
          <p14:tracePt t="39162" x="3048000" y="3498850"/>
          <p14:tracePt t="39178" x="3054350" y="3397250"/>
          <p14:tracePt t="39195" x="3067050" y="3340100"/>
          <p14:tracePt t="39212" x="3086100" y="3282950"/>
          <p14:tracePt t="39228" x="3105150" y="3213100"/>
          <p14:tracePt t="39245" x="3130550" y="3181350"/>
          <p14:tracePt t="39262" x="3155950" y="3117850"/>
          <p14:tracePt t="39278" x="3181350" y="3073400"/>
          <p14:tracePt t="39295" x="3213100" y="3022600"/>
          <p14:tracePt t="39312" x="3244850" y="2959100"/>
          <p14:tracePt t="39329" x="3270250" y="2933700"/>
          <p14:tracePt t="39345" x="3308350" y="2889250"/>
          <p14:tracePt t="39362" x="3327400" y="2882900"/>
          <p14:tracePt t="39378" x="3346450" y="2863850"/>
          <p14:tracePt t="39395" x="3378200" y="2844800"/>
          <p14:tracePt t="39412" x="3397250" y="2825750"/>
          <p14:tracePt t="39428" x="3416300" y="2813050"/>
          <p14:tracePt t="39445" x="3422650" y="2806700"/>
          <p14:tracePt t="39462" x="3435350" y="2800350"/>
          <p14:tracePt t="40339" x="3441700" y="2800350"/>
          <p14:tracePt t="40346" x="3448050" y="2800350"/>
          <p14:tracePt t="40353" x="3454400" y="2800350"/>
          <p14:tracePt t="40362" x="3460750" y="2800350"/>
          <p14:tracePt t="40379" x="3473450" y="2794000"/>
          <p14:tracePt t="40395" x="3498850" y="2787650"/>
          <p14:tracePt t="40412" x="3524250" y="2781300"/>
          <p14:tracePt t="40428" x="3543300" y="2781300"/>
          <p14:tracePt t="40462" x="3594100" y="2774950"/>
          <p14:tracePt t="40495" x="3657600" y="2774950"/>
          <p14:tracePt t="40528" x="3714750" y="2774950"/>
          <p14:tracePt t="40545" x="3740150" y="2774950"/>
          <p14:tracePt t="40562" x="3790950" y="2781300"/>
          <p14:tracePt t="40578" x="3822700" y="2781300"/>
          <p14:tracePt t="40596" x="3873500" y="2768600"/>
          <p14:tracePt t="40612" x="3930650" y="2762250"/>
          <p14:tracePt t="40629" x="3968750" y="2755900"/>
          <p14:tracePt t="40645" x="4013200" y="2749550"/>
          <p14:tracePt t="40662" x="4057650" y="2749550"/>
          <p14:tracePt t="40679" x="4095750" y="2749550"/>
          <p14:tracePt t="40695" x="4146550" y="2762250"/>
          <p14:tracePt t="40712" x="4191000" y="2762250"/>
          <p14:tracePt t="40728" x="4254500" y="2762250"/>
          <p14:tracePt t="40745" x="4305300" y="2755900"/>
          <p14:tracePt t="40762" x="4337050" y="2749550"/>
          <p14:tracePt t="40778" x="4394200" y="2736850"/>
          <p14:tracePt t="40795" x="4432300" y="2730500"/>
          <p14:tracePt t="40812" x="4464050" y="2730500"/>
          <p14:tracePt t="40828" x="4508500" y="2724150"/>
          <p14:tracePt t="40845" x="4546600" y="2724150"/>
          <p14:tracePt t="40862" x="4597400" y="2724150"/>
          <p14:tracePt t="40879" x="4641850" y="2711450"/>
          <p14:tracePt t="40895" x="4679950" y="2698750"/>
          <p14:tracePt t="40912" x="4730750" y="2692400"/>
          <p14:tracePt t="40928" x="4749800" y="2686050"/>
          <p14:tracePt t="40945" x="4781550" y="2686050"/>
          <p14:tracePt t="40962" x="4800600" y="2686050"/>
          <p14:tracePt t="40979" x="4819650" y="2686050"/>
          <p14:tracePt t="40995" x="4832350" y="2686050"/>
          <p14:tracePt t="41012" x="4851400" y="2686050"/>
          <p14:tracePt t="41028" x="4864100" y="2686050"/>
          <p14:tracePt t="41045" x="4870450" y="2686050"/>
          <p14:tracePt t="41062" x="4883150" y="2686050"/>
          <p14:tracePt t="41079" x="4902200" y="2686050"/>
          <p14:tracePt t="41095" x="4908550" y="2686050"/>
          <p14:tracePt t="41112" x="4921250" y="2686050"/>
          <p14:tracePt t="41129" x="4933950" y="2686050"/>
          <p14:tracePt t="41188" x="4940300" y="2686050"/>
          <p14:tracePt t="42924" x="4946650" y="2686050"/>
          <p14:tracePt t="42931" x="4953000" y="2686050"/>
          <p14:tracePt t="42945" x="4959350" y="2686050"/>
          <p14:tracePt t="42951" x="4965700" y="2679700"/>
          <p14:tracePt t="42966" x="4972050" y="2679700"/>
          <p14:tracePt t="42994" x="4978400" y="2679700"/>
          <p14:tracePt t="43014" x="4978400" y="2673350"/>
          <p14:tracePt t="43035" x="4978400" y="2667000"/>
          <p14:tracePt t="43045" x="4984750" y="2667000"/>
          <p14:tracePt t="43078" x="5016500" y="2641600"/>
          <p14:tracePt t="43095" x="5029200" y="2641600"/>
          <p14:tracePt t="43112" x="5048250" y="2635250"/>
          <p14:tracePt t="43129" x="5067300" y="2622550"/>
          <p14:tracePt t="43145" x="5086350" y="2622550"/>
          <p14:tracePt t="43162" x="5111750" y="2616200"/>
          <p14:tracePt t="43178" x="5124450" y="2616200"/>
          <p14:tracePt t="43195" x="5149850" y="2609850"/>
          <p14:tracePt t="43212" x="5156200" y="2609850"/>
          <p14:tracePt t="43228" x="5168900" y="2609850"/>
          <p14:tracePt t="43245" x="5181600" y="2603500"/>
          <p14:tracePt t="43262" x="5194300" y="2603500"/>
          <p14:tracePt t="43278" x="5213350" y="2603500"/>
          <p14:tracePt t="43295" x="5213350" y="2597150"/>
          <p14:tracePt t="43312" x="5219700" y="2590800"/>
          <p14:tracePt t="43328" x="5232400" y="2590800"/>
          <p14:tracePt t="43345" x="5238750" y="2590800"/>
          <p14:tracePt t="43362" x="5245100" y="2584450"/>
          <p14:tracePt t="43378" x="5251450" y="2584450"/>
          <p14:tracePt t="43395" x="5270500" y="2578100"/>
          <p14:tracePt t="43412" x="5289550" y="2571750"/>
          <p14:tracePt t="43429" x="5308600" y="2571750"/>
          <p14:tracePt t="43445" x="5327650" y="2565400"/>
          <p14:tracePt t="43462" x="5353050" y="2565400"/>
          <p14:tracePt t="43479" x="5372100" y="2565400"/>
          <p14:tracePt t="43495" x="5416550" y="2571750"/>
          <p14:tracePt t="43512" x="5448300" y="2578100"/>
          <p14:tracePt t="43528" x="5486400" y="2578100"/>
          <p14:tracePt t="43530" x="5499100" y="2584450"/>
          <p14:tracePt t="43545" x="5537200" y="2584450"/>
          <p14:tracePt t="43562" x="5556250" y="2590800"/>
          <p14:tracePt t="43578" x="5581650" y="2590800"/>
          <p14:tracePt t="43595" x="5588000" y="2597150"/>
          <p14:tracePt t="43612" x="5594350" y="2603500"/>
          <p14:tracePt t="43629" x="5607050" y="2603500"/>
          <p14:tracePt t="43645" x="5613400" y="2603500"/>
          <p14:tracePt t="43662" x="5626100" y="2609850"/>
          <p14:tracePt t="43711" x="5632450" y="2609850"/>
          <p14:tracePt t="43781" x="5632450" y="2616200"/>
          <p14:tracePt t="43801" x="5626100" y="2616200"/>
          <p14:tracePt t="43808" x="5607050" y="2616200"/>
          <p14:tracePt t="43815" x="5594350" y="2616200"/>
          <p14:tracePt t="43829" x="5537200" y="2628900"/>
          <p14:tracePt t="43845" x="5454650" y="2647950"/>
          <p14:tracePt t="43862" x="5365750" y="2667000"/>
          <p14:tracePt t="43879" x="5276850" y="2698750"/>
          <p14:tracePt t="43895" x="5238750" y="2711450"/>
          <p14:tracePt t="43912" x="5181600" y="2736850"/>
          <p14:tracePt t="43929" x="5162550" y="2749550"/>
          <p14:tracePt t="43945" x="5143500" y="2768600"/>
          <p14:tracePt t="43962" x="5130800" y="2774950"/>
          <p14:tracePt t="43979" x="5130800" y="2781300"/>
          <p14:tracePt t="43995" x="5124450" y="2781300"/>
          <p14:tracePt t="44066" x="5118100" y="2781300"/>
          <p14:tracePt t="44240" x="5124450" y="2781300"/>
          <p14:tracePt t="44275" x="5124450" y="2774950"/>
          <p14:tracePt t="44316" x="5130800" y="2768600"/>
          <p14:tracePt t="44386" x="5130800" y="2762250"/>
          <p14:tracePt t="44497" x="5137150" y="2762250"/>
          <p14:tracePt t="44525" x="5149850" y="2762250"/>
          <p14:tracePt t="44532" x="5149850" y="2755900"/>
          <p14:tracePt t="44545" x="5168900" y="2743200"/>
          <p14:tracePt t="44562" x="5181600" y="2736850"/>
          <p14:tracePt t="44579" x="5207000" y="2730500"/>
          <p14:tracePt t="44595" x="5226050" y="2711450"/>
          <p14:tracePt t="44612" x="5245100" y="2705100"/>
          <p14:tracePt t="44628" x="5264150" y="2692400"/>
          <p14:tracePt t="44645" x="5308600" y="2679700"/>
          <p14:tracePt t="44662" x="5346700" y="2673350"/>
          <p14:tracePt t="44678" x="5403850" y="2667000"/>
          <p14:tracePt t="44695" x="5435600" y="2667000"/>
          <p14:tracePt t="44712" x="5473700" y="2667000"/>
          <p14:tracePt t="44728" x="5499100" y="2667000"/>
          <p14:tracePt t="44745" x="5524500" y="2667000"/>
          <p14:tracePt t="44762" x="5556250" y="2679700"/>
          <p14:tracePt t="44778" x="5575300" y="2686050"/>
          <p14:tracePt t="44795" x="5607050" y="2698750"/>
          <p14:tracePt t="44812" x="5632450" y="2717800"/>
          <p14:tracePt t="44829" x="5645150" y="2730500"/>
          <p14:tracePt t="44845" x="5689600" y="2736850"/>
          <p14:tracePt t="44862" x="5715000" y="2755900"/>
          <p14:tracePt t="44878" x="5746750" y="2774950"/>
          <p14:tracePt t="44895" x="5797550" y="2794000"/>
          <p14:tracePt t="44912" x="5835650" y="2806700"/>
          <p14:tracePt t="44928" x="5867400" y="2832100"/>
          <p14:tracePt t="44945" x="5880100" y="2838450"/>
          <p14:tracePt t="44962" x="5899150" y="2844800"/>
          <p14:tracePt t="44979" x="5911850" y="2851150"/>
          <p14:tracePt t="45012" x="5930900" y="2857500"/>
          <p14:tracePt t="45029" x="5943600" y="2863850"/>
          <p14:tracePt t="45046" x="5949950" y="2863850"/>
          <p14:tracePt t="45062" x="5962650" y="2876550"/>
          <p14:tracePt t="45079" x="5969000" y="2882900"/>
          <p14:tracePt t="45095" x="5981700" y="2901950"/>
          <p14:tracePt t="45112" x="5994400" y="2927350"/>
          <p14:tracePt t="45129" x="6013450" y="2965450"/>
          <p14:tracePt t="45145" x="6064250" y="3054350"/>
          <p14:tracePt t="45162" x="6096000" y="3117850"/>
          <p14:tracePt t="45179" x="6146800" y="3206750"/>
          <p14:tracePt t="45195" x="6172200" y="3251200"/>
          <p14:tracePt t="45212" x="6184900" y="3270250"/>
          <p14:tracePt t="45229" x="6197600" y="3295650"/>
          <p14:tracePt t="45245" x="6197600" y="3302000"/>
          <p14:tracePt t="45262" x="6203950" y="3308350"/>
          <p14:tracePt t="45279" x="6203950" y="3314700"/>
          <p14:tracePt t="45295" x="6210300" y="3327400"/>
          <p14:tracePt t="45312" x="6216650" y="3340100"/>
          <p14:tracePt t="45346" x="6223000" y="3352800"/>
          <p14:tracePt t="45362" x="6229350" y="3359150"/>
          <p14:tracePt t="45379" x="6229350" y="3365500"/>
          <p14:tracePt t="45395" x="6229350" y="3371850"/>
          <p14:tracePt t="45412" x="6229350" y="3397250"/>
          <p14:tracePt t="45428" x="6235700" y="3409950"/>
          <p14:tracePt t="45445" x="6242050" y="3429000"/>
          <p14:tracePt t="45462" x="6242050" y="3435350"/>
          <p14:tracePt t="45478" x="6242050" y="3441700"/>
          <p14:tracePt t="45496" x="6242050" y="3448050"/>
          <p14:tracePt t="45521" x="6242050" y="3454400"/>
          <p14:tracePt t="45529" x="6242050" y="3460750"/>
          <p14:tracePt t="45548" x="6242050" y="3467100"/>
          <p14:tracePt t="45960" x="6242050" y="3460750"/>
          <p14:tracePt t="45966" x="6235700" y="3448050"/>
          <p14:tracePt t="45979" x="6223000" y="3435350"/>
          <p14:tracePt t="45996" x="6165850" y="3371850"/>
          <p14:tracePt t="46012" x="6108700" y="3321050"/>
          <p14:tracePt t="46015" x="6089650" y="3302000"/>
          <p14:tracePt t="46028" x="6051550" y="3270250"/>
          <p14:tracePt t="46045" x="6019800" y="3238500"/>
          <p14:tracePt t="46079" x="5949950" y="3168650"/>
          <p14:tracePt t="46112" x="5842000" y="3079750"/>
          <p14:tracePt t="46145" x="5746750" y="3016250"/>
          <p14:tracePt t="46162" x="5683250" y="2978150"/>
          <p14:tracePt t="46179" x="5657850" y="2965450"/>
          <p14:tracePt t="46195" x="5613400" y="2933700"/>
          <p14:tracePt t="46212" x="5594350" y="2908300"/>
          <p14:tracePt t="46229" x="5581650" y="2901950"/>
          <p14:tracePt t="46245" x="5575300" y="2895600"/>
          <p14:tracePt t="46279" x="5575300" y="2889250"/>
          <p14:tracePt t="46295" x="5575300" y="2870200"/>
          <p14:tracePt t="46312" x="5575300" y="2857500"/>
          <p14:tracePt t="46329" x="5588000" y="2844800"/>
          <p14:tracePt t="46345" x="5594350" y="2832100"/>
          <p14:tracePt t="46362" x="5613400" y="2825750"/>
          <p14:tracePt t="46379" x="5638800" y="2813050"/>
          <p14:tracePt t="46396" x="5657850" y="2806700"/>
          <p14:tracePt t="46412" x="5695950" y="2787650"/>
          <p14:tracePt t="46429" x="5708650" y="2781300"/>
          <p14:tracePt t="46445" x="5727700" y="2768600"/>
          <p14:tracePt t="46462" x="5746750" y="2768600"/>
          <p14:tracePt t="46479" x="5753100" y="2768600"/>
          <p14:tracePt t="46495" x="5772150" y="2768600"/>
          <p14:tracePt t="46512" x="5784850" y="2768600"/>
          <p14:tracePt t="46530" x="5810250" y="2768600"/>
          <p14:tracePt t="46545" x="5816600" y="2774950"/>
          <p14:tracePt t="46562" x="5829300" y="2774950"/>
          <p14:tracePt t="46579" x="5829300" y="2781300"/>
          <p14:tracePt t="46595" x="5835650" y="2781300"/>
          <p14:tracePt t="47096" x="5848350" y="2781300"/>
          <p14:tracePt t="47103" x="5854700" y="2787650"/>
          <p14:tracePt t="47112" x="5867400" y="2787650"/>
          <p14:tracePt t="47129" x="5880100" y="2794000"/>
          <p14:tracePt t="47162" x="5918200" y="2806700"/>
          <p14:tracePt t="47195" x="5930900" y="2806700"/>
          <p14:tracePt t="47229" x="5949950" y="2806700"/>
          <p14:tracePt t="47262" x="5962650" y="2806700"/>
          <p14:tracePt t="47279" x="5981700" y="2813050"/>
          <p14:tracePt t="47295" x="5994400" y="2813050"/>
          <p14:tracePt t="47312" x="6019800" y="2819400"/>
          <p14:tracePt t="47329" x="6026150" y="2825750"/>
          <p14:tracePt t="47345" x="6032500" y="2825750"/>
          <p14:tracePt t="47362" x="6045200" y="2825750"/>
          <p14:tracePt t="47379" x="6057900" y="2832100"/>
          <p14:tracePt t="47395" x="6076950" y="2844800"/>
          <p14:tracePt t="47412" x="6083300" y="2851150"/>
          <p14:tracePt t="47429" x="6096000" y="2863850"/>
          <p14:tracePt t="47445" x="6108700" y="2870200"/>
          <p14:tracePt t="47462" x="6115050" y="2876550"/>
          <p14:tracePt t="47479" x="6121400" y="2876550"/>
          <p14:tracePt t="47496" x="6121400" y="2882900"/>
          <p14:tracePt t="47512" x="6127750" y="2882900"/>
          <p14:tracePt t="47528" x="6127750" y="2895600"/>
          <p14:tracePt t="47549" x="6134100" y="2895600"/>
          <p14:tracePt t="47563" x="6140450" y="2895600"/>
          <p14:tracePt t="47579" x="6146800" y="2901950"/>
          <p14:tracePt t="47612" x="6146800" y="2908300"/>
          <p14:tracePt t="47629" x="6153150" y="2908300"/>
          <p14:tracePt t="47647" x="6159500" y="2914650"/>
          <p14:tracePt t="47662" x="6159500" y="2921000"/>
          <p14:tracePt t="47681" x="6165850" y="2921000"/>
          <p14:tracePt t="47695" x="6172200" y="2927350"/>
          <p14:tracePt t="47712" x="6172200" y="2933700"/>
          <p14:tracePt t="47730" x="6178550" y="2940050"/>
          <p14:tracePt t="47786" x="6178550" y="2946400"/>
          <p14:tracePt t="47806" x="6184900" y="2952750"/>
          <p14:tracePt t="47827" x="6184900" y="2959100"/>
          <p14:tracePt t="47918" x="6184900" y="2965450"/>
          <p14:tracePt t="47925" x="6184900" y="2971800"/>
          <p14:tracePt t="47946" x="6191250" y="2978150"/>
          <p14:tracePt t="47960" x="6191250" y="2984500"/>
          <p14:tracePt t="47967" x="6191250" y="2990850"/>
          <p14:tracePt t="47981" x="6191250" y="2997200"/>
          <p14:tracePt t="47995" x="6197600" y="3003550"/>
          <p14:tracePt t="48012" x="6197600" y="3009900"/>
          <p14:tracePt t="48029" x="6203950" y="3028950"/>
          <p14:tracePt t="48046" x="6210300" y="3048000"/>
          <p14:tracePt t="48062" x="6216650" y="3079750"/>
          <p14:tracePt t="48079" x="6229350" y="3124200"/>
          <p14:tracePt t="48096" x="6248400" y="3155950"/>
          <p14:tracePt t="48112" x="6261100" y="3213100"/>
          <p14:tracePt t="48129" x="6273800" y="3244850"/>
          <p14:tracePt t="48146" x="6286500" y="3270250"/>
          <p14:tracePt t="48162" x="6299200" y="3289300"/>
          <p14:tracePt t="48196" x="6299200" y="3295650"/>
          <p14:tracePt t="48212" x="6305550" y="3308350"/>
          <p14:tracePt t="48229" x="6318250" y="3333750"/>
          <p14:tracePt t="48245" x="6324600" y="3365500"/>
          <p14:tracePt t="48262" x="6330950" y="3384550"/>
          <p14:tracePt t="48279" x="6337300" y="3397250"/>
          <p14:tracePt t="48296" x="6343650" y="3397250"/>
          <p14:tracePt t="48312" x="6343650" y="3403600"/>
          <p14:tracePt t="48346" x="6350000" y="3409950"/>
          <p14:tracePt t="49013" x="6350000" y="3435350"/>
          <p14:tracePt t="49020" x="6369050" y="3473450"/>
          <p14:tracePt t="49029" x="6381750" y="3498850"/>
          <p14:tracePt t="49046" x="6407150" y="3562350"/>
          <p14:tracePt t="49049" x="6419850" y="3587750"/>
          <p14:tracePt t="49062" x="6438900" y="3632200"/>
          <p14:tracePt t="49079" x="6470650" y="3670300"/>
          <p14:tracePt t="49095" x="6496050" y="3695700"/>
          <p14:tracePt t="49129" x="6553200" y="3771900"/>
          <p14:tracePt t="49162" x="6604000" y="3854450"/>
          <p14:tracePt t="49196" x="6667500" y="3930650"/>
          <p14:tracePt t="49212" x="6699250" y="3956050"/>
          <p14:tracePt t="49229" x="6731000" y="3975100"/>
          <p14:tracePt t="49246" x="6775450" y="4000500"/>
          <p14:tracePt t="49262" x="6794500" y="4019550"/>
          <p14:tracePt t="49279" x="6826250" y="4051300"/>
          <p14:tracePt t="49296" x="6851650" y="4076700"/>
          <p14:tracePt t="49312" x="6877050" y="4108450"/>
          <p14:tracePt t="49329" x="6908800" y="4178300"/>
          <p14:tracePt t="49346" x="6940550" y="4229100"/>
          <p14:tracePt t="49362" x="6985000" y="4311650"/>
          <p14:tracePt t="49379" x="7023100" y="4375150"/>
          <p14:tracePt t="49396" x="7054850" y="4425950"/>
          <p14:tracePt t="49412" x="7112000" y="4521200"/>
          <p14:tracePt t="49429" x="7156450" y="4591050"/>
          <p14:tracePt t="49445" x="7232650" y="4737100"/>
          <p14:tracePt t="49462" x="7283450" y="4826000"/>
          <p14:tracePt t="49479" x="7385050" y="4953000"/>
          <p14:tracePt t="49496" x="7448550" y="5010150"/>
          <p14:tracePt t="49512" x="7505700" y="5060950"/>
          <p14:tracePt t="49529" x="7607300" y="5137150"/>
          <p14:tracePt t="49546" x="7683500" y="5194300"/>
          <p14:tracePt t="49562" x="7759700" y="5238750"/>
          <p14:tracePt t="49579" x="7880350" y="5327650"/>
          <p14:tracePt t="49596" x="7956550" y="5372100"/>
          <p14:tracePt t="49612" x="8045450" y="5416550"/>
          <p14:tracePt t="49629" x="8083550" y="5448300"/>
          <p14:tracePt t="49646" x="8102600" y="5473700"/>
          <p14:tracePt t="49662" x="8121650" y="5486400"/>
          <p14:tracePt t="49679" x="8121650" y="5492750"/>
          <p14:tracePt t="49695" x="8128000" y="5499100"/>
          <p14:tracePt t="49729" x="8134350" y="5511800"/>
          <p14:tracePt t="49745" x="8140700" y="5524500"/>
          <p14:tracePt t="49786" x="8140700" y="5530850"/>
          <p14:tracePt t="49835" x="8140700" y="5537200"/>
          <p14:tracePt t="50670" x="8134350" y="5537200"/>
          <p14:tracePt t="50691" x="8128000" y="5537200"/>
          <p14:tracePt t="50698" x="8121650" y="5537200"/>
          <p14:tracePt t="50705" x="8115300" y="5537200"/>
          <p14:tracePt t="50712" x="8108950" y="5537200"/>
          <p14:tracePt t="50729" x="8096250" y="5537200"/>
          <p14:tracePt t="50746" x="8077200" y="5537200"/>
          <p14:tracePt t="50779" x="8013700" y="5543550"/>
          <p14:tracePt t="50813" x="7880350" y="5530850"/>
          <p14:tracePt t="50846" x="7626350" y="5473700"/>
          <p14:tracePt t="50863" x="7473950" y="5441950"/>
          <p14:tracePt t="50879" x="7245350" y="5372100"/>
          <p14:tracePt t="50895" x="7029450" y="5308600"/>
          <p14:tracePt t="50912" x="6718300" y="5200650"/>
          <p14:tracePt t="50929" x="6134100" y="5029200"/>
          <p14:tracePt t="50946" x="5734050" y="4940300"/>
          <p14:tracePt t="50962" x="5137150" y="4870450"/>
          <p14:tracePt t="50979" x="4762500" y="4870450"/>
          <p14:tracePt t="50996" x="4330700" y="4889500"/>
          <p14:tracePt t="51012" x="4114800" y="4927600"/>
          <p14:tracePt t="51029" x="3956050" y="4953000"/>
          <p14:tracePt t="51046" x="3759200" y="4959350"/>
          <p14:tracePt t="51063" x="3657600" y="4959350"/>
          <p14:tracePt t="51403" x="3594100" y="4959350"/>
          <p14:tracePt t="51410" x="3517900" y="4959350"/>
          <p14:tracePt t="51418" x="3422650" y="4965700"/>
          <p14:tracePt t="51429" x="3346450" y="4965700"/>
          <p14:tracePt t="51446" x="3016250" y="5010150"/>
          <p14:tracePt t="51462" x="2794000" y="5048250"/>
          <p14:tracePt t="51480" x="2501900" y="5111750"/>
          <p14:tracePt t="51496" x="2330450" y="5149850"/>
          <p14:tracePt t="51512" x="2197100" y="5168900"/>
          <p14:tracePt t="51529" x="2044700" y="5181600"/>
          <p14:tracePt t="51546" x="1981200" y="5187950"/>
          <p14:tracePt t="51562" x="1911350" y="5207000"/>
          <p14:tracePt t="51579" x="1892300" y="5219700"/>
          <p14:tracePt t="51596" x="1879600" y="5226050"/>
          <p14:tracePt t="51612" x="1866900" y="5226050"/>
          <p14:tracePt t="51668" x="1860550" y="5226050"/>
          <p14:tracePt t="51772" x="1860550" y="5219700"/>
          <p14:tracePt t="51793" x="1860550" y="5207000"/>
          <p14:tracePt t="51800" x="1860550" y="5194300"/>
          <p14:tracePt t="51812" x="1866900" y="5187950"/>
          <p14:tracePt t="51829" x="1892300" y="5143500"/>
          <p14:tracePt t="51846" x="1905000" y="5118100"/>
          <p14:tracePt t="51862" x="1930400" y="5080000"/>
          <p14:tracePt t="51879" x="1974850" y="5041900"/>
          <p14:tracePt t="51896" x="2006600" y="5003800"/>
          <p14:tracePt t="51912" x="2101850" y="4940300"/>
          <p14:tracePt t="51929" x="2178050" y="4895850"/>
          <p14:tracePt t="51946" x="2260600" y="4857750"/>
          <p14:tracePt t="51962" x="2298700" y="4832350"/>
          <p14:tracePt t="51979" x="2336800" y="4806950"/>
          <p14:tracePt t="51996" x="2387600" y="4768850"/>
          <p14:tracePt t="52012" x="2425700" y="4743450"/>
          <p14:tracePt t="52029" x="2457450" y="4718050"/>
          <p14:tracePt t="52046" x="2470150" y="4718050"/>
          <p14:tracePt t="52085" x="2470150" y="4724400"/>
          <p14:tracePt t="52100" x="2457450" y="4737100"/>
          <p14:tracePt t="52112" x="2432050" y="4768850"/>
          <p14:tracePt t="52129" x="2355850" y="4819650"/>
          <p14:tracePt t="52146" x="2247900" y="4889500"/>
          <p14:tracePt t="52162" x="2025650" y="5022850"/>
          <p14:tracePt t="52179" x="1898650" y="5099050"/>
          <p14:tracePt t="52195" x="1784350" y="5156200"/>
          <p14:tracePt t="52212" x="1651000" y="5232400"/>
          <p14:tracePt t="52229" x="1606550" y="5251450"/>
          <p14:tracePt t="52245" x="1587500" y="5251450"/>
          <p14:tracePt t="52262" x="1574800" y="5257800"/>
          <p14:tracePt t="52279" x="1568450" y="5257800"/>
          <p14:tracePt t="52378" x="1568450" y="5251450"/>
          <p14:tracePt t="52420" x="1581150" y="5245100"/>
          <p14:tracePt t="52434" x="1587500" y="5238750"/>
          <p14:tracePt t="52442" x="1600200" y="5232400"/>
          <p14:tracePt t="52447" x="1606550" y="5232400"/>
          <p14:tracePt t="52462" x="1625600" y="5219700"/>
          <p14:tracePt t="52479" x="1638300" y="5213350"/>
          <p14:tracePt t="52496" x="1651000" y="5207000"/>
          <p14:tracePt t="52512" x="1670050" y="5200650"/>
          <p14:tracePt t="52529" x="1682750" y="5187950"/>
          <p14:tracePt t="52546" x="1708150" y="5175250"/>
          <p14:tracePt t="52562" x="1733550" y="5162550"/>
          <p14:tracePt t="52579" x="1758950" y="5137150"/>
          <p14:tracePt t="52596" x="1784350" y="5118100"/>
          <p14:tracePt t="52612" x="1803400" y="5099050"/>
          <p14:tracePt t="52629" x="1841500" y="5060950"/>
          <p14:tracePt t="52646" x="1885950" y="5029200"/>
          <p14:tracePt t="52662" x="1917700" y="4997450"/>
          <p14:tracePt t="52679" x="2000250" y="4946650"/>
          <p14:tracePt t="52696" x="2057400" y="4902200"/>
          <p14:tracePt t="52712" x="2133600" y="4832350"/>
          <p14:tracePt t="52729" x="2190750" y="4787900"/>
          <p14:tracePt t="52745" x="2241550" y="4737100"/>
          <p14:tracePt t="52762" x="2349500" y="4635500"/>
          <p14:tracePt t="52779" x="2451100" y="4546600"/>
          <p14:tracePt t="52795" x="2628900" y="4368800"/>
          <p14:tracePt t="52813" x="2724150" y="4267200"/>
          <p14:tracePt t="52829" x="2844800" y="4140200"/>
          <p14:tracePt t="52846" x="3028950" y="3943350"/>
          <p14:tracePt t="52862" x="3149600" y="3822700"/>
          <p14:tracePt t="52879" x="3244850" y="3702050"/>
          <p14:tracePt t="52896" x="3340100" y="3587750"/>
          <p14:tracePt t="52912" x="3371850" y="3543300"/>
          <p14:tracePt t="52929" x="3416300" y="3498850"/>
          <p14:tracePt t="52946" x="3429000" y="3479800"/>
          <p14:tracePt t="52962" x="3441700" y="3473450"/>
          <p14:tracePt t="52979" x="3454400" y="3454400"/>
          <p14:tracePt t="52996" x="3460750" y="3448050"/>
          <p14:tracePt t="53782" x="3467100" y="3448050"/>
          <p14:tracePt t="53865" x="3473450" y="3448050"/>
          <p14:tracePt t="53872" x="3473450" y="3441700"/>
          <p14:tracePt t="53879" x="3479800" y="3429000"/>
          <p14:tracePt t="53896" x="3498850" y="3422650"/>
          <p14:tracePt t="53913" x="3517900" y="3390900"/>
          <p14:tracePt t="53929" x="3575050" y="3346450"/>
          <p14:tracePt t="53946" x="3619500" y="3314700"/>
          <p14:tracePt t="53979" x="3898900" y="3187700"/>
          <p14:tracePt t="54012" x="4394200" y="3117850"/>
          <p14:tracePt t="54046" x="4787900" y="3092450"/>
          <p14:tracePt t="54062" x="4908550" y="3060700"/>
          <p14:tracePt t="54079" x="5010150" y="3022600"/>
          <p14:tracePt t="54096" x="5149850" y="2940050"/>
          <p14:tracePt t="54113" x="5226050" y="2889250"/>
          <p14:tracePt t="54129" x="5295900" y="2819400"/>
          <p14:tracePt t="54146" x="5308600" y="2781300"/>
          <p14:tracePt t="54162" x="5321300" y="2743200"/>
          <p14:tracePt t="54179" x="5321300" y="2692400"/>
          <p14:tracePt t="54196" x="5295900" y="2647950"/>
          <p14:tracePt t="54212" x="5245100" y="2609850"/>
          <p14:tracePt t="54229" x="5067300" y="2552700"/>
          <p14:tracePt t="54246" x="4940300" y="2546350"/>
          <p14:tracePt t="54262" x="4578350" y="2597150"/>
          <p14:tracePt t="54279" x="4324350" y="2692400"/>
          <p14:tracePt t="54296" x="4064000" y="2806700"/>
          <p14:tracePt t="54313" x="3740150" y="2971800"/>
          <p14:tracePt t="54329" x="3581400" y="3092450"/>
          <p14:tracePt t="54346" x="3416300" y="3263900"/>
          <p14:tracePt t="54363" x="3321050" y="3371850"/>
          <p14:tracePt t="54379" x="3213100" y="3498850"/>
          <p14:tracePt t="54396" x="3162300" y="3562350"/>
          <p14:tracePt t="54413" x="3130550" y="3600450"/>
          <p14:tracePt t="54429" x="3098800" y="3644900"/>
          <p14:tracePt t="54446" x="3067050" y="3683000"/>
          <p14:tracePt t="54462" x="3041650" y="3721100"/>
          <p14:tracePt t="54479" x="3009900" y="3790950"/>
          <p14:tracePt t="54496" x="2984500" y="3841750"/>
          <p14:tracePt t="54512" x="2959100" y="3898900"/>
          <p14:tracePt t="54529" x="2933700" y="3930650"/>
          <p14:tracePt t="54546" x="2908300" y="3981450"/>
          <p14:tracePt t="54562" x="2863850" y="4083050"/>
          <p14:tracePt t="54579" x="2825750" y="4159250"/>
          <p14:tracePt t="54596" x="2774950" y="4248150"/>
          <p14:tracePt t="54613" x="2698750" y="4400550"/>
          <p14:tracePt t="54629" x="2654300" y="4483100"/>
          <p14:tracePt t="54646" x="2616200" y="4565650"/>
          <p14:tracePt t="54663" x="2603500" y="4591050"/>
          <p14:tracePt t="54679" x="2603500" y="4610100"/>
          <p14:tracePt t="54696" x="2590800" y="4610100"/>
          <p14:tracePt t="54840" x="2590800" y="4603750"/>
          <p14:tracePt t="54847" x="2590800" y="4597400"/>
          <p14:tracePt t="54854" x="2597150" y="4578350"/>
          <p14:tracePt t="54862" x="2597150" y="4552950"/>
          <p14:tracePt t="54879" x="2616200" y="4476750"/>
          <p14:tracePt t="54896" x="2711450" y="4222750"/>
          <p14:tracePt t="54912" x="2794000" y="4057650"/>
          <p14:tracePt t="54929" x="2914650" y="3816350"/>
          <p14:tracePt t="54946" x="3105150" y="3441700"/>
          <p14:tracePt t="54963" x="3302000" y="3162300"/>
          <p14:tracePt t="54979" x="3625850" y="2800350"/>
          <p14:tracePt t="54996" x="3867150" y="2654300"/>
          <p14:tracePt t="55012" x="4197350" y="2540000"/>
          <p14:tracePt t="55029" x="4667250" y="2514600"/>
          <p14:tracePt t="55046" x="5022850" y="2578100"/>
          <p14:tracePt t="55062" x="5334000" y="2736850"/>
          <p14:tracePt t="55079" x="5511800" y="2851150"/>
          <p14:tracePt t="55096" x="5626100" y="2933700"/>
          <p14:tracePt t="55113" x="5702300" y="2990850"/>
          <p14:tracePt t="55129" x="5708650" y="2997200"/>
          <p14:tracePt t="55146" x="5715000" y="3003550"/>
          <p14:tracePt t="55179" x="5708650" y="3016250"/>
          <p14:tracePt t="55196" x="5613400" y="3028950"/>
          <p14:tracePt t="55212" x="5492750" y="3028950"/>
          <p14:tracePt t="55229" x="5219700" y="3003550"/>
          <p14:tracePt t="55246" x="4965700" y="2971800"/>
          <p14:tracePt t="55262" x="4692650" y="2952750"/>
          <p14:tracePt t="55279" x="4254500" y="2946400"/>
          <p14:tracePt t="55296" x="3981450" y="2959100"/>
          <p14:tracePt t="55312" x="3600450" y="3035300"/>
          <p14:tracePt t="55329" x="3390900" y="3117850"/>
          <p14:tracePt t="55346" x="3219450" y="3194050"/>
          <p14:tracePt t="55362" x="3009900" y="3359150"/>
          <p14:tracePt t="55379" x="2921000" y="3448050"/>
          <p14:tracePt t="55396" x="2851150" y="3587750"/>
          <p14:tracePt t="55412" x="2800350" y="3689350"/>
          <p14:tracePt t="55429" x="2768600" y="3803650"/>
          <p14:tracePt t="55446" x="2743200" y="3930650"/>
          <p14:tracePt t="55463" x="2730500" y="3981450"/>
          <p14:tracePt t="55479" x="2717800" y="4025900"/>
          <p14:tracePt t="55496" x="2711450" y="4032250"/>
          <p14:tracePt t="55512" x="2711450" y="4038600"/>
          <p14:tracePt t="55529" x="2711450" y="4044950"/>
          <p14:tracePt t="55724" x="2711450" y="4064000"/>
          <p14:tracePt t="55730" x="2705100" y="4095750"/>
          <p14:tracePt t="55738" x="2705100" y="4121150"/>
          <p14:tracePt t="55746" x="2705100" y="4140200"/>
          <p14:tracePt t="55763" x="2698750" y="4184650"/>
          <p14:tracePt t="55779" x="2692400" y="4210050"/>
          <p14:tracePt t="55796" x="2686050" y="4254500"/>
          <p14:tracePt t="55813" x="2679700" y="4279900"/>
          <p14:tracePt t="55829" x="2660650" y="4292600"/>
          <p14:tracePt t="55846" x="2660650" y="4298950"/>
          <p14:tracePt t="55940" x="2667000" y="4286250"/>
          <p14:tracePt t="55947" x="2679700" y="4286250"/>
          <p14:tracePt t="55954" x="2692400" y="4273550"/>
          <p14:tracePt t="55963" x="2705100" y="4254500"/>
          <p14:tracePt t="55979" x="2743200" y="4222750"/>
          <p14:tracePt t="55996" x="2819400" y="4146550"/>
          <p14:tracePt t="56013" x="2857500" y="4102100"/>
          <p14:tracePt t="56029" x="2901950" y="4051300"/>
          <p14:tracePt t="56046" x="2921000" y="4032250"/>
          <p14:tracePt t="56063" x="2927350" y="4013200"/>
          <p14:tracePt t="56079" x="2940050" y="3994150"/>
          <p14:tracePt t="56096" x="2940050" y="3975100"/>
          <p14:tracePt t="56113" x="2940050" y="3937000"/>
          <p14:tracePt t="56129" x="2940050" y="3854450"/>
          <p14:tracePt t="56146" x="2940050" y="3790950"/>
          <p14:tracePt t="56162" x="2927350" y="3670300"/>
          <p14:tracePt t="56179" x="2921000" y="3594100"/>
          <p14:tracePt t="56197" x="2921000" y="3467100"/>
          <p14:tracePt t="56213" x="2921000" y="3397250"/>
          <p14:tracePt t="56229" x="2933700" y="3321050"/>
          <p14:tracePt t="56246" x="2959100" y="3194050"/>
          <p14:tracePt t="56263" x="2971800" y="3117850"/>
          <p14:tracePt t="56279" x="3003550" y="3035300"/>
          <p14:tracePt t="56296" x="3054350" y="2908300"/>
          <p14:tracePt t="56312" x="3098800" y="2813050"/>
          <p14:tracePt t="56329" x="3194050" y="2641600"/>
          <p14:tracePt t="56346" x="3270250" y="2514600"/>
          <p14:tracePt t="56362" x="3371850" y="2393950"/>
          <p14:tracePt t="56379" x="3536950" y="2247900"/>
          <p14:tracePt t="56396" x="3625850" y="2178050"/>
          <p14:tracePt t="56412" x="3771900" y="2114550"/>
          <p14:tracePt t="56429" x="3873500" y="2089150"/>
          <p14:tracePt t="56446" x="4013200" y="2082800"/>
          <p14:tracePt t="56463" x="4279900" y="2120900"/>
          <p14:tracePt t="56479" x="4464050" y="2159000"/>
          <p14:tracePt t="56496" x="4667250" y="2197100"/>
          <p14:tracePt t="56513" x="4895850" y="2254250"/>
          <p14:tracePt t="56530" x="4997450" y="2286000"/>
          <p14:tracePt t="56546" x="5124450" y="2355850"/>
          <p14:tracePt t="56563" x="5213350" y="2413000"/>
          <p14:tracePt t="56579" x="5346700" y="2514600"/>
          <p14:tracePt t="56596" x="5435600" y="2603500"/>
          <p14:tracePt t="56613" x="5524500" y="2711450"/>
          <p14:tracePt t="56629" x="5676900" y="2889250"/>
          <p14:tracePt t="56646" x="5803900" y="3054350"/>
          <p14:tracePt t="56663" x="5969000" y="3302000"/>
          <p14:tracePt t="56679" x="6076950" y="3479800"/>
          <p14:tracePt t="56696" x="6165850" y="3663950"/>
          <p14:tracePt t="56712" x="6267450" y="3879850"/>
          <p14:tracePt t="56729" x="6350000" y="3962400"/>
          <p14:tracePt t="56746" x="6426200" y="4044950"/>
          <p14:tracePt t="56763" x="6457950" y="4057650"/>
          <p14:tracePt t="56780" x="6489700" y="4076700"/>
          <p14:tracePt t="56796" x="6534150" y="4102100"/>
          <p14:tracePt t="56813" x="6578600" y="4127500"/>
          <p14:tracePt t="56830" x="6654800" y="4178300"/>
          <p14:tracePt t="56846" x="6711950" y="4203700"/>
          <p14:tracePt t="56863" x="6769100" y="4229100"/>
          <p14:tracePt t="56879" x="6877050" y="4260850"/>
          <p14:tracePt t="56896" x="6934200" y="4273550"/>
          <p14:tracePt t="56913" x="6972300" y="4292600"/>
          <p14:tracePt t="56929" x="6997700" y="4292600"/>
          <p14:tracePt t="57011" x="6985000" y="4286250"/>
          <p14:tracePt t="57018" x="6972300" y="4279900"/>
          <p14:tracePt t="57029" x="6946900" y="4260850"/>
          <p14:tracePt t="57046" x="6851650" y="4222750"/>
          <p14:tracePt t="57063" x="6629400" y="4133850"/>
          <p14:tracePt t="57079" x="6426200" y="4102100"/>
          <p14:tracePt t="57082" x="6292850" y="4083050"/>
          <p14:tracePt t="57096" x="6007100" y="4032250"/>
          <p14:tracePt t="57113" x="5651500" y="3962400"/>
          <p14:tracePt t="57129" x="5022850" y="3714750"/>
          <p14:tracePt t="57146" x="4641850" y="3473450"/>
          <p14:tracePt t="57163" x="4387850" y="3282950"/>
          <p14:tracePt t="57179" x="4089400" y="2978150"/>
          <p14:tracePt t="57196" x="3949700" y="2762250"/>
          <p14:tracePt t="57213" x="3841750" y="2457450"/>
          <p14:tracePt t="57229" x="3829050" y="2235200"/>
          <p14:tracePt t="57246" x="3848100" y="2044700"/>
          <p14:tracePt t="57263" x="3937000" y="1752600"/>
          <p14:tracePt t="57279" x="4000500" y="1606550"/>
          <p14:tracePt t="57296" x="4114800" y="1428750"/>
          <p14:tracePt t="57313" x="4184650" y="1377950"/>
          <p14:tracePt t="57329" x="4267200" y="1327150"/>
          <p14:tracePt t="57346" x="4425950" y="1295400"/>
          <p14:tracePt t="57362" x="4502150" y="1289050"/>
          <p14:tracePt t="57379" x="4591050" y="1289050"/>
          <p14:tracePt t="57396" x="4660900" y="1301750"/>
          <p14:tracePt t="57413" x="4724400" y="1339850"/>
          <p14:tracePt t="57429" x="4851400" y="1397000"/>
          <p14:tracePt t="57446" x="4940300" y="1454150"/>
          <p14:tracePt t="57463" x="5041900" y="1549400"/>
          <p14:tracePt t="57479" x="5086350" y="1612900"/>
          <p14:tracePt t="57496" x="5105400" y="1651000"/>
          <p14:tracePt t="57513" x="5111750" y="1670050"/>
          <p14:tracePt t="57530" x="5111750" y="1676400"/>
          <p14:tracePt t="57546" x="5111750" y="1682750"/>
          <p14:tracePt t="57603" x="5105400" y="1682750"/>
          <p14:tracePt t="57611" x="5105400" y="1689100"/>
          <p14:tracePt t="57624" x="5092700" y="1689100"/>
          <p14:tracePt t="57631" x="5073650" y="1695450"/>
          <p14:tracePt t="57646" x="5029200" y="1701800"/>
          <p14:tracePt t="57663" x="4940300" y="1708150"/>
          <p14:tracePt t="57679" x="4813300" y="1714500"/>
          <p14:tracePt t="57696" x="4552950" y="1752600"/>
          <p14:tracePt t="57713" x="4337050" y="1784350"/>
          <p14:tracePt t="57729" x="4025900" y="1879600"/>
          <p14:tracePt t="57746" x="3752850" y="1987550"/>
          <p14:tracePt t="57762" x="3378200" y="2190750"/>
          <p14:tracePt t="57780" x="3098800" y="2374900"/>
          <p14:tracePt t="57796" x="2863850" y="2559050"/>
          <p14:tracePt t="57813" x="2565400" y="2870200"/>
          <p14:tracePt t="57830" x="2438400" y="3035300"/>
          <p14:tracePt t="57846" x="2286000" y="3238500"/>
          <p14:tracePt t="57863" x="2120900" y="3549650"/>
          <p14:tracePt t="57880" x="2025650" y="3695700"/>
          <p14:tracePt t="57896" x="1936750" y="3854450"/>
          <p14:tracePt t="57913" x="1892300" y="3924300"/>
          <p14:tracePt t="57930" x="1866900" y="3968750"/>
          <p14:tracePt t="57946" x="1854200" y="3994150"/>
          <p14:tracePt t="57963" x="1854200" y="4013200"/>
          <p14:tracePt t="57979" x="1847850" y="4032250"/>
          <p14:tracePt t="57996" x="1847850" y="4051300"/>
          <p14:tracePt t="58013" x="1847850" y="4108450"/>
          <p14:tracePt t="58030" x="1847850" y="4146550"/>
          <p14:tracePt t="58046" x="1847850" y="4184650"/>
          <p14:tracePt t="58063" x="1854200" y="4235450"/>
          <p14:tracePt t="58080" x="1860550" y="4260850"/>
          <p14:tracePt t="58096" x="1873250" y="4305300"/>
          <p14:tracePt t="58113" x="1898650" y="4356100"/>
          <p14:tracePt t="58130" x="1924050" y="4406900"/>
          <p14:tracePt t="58146" x="1962150" y="4495800"/>
          <p14:tracePt t="58163" x="2006600" y="4546600"/>
          <p14:tracePt t="58179" x="2051050" y="4603750"/>
          <p14:tracePt t="58196" x="2146300" y="4673600"/>
          <p14:tracePt t="58213" x="2209800" y="4718050"/>
          <p14:tracePt t="58229" x="2317750" y="4768850"/>
          <p14:tracePt t="58246" x="2374900" y="4813300"/>
          <p14:tracePt t="58262" x="2413000" y="4832350"/>
          <p14:tracePt t="58279" x="2451100" y="4845050"/>
          <p14:tracePt t="58296" x="2463800" y="4851400"/>
          <p14:tracePt t="58312" x="2482850" y="4845050"/>
          <p14:tracePt t="58330" x="2489200" y="4826000"/>
          <p14:tracePt t="58346" x="2489200" y="4787900"/>
          <p14:tracePt t="58363" x="2489200" y="4781550"/>
          <p14:tracePt t="58568" x="2444750" y="4781550"/>
          <p14:tracePt t="58575" x="2393950" y="4781550"/>
          <p14:tracePt t="58583" x="2336800" y="4787900"/>
          <p14:tracePt t="58596" x="2216150" y="4813300"/>
          <p14:tracePt t="58613" x="2044700" y="4864100"/>
          <p14:tracePt t="58630" x="1879600" y="4914900"/>
          <p14:tracePt t="58646" x="1657350" y="5003800"/>
          <p14:tracePt t="58663" x="1543050" y="5041900"/>
          <p14:tracePt t="58696" x="1416050" y="5092700"/>
          <p14:tracePt t="58729" x="1390650" y="5092700"/>
          <p14:tracePt t="58783" x="1397000" y="5092700"/>
          <p14:tracePt t="58796" x="1409700" y="5092700"/>
          <p14:tracePt t="58813" x="1447800" y="5099050"/>
          <p14:tracePt t="58830" x="1498600" y="5111750"/>
          <p14:tracePt t="58846" x="1600200" y="5143500"/>
          <p14:tracePt t="58863" x="1676400" y="5156200"/>
          <p14:tracePt t="58880" x="1803400" y="5175250"/>
          <p14:tracePt t="58896" x="1911350" y="5175250"/>
          <p14:tracePt t="58913" x="1974850" y="5175250"/>
          <p14:tracePt t="58929" x="2025650" y="5175250"/>
          <p14:tracePt t="58946" x="2063750" y="5156200"/>
          <p14:tracePt t="58963" x="2101850" y="5105400"/>
          <p14:tracePt t="58979" x="2146300" y="5041900"/>
          <p14:tracePt t="58996" x="2197100" y="4959350"/>
          <p14:tracePt t="59012" x="2286000" y="4845050"/>
          <p14:tracePt t="59030" x="2324100" y="4787900"/>
          <p14:tracePt t="59046" x="2349500" y="4737100"/>
          <p14:tracePt t="59063" x="2387600" y="4667250"/>
          <p14:tracePt t="59079" x="2413000" y="4622800"/>
          <p14:tracePt t="59081" x="2419350" y="4603750"/>
          <p14:tracePt t="59096" x="2444750" y="4552950"/>
          <p14:tracePt t="59113" x="2463800" y="4502150"/>
          <p14:tracePt t="59130" x="2482850" y="4451350"/>
          <p14:tracePt t="59146" x="2514600" y="4368800"/>
          <p14:tracePt t="59163" x="2520950" y="4318000"/>
          <p14:tracePt t="59179" x="2546350" y="4260850"/>
          <p14:tracePt t="59196" x="2571750" y="4165600"/>
          <p14:tracePt t="59213" x="2584450" y="4108450"/>
          <p14:tracePt t="59229" x="2603500" y="4019550"/>
          <p14:tracePt t="59246" x="2622550" y="3962400"/>
          <p14:tracePt t="59263" x="2660650" y="3867150"/>
          <p14:tracePt t="59279" x="2679700" y="3797300"/>
          <p14:tracePt t="59296" x="2705100" y="3721100"/>
          <p14:tracePt t="59313" x="2736850" y="3606800"/>
          <p14:tracePt t="59330" x="2755900" y="3536950"/>
          <p14:tracePt t="59346" x="2794000" y="3441700"/>
          <p14:tracePt t="59363" x="2819400" y="3371850"/>
          <p14:tracePt t="59379" x="2851150" y="3295650"/>
          <p14:tracePt t="59396" x="2901950" y="3187700"/>
          <p14:tracePt t="59413" x="2952750" y="3105150"/>
          <p14:tracePt t="59429" x="2997200" y="3048000"/>
          <p14:tracePt t="59446" x="3079750" y="2946400"/>
          <p14:tracePt t="59463" x="3155950" y="2844800"/>
          <p14:tracePt t="59479" x="3314700" y="2717800"/>
          <p14:tracePt t="59496" x="3409950" y="2628900"/>
          <p14:tracePt t="59513" x="3505200" y="2552700"/>
          <p14:tracePt t="59529" x="3651250" y="2463800"/>
          <p14:tracePt t="59546" x="3752850" y="2419350"/>
          <p14:tracePt t="59563" x="3962400" y="2362200"/>
          <p14:tracePt t="59580" x="4064000" y="2330450"/>
          <p14:tracePt t="59596" x="4216400" y="2324100"/>
          <p14:tracePt t="59613" x="4324350" y="2324100"/>
          <p14:tracePt t="59630" x="4438650" y="2324100"/>
          <p14:tracePt t="59646" x="4591050" y="2336800"/>
          <p14:tracePt t="59663" x="4692650" y="2368550"/>
          <p14:tracePt t="59679" x="4806950" y="2406650"/>
          <p14:tracePt t="59696" x="5016500" y="2514600"/>
          <p14:tracePt t="59713" x="5175250" y="2616200"/>
          <p14:tracePt t="59729" x="5384800" y="2825750"/>
          <p14:tracePt t="59746" x="5518150" y="2940050"/>
          <p14:tracePt t="59763" x="5638800" y="3079750"/>
          <p14:tracePt t="59779" x="5746750" y="3251200"/>
          <p14:tracePt t="59796" x="5784850" y="3346450"/>
          <p14:tracePt t="59813" x="5822950" y="3429000"/>
          <p14:tracePt t="59830" x="5842000" y="3486150"/>
          <p14:tracePt t="59846" x="5861050" y="3536950"/>
          <p14:tracePt t="59863" x="5899150" y="3632200"/>
          <p14:tracePt t="59880" x="5937250" y="3702050"/>
          <p14:tracePt t="59896" x="5975350" y="3797300"/>
          <p14:tracePt t="59912" x="6083300" y="3962400"/>
          <p14:tracePt t="59930" x="6191250" y="4070350"/>
          <p14:tracePt t="59946" x="6356350" y="4254500"/>
          <p14:tracePt t="59963" x="6477000" y="4406900"/>
          <p14:tracePt t="59980" x="6680200" y="4616450"/>
          <p14:tracePt t="59996" x="6800850" y="4743450"/>
          <p14:tracePt t="60013" x="6921500" y="4883150"/>
          <p14:tracePt t="60029" x="7067550" y="5022850"/>
          <p14:tracePt t="60046" x="7162800" y="5092700"/>
          <p14:tracePt t="60063" x="7258050" y="5130800"/>
          <p14:tracePt t="60080" x="7372350" y="5181600"/>
          <p14:tracePt t="60096" x="7404100" y="5194300"/>
          <p14:tracePt t="60113" x="7416800" y="5207000"/>
          <p14:tracePt t="60129" x="7416800" y="5219700"/>
          <p14:tracePt t="60146" x="7423150" y="5245100"/>
          <p14:tracePt t="61488" x="7416800" y="5245100"/>
          <p14:tracePt t="61501" x="7416800" y="5251450"/>
          <p14:tracePt t="61515" x="7416800" y="5257800"/>
          <p14:tracePt t="61536" x="7410450" y="5264150"/>
          <p14:tracePt t="61556" x="7404100" y="5276850"/>
          <p14:tracePt t="61668" x="7397750" y="5276850"/>
          <p14:tracePt t="61675" x="7397750" y="5283200"/>
          <p14:tracePt t="61689" x="7391400" y="5283200"/>
          <p14:tracePt t="61713" x="7359650" y="5295900"/>
          <p14:tracePt t="61746" x="7258050" y="5321300"/>
          <p14:tracePt t="61779" x="7137400" y="5340350"/>
          <p14:tracePt t="61796" x="7092950" y="5346700"/>
          <p14:tracePt t="61813" x="7048500" y="5346700"/>
          <p14:tracePt t="61830" x="6959600" y="5346700"/>
          <p14:tracePt t="61846" x="6838950" y="5346700"/>
          <p14:tracePt t="61863" x="6648450" y="5340350"/>
          <p14:tracePt t="61880" x="6553200" y="5334000"/>
          <p14:tracePt t="61896" x="6400800" y="5314950"/>
          <p14:tracePt t="61913" x="6203950" y="5238750"/>
          <p14:tracePt t="61930" x="6096000" y="5181600"/>
          <p14:tracePt t="61946" x="5962650" y="5080000"/>
          <p14:tracePt t="61963" x="5918200" y="5010150"/>
          <p14:tracePt t="61980" x="5886450" y="4927600"/>
          <p14:tracePt t="61996" x="5880100" y="4813300"/>
          <p14:tracePt t="62013" x="5880100" y="4718050"/>
          <p14:tracePt t="62030" x="5918200" y="4591050"/>
          <p14:tracePt t="62046" x="5937250" y="4521200"/>
          <p14:tracePt t="62063" x="5949950" y="4451350"/>
          <p14:tracePt t="62080" x="5994400" y="4356100"/>
          <p14:tracePt t="62096" x="6013450" y="4305300"/>
          <p14:tracePt t="62113" x="6045200" y="4229100"/>
          <p14:tracePt t="62130" x="6070600" y="4171950"/>
          <p14:tracePt t="62146" x="6083300" y="4140200"/>
          <p14:tracePt t="62163" x="6083300" y="4121150"/>
          <p14:tracePt t="62180" x="6083300" y="4102100"/>
          <p14:tracePt t="62196" x="6076950" y="4070350"/>
          <p14:tracePt t="62213" x="6064250" y="4044950"/>
          <p14:tracePt t="62230" x="6045200" y="4019550"/>
          <p14:tracePt t="62246" x="6026150" y="3987800"/>
          <p14:tracePt t="62263" x="6007100" y="3968750"/>
          <p14:tracePt t="62279" x="5994400" y="3937000"/>
          <p14:tracePt t="62296" x="5956300" y="3905250"/>
          <p14:tracePt t="62313" x="5937250" y="3873500"/>
          <p14:tracePt t="62329" x="5899150" y="3854450"/>
          <p14:tracePt t="62346" x="5892800" y="3841750"/>
          <p14:tracePt t="62363" x="5867400" y="3829050"/>
          <p14:tracePt t="62380" x="5854700" y="3822700"/>
          <p14:tracePt t="63634" x="5835650" y="3822700"/>
          <p14:tracePt t="63641" x="5822950" y="3822700"/>
          <p14:tracePt t="63648" x="5791200" y="3822700"/>
          <p14:tracePt t="63663" x="5689600" y="3810000"/>
          <p14:tracePt t="63679" x="5549900" y="3803650"/>
          <p14:tracePt t="63696" x="5257800" y="3784600"/>
          <p14:tracePt t="63713" x="5054600" y="3771900"/>
          <p14:tracePt t="63746" x="4610100" y="3778250"/>
          <p14:tracePt t="63780" x="4279900" y="3810000"/>
          <p14:tracePt t="63813" x="3898900" y="3924300"/>
          <p14:tracePt t="63830" x="3689350" y="4013200"/>
          <p14:tracePt t="63846" x="3562350" y="4089400"/>
          <p14:tracePt t="63863" x="3409950" y="4178300"/>
          <p14:tracePt t="63880" x="3308350" y="4235450"/>
          <p14:tracePt t="63897" x="3200400" y="4292600"/>
          <p14:tracePt t="63913" x="3086100" y="4362450"/>
          <p14:tracePt t="63929" x="3022600" y="4400550"/>
          <p14:tracePt t="63946" x="2978150" y="4438650"/>
          <p14:tracePt t="63963" x="2908300" y="4483100"/>
          <p14:tracePt t="63980" x="2870200" y="4514850"/>
          <p14:tracePt t="63996" x="2825750" y="4546600"/>
          <p14:tracePt t="64013" x="2813050" y="4552950"/>
          <p14:tracePt t="64030" x="2794000" y="4552950"/>
          <p14:tracePt t="64515" x="2768600" y="4552950"/>
          <p14:tracePt t="64522" x="2717800" y="4552950"/>
          <p14:tracePt t="64530" x="2673350" y="4552950"/>
          <p14:tracePt t="64547" x="2584450" y="4552950"/>
          <p14:tracePt t="64563" x="2520950" y="4552950"/>
          <p14:tracePt t="64579" x="2425700" y="4540250"/>
          <p14:tracePt t="64597" x="2381250" y="4533900"/>
          <p14:tracePt t="64613" x="2266950" y="4514850"/>
          <p14:tracePt t="64646" x="2133600" y="4502150"/>
          <p14:tracePt t="64679" x="2019300" y="4476750"/>
          <p14:tracePt t="64713" x="1898650" y="4445000"/>
          <p14:tracePt t="64730" x="1860550" y="4425950"/>
          <p14:tracePt t="64746" x="1797050" y="4387850"/>
          <p14:tracePt t="64763" x="1771650" y="4368800"/>
          <p14:tracePt t="64780" x="1727200" y="4330700"/>
          <p14:tracePt t="64796" x="1714500" y="4311650"/>
          <p14:tracePt t="64813" x="1695450" y="4292600"/>
          <p14:tracePt t="64830" x="1682750" y="4273550"/>
          <p14:tracePt t="64847" x="1670050" y="4267200"/>
          <p14:tracePt t="64863" x="1670050" y="4260850"/>
          <p14:tracePt t="64880" x="1670050" y="4254500"/>
          <p14:tracePt t="64954" x="1670050" y="4248150"/>
          <p14:tracePt t="64975" x="1682750" y="4241800"/>
          <p14:tracePt t="65340" x="1676400" y="4254500"/>
          <p14:tracePt t="65347" x="1657350" y="4267200"/>
          <p14:tracePt t="65353" x="1638300" y="4279900"/>
          <p14:tracePt t="65363" x="1619250" y="4292600"/>
          <p14:tracePt t="65380" x="1593850" y="4298950"/>
          <p14:tracePt t="65396" x="1562100" y="4305300"/>
          <p14:tracePt t="65413" x="1549400" y="4305300"/>
          <p14:tracePt t="65447" x="1511300" y="4267200"/>
          <p14:tracePt t="65480" x="1492250" y="4178300"/>
          <p14:tracePt t="65513" x="1492250" y="4044950"/>
          <p14:tracePt t="65530" x="1492250" y="3987800"/>
          <p14:tracePt t="65547" x="1492250" y="3943350"/>
          <p14:tracePt t="65563" x="1492250" y="3892550"/>
          <p14:tracePt t="65580" x="1492250" y="3886200"/>
          <p14:tracePt t="65597" x="1492250" y="3879850"/>
          <p14:tracePt t="65653" x="1492250" y="3886200"/>
          <p14:tracePt t="65667" x="1498600" y="3892550"/>
          <p14:tracePt t="65674" x="1498600" y="3898900"/>
          <p14:tracePt t="65681" x="1498600" y="3917950"/>
          <p14:tracePt t="65697" x="1517650" y="3956050"/>
          <p14:tracePt t="65713" x="1536700" y="4019550"/>
          <p14:tracePt t="65730" x="1581150" y="4114800"/>
          <p14:tracePt t="65747" x="1631950" y="4203700"/>
          <p14:tracePt t="65763" x="1739900" y="4298950"/>
          <p14:tracePt t="65780" x="1847850" y="4394200"/>
          <p14:tracePt t="65796" x="1962150" y="4476750"/>
          <p14:tracePt t="65813" x="2254250" y="4641850"/>
          <p14:tracePt t="65830" x="2457450" y="4737100"/>
          <p14:tracePt t="65846" x="2730500" y="4845050"/>
          <p14:tracePt t="65863" x="3035300" y="4940300"/>
          <p14:tracePt t="65880" x="3232150" y="5003800"/>
          <p14:tracePt t="65897" x="3441700" y="5073650"/>
          <p14:tracePt t="65913" x="3498850" y="5086350"/>
          <p14:tracePt t="65930" x="3536950" y="5092700"/>
          <p14:tracePt t="65946" x="3556000" y="5092700"/>
          <p14:tracePt t="65963" x="3562350" y="5092700"/>
          <p14:tracePt t="66100" x="3562350" y="5099050"/>
          <p14:tracePt t="66161" x="3562350" y="5105400"/>
          <p14:tracePt t="66210" x="3556000" y="5105400"/>
          <p14:tracePt t="66252" x="3549650" y="5111750"/>
          <p14:tracePt t="66258" x="3549650" y="5118100"/>
          <p14:tracePt t="66349" x="3543300" y="5118100"/>
          <p14:tracePt t="66426" x="3543300" y="5124450"/>
          <p14:tracePt t="66982" x="3536950" y="5130800"/>
          <p14:tracePt t="67017" x="3536950" y="5137150"/>
          <p14:tracePt t="67045" x="3530600" y="5137150"/>
          <p14:tracePt t="67065" x="3524250" y="5137150"/>
          <p14:tracePt t="67080" x="3517900" y="5143500"/>
          <p14:tracePt t="67094" x="3511550" y="5149850"/>
          <p14:tracePt t="67113" x="3498850" y="5149850"/>
          <p14:tracePt t="67147" x="3448050" y="5162550"/>
          <p14:tracePt t="67163" x="3397250" y="5168900"/>
          <p14:tracePt t="67180" x="3371850" y="5181600"/>
          <p14:tracePt t="67196" x="3346450" y="5181600"/>
          <p14:tracePt t="67213" x="3308350" y="5181600"/>
          <p14:tracePt t="67230" x="3276600" y="5181600"/>
          <p14:tracePt t="67246" x="3219450" y="5175250"/>
          <p14:tracePt t="67263" x="3162300" y="5156200"/>
          <p14:tracePt t="67280" x="3092450" y="5143500"/>
          <p14:tracePt t="67297" x="2990850" y="5111750"/>
          <p14:tracePt t="67313" x="2895600" y="5092700"/>
          <p14:tracePt t="67330" x="2819400" y="5067300"/>
          <p14:tracePt t="67347" x="2711450" y="5041900"/>
          <p14:tracePt t="67363" x="2635250" y="5016500"/>
          <p14:tracePt t="67380" x="2495550" y="4959350"/>
          <p14:tracePt t="67397" x="2419350" y="4927600"/>
          <p14:tracePt t="67413" x="2368550" y="4902200"/>
          <p14:tracePt t="67430" x="2298700" y="4864100"/>
          <p14:tracePt t="67447" x="2260600" y="4838700"/>
          <p14:tracePt t="67463" x="2203450" y="4781550"/>
          <p14:tracePt t="67480" x="2165350" y="4737100"/>
          <p14:tracePt t="67497" x="2120900" y="4648200"/>
          <p14:tracePt t="67513" x="2101850" y="4591050"/>
          <p14:tracePt t="67530" x="2076450" y="4527550"/>
          <p14:tracePt t="67546" x="2057400" y="4464050"/>
          <p14:tracePt t="67564" x="2057400" y="4419600"/>
          <p14:tracePt t="67580" x="2057400" y="4387850"/>
          <p14:tracePt t="67597" x="2057400" y="4337050"/>
          <p14:tracePt t="67613" x="2057400" y="4305300"/>
          <p14:tracePt t="67630" x="2063750" y="4286250"/>
          <p14:tracePt t="67720" x="2076450" y="4286250"/>
          <p14:tracePt t="67741" x="2082800" y="4298950"/>
          <p14:tracePt t="67748" x="2095500" y="4311650"/>
          <p14:tracePt t="67755" x="2101850" y="4324350"/>
          <p14:tracePt t="67763" x="2114550" y="4343400"/>
          <p14:tracePt t="67780" x="2152650" y="4387850"/>
          <p14:tracePt t="67796" x="2197100" y="4476750"/>
          <p14:tracePt t="67814" x="2222500" y="4540250"/>
          <p14:tracePt t="67830" x="2247900" y="4603750"/>
          <p14:tracePt t="67847" x="2273300" y="4699000"/>
          <p14:tracePt t="67863" x="2292350" y="4737100"/>
          <p14:tracePt t="67880" x="2305050" y="4768850"/>
          <p14:tracePt t="67896" x="2305050" y="4775200"/>
          <p14:tracePt t="67913" x="2311400" y="4775200"/>
          <p14:tracePt t="67930" x="2330450" y="4718050"/>
          <p14:tracePt t="67946" x="2349500" y="4629150"/>
          <p14:tracePt t="67963" x="2387600" y="4464050"/>
          <p14:tracePt t="67980" x="2413000" y="4330700"/>
          <p14:tracePt t="67997" x="2438400" y="4165600"/>
          <p14:tracePt t="68013" x="2476500" y="3886200"/>
          <p14:tracePt t="68030" x="2501900" y="3683000"/>
          <p14:tracePt t="68047" x="2552700" y="3384550"/>
          <p14:tracePt t="68063" x="2578100" y="3200400"/>
          <p14:tracePt t="68080" x="2622550" y="3048000"/>
          <p14:tracePt t="68096" x="2673350" y="2876550"/>
          <p14:tracePt t="68113" x="2692400" y="2800350"/>
          <p14:tracePt t="68130" x="2705100" y="2743200"/>
          <p14:tracePt t="68146" x="2717800" y="2724150"/>
          <p14:tracePt t="68163" x="2717800" y="2698750"/>
          <p14:tracePt t="68180" x="2717800" y="2692400"/>
          <p14:tracePt t="68298" x="2717800" y="2686050"/>
          <p14:tracePt t="68319" x="2717800" y="2673350"/>
          <p14:tracePt t="68326" x="2717800" y="2660650"/>
          <p14:tracePt t="68332" x="2724150" y="2654300"/>
          <p14:tracePt t="68346" x="2730500" y="2609850"/>
          <p14:tracePt t="68363" x="2736850" y="2552700"/>
          <p14:tracePt t="68381" x="2743200" y="2501900"/>
          <p14:tracePt t="68397" x="2749550" y="2495550"/>
          <p14:tracePt t="68413" x="2749550" y="2489200"/>
          <p14:tracePt t="68446" x="2749550" y="2514600"/>
          <p14:tracePt t="68463" x="2755900" y="2546350"/>
          <p14:tracePt t="68480" x="2762250" y="2641600"/>
          <p14:tracePt t="68497" x="2768600" y="2730500"/>
          <p14:tracePt t="68513" x="2787650" y="2965450"/>
          <p14:tracePt t="68530" x="2819400" y="3149600"/>
          <p14:tracePt t="68546" x="2863850" y="3340100"/>
          <p14:tracePt t="68563" x="2959100" y="3683000"/>
          <p14:tracePt t="68580" x="3048000" y="3892550"/>
          <p14:tracePt t="68597" x="3213100" y="4184650"/>
          <p14:tracePt t="68613" x="3321050" y="4368800"/>
          <p14:tracePt t="68630" x="3416300" y="4521200"/>
          <p14:tracePt t="68632" x="3467100" y="4591050"/>
          <p14:tracePt t="68646" x="3568700" y="4737100"/>
          <p14:tracePt t="68663" x="3663950" y="4864100"/>
          <p14:tracePt t="68680" x="3765550" y="4972050"/>
          <p14:tracePt t="68697" x="3898900" y="5105400"/>
          <p14:tracePt t="68713" x="3987800" y="5168900"/>
          <p14:tracePt t="68730" x="4140200" y="5251450"/>
          <p14:tracePt t="68746" x="4286250" y="5314950"/>
          <p14:tracePt t="68763" x="4425950" y="5353050"/>
          <p14:tracePt t="68780" x="4622800" y="5391150"/>
          <p14:tracePt t="68797" x="4730750" y="5384800"/>
          <p14:tracePt t="68813" x="4927600" y="5327650"/>
          <p14:tracePt t="68830" x="5035550" y="5270500"/>
          <p14:tracePt t="68847" x="5162550" y="5162550"/>
          <p14:tracePt t="68863" x="5238750" y="5086350"/>
          <p14:tracePt t="68880" x="5334000" y="4946650"/>
          <p14:tracePt t="68896" x="5480050" y="4718050"/>
          <p14:tracePt t="68913" x="5562600" y="4584700"/>
          <p14:tracePt t="68930" x="5626100" y="4400550"/>
          <p14:tracePt t="68946" x="5676900" y="4108450"/>
          <p14:tracePt t="68963" x="5695950" y="3917950"/>
          <p14:tracePt t="68980" x="5695950" y="3600450"/>
          <p14:tracePt t="68997" x="5695950" y="3390900"/>
          <p14:tracePt t="69013" x="5676900" y="3143250"/>
          <p14:tracePt t="69030" x="5651500" y="2851150"/>
          <p14:tracePt t="69047" x="5632450" y="2628900"/>
          <p14:tracePt t="69063" x="5607050" y="2368550"/>
          <p14:tracePt t="69080" x="5588000" y="2260600"/>
          <p14:tracePt t="69097" x="5581650" y="2184400"/>
          <p14:tracePt t="69113" x="5562600" y="2127250"/>
          <p14:tracePt t="69130" x="5562600" y="2108200"/>
          <p14:tracePt t="69132" x="5556250" y="2108200"/>
          <p14:tracePt t="69161" x="5549900" y="2108200"/>
          <p14:tracePt t="69251" x="5543550" y="2108200"/>
          <p14:tracePt t="69300" x="5537200" y="2108200"/>
          <p14:tracePt t="69711" x="5543550" y="2095500"/>
          <p14:tracePt t="69717" x="5549900" y="2082800"/>
          <p14:tracePt t="69725" x="5568950" y="2063750"/>
          <p14:tracePt t="69731" x="5594350" y="2038350"/>
          <p14:tracePt t="69764" x="5797550" y="1873250"/>
          <p14:tracePt t="69797" x="6191250" y="1638300"/>
          <p14:tracePt t="69830" x="6584950" y="1492250"/>
          <p14:tracePt t="69847" x="6718300" y="1454150"/>
          <p14:tracePt t="69863" x="6870700" y="1422400"/>
          <p14:tracePt t="69880" x="6915150" y="1422400"/>
          <p14:tracePt t="69897" x="6934200" y="1422400"/>
          <p14:tracePt t="69913" x="6940550" y="1422400"/>
          <p14:tracePt t="69930" x="6934200" y="1422400"/>
          <p14:tracePt t="69947" x="6889750" y="1409700"/>
          <p14:tracePt t="69963" x="6819900" y="1390650"/>
          <p14:tracePt t="69980" x="6731000" y="1371600"/>
          <p14:tracePt t="69996" x="6546850" y="1352550"/>
          <p14:tracePt t="70013" x="6400800" y="1352550"/>
          <p14:tracePt t="70030" x="5962650" y="1428750"/>
          <p14:tracePt t="70046" x="5575300" y="1536700"/>
          <p14:tracePt t="70063" x="5200650" y="1657350"/>
          <p14:tracePt t="70080" x="4775200" y="1803400"/>
          <p14:tracePt t="70097" x="4591050" y="1885950"/>
          <p14:tracePt t="70114" x="4387850" y="2006600"/>
          <p14:tracePt t="70130" x="4267200" y="2101850"/>
          <p14:tracePt t="70147" x="4165600" y="2222500"/>
          <p14:tracePt t="70163" x="3987800" y="2419350"/>
          <p14:tracePt t="70180" x="3879850" y="2571750"/>
          <p14:tracePt t="70196" x="3810000" y="2711450"/>
          <p14:tracePt t="70213" x="3771900" y="2889250"/>
          <p14:tracePt t="70230" x="3771900" y="2965450"/>
          <p14:tracePt t="70246" x="3816350" y="3092450"/>
          <p14:tracePt t="70264" x="3854450" y="3175000"/>
          <p14:tracePt t="70280" x="3911600" y="3263900"/>
          <p14:tracePt t="70297" x="3994150" y="3384550"/>
          <p14:tracePt t="70314" x="4044950" y="3460750"/>
          <p14:tracePt t="70330" x="4102100" y="3549650"/>
          <p14:tracePt t="70347" x="4127500" y="3606800"/>
          <p14:tracePt t="70363" x="4152900" y="3683000"/>
          <p14:tracePt t="70380" x="4178300" y="3829050"/>
          <p14:tracePt t="70397" x="4191000" y="3924300"/>
          <p14:tracePt t="70413" x="4178300" y="4057650"/>
          <p14:tracePt t="70430" x="4146550" y="4178300"/>
          <p14:tracePt t="70447" x="4089400" y="4311650"/>
          <p14:tracePt t="70463" x="3956050" y="4508500"/>
          <p14:tracePt t="70480" x="3822700" y="4622800"/>
          <p14:tracePt t="70497" x="3575050" y="4806950"/>
          <p14:tracePt t="70514" x="3333750" y="4946650"/>
          <p14:tracePt t="70530" x="3092450" y="5060950"/>
          <p14:tracePt t="70547" x="2800350" y="5156200"/>
          <p14:tracePt t="70564" x="2622550" y="5194300"/>
          <p14:tracePt t="70580" x="2457450" y="5213350"/>
          <p14:tracePt t="70597" x="2413000" y="5219700"/>
          <p14:tracePt t="70614" x="2400300" y="5219700"/>
          <p14:tracePt t="70617" x="2393950" y="5219700"/>
          <p14:tracePt t="70803" x="2393950" y="5213350"/>
          <p14:tracePt t="70894" x="2400300" y="5207000"/>
          <p14:tracePt t="71521" x="2393950" y="5213350"/>
          <p14:tracePt t="71528" x="2387600" y="5219700"/>
          <p14:tracePt t="71534" x="2381250" y="5219700"/>
          <p14:tracePt t="71547" x="2368550" y="5226050"/>
          <p14:tracePt t="71564" x="2330450" y="5238750"/>
          <p14:tracePt t="71580" x="2305050" y="5251450"/>
          <p14:tracePt t="71597" x="2273300" y="5257800"/>
          <p14:tracePt t="71630" x="2247900" y="5270500"/>
          <p14:tracePt t="71632" x="2241550" y="5270500"/>
          <p14:tracePt t="71757" x="2247900" y="5270500"/>
          <p14:tracePt t="71791" x="2260600" y="5270500"/>
          <p14:tracePt t="71799" x="2266950" y="5270500"/>
          <p14:tracePt t="71806" x="2279650" y="5264150"/>
          <p14:tracePt t="71813" x="2292350" y="5264150"/>
          <p14:tracePt t="71830" x="2317750" y="5264150"/>
          <p14:tracePt t="71847" x="2336800" y="5264150"/>
          <p14:tracePt t="71864" x="2374900" y="5257800"/>
          <p14:tracePt t="71880" x="2413000" y="5251450"/>
          <p14:tracePt t="71897" x="2470150" y="5245100"/>
          <p14:tracePt t="71913" x="2508250" y="5238750"/>
          <p14:tracePt t="71930" x="2546350" y="5238750"/>
          <p14:tracePt t="71947" x="2603500" y="5213350"/>
          <p14:tracePt t="71964" x="2647950" y="5187950"/>
          <p14:tracePt t="71980" x="2717800" y="5137150"/>
          <p14:tracePt t="71997" x="2787650" y="5086350"/>
          <p14:tracePt t="72014" x="2882900" y="4984750"/>
          <p14:tracePt t="72030" x="2952750" y="4921250"/>
          <p14:tracePt t="72047" x="3035300" y="4838700"/>
          <p14:tracePt t="72063" x="3136900" y="4743450"/>
          <p14:tracePt t="72080" x="3162300" y="4705350"/>
          <p14:tracePt t="72097" x="3181350" y="4692650"/>
          <p14:tracePt t="72113" x="3187700" y="4679950"/>
          <p14:tracePt t="72130" x="3187700" y="4673600"/>
          <p14:tracePt t="72133" x="3187700" y="4660900"/>
          <p14:tracePt t="72146" x="3181350" y="4641850"/>
          <p14:tracePt t="72163" x="3162300" y="4616450"/>
          <p14:tracePt t="72180" x="3143250" y="4578350"/>
          <p14:tracePt t="72197" x="3111500" y="4540250"/>
          <p14:tracePt t="72214" x="3092450" y="4514850"/>
          <p14:tracePt t="72230" x="3079750" y="4495800"/>
          <p14:tracePt t="72247" x="3048000" y="4438650"/>
          <p14:tracePt t="72263" x="3016250" y="4406900"/>
          <p14:tracePt t="72280" x="2984500" y="4337050"/>
          <p14:tracePt t="72297" x="2965450" y="4286250"/>
          <p14:tracePt t="72313" x="2952750" y="4216400"/>
          <p14:tracePt t="72330" x="2952750" y="4089400"/>
          <p14:tracePt t="72347" x="2971800" y="3975100"/>
          <p14:tracePt t="72364" x="3054350" y="3759200"/>
          <p14:tracePt t="72380" x="3175000" y="3562350"/>
          <p14:tracePt t="72397" x="3302000" y="3397250"/>
          <p14:tracePt t="72414" x="3511550" y="3155950"/>
          <p14:tracePt t="72430" x="3702050" y="2997200"/>
          <p14:tracePt t="72447" x="3981450" y="2813050"/>
          <p14:tracePt t="72464" x="4146550" y="2743200"/>
          <p14:tracePt t="72480" x="4368800" y="2692400"/>
          <p14:tracePt t="72497" x="4502150" y="2660650"/>
          <p14:tracePt t="72514" x="4610100" y="2641600"/>
          <p14:tracePt t="72530" x="4730750" y="2635250"/>
          <p14:tracePt t="72546" x="4800600" y="2635250"/>
          <p14:tracePt t="72564" x="4851400" y="2635250"/>
          <p14:tracePt t="72580" x="4864100" y="2635250"/>
          <p14:tracePt t="72597" x="4870450" y="2635250"/>
          <p14:tracePt t="72630" x="4864100" y="2635250"/>
          <p14:tracePt t="72647" x="4851400" y="2635250"/>
          <p14:tracePt t="72664" x="4794250" y="2635250"/>
          <p14:tracePt t="72680" x="4699000" y="2635250"/>
          <p14:tracePt t="72697" x="4464050" y="2641600"/>
          <p14:tracePt t="72714" x="4254500" y="2660650"/>
          <p14:tracePt t="72730" x="4006850" y="2705100"/>
          <p14:tracePt t="72747" x="3644900" y="2774950"/>
          <p14:tracePt t="72764" x="3429000" y="2825750"/>
          <p14:tracePt t="72780" x="3086100" y="2959100"/>
          <p14:tracePt t="72797" x="2901950" y="3060700"/>
          <p14:tracePt t="72813" x="2692400" y="3206750"/>
          <p14:tracePt t="72830" x="2444750" y="3467100"/>
          <p14:tracePt t="72847" x="2305050" y="3657600"/>
          <p14:tracePt t="72863" x="2165350" y="3905250"/>
          <p14:tracePt t="72880" x="2114550" y="4070350"/>
          <p14:tracePt t="72897" x="2082800" y="4210050"/>
          <p14:tracePt t="72914" x="2070100" y="4362450"/>
          <p14:tracePt t="72930" x="2070100" y="4438650"/>
          <p14:tracePt t="72947" x="2070100" y="4483100"/>
          <p14:tracePt t="72964" x="2070100" y="4546600"/>
          <p14:tracePt t="72980" x="2070100" y="4572000"/>
          <p14:tracePt t="72997" x="2070100" y="4584700"/>
          <p14:tracePt t="73014" x="2070100" y="4591050"/>
          <p14:tracePt t="73218" x="2089150" y="4597400"/>
          <p14:tracePt t="73226" x="2120900" y="4610100"/>
          <p14:tracePt t="73232" x="2139950" y="4616450"/>
          <p14:tracePt t="73247" x="2190750" y="4641850"/>
          <p14:tracePt t="73264" x="2222500" y="4673600"/>
          <p14:tracePt t="73280" x="2235200" y="4692650"/>
          <p14:tracePt t="73297" x="2241550" y="4718050"/>
          <p14:tracePt t="73314" x="2203450" y="4743450"/>
          <p14:tracePt t="73330" x="2082800" y="4806950"/>
          <p14:tracePt t="73347" x="1987550" y="4838700"/>
          <p14:tracePt t="73363" x="1866900" y="4876800"/>
          <p14:tracePt t="73380" x="1676400" y="4959350"/>
          <p14:tracePt t="73397" x="1562100" y="5010150"/>
          <p14:tracePt t="73413" x="1447800" y="5054600"/>
          <p14:tracePt t="73430" x="1416050" y="5067300"/>
          <p14:tracePt t="73447" x="1403350" y="5080000"/>
          <p14:tracePt t="73464" x="1390650" y="5080000"/>
          <p14:tracePt t="73480" x="1390650" y="5086350"/>
          <p14:tracePt t="73497" x="1403350" y="5092700"/>
          <p14:tracePt t="73514" x="1416050" y="5092700"/>
          <p14:tracePt t="73530" x="1454150" y="5105400"/>
          <p14:tracePt t="73547" x="1593850" y="5111750"/>
          <p14:tracePt t="73564" x="1708150" y="5111750"/>
          <p14:tracePt t="73580" x="1841500" y="5105400"/>
          <p14:tracePt t="73597" x="2019300" y="5048250"/>
          <p14:tracePt t="73614" x="2133600" y="4991100"/>
          <p14:tracePt t="73630" x="2311400" y="4883150"/>
          <p14:tracePt t="73647" x="2432050" y="4806950"/>
          <p14:tracePt t="73664" x="2527300" y="4718050"/>
          <p14:tracePt t="73680" x="2578100" y="4635500"/>
          <p14:tracePt t="73697" x="2641600" y="4527550"/>
          <p14:tracePt t="73713" x="2755900" y="4337050"/>
          <p14:tracePt t="73730" x="2832100" y="4203700"/>
          <p14:tracePt t="73747" x="2933700" y="3956050"/>
          <p14:tracePt t="73764" x="2990850" y="3822700"/>
          <p14:tracePt t="73780" x="3041650" y="3702050"/>
          <p14:tracePt t="73797" x="3143250" y="3479800"/>
          <p14:tracePt t="73813" x="3251200" y="3308350"/>
          <p14:tracePt t="73830" x="3359150" y="3181350"/>
          <p14:tracePt t="73847" x="3556000" y="2971800"/>
          <p14:tracePt t="73864" x="3695700" y="2844800"/>
          <p14:tracePt t="73880" x="3930650" y="2686050"/>
          <p14:tracePt t="73897" x="4076700" y="2616200"/>
          <p14:tracePt t="73914" x="4248150" y="2578100"/>
          <p14:tracePt t="73930" x="4343400" y="2578100"/>
          <p14:tracePt t="73947" x="4445000" y="2578100"/>
          <p14:tracePt t="73963" x="4578350" y="2597150"/>
          <p14:tracePt t="73980" x="4629150" y="2622550"/>
          <p14:tracePt t="73997" x="4667250" y="2628900"/>
          <p14:tracePt t="74014" x="4699000" y="2635250"/>
          <p14:tracePt t="74047" x="4699000" y="2641600"/>
          <p14:tracePt t="74089" x="4699000" y="2647950"/>
          <p14:tracePt t="74124" x="4679950" y="2647950"/>
          <p14:tracePt t="74131" x="4673600" y="2647950"/>
          <p14:tracePt t="74137" x="4648200" y="2647950"/>
          <p14:tracePt t="74147" x="4616450" y="2647950"/>
          <p14:tracePt t="74164" x="4514850" y="2628900"/>
          <p14:tracePt t="74180" x="4356100" y="2590800"/>
          <p14:tracePt t="74197" x="4286250" y="2565400"/>
          <p14:tracePt t="74213" x="4171950" y="2520950"/>
          <p14:tracePt t="74230" x="4083050" y="2501900"/>
          <p14:tracePt t="74247" x="3962400" y="2476500"/>
          <p14:tracePt t="74264" x="3746500" y="2470150"/>
          <p14:tracePt t="74280" x="3606800" y="2482850"/>
          <p14:tracePt t="74297" x="3422650" y="2520950"/>
          <p14:tracePt t="74313" x="3346450" y="2559050"/>
          <p14:tracePt t="74330" x="3308350" y="2590800"/>
          <p14:tracePt t="74347" x="3289300" y="2641600"/>
          <p14:tracePt t="74364" x="3289300" y="2686050"/>
          <p14:tracePt t="74380" x="3302000" y="2755900"/>
          <p14:tracePt t="74397" x="3333750" y="2863850"/>
          <p14:tracePt t="74414" x="3390900" y="2946400"/>
          <p14:tracePt t="74430" x="3486150" y="3111500"/>
          <p14:tracePt t="74447" x="3536950" y="3244850"/>
          <p14:tracePt t="74464" x="3587750" y="3365500"/>
          <p14:tracePt t="74480" x="3632200" y="3492500"/>
          <p14:tracePt t="74497" x="3638550" y="3556000"/>
          <p14:tracePt t="74513" x="3638550" y="3663950"/>
          <p14:tracePt t="74530" x="3619500" y="3752850"/>
          <p14:tracePt t="74547" x="3581400" y="3835400"/>
          <p14:tracePt t="74564" x="3467100" y="3987800"/>
          <p14:tracePt t="74580" x="3352800" y="4102100"/>
          <p14:tracePt t="74597" x="3238500" y="4210050"/>
          <p14:tracePt t="74614" x="2997200" y="4368800"/>
          <p14:tracePt t="74630" x="2781300" y="4451350"/>
          <p14:tracePt t="74633" x="2667000" y="4502150"/>
          <p14:tracePt t="74647" x="2482850" y="4552950"/>
          <p14:tracePt t="74664" x="2279650" y="4597400"/>
          <p14:tracePt t="74680" x="2108200" y="4622800"/>
          <p14:tracePt t="74697" x="1911350" y="4648200"/>
          <p14:tracePt t="74714" x="1816100" y="4654550"/>
          <p14:tracePt t="74730" x="1714500" y="4667250"/>
          <p14:tracePt t="74747" x="1676400" y="4673600"/>
          <p14:tracePt t="74764" x="1657350" y="4679950"/>
          <p14:tracePt t="74780" x="1651000" y="4679950"/>
          <p14:tracePt t="74797" x="1644650" y="4679950"/>
          <p14:tracePt t="74834" x="1638300" y="4679950"/>
          <p14:tracePt t="74841" x="1638300" y="4692650"/>
          <p14:tracePt t="74848" x="1644650" y="4692650"/>
          <p14:tracePt t="74864" x="1651000" y="4718050"/>
          <p14:tracePt t="74880" x="1676400" y="4743450"/>
          <p14:tracePt t="74897" x="1758950" y="4794250"/>
          <p14:tracePt t="74914" x="1835150" y="4819650"/>
          <p14:tracePt t="74930" x="2006600" y="4870450"/>
          <p14:tracePt t="74947" x="2152650" y="4883150"/>
          <p14:tracePt t="74964" x="2305050" y="4883150"/>
          <p14:tracePt t="74980" x="2489200" y="4870450"/>
          <p14:tracePt t="74997" x="2571750" y="4838700"/>
          <p14:tracePt t="75014" x="2686050" y="4781550"/>
          <p14:tracePt t="75030" x="2743200" y="4737100"/>
          <p14:tracePt t="75047" x="2781300" y="4699000"/>
          <p14:tracePt t="75063" x="2819400" y="4648200"/>
          <p14:tracePt t="75080" x="2825750" y="4610100"/>
          <p14:tracePt t="75097" x="2825750" y="4552950"/>
          <p14:tracePt t="75114" x="2825750" y="4457700"/>
          <p14:tracePt t="75131" x="2813050" y="4356100"/>
          <p14:tracePt t="75134" x="2800350" y="4311650"/>
          <p14:tracePt t="75147" x="2781300" y="4210050"/>
          <p14:tracePt t="75164" x="2768600" y="4133850"/>
          <p14:tracePt t="75180" x="2749550" y="4013200"/>
          <p14:tracePt t="75197" x="2749550" y="3835400"/>
          <p14:tracePt t="75214" x="2762250" y="3733800"/>
          <p14:tracePt t="75230" x="2800350" y="3613150"/>
          <p14:tracePt t="75247" x="2863850" y="3460750"/>
          <p14:tracePt t="75263" x="2921000" y="3346450"/>
          <p14:tracePt t="75280" x="3035300" y="3175000"/>
          <p14:tracePt t="75297" x="3143250" y="3092450"/>
          <p14:tracePt t="75313" x="3327400" y="3009900"/>
          <p14:tracePt t="75330" x="3467100" y="2959100"/>
          <p14:tracePt t="75347" x="3587750" y="2927350"/>
          <p14:tracePt t="75364" x="3765550" y="2901950"/>
          <p14:tracePt t="75380" x="3860800" y="2901950"/>
          <p14:tracePt t="75397" x="3930650" y="2901950"/>
          <p14:tracePt t="75414" x="3937000" y="2901950"/>
          <p14:tracePt t="75431" x="3943350" y="2901950"/>
          <p14:tracePt t="75467" x="3943350" y="2908300"/>
          <p14:tracePt t="75509" x="3930650" y="2908300"/>
          <p14:tracePt t="75516" x="3911600" y="2908300"/>
          <p14:tracePt t="75523" x="3879850" y="2908300"/>
          <p14:tracePt t="75530" x="3810000" y="2908300"/>
          <p14:tracePt t="75547" x="3683000" y="2908300"/>
          <p14:tracePt t="75564" x="3441700" y="2921000"/>
          <p14:tracePt t="75580" x="3314700" y="2914650"/>
          <p14:tracePt t="75597" x="3232150" y="2908300"/>
          <p14:tracePt t="75613" x="3187700" y="2908300"/>
          <p14:tracePt t="75630" x="3175000" y="2908300"/>
          <p14:tracePt t="75633" x="3162300" y="2908300"/>
          <p14:tracePt t="75647" x="3149600" y="2914650"/>
          <p14:tracePt t="75664" x="3098800" y="2946400"/>
          <p14:tracePt t="75680" x="3054350" y="2984500"/>
          <p14:tracePt t="75697" x="2990850" y="3060700"/>
          <p14:tracePt t="75714" x="2946400" y="3130550"/>
          <p14:tracePt t="75730" x="2914650" y="3232150"/>
          <p14:tracePt t="75747" x="2901950" y="3378200"/>
          <p14:tracePt t="75764" x="2901950" y="3454400"/>
          <p14:tracePt t="75780" x="2914650" y="3505200"/>
          <p14:tracePt t="75797" x="2952750" y="3581400"/>
          <p14:tracePt t="75814" x="2997200" y="3638550"/>
          <p14:tracePt t="75830" x="3060700" y="3740150"/>
          <p14:tracePt t="75847" x="3098800" y="3797300"/>
          <p14:tracePt t="75863" x="3136900" y="3867150"/>
          <p14:tracePt t="75880" x="3187700" y="3968750"/>
          <p14:tracePt t="75897" x="3200400" y="4019550"/>
          <p14:tracePt t="75914" x="3206750" y="4089400"/>
          <p14:tracePt t="75930" x="3200400" y="4140200"/>
          <p14:tracePt t="75947" x="3168650" y="4216400"/>
          <p14:tracePt t="75964" x="3117850" y="4279900"/>
          <p14:tracePt t="75980" x="3054350" y="4349750"/>
          <p14:tracePt t="75997" x="2882900" y="4445000"/>
          <p14:tracePt t="76014" x="2717800" y="4521200"/>
          <p14:tracePt t="76030" x="2540000" y="4603750"/>
          <p14:tracePt t="76047" x="2273300" y="4711700"/>
          <p14:tracePt t="76064" x="2108200" y="4768850"/>
          <p14:tracePt t="76080" x="1911350" y="4819650"/>
          <p14:tracePt t="76097" x="1809750" y="4826000"/>
          <p14:tracePt t="76114" x="1701800" y="4832350"/>
          <p14:tracePt t="76131" x="1651000" y="4838700"/>
          <p14:tracePt t="76147" x="1631950" y="4838700"/>
          <p14:tracePt t="76164" x="1619250" y="4838700"/>
          <p14:tracePt t="76197" x="1644650" y="4826000"/>
          <p14:tracePt t="76214" x="1739900" y="4794250"/>
          <p14:tracePt t="76230" x="1841500" y="4775200"/>
          <p14:tracePt t="76247" x="2070100" y="4705350"/>
          <p14:tracePt t="76264" x="2279650" y="4641850"/>
          <p14:tracePt t="76280" x="2463800" y="4578350"/>
          <p14:tracePt t="76297" x="2717800" y="4495800"/>
          <p14:tracePt t="76313" x="2819400" y="4445000"/>
          <p14:tracePt t="76330" x="2895600" y="4387850"/>
          <p14:tracePt t="76347" x="2921000" y="4356100"/>
          <p14:tracePt t="76364" x="2921000" y="4298950"/>
          <p14:tracePt t="76380" x="2921000" y="4178300"/>
          <p14:tracePt t="76397" x="2914650" y="4095750"/>
          <p14:tracePt t="76413" x="2889250" y="3981450"/>
          <p14:tracePt t="76430" x="2844800" y="3803650"/>
          <p14:tracePt t="76447" x="2813050" y="3683000"/>
          <p14:tracePt t="76464" x="2800350" y="3511550"/>
          <p14:tracePt t="76481" x="2806700" y="3390900"/>
          <p14:tracePt t="76497" x="2838450" y="3200400"/>
          <p14:tracePt t="76514" x="2889250" y="3073400"/>
          <p14:tracePt t="76531" x="2946400" y="2959100"/>
          <p14:tracePt t="76547" x="3054350" y="2813050"/>
          <p14:tracePt t="76564" x="3162300" y="2717800"/>
          <p14:tracePt t="76580" x="3359150" y="2590800"/>
          <p14:tracePt t="76597" x="3486150" y="2540000"/>
          <p14:tracePt t="76614" x="3613150" y="2520950"/>
          <p14:tracePt t="76630" x="3797300" y="2533650"/>
          <p14:tracePt t="76647" x="3930650" y="2565400"/>
          <p14:tracePt t="76664" x="4076700" y="2622550"/>
          <p14:tracePt t="76681" x="4146550" y="2647950"/>
          <p14:tracePt t="76697" x="4184650" y="2667000"/>
          <p14:tracePt t="76714" x="4210050" y="2679700"/>
          <p14:tracePt t="76769" x="4216400" y="2679700"/>
          <p14:tracePt t="79417" x="4216400" y="2686050"/>
          <p14:tracePt t="79563" x="4222750" y="2686050"/>
          <p14:tracePt t="79842" x="4222750" y="2692400"/>
          <p14:tracePt t="79856" x="4216400" y="2692400"/>
          <p14:tracePt t="79883" x="4203700" y="2692400"/>
          <p14:tracePt t="79904" x="4197350" y="2692400"/>
          <p14:tracePt t="79995" x="4191000" y="2698750"/>
          <p14:tracePt t="80002" x="4178300" y="2698750"/>
          <p14:tracePt t="80014" x="4178300" y="2705100"/>
          <p14:tracePt t="80047" x="4057650" y="2736850"/>
          <p14:tracePt t="80080" x="3784600" y="2813050"/>
          <p14:tracePt t="80114" x="3365500" y="2889250"/>
          <p14:tracePt t="80130" x="3225800" y="2933700"/>
          <p14:tracePt t="80147" x="3073400" y="2965450"/>
          <p14:tracePt t="80149" x="2997200" y="2984500"/>
          <p14:tracePt t="80164" x="2863850" y="3022600"/>
          <p14:tracePt t="80180" x="2755900" y="3054350"/>
          <p14:tracePt t="80197" x="2635250" y="3117850"/>
          <p14:tracePt t="80214" x="2584450" y="3155950"/>
          <p14:tracePt t="80231" x="2520950" y="3251200"/>
          <p14:tracePt t="80247" x="2470150" y="3352800"/>
          <p14:tracePt t="80264" x="2425700" y="3454400"/>
          <p14:tracePt t="80280" x="2336800" y="3625850"/>
          <p14:tracePt t="80297" x="2260600" y="3765550"/>
          <p14:tracePt t="80314" x="2171700" y="3943350"/>
          <p14:tracePt t="80330" x="2114550" y="4038600"/>
          <p14:tracePt t="80347" x="2076450" y="4121150"/>
          <p14:tracePt t="80364" x="2051050" y="4216400"/>
          <p14:tracePt t="80380" x="2038350" y="4286250"/>
          <p14:tracePt t="80397" x="2032000" y="4362450"/>
          <p14:tracePt t="80414" x="2032000" y="4476750"/>
          <p14:tracePt t="80430" x="2038350" y="4533900"/>
          <p14:tracePt t="80447" x="2051050" y="4584700"/>
          <p14:tracePt t="80464" x="2063750" y="4616450"/>
          <p14:tracePt t="80480" x="2076450" y="4654550"/>
          <p14:tracePt t="80497" x="2082800" y="4705350"/>
          <p14:tracePt t="80514" x="2082800" y="4730750"/>
          <p14:tracePt t="80530" x="2082800" y="4768850"/>
          <p14:tracePt t="80547" x="2082800" y="4781550"/>
          <p14:tracePt t="80564" x="2082800" y="4794250"/>
          <p14:tracePt t="80580" x="2082800" y="4806950"/>
          <p14:tracePt t="80597" x="2076450" y="4813300"/>
          <p14:tracePt t="80614" x="2070100" y="4819650"/>
          <p14:tracePt t="80630" x="2070100" y="4832350"/>
          <p14:tracePt t="80647" x="2063750" y="4832350"/>
          <p14:tracePt t="80650" x="2063750" y="4838700"/>
          <p14:tracePt t="80664" x="2063750" y="4851400"/>
          <p14:tracePt t="80680" x="2063750" y="4870450"/>
          <p14:tracePt t="80697" x="2063750" y="4895850"/>
          <p14:tracePt t="80714" x="2063750" y="4940300"/>
          <p14:tracePt t="80730" x="2070100" y="4978400"/>
          <p14:tracePt t="80747" x="2095500" y="5067300"/>
          <p14:tracePt t="80764" x="2114550" y="5137150"/>
          <p14:tracePt t="80780" x="2127250" y="5175250"/>
          <p14:tracePt t="80797" x="2133600" y="5219700"/>
          <p14:tracePt t="80814" x="2133600" y="5232400"/>
          <p14:tracePt t="80830" x="2133600" y="5245100"/>
          <p14:tracePt t="80864" x="2146300" y="5245100"/>
          <p14:tracePt t="80934" x="2152650" y="5245100"/>
          <p14:tracePt t="81303" x="2146300" y="5238750"/>
          <p14:tracePt t="81310" x="2139950" y="5232400"/>
          <p14:tracePt t="81317" x="2133600" y="5226050"/>
          <p14:tracePt t="81331" x="2127250" y="5213350"/>
          <p14:tracePt t="81348" x="2108200" y="5194300"/>
          <p14:tracePt t="81364" x="2101850" y="5187950"/>
          <p14:tracePt t="81380" x="2095500" y="5175250"/>
          <p14:tracePt t="81398" x="2089150" y="5175250"/>
          <p14:tracePt t="81431" x="2089150" y="5168900"/>
          <p14:tracePt t="81497" x="2127250" y="5168900"/>
          <p14:tracePt t="81514" x="2171700" y="5194300"/>
          <p14:tracePt t="81530" x="2228850" y="5232400"/>
          <p14:tracePt t="81547" x="2317750" y="5321300"/>
          <p14:tracePt t="81564" x="2355850" y="5372100"/>
          <p14:tracePt t="81581" x="2387600" y="5416550"/>
          <p14:tracePt t="81597" x="2413000" y="5461000"/>
          <p14:tracePt t="81614" x="2413000" y="5480050"/>
          <p14:tracePt t="81630" x="2413000" y="5492750"/>
          <p14:tracePt t="81647" x="2413000" y="5499100"/>
          <p14:tracePt t="81693" x="2419350" y="5499100"/>
          <p14:tracePt t="81714" x="2425700" y="5499100"/>
          <p14:tracePt t="81721" x="2425700" y="5486400"/>
          <p14:tracePt t="81735" x="2425700" y="5480050"/>
          <p14:tracePt t="81747" x="2425700" y="5461000"/>
          <p14:tracePt t="81764" x="2432050" y="5416550"/>
          <p14:tracePt t="81780" x="2432050" y="5384800"/>
          <p14:tracePt t="81797" x="2438400" y="5327650"/>
          <p14:tracePt t="81814" x="2444750" y="5289550"/>
          <p14:tracePt t="81830" x="2457450" y="5257800"/>
          <p14:tracePt t="81847" x="2476500" y="5200650"/>
          <p14:tracePt t="81864" x="2489200" y="5168900"/>
          <p14:tracePt t="81881" x="2495550" y="5149850"/>
          <p14:tracePt t="81897" x="2501900" y="5130800"/>
          <p14:tracePt t="81992" x="2495550" y="5143500"/>
          <p14:tracePt t="81999" x="2482850" y="5156200"/>
          <p14:tracePt t="82013" x="2476500" y="5175250"/>
          <p14:tracePt t="82020" x="2463800" y="5200650"/>
          <p14:tracePt t="82031" x="2438400" y="5226050"/>
          <p14:tracePt t="82048" x="2387600" y="5314950"/>
          <p14:tracePt t="82064" x="2349500" y="5378450"/>
          <p14:tracePt t="82080" x="2317750" y="5422900"/>
          <p14:tracePt t="82097" x="2286000" y="5473700"/>
          <p14:tracePt t="82114" x="2279650" y="5492750"/>
          <p14:tracePt t="82131" x="2273300" y="5499100"/>
          <p14:tracePt t="82208" x="2266950" y="5499100"/>
          <p14:tracePt t="82229" x="2260600" y="5492750"/>
          <p14:tracePt t="82236" x="2254250" y="5486400"/>
          <p14:tracePt t="82248" x="2241550" y="5486400"/>
          <p14:tracePt t="82264" x="2197100" y="5435600"/>
          <p14:tracePt t="82280" x="2159000" y="5384800"/>
          <p14:tracePt t="82297" x="2108200" y="5283200"/>
          <p14:tracePt t="82314" x="2076450" y="5219700"/>
          <p14:tracePt t="82330" x="2057400" y="5149850"/>
          <p14:tracePt t="82347" x="2044700" y="5060950"/>
          <p14:tracePt t="82364" x="2032000" y="4991100"/>
          <p14:tracePt t="82381" x="2032000" y="4889500"/>
          <p14:tracePt t="82397" x="2044700" y="4832350"/>
          <p14:tracePt t="82414" x="2076450" y="4749800"/>
          <p14:tracePt t="82430" x="2120900" y="4679950"/>
          <p14:tracePt t="82448" x="2139950" y="4641850"/>
          <p14:tracePt t="82464" x="2178050" y="4616450"/>
          <p14:tracePt t="82480" x="2222500" y="4584700"/>
          <p14:tracePt t="82497" x="2266950" y="4572000"/>
          <p14:tracePt t="82514" x="2317750" y="4565650"/>
          <p14:tracePt t="82531" x="2374900" y="4559300"/>
          <p14:tracePt t="82548" x="2400300" y="4559300"/>
          <p14:tracePt t="82564" x="2413000" y="4565650"/>
          <p14:tracePt t="82625" x="2413000" y="4572000"/>
          <p14:tracePt t="82668" x="2406650" y="4578350"/>
          <p14:tracePt t="82675" x="2400300" y="4584700"/>
          <p14:tracePt t="82682" x="2393950" y="4584700"/>
          <p14:tracePt t="82697" x="2355850" y="4603750"/>
          <p14:tracePt t="82714" x="2298700" y="4629150"/>
          <p14:tracePt t="82731" x="2222500" y="4660900"/>
          <p14:tracePt t="82748" x="2190750" y="4673600"/>
          <p14:tracePt t="82764" x="2165350" y="4692650"/>
          <p14:tracePt t="82781" x="2159000" y="4692650"/>
          <p14:tracePt t="82797" x="2146300" y="4711700"/>
          <p14:tracePt t="82814" x="2139950" y="4756150"/>
          <p14:tracePt t="82831" x="2139950" y="4800600"/>
          <p14:tracePt t="82847" x="2159000" y="4876800"/>
          <p14:tracePt t="82864" x="2203450" y="4984750"/>
          <p14:tracePt t="82881" x="2235200" y="5054600"/>
          <p14:tracePt t="82897" x="2311400" y="5162550"/>
          <p14:tracePt t="82914" x="2343150" y="5194300"/>
          <p14:tracePt t="82931" x="2362200" y="5226050"/>
          <p14:tracePt t="82947" x="2374900" y="5232400"/>
          <p14:tracePt t="82964" x="2374900" y="5238750"/>
          <p14:tracePt t="83621" x="2362200" y="5232400"/>
          <p14:tracePt t="83627" x="2343150" y="5200650"/>
          <p14:tracePt t="83634" x="2311400" y="5162550"/>
          <p14:tracePt t="83647" x="2260600" y="5105400"/>
          <p14:tracePt t="83664" x="2216150" y="5048250"/>
          <p14:tracePt t="83681" x="2178050" y="5003800"/>
          <p14:tracePt t="83697" x="2139950" y="4946650"/>
          <p14:tracePt t="83714" x="2120900" y="4908550"/>
          <p14:tracePt t="83747" x="2101850" y="4864100"/>
          <p14:tracePt t="83781" x="2101850" y="4851400"/>
          <p14:tracePt t="83831" x="2095500" y="4851400"/>
          <p14:tracePt t="83941" x="2114550" y="4845050"/>
          <p14:tracePt t="83947" x="2133600" y="4845050"/>
          <p14:tracePt t="83955" x="2171700" y="4838700"/>
          <p14:tracePt t="83964" x="2228850" y="4826000"/>
          <p14:tracePt t="83981" x="2400300" y="4813300"/>
          <p14:tracePt t="83997" x="2895600" y="4781550"/>
          <p14:tracePt t="84014" x="3378200" y="4768850"/>
          <p14:tracePt t="84031" x="4171950" y="4768850"/>
          <p14:tracePt t="84047" x="5365750" y="4692650"/>
          <p14:tracePt t="84064" x="6121400" y="4584700"/>
          <p14:tracePt t="84081" x="7067550" y="4432300"/>
          <p14:tracePt t="84098" x="7505700" y="4343400"/>
          <p14:tracePt t="84114" x="7804150" y="4279900"/>
          <p14:tracePt t="84131" x="8058150" y="4235450"/>
          <p14:tracePt t="84148" x="8147050" y="4216400"/>
          <p14:tracePt t="84150" x="8185150" y="4216400"/>
          <p14:tracePt t="84164" x="8210550" y="4210050"/>
          <p14:tracePt t="84181" x="8216900" y="4203700"/>
          <p14:tracePt t="84198" x="8223250" y="4203700"/>
          <p14:tracePt t="84247" x="8210550" y="4203700"/>
          <p14:tracePt t="84254" x="8204200" y="4197350"/>
          <p14:tracePt t="84264" x="8197850" y="4197350"/>
          <p14:tracePt t="84281" x="8045450" y="4197350"/>
          <p14:tracePt t="84298" x="7835900" y="4216400"/>
          <p14:tracePt t="84314" x="7505700" y="4235450"/>
          <p14:tracePt t="84331" x="6731000" y="4305300"/>
          <p14:tracePt t="84348" x="6242050" y="4356100"/>
          <p14:tracePt t="84364" x="5410200" y="4483100"/>
          <p14:tracePt t="84381" x="4864100" y="4578350"/>
          <p14:tracePt t="84398" x="4375150" y="4692650"/>
          <p14:tracePt t="84414" x="3797300" y="4838700"/>
          <p14:tracePt t="84431" x="3536950" y="4908550"/>
          <p14:tracePt t="84447" x="3352800" y="4959350"/>
          <p14:tracePt t="84464" x="3187700" y="5003800"/>
          <p14:tracePt t="84481" x="3098800" y="5022850"/>
          <p14:tracePt t="84497" x="3003550" y="5041900"/>
          <p14:tracePt t="84514" x="2959100" y="5054600"/>
          <p14:tracePt t="84531" x="2921000" y="5060950"/>
          <p14:tracePt t="84548" x="2908300" y="5067300"/>
          <p14:tracePt t="84564" x="2901950" y="5073650"/>
          <p14:tracePt t="84616" x="2908300" y="5067300"/>
          <p14:tracePt t="84623" x="2914650" y="5060950"/>
          <p14:tracePt t="84631" x="2933700" y="5054600"/>
          <p14:tracePt t="84648" x="3028950" y="5022850"/>
          <p14:tracePt t="84664" x="3289300" y="4953000"/>
          <p14:tracePt t="84681" x="3575050" y="4914900"/>
          <p14:tracePt t="84698" x="3924300" y="4902200"/>
          <p14:tracePt t="84714" x="4692650" y="4953000"/>
          <p14:tracePt t="84731" x="5257800" y="5048250"/>
          <p14:tracePt t="84747" x="5962650" y="5219700"/>
          <p14:tracePt t="84764" x="6280150" y="5295900"/>
          <p14:tracePt t="84781" x="6464300" y="5340350"/>
          <p14:tracePt t="84797" x="6553200" y="5359400"/>
          <p14:tracePt t="84814" x="6565900" y="5365750"/>
          <p14:tracePt t="84831" x="6572250" y="5365750"/>
          <p14:tracePt t="84873" x="6572250" y="5372100"/>
          <p14:tracePt t="84894" x="6565900" y="5372100"/>
          <p14:tracePt t="84901" x="6553200" y="5378450"/>
          <p14:tracePt t="84914" x="6540500" y="5378450"/>
          <p14:tracePt t="84931" x="6350000" y="5403850"/>
          <p14:tracePt t="84948" x="6159500" y="5410200"/>
          <p14:tracePt t="84964" x="5651500" y="5441950"/>
          <p14:tracePt t="84981" x="5219700" y="5492750"/>
          <p14:tracePt t="84998" x="4603750" y="5575300"/>
          <p14:tracePt t="85014" x="4298950" y="5619750"/>
          <p14:tracePt t="85031" x="4057650" y="5657850"/>
          <p14:tracePt t="85047" x="3784600" y="5708650"/>
          <p14:tracePt t="85064" x="3644900" y="5715000"/>
          <p14:tracePt t="85081" x="3486150" y="5734050"/>
          <p14:tracePt t="85098" x="3397250" y="5740400"/>
          <p14:tracePt t="85114" x="3352800" y="5740400"/>
          <p14:tracePt t="85131" x="3289300" y="5734050"/>
          <p14:tracePt t="85148" x="3270250" y="5727700"/>
          <p14:tracePt t="85164" x="3263900" y="5721350"/>
          <p14:tracePt t="85181" x="3251200" y="5721350"/>
          <p14:tracePt t="85242" x="3251200" y="5715000"/>
          <p14:tracePt t="85354" x="3251200" y="5708650"/>
          <p14:tracePt t="85812" x="3257550" y="5708650"/>
          <p14:tracePt t="85819" x="3257550" y="5702300"/>
          <p14:tracePt t="85831" x="3263900" y="5689600"/>
          <p14:tracePt t="85847" x="3289300" y="5664200"/>
          <p14:tracePt t="94062" x="3282950" y="5645150"/>
          <p14:tracePt t="94069" x="3276600" y="5613400"/>
          <p14:tracePt t="94081" x="3263900" y="5588000"/>
          <p14:tracePt t="94098" x="3232150" y="5461000"/>
          <p14:tracePt t="94114" x="3200400" y="5353050"/>
          <p14:tracePt t="94131" x="3162300" y="5124450"/>
          <p14:tracePt t="94148" x="3155950" y="4902200"/>
          <p14:tracePt t="94181" x="3206750" y="4222750"/>
          <p14:tracePt t="94214" x="3308350" y="3683000"/>
          <p14:tracePt t="94248" x="3422650" y="3321050"/>
          <p14:tracePt t="94264" x="3511550" y="3149600"/>
          <p14:tracePt t="94281" x="3556000" y="3086100"/>
          <p14:tracePt t="94298" x="3581400" y="3041650"/>
          <p14:tracePt t="94314" x="3606800" y="2997200"/>
          <p14:tracePt t="94331" x="3619500" y="2965450"/>
          <p14:tracePt t="94348" x="3663950" y="2908300"/>
          <p14:tracePt t="94365" x="3695700" y="2870200"/>
          <p14:tracePt t="94381" x="3714750" y="2857500"/>
          <p14:tracePt t="94669" x="3670300" y="2844800"/>
          <p14:tracePt t="94676" x="3594100" y="2819400"/>
          <p14:tracePt t="94682" x="3505200" y="2794000"/>
          <p14:tracePt t="94698" x="3333750" y="2743200"/>
          <p14:tracePt t="94715" x="3143250" y="2667000"/>
          <p14:tracePt t="94731" x="2882900" y="2552700"/>
          <p14:tracePt t="94748" x="2749550" y="2476500"/>
          <p14:tracePt t="94764" x="2654300" y="2413000"/>
          <p14:tracePt t="94781" x="2552700" y="2355850"/>
          <p14:tracePt t="94798" x="2501900" y="2336800"/>
          <p14:tracePt t="94814" x="2438400" y="2311400"/>
          <p14:tracePt t="94831" x="2400300" y="2298700"/>
          <p14:tracePt t="94848" x="2362200" y="2279650"/>
          <p14:tracePt t="94865" x="2324100" y="2254250"/>
          <p14:tracePt t="94881" x="2311400" y="2254250"/>
          <p14:tracePt t="94898" x="2305050" y="2247900"/>
          <p14:tracePt t="94915" x="2298700" y="2247900"/>
          <p14:tracePt t="94975" x="2292350" y="2247900"/>
          <p14:tracePt t="94981" x="2286000" y="2241550"/>
          <p14:tracePt t="94996" x="2279650" y="2241550"/>
          <p14:tracePt t="95002" x="2273300" y="2235200"/>
          <p14:tracePt t="95018" x="2266950" y="2228850"/>
          <p14:tracePt t="95031" x="2260600" y="2222500"/>
          <p14:tracePt t="95080" x="2254250" y="2216150"/>
          <p14:tracePt t="95100" x="2254250" y="2209800"/>
          <p14:tracePt t="95114" x="2247900" y="2203450"/>
          <p14:tracePt t="95121" x="2247900" y="2190750"/>
          <p14:tracePt t="95132" x="2247900" y="2178050"/>
          <p14:tracePt t="95148" x="2247900" y="2165350"/>
          <p14:tracePt t="95165" x="2254250" y="2133600"/>
          <p14:tracePt t="95181" x="2254250" y="2127250"/>
          <p14:tracePt t="95184" x="2254250" y="2120900"/>
          <p14:tracePt t="95198" x="2260600" y="2114550"/>
          <p14:tracePt t="95215" x="2273300" y="2108200"/>
          <p14:tracePt t="95231" x="2286000" y="2095500"/>
          <p14:tracePt t="95248" x="2298700" y="2089150"/>
          <p14:tracePt t="95670" x="2292350" y="2089150"/>
          <p14:tracePt t="95677" x="2286000" y="2089150"/>
          <p14:tracePt t="95684" x="2273300" y="2089150"/>
          <p14:tracePt t="95698" x="2254250" y="2089150"/>
          <p14:tracePt t="95715" x="2241550" y="2089150"/>
          <p14:tracePt t="95732" x="2228850" y="2089150"/>
          <p14:tracePt t="95748" x="2222500" y="2089150"/>
          <p14:tracePt t="95765" x="2216150" y="2089150"/>
          <p14:tracePt t="95798" x="2209800" y="2120900"/>
          <p14:tracePt t="95831" x="2209800" y="2159000"/>
          <p14:tracePt t="95864" x="2209800" y="2171700"/>
          <p14:tracePt t="95955" x="2209800" y="2178050"/>
          <p14:tracePt t="96039" x="2209800" y="2184400"/>
          <p14:tracePt t="96365" x="2216150" y="2184400"/>
          <p14:tracePt t="96393" x="2222500" y="2184400"/>
          <p14:tracePt t="96416" x="2222500" y="2178050"/>
          <p14:tracePt t="96442" x="2228850" y="2178050"/>
          <p14:tracePt t="96477" x="2235200" y="2178050"/>
          <p14:tracePt t="96617" x="2241550" y="2178050"/>
          <p14:tracePt t="96623" x="2247900" y="2178050"/>
          <p14:tracePt t="96631" x="2247900" y="2171700"/>
          <p14:tracePt t="96648" x="2260600" y="2165350"/>
          <p14:tracePt t="96665" x="2273300" y="2165350"/>
          <p14:tracePt t="96681" x="2292350" y="2152650"/>
          <p14:tracePt t="96698" x="2305050" y="2146300"/>
          <p14:tracePt t="96715" x="2311400" y="2139950"/>
          <p14:tracePt t="96755" x="2317750" y="2133600"/>
          <p14:tracePt t="96881" x="2311400" y="2139950"/>
          <p14:tracePt t="97097" x="2311400" y="21336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76200" y="685800"/>
            <a:ext cx="9067800" cy="1704975"/>
            <a:chOff x="48" y="336"/>
            <a:chExt cx="5712" cy="1074"/>
          </a:xfrm>
        </p:grpSpPr>
        <p:pic>
          <p:nvPicPr>
            <p:cNvPr id="112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336"/>
              <a:ext cx="5712"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4"/>
            <p:cNvSpPr>
              <a:spLocks noChangeArrowheads="1"/>
            </p:cNvSpPr>
            <p:nvPr/>
          </p:nvSpPr>
          <p:spPr bwMode="auto">
            <a:xfrm>
              <a:off x="4656" y="1056"/>
              <a:ext cx="816"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pic>
        <p:nvPicPr>
          <p:cNvPr id="1126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2667000"/>
            <a:ext cx="23241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1350" y="2438400"/>
            <a:ext cx="21526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543175"/>
            <a:ext cx="20574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8"/>
          <p:cNvSpPr txBox="1">
            <a:spLocks noChangeArrowheads="1"/>
          </p:cNvSpPr>
          <p:nvPr/>
        </p:nvSpPr>
        <p:spPr bwMode="auto">
          <a:xfrm>
            <a:off x="1752600" y="76200"/>
            <a:ext cx="563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b-NO" altLang="en-US" sz="2800">
                <a:solidFill>
                  <a:schemeClr val="bg1"/>
                </a:solidFill>
              </a:rPr>
              <a:t>SCIENCE VOL 296 14 JULY 1995</a:t>
            </a:r>
            <a:endParaRPr lang="en-GB" altLang="en-US" sz="280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800"/>
    </mc:Choice>
    <mc:Fallback>
      <p:transition spd="slow" advTm="99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01" x="2305050" y="2120900"/>
          <p14:tracePt t="4108" x="2286000" y="2082800"/>
          <p14:tracePt t="4115" x="2266950" y="2051050"/>
          <p14:tracePt t="4123" x="2254250" y="2012950"/>
          <p14:tracePt t="4140" x="2216150" y="1917700"/>
          <p14:tracePt t="4157" x="2184400" y="1797050"/>
          <p14:tracePt t="4174" x="2139950" y="1600200"/>
          <p14:tracePt t="4207" x="2133600" y="1270000"/>
          <p14:tracePt t="4240" x="2216150" y="984250"/>
          <p14:tracePt t="4274" x="2451100" y="571500"/>
          <p14:tracePt t="4290" x="2628900" y="374650"/>
          <p14:tracePt t="4307" x="2768600" y="260350"/>
          <p14:tracePt t="4323" x="2908300" y="158750"/>
          <p14:tracePt t="4340" x="3130550" y="44450"/>
          <p14:tracePt t="4357" x="3295650" y="0"/>
          <p14:tracePt t="4373" x="3517900" y="0"/>
          <p14:tracePt t="4390" x="3657600" y="0"/>
          <p14:tracePt t="4407" x="3810000" y="6350"/>
          <p14:tracePt t="4423" x="4038600" y="82550"/>
          <p14:tracePt t="4440" x="4165600" y="171450"/>
          <p14:tracePt t="4457" x="4362450" y="304800"/>
          <p14:tracePt t="4474" x="4502150" y="406400"/>
          <p14:tracePt t="4490" x="4616450" y="527050"/>
          <p14:tracePt t="4507" x="4749800" y="704850"/>
          <p14:tracePt t="4524" x="4806950" y="806450"/>
          <p14:tracePt t="4540" x="4838700" y="901700"/>
          <p14:tracePt t="4557" x="4864100" y="1009650"/>
          <p14:tracePt t="4574" x="4838700" y="1123950"/>
          <p14:tracePt t="4590" x="4800600" y="1200150"/>
          <p14:tracePt t="4607" x="4743450" y="1276350"/>
          <p14:tracePt t="4623" x="4584700" y="1390650"/>
          <p14:tracePt t="4640" x="4419600" y="1460500"/>
          <p14:tracePt t="4657" x="4254500" y="1498600"/>
          <p14:tracePt t="4674" x="3937000" y="1574800"/>
          <p14:tracePt t="4690" x="3714750" y="1612900"/>
          <p14:tracePt t="4707" x="3505200" y="1638300"/>
          <p14:tracePt t="4723" x="3206750" y="1644650"/>
          <p14:tracePt t="4740" x="3028950" y="1631950"/>
          <p14:tracePt t="4757" x="2794000" y="1612900"/>
          <p14:tracePt t="4774" x="2647950" y="1587500"/>
          <p14:tracePt t="4790" x="2533650" y="1568450"/>
          <p14:tracePt t="4807" x="2419350" y="1549400"/>
          <p14:tracePt t="4823" x="2362200" y="1543050"/>
          <p14:tracePt t="4840" x="2286000" y="1530350"/>
          <p14:tracePt t="4857" x="2247900" y="1524000"/>
          <p14:tracePt t="4874" x="2216150" y="1517650"/>
          <p14:tracePt t="4890" x="2209800" y="1517650"/>
          <p14:tracePt t="4907" x="2203450" y="1517650"/>
          <p14:tracePt t="4923" x="2203450" y="1498600"/>
          <p14:tracePt t="4940" x="2203450" y="1473200"/>
          <p14:tracePt t="4957" x="2228850" y="1358900"/>
          <p14:tracePt t="4974" x="2260600" y="1244600"/>
          <p14:tracePt t="4991" x="2324100" y="1123950"/>
          <p14:tracePt t="5007" x="2451100" y="939800"/>
          <p14:tracePt t="5024" x="2584450" y="800100"/>
          <p14:tracePt t="5040" x="2762250" y="660400"/>
          <p14:tracePt t="5057" x="3117850" y="463550"/>
          <p14:tracePt t="5073" x="3352800" y="361950"/>
          <p14:tracePt t="5075" x="3479800" y="336550"/>
          <p14:tracePt t="5090" x="3740150" y="304800"/>
          <p14:tracePt t="5107" x="4051300" y="292100"/>
          <p14:tracePt t="5124" x="4603750" y="374650"/>
          <p14:tracePt t="5140" x="5105400" y="533400"/>
          <p14:tracePt t="5157" x="5645150" y="787400"/>
          <p14:tracePt t="5173" x="6299200" y="1162050"/>
          <p14:tracePt t="5190" x="6515100" y="1314450"/>
          <p14:tracePt t="5207" x="6680200" y="1428750"/>
          <p14:tracePt t="5224" x="6705600" y="1447800"/>
          <p14:tracePt t="5240" x="6718300" y="1460500"/>
          <p14:tracePt t="5274" x="6718300" y="1466850"/>
          <p14:tracePt t="5306" x="6711950" y="1473200"/>
          <p14:tracePt t="5313" x="6692900" y="1473200"/>
          <p14:tracePt t="5324" x="6673850" y="1473200"/>
          <p14:tracePt t="5340" x="6578600" y="1479550"/>
          <p14:tracePt t="5357" x="6489700" y="1485900"/>
          <p14:tracePt t="5374" x="6362700" y="1485900"/>
          <p14:tracePt t="5390" x="6146800" y="1485900"/>
          <p14:tracePt t="5407" x="5975350" y="1466850"/>
          <p14:tracePt t="5424" x="5568950" y="1428750"/>
          <p14:tracePt t="5441" x="5270500" y="1397000"/>
          <p14:tracePt t="5457" x="4870450" y="1384300"/>
          <p14:tracePt t="5474" x="4324350" y="1390650"/>
          <p14:tracePt t="5490" x="4032250" y="1409700"/>
          <p14:tracePt t="5507" x="3790950" y="1441450"/>
          <p14:tracePt t="5524" x="3473450" y="1492250"/>
          <p14:tracePt t="5541" x="3321050" y="1524000"/>
          <p14:tracePt t="5557" x="3162300" y="1555750"/>
          <p14:tracePt t="5574" x="3117850" y="1562100"/>
          <p14:tracePt t="5576" x="3105150" y="1568450"/>
          <p14:tracePt t="5591" x="3086100" y="1574800"/>
          <p14:tracePt t="5607" x="3079750" y="1581150"/>
          <p14:tracePt t="5640" x="3067050" y="1587500"/>
          <p14:tracePt t="5657" x="3067050" y="1593850"/>
          <p14:tracePt t="5674" x="3041650" y="1606550"/>
          <p14:tracePt t="5690" x="3041650" y="1619250"/>
          <p14:tracePt t="5707" x="3035300" y="1619250"/>
          <p14:tracePt t="5723" x="3035300" y="1625600"/>
          <p14:tracePt t="5744" x="3035300" y="1612900"/>
          <p14:tracePt t="5757" x="3048000" y="1600200"/>
          <p14:tracePt t="5774" x="3079750" y="1555750"/>
          <p14:tracePt t="5790" x="3130550" y="1492250"/>
          <p14:tracePt t="5807" x="3175000" y="1416050"/>
          <p14:tracePt t="5824" x="3238500" y="1346200"/>
          <p14:tracePt t="5840" x="3276600" y="1289050"/>
          <p14:tracePt t="5857" x="3390900" y="1200150"/>
          <p14:tracePt t="5874" x="3498850" y="1130300"/>
          <p14:tracePt t="5890" x="3670300" y="1041400"/>
          <p14:tracePt t="5907" x="3790950" y="1009650"/>
          <p14:tracePt t="5924" x="3911600" y="996950"/>
          <p14:tracePt t="5940" x="4089400" y="996950"/>
          <p14:tracePt t="5957" x="4222750" y="1028700"/>
          <p14:tracePt t="5973" x="4318000" y="1066800"/>
          <p14:tracePt t="5990" x="4394200" y="1123950"/>
          <p14:tracePt t="6007" x="4425950" y="1130300"/>
          <p14:tracePt t="6024" x="4432300" y="1149350"/>
          <p14:tracePt t="7194" x="4425950" y="1149350"/>
          <p14:tracePt t="7201" x="4425950" y="1155700"/>
          <p14:tracePt t="7215" x="4419600" y="1155700"/>
          <p14:tracePt t="7224" x="4413250" y="1155700"/>
          <p14:tracePt t="7241" x="4406900" y="1162050"/>
          <p14:tracePt t="7257" x="4400550" y="1162050"/>
          <p14:tracePt t="7274" x="4394200" y="1168400"/>
          <p14:tracePt t="7324" x="4381500" y="1181100"/>
          <p14:tracePt t="7357" x="4368800" y="1193800"/>
          <p14:tracePt t="7390" x="4337050" y="1212850"/>
          <p14:tracePt t="7407" x="4324350" y="1225550"/>
          <p14:tracePt t="7424" x="4298950" y="1238250"/>
          <p14:tracePt t="7441" x="4279900" y="1250950"/>
          <p14:tracePt t="7457" x="4241800" y="1263650"/>
          <p14:tracePt t="7474" x="4184650" y="1257300"/>
          <p14:tracePt t="7490" x="4159250" y="1238250"/>
          <p14:tracePt t="7507" x="4114800" y="1193800"/>
          <p14:tracePt t="7524" x="4070350" y="1047750"/>
          <p14:tracePt t="7541" x="4070350" y="889000"/>
          <p14:tracePt t="7557" x="4089400" y="603250"/>
          <p14:tracePt t="7574" x="4133850" y="400050"/>
          <p14:tracePt t="7590" x="4241800" y="114300"/>
          <p14:tracePt t="7607" x="4349750" y="0"/>
          <p14:tracePt t="7624" x="4495800" y="0"/>
          <p14:tracePt t="7640" x="4737100" y="0"/>
          <p14:tracePt t="7657" x="4972050" y="0"/>
          <p14:tracePt t="7674" x="5410200" y="0"/>
          <p14:tracePt t="7690" x="5676900" y="0"/>
          <p14:tracePt t="7707" x="5924550" y="0"/>
          <p14:tracePt t="7724" x="6159500" y="25400"/>
          <p14:tracePt t="7741" x="6419850" y="120650"/>
          <p14:tracePt t="7757" x="6546850" y="190500"/>
          <p14:tracePt t="7774" x="6711950" y="317500"/>
          <p14:tracePt t="7790" x="6775450" y="406400"/>
          <p14:tracePt t="7807" x="6838950" y="565150"/>
          <p14:tracePt t="7824" x="6838950" y="641350"/>
          <p14:tracePt t="7841" x="6832600" y="692150"/>
          <p14:tracePt t="7857" x="6769100" y="781050"/>
          <p14:tracePt t="7874" x="6705600" y="838200"/>
          <p14:tracePt t="7890" x="6578600" y="958850"/>
          <p14:tracePt t="7907" x="6477000" y="1041400"/>
          <p14:tracePt t="7924" x="6356350" y="1117600"/>
          <p14:tracePt t="7940" x="6115050" y="1212850"/>
          <p14:tracePt t="7957" x="5949950" y="1250950"/>
          <p14:tracePt t="7974" x="5784850" y="1289050"/>
          <p14:tracePt t="7990" x="5524500" y="1314450"/>
          <p14:tracePt t="8007" x="5391150" y="1333500"/>
          <p14:tracePt t="8024" x="5213350" y="1327150"/>
          <p14:tracePt t="8041" x="5111750" y="1314450"/>
          <p14:tracePt t="8057" x="4978400" y="1282700"/>
          <p14:tracePt t="8074" x="4933950" y="1263650"/>
          <p14:tracePt t="8090" x="4914900" y="1250950"/>
          <p14:tracePt t="8107" x="4908550" y="1231900"/>
          <p14:tracePt t="8124" x="4908550" y="1181100"/>
          <p14:tracePt t="8141" x="4914900" y="1079500"/>
          <p14:tracePt t="8157" x="4927600" y="990600"/>
          <p14:tracePt t="8174" x="4959350" y="908050"/>
          <p14:tracePt t="8190" x="5048250" y="762000"/>
          <p14:tracePt t="8207" x="5168900" y="647700"/>
          <p14:tracePt t="8224" x="5302250" y="533400"/>
          <p14:tracePt t="8240" x="5549900" y="393700"/>
          <p14:tracePt t="8257" x="5746750" y="342900"/>
          <p14:tracePt t="8274" x="5981700" y="336550"/>
          <p14:tracePt t="8290" x="6165850" y="342900"/>
          <p14:tracePt t="8307" x="6413500" y="412750"/>
          <p14:tracePt t="8324" x="6565900" y="501650"/>
          <p14:tracePt t="8341" x="6718300" y="596900"/>
          <p14:tracePt t="8357" x="6927850" y="723900"/>
          <p14:tracePt t="8374" x="7023100" y="768350"/>
          <p14:tracePt t="8391" x="7112000" y="806450"/>
          <p14:tracePt t="8407" x="7137400" y="812800"/>
          <p14:tracePt t="8424" x="7143750" y="812800"/>
          <p14:tracePt t="8440" x="7156450" y="812800"/>
          <p14:tracePt t="8524" x="7162800" y="812800"/>
          <p14:tracePt t="8538" x="7162800" y="800100"/>
          <p14:tracePt t="8545" x="7156450" y="781050"/>
          <p14:tracePt t="8557" x="7150100" y="774700"/>
          <p14:tracePt t="8574" x="7118350" y="711200"/>
          <p14:tracePt t="8590" x="7080250" y="647700"/>
          <p14:tracePt t="8607" x="6991350" y="584200"/>
          <p14:tracePt t="8624" x="6788150" y="501650"/>
          <p14:tracePt t="8641" x="6616700" y="450850"/>
          <p14:tracePt t="8657" x="6286500" y="412750"/>
          <p14:tracePt t="8674" x="6038850" y="419100"/>
          <p14:tracePt t="8690" x="5600700" y="514350"/>
          <p14:tracePt t="8707" x="5334000" y="590550"/>
          <p14:tracePt t="8724" x="5099050" y="692150"/>
          <p14:tracePt t="8740" x="4826000" y="831850"/>
          <p14:tracePt t="8757" x="4692650" y="908050"/>
          <p14:tracePt t="8774" x="4603750" y="965200"/>
          <p14:tracePt t="8791" x="4559300" y="1003300"/>
          <p14:tracePt t="8807" x="4546600" y="1009650"/>
          <p14:tracePt t="8841" x="4559300" y="1009650"/>
          <p14:tracePt t="8857" x="4679950" y="984250"/>
          <p14:tracePt t="8874" x="4845050" y="958850"/>
          <p14:tracePt t="8891" x="5060950" y="914400"/>
          <p14:tracePt t="8907" x="5594350" y="831850"/>
          <p14:tracePt t="8924" x="6019800" y="800100"/>
          <p14:tracePt t="8940" x="6413500" y="787400"/>
          <p14:tracePt t="8957" x="6889750" y="812800"/>
          <p14:tracePt t="8974" x="7086600" y="825500"/>
          <p14:tracePt t="8990" x="7283450" y="850900"/>
          <p14:tracePt t="9007" x="7359650" y="869950"/>
          <p14:tracePt t="9024" x="7416800" y="869950"/>
          <p14:tracePt t="9041" x="7505700" y="882650"/>
          <p14:tracePt t="9057" x="7575550" y="882650"/>
          <p14:tracePt t="9074" x="7613650" y="876300"/>
          <p14:tracePt t="9076" x="7632700" y="876300"/>
          <p14:tracePt t="9091" x="7651750" y="869950"/>
          <p14:tracePt t="9107" x="7664450" y="863600"/>
          <p14:tracePt t="9171" x="7664450" y="857250"/>
          <p14:tracePt t="9179" x="7651750" y="844550"/>
          <p14:tracePt t="9190" x="7639050" y="825500"/>
          <p14:tracePt t="9207" x="7556500" y="704850"/>
          <p14:tracePt t="9224" x="7486650" y="615950"/>
          <p14:tracePt t="9240" x="7423150" y="527050"/>
          <p14:tracePt t="9257" x="7404100" y="508000"/>
          <p14:tracePt t="9274" x="7397750" y="501650"/>
          <p14:tracePt t="9290" x="7340600" y="488950"/>
          <p14:tracePt t="9307" x="7264400" y="476250"/>
          <p14:tracePt t="9324" x="7042150" y="457200"/>
          <p14:tracePt t="9340" x="6877050" y="450850"/>
          <p14:tracePt t="9357" x="6711950" y="450850"/>
          <p14:tracePt t="9374" x="6477000" y="450850"/>
          <p14:tracePt t="9391" x="6375400" y="450850"/>
          <p14:tracePt t="9407" x="6299200" y="457200"/>
          <p14:tracePt t="9424" x="6280150" y="463550"/>
          <p14:tracePt t="9440" x="6267450" y="463550"/>
          <p14:tracePt t="9457" x="6235700" y="482600"/>
          <p14:tracePt t="9474" x="6223000" y="495300"/>
          <p14:tracePt t="9491" x="6191250" y="501650"/>
          <p14:tracePt t="9507" x="6165850" y="520700"/>
          <p14:tracePt t="9524" x="6159500" y="527050"/>
          <p14:tracePt t="9582" x="6153150" y="527050"/>
          <p14:tracePt t="9603" x="6146800" y="533400"/>
          <p14:tracePt t="9610" x="6127750" y="533400"/>
          <p14:tracePt t="9617" x="6089650" y="527050"/>
          <p14:tracePt t="9624" x="6032500" y="520700"/>
          <p14:tracePt t="9640" x="5829300" y="482600"/>
          <p14:tracePt t="9657" x="5340350" y="463550"/>
          <p14:tracePt t="9674" x="5010150" y="463550"/>
          <p14:tracePt t="9691" x="4641850" y="514350"/>
          <p14:tracePt t="9707" x="4305300" y="533400"/>
          <p14:tracePt t="9724" x="3956050" y="571500"/>
          <p14:tracePt t="9741" x="3784600" y="596900"/>
          <p14:tracePt t="9757" x="3600450" y="622300"/>
          <p14:tracePt t="9774" x="3511550" y="641350"/>
          <p14:tracePt t="9791" x="3384550" y="660400"/>
          <p14:tracePt t="9807" x="3340100" y="660400"/>
          <p14:tracePt t="9824" x="3308350" y="660400"/>
          <p14:tracePt t="9841" x="3295650" y="660400"/>
          <p14:tracePt t="9857" x="3289300" y="660400"/>
          <p14:tracePt t="9874" x="3289300" y="647700"/>
          <p14:tracePt t="9891" x="3282950" y="647700"/>
          <p14:tracePt t="9924" x="3282950" y="641350"/>
          <p14:tracePt t="9941" x="3289300" y="641350"/>
          <p14:tracePt t="9957" x="3302000" y="647700"/>
          <p14:tracePt t="9974" x="3327400" y="647700"/>
          <p14:tracePt t="9991" x="3352800" y="647700"/>
          <p14:tracePt t="10007" x="3371850" y="647700"/>
          <p14:tracePt t="10024" x="3390900" y="647700"/>
          <p14:tracePt t="10041" x="3435350" y="647700"/>
          <p14:tracePt t="10057" x="3467100" y="628650"/>
          <p14:tracePt t="10074" x="3536950" y="603250"/>
          <p14:tracePt t="10090" x="3657600" y="577850"/>
          <p14:tracePt t="10107" x="3752850" y="552450"/>
          <p14:tracePt t="10124" x="3917950" y="539750"/>
          <p14:tracePt t="10141" x="4006850" y="546100"/>
          <p14:tracePt t="10157" x="4095750" y="552450"/>
          <p14:tracePt t="10174" x="4178300" y="571500"/>
          <p14:tracePt t="10191" x="4229100" y="584200"/>
          <p14:tracePt t="10207" x="4286250" y="596900"/>
          <p14:tracePt t="11768" x="4260850" y="596900"/>
          <p14:tracePt t="11777" x="4216400" y="596900"/>
          <p14:tracePt t="11783" x="4159250" y="590550"/>
          <p14:tracePt t="11790" x="4108450" y="577850"/>
          <p14:tracePt t="11807" x="3968750" y="571500"/>
          <p14:tracePt t="11824" x="3797300" y="577850"/>
          <p14:tracePt t="11841" x="3448050" y="590550"/>
          <p14:tracePt t="11874" x="2743200" y="673100"/>
          <p14:tracePt t="11908" x="2038350" y="850900"/>
          <p14:tracePt t="11941" x="1701800" y="977900"/>
          <p14:tracePt t="11957" x="1479550" y="1073150"/>
          <p14:tracePt t="11974" x="1365250" y="1143000"/>
          <p14:tracePt t="11990" x="1289050" y="1174750"/>
          <p14:tracePt t="12007" x="1231900" y="1219200"/>
          <p14:tracePt t="12024" x="1219200" y="1231900"/>
          <p14:tracePt t="12040" x="1212850" y="1238250"/>
          <p14:tracePt t="12057" x="1181100" y="1289050"/>
          <p14:tracePt t="12074" x="1162050" y="1333500"/>
          <p14:tracePt t="12090" x="1136650" y="1416050"/>
          <p14:tracePt t="12107" x="1111250" y="1479550"/>
          <p14:tracePt t="12124" x="1085850" y="1555750"/>
          <p14:tracePt t="12141" x="1066800" y="1670050"/>
          <p14:tracePt t="12157" x="1060450" y="1758950"/>
          <p14:tracePt t="12174" x="1060450" y="1892300"/>
          <p14:tracePt t="12190" x="1073150" y="1981200"/>
          <p14:tracePt t="12207" x="1098550" y="2057400"/>
          <p14:tracePt t="12224" x="1143000" y="2197100"/>
          <p14:tracePt t="12241" x="1187450" y="2292350"/>
          <p14:tracePt t="12257" x="1270000" y="2400300"/>
          <p14:tracePt t="12274" x="1339850" y="2463800"/>
          <p14:tracePt t="12291" x="1479550" y="2540000"/>
          <p14:tracePt t="12307" x="1593850" y="2590800"/>
          <p14:tracePt t="12324" x="1727200" y="2654300"/>
          <p14:tracePt t="12341" x="1879600" y="2762250"/>
          <p14:tracePt t="12357" x="1987550" y="2819400"/>
          <p14:tracePt t="12374" x="2101850" y="2863850"/>
          <p14:tracePt t="12390" x="2298700" y="2901950"/>
          <p14:tracePt t="12407" x="2425700" y="2914650"/>
          <p14:tracePt t="12424" x="2628900" y="2914650"/>
          <p14:tracePt t="12440" x="2730500" y="2889250"/>
          <p14:tracePt t="12457" x="2813050" y="2844800"/>
          <p14:tracePt t="12812" x="2762250" y="2844800"/>
          <p14:tracePt t="12818" x="2686050" y="2857500"/>
          <p14:tracePt t="12826" x="2603500" y="2882900"/>
          <p14:tracePt t="12841" x="2425700" y="2940050"/>
          <p14:tracePt t="12857" x="2203450" y="3067050"/>
          <p14:tracePt t="12874" x="1778000" y="3403600"/>
          <p14:tracePt t="12891" x="1435100" y="3708400"/>
          <p14:tracePt t="12908" x="971550" y="4235450"/>
          <p14:tracePt t="12941" x="514350" y="4946650"/>
          <p14:tracePt t="12974" x="323850" y="5416550"/>
          <p14:tracePt t="13007" x="317500" y="5638800"/>
          <p14:tracePt t="13024" x="349250" y="5689600"/>
          <p14:tracePt t="13041" x="387350" y="5727700"/>
          <p14:tracePt t="13057" x="482600" y="5772150"/>
          <p14:tracePt t="13074" x="590550" y="5778500"/>
          <p14:tracePt t="13091" x="812800" y="5772150"/>
          <p14:tracePt t="13107" x="1003300" y="5740400"/>
          <p14:tracePt t="13124" x="1200150" y="5695950"/>
          <p14:tracePt t="13141" x="1428750" y="5581650"/>
          <p14:tracePt t="13157" x="1555750" y="5505450"/>
          <p14:tracePt t="13174" x="1682750" y="5403850"/>
          <p14:tracePt t="13191" x="1720850" y="5372100"/>
          <p14:tracePt t="13207" x="1739900" y="5334000"/>
          <p14:tracePt t="13224" x="1746250" y="5276850"/>
          <p14:tracePt t="13241" x="1733550" y="5219700"/>
          <p14:tracePt t="13257" x="1663700" y="5099050"/>
          <p14:tracePt t="13274" x="1606550" y="5010150"/>
          <p14:tracePt t="13291" x="1498600" y="4902200"/>
          <p14:tracePt t="13307" x="1422400" y="4851400"/>
          <p14:tracePt t="13324" x="1346200" y="4813300"/>
          <p14:tracePt t="13341" x="1206500" y="4781550"/>
          <p14:tracePt t="13357" x="1098550" y="4775200"/>
          <p14:tracePt t="13374" x="1009650" y="4768850"/>
          <p14:tracePt t="13391" x="914400" y="4787900"/>
          <p14:tracePt t="13407" x="863600" y="4806950"/>
          <p14:tracePt t="13424" x="806450" y="4845050"/>
          <p14:tracePt t="13440" x="762000" y="4883150"/>
          <p14:tracePt t="13457" x="698500" y="4953000"/>
          <p14:tracePt t="13474" x="654050" y="5003800"/>
          <p14:tracePt t="13491" x="615950" y="5054600"/>
          <p14:tracePt t="13507" x="546100" y="5118100"/>
          <p14:tracePt t="13524" x="520700" y="5149850"/>
          <p14:tracePt t="13540" x="488950" y="5175250"/>
          <p14:tracePt t="13557" x="482600" y="5187950"/>
          <p14:tracePt t="13574" x="476250" y="5187950"/>
          <p14:tracePt t="13608" x="488950" y="5156200"/>
          <p14:tracePt t="13624" x="552450" y="5060950"/>
          <p14:tracePt t="13641" x="736600" y="4800600"/>
          <p14:tracePt t="13657" x="920750" y="4552950"/>
          <p14:tracePt t="13674" x="1250950" y="4127500"/>
          <p14:tracePt t="13691" x="1492250" y="3867150"/>
          <p14:tracePt t="13707" x="1752600" y="3613150"/>
          <p14:tracePt t="13724" x="2222500" y="3270250"/>
          <p14:tracePt t="13741" x="2489200" y="3117850"/>
          <p14:tracePt t="13757" x="3009900" y="2965450"/>
          <p14:tracePt t="13774" x="3219450" y="2952750"/>
          <p14:tracePt t="13791" x="3429000" y="2952750"/>
          <p14:tracePt t="13807" x="3708400" y="2990850"/>
          <p14:tracePt t="13824" x="3829050" y="3022600"/>
          <p14:tracePt t="13841" x="3911600" y="3054350"/>
          <p14:tracePt t="13857" x="3924300" y="3067050"/>
          <p14:tracePt t="13874" x="3930650" y="3073400"/>
          <p14:tracePt t="13891" x="3937000" y="3073400"/>
          <p14:tracePt t="13907" x="3937000" y="3079750"/>
          <p14:tracePt t="13924" x="3879850" y="3105150"/>
          <p14:tracePt t="13941" x="3727450" y="3168650"/>
          <p14:tracePt t="13957" x="3505200" y="3263900"/>
          <p14:tracePt t="13974" x="3022600" y="3467100"/>
          <p14:tracePt t="13991" x="2616200" y="3632200"/>
          <p14:tracePt t="14008" x="2235200" y="3778250"/>
          <p14:tracePt t="14024" x="1758950" y="3975100"/>
          <p14:tracePt t="14041" x="1536700" y="4070350"/>
          <p14:tracePt t="14057" x="1320800" y="4165600"/>
          <p14:tracePt t="14074" x="1238250" y="4191000"/>
          <p14:tracePt t="14091" x="1193800" y="4203700"/>
          <p14:tracePt t="14107" x="1174750" y="4210050"/>
          <p14:tracePt t="14124" x="1168400" y="4216400"/>
          <p14:tracePt t="14141" x="1149350" y="4222750"/>
          <p14:tracePt t="14157" x="1117600" y="4254500"/>
          <p14:tracePt t="14174" x="1092200" y="4279900"/>
          <p14:tracePt t="14191" x="1073150" y="4292600"/>
          <p14:tracePt t="14207" x="1066800" y="4305300"/>
          <p14:tracePt t="14224" x="1060450" y="4311650"/>
          <p14:tracePt t="14241" x="1054100" y="4324350"/>
          <p14:tracePt t="14257" x="1047750" y="4330700"/>
          <p14:tracePt t="14274" x="1041400" y="4343400"/>
          <p14:tracePt t="14291" x="1041400" y="4349750"/>
          <p14:tracePt t="14308" x="1041400" y="4362450"/>
          <p14:tracePt t="14324" x="1035050" y="4375150"/>
          <p14:tracePt t="14341" x="1035050" y="4387850"/>
          <p14:tracePt t="14357" x="1035050" y="4406900"/>
          <p14:tracePt t="14374" x="1035050" y="4413250"/>
          <p14:tracePt t="14391" x="1028700" y="4425950"/>
          <p14:tracePt t="14434" x="1035050" y="4419600"/>
          <p14:tracePt t="14441" x="1054100" y="4400550"/>
          <p14:tracePt t="14457" x="1111250" y="4337050"/>
          <p14:tracePt t="14474" x="1282700" y="4114800"/>
          <p14:tracePt t="14490" x="1466850" y="3924300"/>
          <p14:tracePt t="14507" x="1612900" y="3765550"/>
          <p14:tracePt t="14524" x="1790700" y="3587750"/>
          <p14:tracePt t="14541" x="1936750" y="3467100"/>
          <p14:tracePt t="14558" x="2184400" y="3289300"/>
          <p14:tracePt t="14574" x="2349500" y="3200400"/>
          <p14:tracePt t="14591" x="2597150" y="3111500"/>
          <p14:tracePt t="14607" x="2863850" y="3067050"/>
          <p14:tracePt t="14624" x="3016250" y="3060700"/>
          <p14:tracePt t="14641" x="3206750" y="3092450"/>
          <p14:tracePt t="14658" x="3549650" y="3194050"/>
          <p14:tracePt t="14674" x="3848100" y="3327400"/>
          <p14:tracePt t="14691" x="4248150" y="3556000"/>
          <p14:tracePt t="14707" x="4521200" y="3721100"/>
          <p14:tracePt t="14724" x="4743450" y="3867150"/>
          <p14:tracePt t="14741" x="4940300" y="4025900"/>
          <p14:tracePt t="14757" x="5016500" y="4083050"/>
          <p14:tracePt t="14774" x="5041900" y="4102100"/>
          <p14:tracePt t="14791" x="5054600" y="4108450"/>
          <p14:tracePt t="14824" x="4978400" y="4025900"/>
          <p14:tracePt t="14841" x="4870450" y="3937000"/>
          <p14:tracePt t="14857" x="4743450" y="3816350"/>
          <p14:tracePt t="15324" x="4686300" y="3816350"/>
          <p14:tracePt t="15332" x="4622800" y="3810000"/>
          <p14:tracePt t="15341" x="4546600" y="3797300"/>
          <p14:tracePt t="15357" x="4400550" y="3797300"/>
          <p14:tracePt t="15374" x="4146550" y="3797300"/>
          <p14:tracePt t="15391" x="3981450" y="3803650"/>
          <p14:tracePt t="15407" x="3746500" y="3810000"/>
          <p14:tracePt t="15424" x="3594100" y="3810000"/>
          <p14:tracePt t="15458" x="3302000" y="3854450"/>
          <p14:tracePt t="15491" x="3098800" y="3924300"/>
          <p14:tracePt t="15524" x="2921000" y="4000500"/>
          <p14:tracePt t="15541" x="2870200" y="4025900"/>
          <p14:tracePt t="15557" x="2851150" y="4032250"/>
          <p14:tracePt t="15574" x="2838450" y="4044950"/>
          <p14:tracePt t="15591" x="2832100" y="4044950"/>
          <p14:tracePt t="15714" x="2838450" y="4044950"/>
          <p14:tracePt t="15721" x="2851150" y="4044950"/>
          <p14:tracePt t="15728" x="2863850" y="4038600"/>
          <p14:tracePt t="15741" x="2940050" y="4013200"/>
          <p14:tracePt t="15757" x="3060700" y="3949700"/>
          <p14:tracePt t="15774" x="3251200" y="3860800"/>
          <p14:tracePt t="15791" x="3670300" y="3740150"/>
          <p14:tracePt t="15807" x="4006850" y="3670300"/>
          <p14:tracePt t="15824" x="4368800" y="3638550"/>
          <p14:tracePt t="15841" x="4857750" y="3651250"/>
          <p14:tracePt t="15857" x="5168900" y="3714750"/>
          <p14:tracePt t="15874" x="5588000" y="3841750"/>
          <p14:tracePt t="15891" x="5848350" y="3968750"/>
          <p14:tracePt t="15908" x="6121400" y="4127500"/>
          <p14:tracePt t="15924" x="6235700" y="4191000"/>
          <p14:tracePt t="15941" x="6318250" y="4229100"/>
          <p14:tracePt t="15957" x="6457950" y="4267200"/>
          <p14:tracePt t="15974" x="6521450" y="4267200"/>
          <p14:tracePt t="15991" x="6572250" y="4267200"/>
          <p14:tracePt t="16008" x="6629400" y="4248150"/>
          <p14:tracePt t="16024" x="6661150" y="4222750"/>
          <p14:tracePt t="16041" x="6686550" y="4203700"/>
          <p14:tracePt t="16058" x="6731000" y="4165600"/>
          <p14:tracePt t="16074" x="6762750" y="4146550"/>
          <p14:tracePt t="16091" x="6807200" y="4089400"/>
          <p14:tracePt t="16108" x="6845300" y="4057650"/>
          <p14:tracePt t="16124" x="6889750" y="4025900"/>
          <p14:tracePt t="16141" x="6965950" y="3987800"/>
          <p14:tracePt t="16158" x="7010400" y="3981450"/>
          <p14:tracePt t="16174" x="7048500" y="3975100"/>
          <p14:tracePt t="16191" x="7054850" y="3975100"/>
          <p14:tracePt t="16207" x="7061200" y="3975100"/>
          <p14:tracePt t="16298" x="7042150" y="3981450"/>
          <p14:tracePt t="16305" x="7016750" y="3981450"/>
          <p14:tracePt t="16313" x="6972300" y="3987800"/>
          <p14:tracePt t="16324" x="6902450" y="3987800"/>
          <p14:tracePt t="16341" x="6591300" y="3994150"/>
          <p14:tracePt t="16358" x="6267450" y="3987800"/>
          <p14:tracePt t="16374" x="5695950" y="3981450"/>
          <p14:tracePt t="16391" x="5283200" y="3968750"/>
          <p14:tracePt t="16408" x="4845050" y="3956050"/>
          <p14:tracePt t="16424" x="4292600" y="3930650"/>
          <p14:tracePt t="16441" x="3937000" y="3911600"/>
          <p14:tracePt t="16458" x="3619500" y="3886200"/>
          <p14:tracePt t="16474" x="3238500" y="3886200"/>
          <p14:tracePt t="16491" x="3060700" y="3892550"/>
          <p14:tracePt t="16507" x="2851150" y="3905250"/>
          <p14:tracePt t="16524" x="2755900" y="3917950"/>
          <p14:tracePt t="16541" x="2679700" y="3924300"/>
          <p14:tracePt t="16557" x="2597150" y="3924300"/>
          <p14:tracePt t="16574" x="2552700" y="3930650"/>
          <p14:tracePt t="16591" x="2508250" y="3930650"/>
          <p14:tracePt t="16607" x="2489200" y="3930650"/>
          <p14:tracePt t="16639" x="2482850" y="3924300"/>
          <p14:tracePt t="19036" x="2482850" y="3930650"/>
          <p14:tracePt t="21175" x="2489200" y="3930650"/>
          <p14:tracePt t="23090" x="2495550" y="3930650"/>
          <p14:tracePt t="23104" x="2501900" y="3937000"/>
          <p14:tracePt t="23117" x="2508250" y="3943350"/>
          <p14:tracePt t="23132" x="2514600" y="3949700"/>
          <p14:tracePt t="23152" x="2520950" y="3956050"/>
          <p14:tracePt t="23161" x="2520950" y="3962400"/>
          <p14:tracePt t="23494" x="2565400" y="3956050"/>
          <p14:tracePt t="23500" x="2609850" y="3943350"/>
          <p14:tracePt t="23508" x="2679700" y="3924300"/>
          <p14:tracePt t="23525" x="2800350" y="3905250"/>
          <p14:tracePt t="23542" x="2940050" y="3867150"/>
          <p14:tracePt t="23558" x="3124200" y="3835400"/>
          <p14:tracePt t="23575" x="3225800" y="3829050"/>
          <p14:tracePt t="23608" x="3378200" y="3829050"/>
          <p14:tracePt t="23641" x="3448050" y="3835400"/>
          <p14:tracePt t="23674" x="3460750" y="3835400"/>
          <p14:tracePt t="23691" x="3467100" y="3835400"/>
          <p14:tracePt t="23708" x="3467100" y="3841750"/>
          <p14:tracePt t="23807" x="3460750" y="3841750"/>
          <p14:tracePt t="23848" x="3454400" y="3841750"/>
          <p14:tracePt t="23855" x="3441700" y="3841750"/>
          <p14:tracePt t="23862" x="3435350" y="3841750"/>
          <p14:tracePt t="23874" x="3409950" y="3841750"/>
          <p14:tracePt t="23891" x="3289300" y="3841750"/>
          <p14:tracePt t="23908" x="3213100" y="3835400"/>
          <p14:tracePt t="23924" x="3124200" y="3822700"/>
          <p14:tracePt t="23941" x="3105150" y="3822700"/>
          <p14:tracePt t="23958" x="3092450" y="3822700"/>
          <p14:tracePt t="23975" x="3086100" y="3822700"/>
          <p14:tracePt t="24016" x="3079750" y="3822700"/>
          <p14:tracePt t="24037" x="3073400" y="3822700"/>
          <p14:tracePt t="24051" x="3060700" y="3822700"/>
          <p14:tracePt t="24057" x="3035300" y="3822700"/>
          <p14:tracePt t="24065" x="3009900" y="3822700"/>
          <p14:tracePt t="24075" x="2984500" y="3822700"/>
          <p14:tracePt t="24091" x="2908300" y="3822700"/>
          <p14:tracePt t="24108" x="2876550" y="3822700"/>
          <p14:tracePt t="24125" x="2851150" y="3810000"/>
          <p14:tracePt t="45161" x="2857500" y="3816350"/>
          <p14:tracePt t="45168" x="2857500" y="3835400"/>
          <p14:tracePt t="45176" x="2857500" y="3848100"/>
          <p14:tracePt t="45193" x="2838450" y="3917950"/>
          <p14:tracePt t="45209" x="2698750" y="4178300"/>
          <p14:tracePt t="45226" x="2476500" y="4489450"/>
          <p14:tracePt t="45242" x="2241550" y="4813300"/>
          <p14:tracePt t="45259" x="1644650" y="5530850"/>
          <p14:tracePt t="45292" x="400050" y="6800850"/>
          <p14:tracePt t="45814" x="209550" y="6470650"/>
          <p14:tracePt t="45826" x="355600" y="6394450"/>
          <p14:tracePt t="45842" x="850900" y="6197600"/>
          <p14:tracePt t="45859" x="1187450" y="6064250"/>
          <p14:tracePt t="45892" x="1797050" y="5810250"/>
          <p14:tracePt t="45926" x="1993900" y="5708650"/>
          <p14:tracePt t="45959" x="2025650" y="5689600"/>
          <p14:tracePt t="45992" x="2012950" y="5657850"/>
          <p14:tracePt t="46009" x="1930400" y="5537200"/>
          <p14:tracePt t="46026" x="1835150" y="5378450"/>
          <p14:tracePt t="46042" x="1727200" y="5251450"/>
          <p14:tracePt t="46059" x="1562100" y="5073650"/>
          <p14:tracePt t="46076" x="1473200" y="4946650"/>
          <p14:tracePt t="46092" x="1358900" y="4781550"/>
          <p14:tracePt t="46109" x="1308100" y="4718050"/>
          <p14:tracePt t="46126" x="1270000" y="4686300"/>
          <p14:tracePt t="46142" x="1200150" y="4654550"/>
          <p14:tracePt t="46159" x="1155700" y="4654550"/>
          <p14:tracePt t="46176" x="1079500" y="4673600"/>
          <p14:tracePt t="46192" x="1022350" y="4724400"/>
          <p14:tracePt t="46209" x="952500" y="4832350"/>
          <p14:tracePt t="46226" x="857250" y="5010150"/>
          <p14:tracePt t="46242" x="806450" y="5143500"/>
          <p14:tracePt t="46259" x="762000" y="5340350"/>
          <p14:tracePt t="46276" x="762000" y="5480050"/>
          <p14:tracePt t="46293" x="800100" y="5594350"/>
          <p14:tracePt t="46309" x="889000" y="5727700"/>
          <p14:tracePt t="46326" x="958850" y="5816600"/>
          <p14:tracePt t="46343" x="1066800" y="5905500"/>
          <p14:tracePt t="46359" x="1257300" y="6026150"/>
          <p14:tracePt t="46376" x="1371600" y="6057900"/>
          <p14:tracePt t="46392" x="1524000" y="6070600"/>
          <p14:tracePt t="46410" x="1651000" y="6064250"/>
          <p14:tracePt t="46426" x="1784350" y="6026150"/>
          <p14:tracePt t="46442" x="1936750" y="5937250"/>
          <p14:tracePt t="46459" x="2006600" y="5861050"/>
          <p14:tracePt t="46476" x="2089150" y="5746750"/>
          <p14:tracePt t="46492" x="2127250" y="5664200"/>
          <p14:tracePt t="46509" x="2152650" y="5575300"/>
          <p14:tracePt t="46526" x="2165350" y="5441950"/>
          <p14:tracePt t="46542" x="2159000" y="5359400"/>
          <p14:tracePt t="46559" x="2108200" y="5232400"/>
          <p14:tracePt t="46576" x="2070100" y="5162550"/>
          <p14:tracePt t="46593" x="2006600" y="5067300"/>
          <p14:tracePt t="46609" x="1949450" y="5029200"/>
          <p14:tracePt t="46626" x="1860550" y="4972050"/>
          <p14:tracePt t="46642" x="1720850" y="4927600"/>
          <p14:tracePt t="46659" x="1612900" y="4914900"/>
          <p14:tracePt t="46676" x="1517650" y="4914900"/>
          <p14:tracePt t="46692" x="1358900" y="4946650"/>
          <p14:tracePt t="46709" x="1244600" y="4978400"/>
          <p14:tracePt t="46726" x="1085850" y="5067300"/>
          <p14:tracePt t="46742" x="996950" y="5130800"/>
          <p14:tracePt t="46759" x="933450" y="5187950"/>
          <p14:tracePt t="46761" x="901700" y="5226050"/>
          <p14:tracePt t="46776" x="850900" y="5308600"/>
          <p14:tracePt t="46792" x="800100" y="5397500"/>
          <p14:tracePt t="46809" x="774700" y="5499100"/>
          <p14:tracePt t="46826" x="774700" y="5556250"/>
          <p14:tracePt t="46842" x="781050" y="5613400"/>
          <p14:tracePt t="46859" x="812800" y="5689600"/>
          <p14:tracePt t="46876" x="844550" y="5746750"/>
          <p14:tracePt t="46892" x="914400" y="5854700"/>
          <p14:tracePt t="46909" x="965200" y="5943600"/>
          <p14:tracePt t="46926" x="1035050" y="6007100"/>
          <p14:tracePt t="46942" x="1143000" y="6102350"/>
          <p14:tracePt t="46959" x="1206500" y="6134100"/>
          <p14:tracePt t="46976" x="1276350" y="6172200"/>
          <p14:tracePt t="46992" x="1333500" y="6184900"/>
          <p14:tracePt t="47009" x="1377950" y="6184900"/>
          <p14:tracePt t="47026" x="1422400" y="6184900"/>
          <p14:tracePt t="47042" x="1435100" y="6172200"/>
          <p14:tracePt t="47059" x="1441450" y="6172200"/>
          <p14:tracePt t="47092" x="1447800" y="6165850"/>
          <p14:tracePt t="47109" x="1447800" y="6159500"/>
          <p14:tracePt t="47126" x="1447800" y="6153150"/>
          <p14:tracePt t="47143" x="1447800" y="6146800"/>
          <p14:tracePt t="47164" x="1447800" y="6140450"/>
          <p14:tracePt t="47192" x="1447800" y="6134100"/>
          <p14:tracePt t="47845" x="1460500" y="6153150"/>
          <p14:tracePt t="47853" x="1485900" y="6191250"/>
          <p14:tracePt t="47860" x="1511300" y="6223000"/>
          <p14:tracePt t="47876" x="1555750" y="6299200"/>
          <p14:tracePt t="47909" x="1644650" y="6407150"/>
          <p14:tracePt t="47942" x="1695450" y="6457950"/>
          <p14:tracePt t="47976" x="1708150" y="6477000"/>
          <p14:tracePt t="47992" x="1714500" y="6477000"/>
          <p14:tracePt t="48056" x="1701800" y="6483350"/>
          <p14:tracePt t="48061" x="1695450" y="6483350"/>
          <p14:tracePt t="48068" x="1676400" y="6483350"/>
          <p14:tracePt t="48076" x="1651000" y="6489700"/>
          <p14:tracePt t="48093" x="1593850" y="6489700"/>
          <p14:tracePt t="48109" x="1524000" y="6502400"/>
          <p14:tracePt t="48126" x="1422400" y="6521450"/>
          <p14:tracePt t="48142" x="1352550" y="6534150"/>
          <p14:tracePt t="48159" x="1270000" y="6553200"/>
          <p14:tracePt t="48176" x="1225550" y="6559550"/>
          <p14:tracePt t="48494" x="1085850" y="6553200"/>
          <p14:tracePt t="48500" x="1073150" y="6546850"/>
          <p14:tracePt t="48509" x="1066800" y="6540500"/>
          <p14:tracePt t="48526" x="1035050" y="6521450"/>
          <p14:tracePt t="48542" x="996950" y="6470650"/>
          <p14:tracePt t="48560" x="971550" y="6407150"/>
          <p14:tracePt t="48576" x="958850" y="6330950"/>
          <p14:tracePt t="48593" x="946150" y="6165850"/>
          <p14:tracePt t="48610" x="946150" y="6070600"/>
          <p14:tracePt t="48627" x="946150" y="5962650"/>
          <p14:tracePt t="48642" x="952500" y="5892800"/>
          <p14:tracePt t="48660" x="977900" y="5810250"/>
          <p14:tracePt t="48676" x="984250" y="5759450"/>
          <p14:tracePt t="48693" x="1003300" y="5708650"/>
          <p14:tracePt t="48709" x="1054100" y="5613400"/>
          <p14:tracePt t="48726" x="1085850" y="5556250"/>
          <p14:tracePt t="48743" x="1143000" y="5473700"/>
          <p14:tracePt t="48759" x="1168400" y="5441950"/>
          <p14:tracePt t="48776" x="1200150" y="5403850"/>
          <p14:tracePt t="48778" x="1219200" y="5384800"/>
          <p14:tracePt t="48792" x="1257300" y="5353050"/>
          <p14:tracePt t="48809" x="1301750" y="5321300"/>
          <p14:tracePt t="48826" x="1352550" y="5295900"/>
          <p14:tracePt t="48843" x="1416050" y="5270500"/>
          <p14:tracePt t="48859" x="1447800" y="5264150"/>
          <p14:tracePt t="48876" x="1466850" y="5257800"/>
          <p14:tracePt t="48893" x="1492250" y="5257800"/>
          <p14:tracePt t="48909" x="1498600" y="5257800"/>
          <p14:tracePt t="48926" x="1504950" y="5257800"/>
          <p14:tracePt t="48959" x="1492250" y="5270500"/>
          <p14:tracePt t="48976" x="1479550" y="5302250"/>
          <p14:tracePt t="48992" x="1447800" y="5327650"/>
          <p14:tracePt t="49009" x="1371600" y="5403850"/>
          <p14:tracePt t="49026" x="1308100" y="5467350"/>
          <p14:tracePt t="49042" x="1206500" y="5537200"/>
          <p14:tracePt t="49059" x="1130300" y="5581650"/>
          <p14:tracePt t="49076" x="1047750" y="5619750"/>
          <p14:tracePt t="49093" x="920750" y="5657850"/>
          <p14:tracePt t="49109" x="850900" y="5676900"/>
          <p14:tracePt t="49126" x="774700" y="5676900"/>
          <p14:tracePt t="49143" x="742950" y="5676900"/>
          <p14:tracePt t="49160" x="717550" y="5676900"/>
          <p14:tracePt t="49176" x="673100" y="5676900"/>
          <p14:tracePt t="49193" x="654050" y="5676900"/>
          <p14:tracePt t="49209" x="641350" y="5670550"/>
          <p14:tracePt t="49226" x="622300" y="5657850"/>
          <p14:tracePt t="49243" x="615950" y="5651500"/>
          <p14:tracePt t="49259" x="615950" y="5645150"/>
          <p14:tracePt t="49349" x="615950" y="5651500"/>
          <p14:tracePt t="49377" x="615950" y="5657850"/>
          <p14:tracePt t="49391" x="622300" y="5664200"/>
          <p14:tracePt t="49405" x="622300" y="5670550"/>
          <p14:tracePt t="49411" x="628650" y="5676900"/>
          <p14:tracePt t="49426" x="641350" y="5683250"/>
          <p14:tracePt t="49443" x="641350" y="5695950"/>
          <p14:tracePt t="49459" x="660400" y="5702300"/>
          <p14:tracePt t="49476" x="679450" y="5715000"/>
          <p14:tracePt t="49493" x="711200" y="5715000"/>
          <p14:tracePt t="49509" x="768350" y="5702300"/>
          <p14:tracePt t="49526" x="844550" y="5689600"/>
          <p14:tracePt t="49543" x="946150" y="5657850"/>
          <p14:tracePt t="49559" x="1123950" y="5600700"/>
          <p14:tracePt t="49576" x="1244600" y="5568950"/>
          <p14:tracePt t="49593" x="1377950" y="5537200"/>
          <p14:tracePt t="49610" x="1555750" y="5486400"/>
          <p14:tracePt t="49626" x="1631950" y="5473700"/>
          <p14:tracePt t="49643" x="1695450" y="5461000"/>
          <p14:tracePt t="49660" x="1727200" y="5461000"/>
          <p14:tracePt t="49676" x="1752600" y="5461000"/>
          <p14:tracePt t="49693" x="1790700" y="5473700"/>
          <p14:tracePt t="49710" x="1816100" y="5492750"/>
          <p14:tracePt t="49726" x="1835150" y="5511800"/>
          <p14:tracePt t="49743" x="1841500" y="5518150"/>
          <p14:tracePt t="49759" x="1841500" y="5524500"/>
          <p14:tracePt t="49802" x="1841500" y="5530850"/>
          <p14:tracePt t="49816" x="1835150" y="5537200"/>
          <p14:tracePt t="49829" x="1822450" y="5543550"/>
          <p14:tracePt t="49843" x="1803400" y="5549900"/>
          <p14:tracePt t="49860" x="1771650" y="5562600"/>
          <p14:tracePt t="49876" x="1746250" y="5581650"/>
          <p14:tracePt t="49893" x="1682750" y="5607050"/>
          <p14:tracePt t="49910" x="1651000" y="5613400"/>
          <p14:tracePt t="49926" x="1587500" y="5632450"/>
          <p14:tracePt t="49943" x="1543050" y="5645150"/>
          <p14:tracePt t="49960" x="1498600" y="5657850"/>
          <p14:tracePt t="49976" x="1435100" y="5670550"/>
          <p14:tracePt t="49993" x="1397000" y="5676900"/>
          <p14:tracePt t="50009" x="1365250" y="5683250"/>
          <p14:tracePt t="50026" x="1333500" y="5689600"/>
          <p14:tracePt t="50042" x="1320800" y="5689600"/>
          <p14:tracePt t="50059" x="1308100" y="5689600"/>
          <p14:tracePt t="50093" x="1289050" y="5695950"/>
          <p14:tracePt t="50109" x="1276350" y="5702300"/>
          <p14:tracePt t="50126" x="1263650" y="5708650"/>
          <p14:tracePt t="50142" x="1238250" y="5721350"/>
          <p14:tracePt t="50160" x="1219200" y="5721350"/>
          <p14:tracePt t="50177" x="1187450" y="5727700"/>
          <p14:tracePt t="50193" x="1174750" y="5727700"/>
          <p14:tracePt t="50210" x="1162050" y="5734050"/>
          <p14:tracePt t="50226" x="1149350" y="5740400"/>
          <p14:tracePt t="50243" x="1130300" y="5753100"/>
          <p14:tracePt t="50259" x="1117600" y="5759450"/>
          <p14:tracePt t="50276" x="1092200" y="5772150"/>
          <p14:tracePt t="50293" x="1085850" y="5772150"/>
          <p14:tracePt t="50309" x="1079500" y="5778500"/>
          <p14:tracePt t="50338" x="1073150" y="5778500"/>
          <p14:tracePt t="50421" x="1073150" y="5784850"/>
          <p14:tracePt t="50435" x="1073150" y="5791200"/>
          <p14:tracePt t="50442" x="1079500" y="5797550"/>
          <p14:tracePt t="50449" x="1079500" y="5803900"/>
          <p14:tracePt t="50460" x="1085850" y="5810250"/>
          <p14:tracePt t="50476" x="1136650" y="5835650"/>
          <p14:tracePt t="50493" x="1193800" y="5861050"/>
          <p14:tracePt t="50510" x="1270000" y="5886450"/>
          <p14:tracePt t="50526" x="1352550" y="5911850"/>
          <p14:tracePt t="50543" x="1409700" y="5924550"/>
          <p14:tracePt t="50560" x="1479550" y="5949950"/>
          <p14:tracePt t="50576" x="1530350" y="5969000"/>
          <p14:tracePt t="50593" x="1555750" y="5981700"/>
          <p14:tracePt t="50609" x="1574800" y="6000750"/>
          <p14:tracePt t="50626" x="1581150" y="6007100"/>
          <p14:tracePt t="50643" x="1587500" y="6013450"/>
          <p14:tracePt t="50676" x="1587500" y="6019800"/>
          <p14:tracePt t="50703" x="1581150" y="6019800"/>
          <p14:tracePt t="50710" x="1568450" y="6026150"/>
          <p14:tracePt t="50726" x="1543050" y="6032500"/>
          <p14:tracePt t="50743" x="1492250" y="6045200"/>
          <p14:tracePt t="50759" x="1390650" y="6064250"/>
          <p14:tracePt t="50776" x="1320800" y="6070600"/>
          <p14:tracePt t="50793" x="1250950" y="6070600"/>
          <p14:tracePt t="50810" x="1206500" y="6076950"/>
          <p14:tracePt t="50826" x="1174750" y="6076950"/>
          <p14:tracePt t="50843" x="1143000" y="6083300"/>
          <p14:tracePt t="50859" x="1130300" y="6089650"/>
          <p14:tracePt t="50876" x="1104900" y="6096000"/>
          <p14:tracePt t="50893" x="1092200" y="6096000"/>
          <p14:tracePt t="50910" x="1092200" y="6102350"/>
          <p14:tracePt t="50926" x="1085850" y="6102350"/>
          <p14:tracePt t="51016" x="1079500" y="6108700"/>
          <p14:tracePt t="51037" x="1079500" y="6115050"/>
          <p14:tracePt t="51058" x="1079500" y="6121400"/>
          <p14:tracePt t="51072" x="1079500" y="6127750"/>
          <p14:tracePt t="51086" x="1079500" y="6134100"/>
          <p14:tracePt t="51106" x="1079500" y="6140450"/>
          <p14:tracePt t="51175" x="1079500" y="6146800"/>
          <p14:tracePt t="51246" x="1079500" y="6153150"/>
          <p14:tracePt t="51266" x="1079500" y="6159500"/>
          <p14:tracePt t="51274" x="1085850" y="6159500"/>
          <p14:tracePt t="51294" x="1092200" y="6159500"/>
          <p14:tracePt t="51308" x="1098550" y="6165850"/>
          <p14:tracePt t="51315" x="1104900" y="6172200"/>
          <p14:tracePt t="51326" x="1111250" y="6172200"/>
          <p14:tracePt t="51343" x="1136650" y="6172200"/>
          <p14:tracePt t="51360" x="1200150" y="6172200"/>
          <p14:tracePt t="51376" x="1244600" y="6172200"/>
          <p14:tracePt t="51393" x="1308100" y="6165850"/>
          <p14:tracePt t="51410" x="1352550" y="6165850"/>
          <p14:tracePt t="51426" x="1422400" y="6159500"/>
          <p14:tracePt t="51443" x="1479550" y="6146800"/>
          <p14:tracePt t="51459" x="1562100" y="6140450"/>
          <p14:tracePt t="51476" x="1682750" y="6121400"/>
          <p14:tracePt t="51493" x="1746250" y="6115050"/>
          <p14:tracePt t="51510" x="1822450" y="6115050"/>
          <p14:tracePt t="51526" x="1854200" y="6115050"/>
          <p14:tracePt t="51543" x="1873250" y="6115050"/>
          <p14:tracePt t="51559" x="1898650" y="6121400"/>
          <p14:tracePt t="51576" x="1905000" y="6127750"/>
          <p14:tracePt t="51677" x="1905000" y="6140450"/>
          <p14:tracePt t="51684" x="1898650" y="6146800"/>
          <p14:tracePt t="51698" x="1885950" y="6153150"/>
          <p14:tracePt t="51710" x="1866900" y="6159500"/>
          <p14:tracePt t="51726" x="1816100" y="6203950"/>
          <p14:tracePt t="51743" x="1771650" y="6229350"/>
          <p14:tracePt t="51759" x="1720850" y="6254750"/>
          <p14:tracePt t="51776" x="1581150" y="6286500"/>
          <p14:tracePt t="51793" x="1504950" y="6299200"/>
          <p14:tracePt t="51809" x="1403350" y="6311900"/>
          <p14:tracePt t="51826" x="1365250" y="6318250"/>
          <p14:tracePt t="51843" x="1339850" y="6324600"/>
          <p14:tracePt t="51859" x="1327150" y="6324600"/>
          <p14:tracePt t="51876" x="1320800" y="6324600"/>
          <p14:tracePt t="52004" x="1320800" y="6330950"/>
          <p14:tracePt t="52011" x="1327150" y="6337300"/>
          <p14:tracePt t="52025" x="1333500" y="6343650"/>
          <p14:tracePt t="52032" x="1339850" y="6343650"/>
          <p14:tracePt t="52043" x="1352550" y="6356350"/>
          <p14:tracePt t="52059" x="1371600" y="6369050"/>
          <p14:tracePt t="52076" x="1397000" y="6400800"/>
          <p14:tracePt t="52093" x="1409700" y="6413500"/>
          <p14:tracePt t="52109" x="1422400" y="6419850"/>
          <p14:tracePt t="52126" x="1435100" y="6432550"/>
          <p14:tracePt t="52159" x="1447800" y="6438900"/>
          <p14:tracePt t="52176" x="1454150" y="6445250"/>
          <p14:tracePt t="52193" x="1460500" y="6451600"/>
          <p14:tracePt t="52226" x="1466850" y="6451600"/>
          <p14:tracePt t="52290" x="1466850" y="6457950"/>
          <p14:tracePt t="52408" x="1466850" y="6464300"/>
          <p14:tracePt t="55076" x="1466850" y="6451600"/>
          <p14:tracePt t="55083" x="1466850" y="6413500"/>
          <p14:tracePt t="55093" x="1473200" y="6375400"/>
          <p14:tracePt t="55110" x="1485900" y="6267450"/>
          <p14:tracePt t="55126" x="1524000" y="6051550"/>
          <p14:tracePt t="55143" x="1562100" y="5911850"/>
          <p14:tracePt t="55160" x="1631950" y="5689600"/>
          <p14:tracePt t="55176" x="1695450" y="5556250"/>
          <p14:tracePt t="55210" x="1917700" y="5264150"/>
          <p14:tracePt t="55243" x="2247900" y="5054600"/>
          <p14:tracePt t="55277" x="2667000" y="5003800"/>
          <p14:tracePt t="55293" x="2851150" y="5010150"/>
          <p14:tracePt t="55309" x="3067050" y="5067300"/>
          <p14:tracePt t="55326" x="3308350" y="5162550"/>
          <p14:tracePt t="55343" x="3473450" y="5257800"/>
          <p14:tracePt t="55360" x="3644900" y="5346700"/>
          <p14:tracePt t="55376" x="3867150" y="5486400"/>
          <p14:tracePt t="55393" x="3975100" y="5549900"/>
          <p14:tracePt t="55410" x="4070350" y="5607050"/>
          <p14:tracePt t="55426" x="4102100" y="5626100"/>
          <p14:tracePt t="55443" x="4108450" y="5632450"/>
          <p14:tracePt t="55460" x="4114800" y="5638800"/>
          <p14:tracePt t="55493" x="4064000" y="5638800"/>
          <p14:tracePt t="55510" x="3994150" y="5638800"/>
          <p14:tracePt t="55978" x="4000500" y="5632450"/>
          <p14:tracePt t="55985" x="4019550" y="5626100"/>
          <p14:tracePt t="55993" x="4038600" y="5607050"/>
          <p14:tracePt t="56010" x="4076700" y="5581650"/>
          <p14:tracePt t="56026" x="4146550" y="5543550"/>
          <p14:tracePt t="56043" x="4241800" y="5492750"/>
          <p14:tracePt t="56060" x="4324350" y="5454650"/>
          <p14:tracePt t="56093" x="4527550" y="5378450"/>
          <p14:tracePt t="56126" x="4826000" y="5327650"/>
          <p14:tracePt t="56160" x="5048250" y="5321300"/>
          <p14:tracePt t="56176" x="5130800" y="5321300"/>
          <p14:tracePt t="56193" x="5238750" y="5321300"/>
          <p14:tracePt t="56210" x="5359400" y="5321300"/>
          <p14:tracePt t="56226" x="5416550" y="5334000"/>
          <p14:tracePt t="56243" x="5486400" y="5353050"/>
          <p14:tracePt t="56260" x="5518150" y="5365750"/>
          <p14:tracePt t="56277" x="5549900" y="5378450"/>
          <p14:tracePt t="56293" x="5562600" y="5378450"/>
          <p14:tracePt t="56310" x="5562600" y="5384800"/>
          <p14:tracePt t="56395" x="5568950" y="5391150"/>
          <p14:tracePt t="56466" x="5575300" y="5391150"/>
          <p14:tracePt t="56618" x="5568950" y="5391150"/>
          <p14:tracePt t="56631" x="5562600" y="5391150"/>
          <p14:tracePt t="56639" x="5556250" y="5391150"/>
          <p14:tracePt t="56653" x="5549900" y="5391150"/>
          <p14:tracePt t="56660" x="5537200" y="5391150"/>
          <p14:tracePt t="56676" x="5530850" y="5391150"/>
          <p14:tracePt t="56693" x="5518150" y="5397500"/>
          <p14:tracePt t="56710" x="5499100" y="5397500"/>
          <p14:tracePt t="56743" x="5480050" y="5403850"/>
          <p14:tracePt t="56776" x="5467350" y="5410200"/>
          <p14:tracePt t="56855" x="5461000" y="5410200"/>
          <p14:tracePt t="57071" x="5435600" y="5410200"/>
          <p14:tracePt t="57077" x="5397500" y="5410200"/>
          <p14:tracePt t="57084" x="5365750" y="5410200"/>
          <p14:tracePt t="57093" x="5334000" y="5410200"/>
          <p14:tracePt t="57110" x="5257800" y="5410200"/>
          <p14:tracePt t="57143" x="5041900" y="5410200"/>
          <p14:tracePt t="57176" x="4832350" y="5378450"/>
          <p14:tracePt t="57210" x="4737100" y="5334000"/>
          <p14:tracePt t="57226" x="4737100" y="5295900"/>
          <p14:tracePt t="57243" x="4737100" y="5232400"/>
          <p14:tracePt t="57260" x="4794250" y="5092700"/>
          <p14:tracePt t="57276" x="4838700" y="4978400"/>
          <p14:tracePt t="57293" x="4984750" y="4794250"/>
          <p14:tracePt t="57310" x="5143500" y="4641850"/>
          <p14:tracePt t="57327" x="5372100" y="4451350"/>
          <p14:tracePt t="57343" x="5511800" y="4356100"/>
          <p14:tracePt t="57360" x="5657850" y="4292600"/>
          <p14:tracePt t="57376" x="5778500" y="4260850"/>
          <p14:tracePt t="57393" x="5886450" y="4254500"/>
          <p14:tracePt t="57410" x="5937250" y="4260850"/>
          <p14:tracePt t="57426" x="5975350" y="4286250"/>
          <p14:tracePt t="57443" x="5988050" y="4292600"/>
          <p14:tracePt t="57460" x="5994400" y="4305300"/>
          <p14:tracePt t="57476" x="5994400" y="4318000"/>
          <p14:tracePt t="57493" x="5988050" y="4343400"/>
          <p14:tracePt t="57510" x="5937250" y="4432300"/>
          <p14:tracePt t="57526" x="5873750" y="4521200"/>
          <p14:tracePt t="57543" x="5784850" y="4616450"/>
          <p14:tracePt t="57560" x="5651500" y="4743450"/>
          <p14:tracePt t="57576" x="5549900" y="4832350"/>
          <p14:tracePt t="57593" x="5410200" y="4940300"/>
          <p14:tracePt t="57610" x="5321300" y="4984750"/>
          <p14:tracePt t="57627" x="5219700" y="5016500"/>
          <p14:tracePt t="57643" x="5067300" y="5041900"/>
          <p14:tracePt t="57660" x="4978400" y="5048250"/>
          <p14:tracePt t="57676" x="4889500" y="5041900"/>
          <p14:tracePt t="57693" x="4857750" y="5029200"/>
          <p14:tracePt t="57710" x="4819650" y="4997450"/>
          <p14:tracePt t="57726" x="4813300" y="4978400"/>
          <p14:tracePt t="57743" x="4800600" y="4959350"/>
          <p14:tracePt t="57760" x="4787900" y="4927600"/>
          <p14:tracePt t="57776" x="4787900" y="4914900"/>
          <p14:tracePt t="57793" x="4787900" y="4895850"/>
          <p14:tracePt t="57810" x="4806950" y="4851400"/>
          <p14:tracePt t="57826" x="4832350" y="4819650"/>
          <p14:tracePt t="57843" x="4883150" y="4775200"/>
          <p14:tracePt t="57860" x="4914900" y="4756150"/>
          <p14:tracePt t="57877" x="4959350" y="4749800"/>
          <p14:tracePt t="57893" x="4991100" y="4749800"/>
          <p14:tracePt t="57910" x="5029200" y="4749800"/>
          <p14:tracePt t="57926" x="5086350" y="4762500"/>
          <p14:tracePt t="57943" x="5130800" y="4781550"/>
          <p14:tracePt t="57960" x="5156200" y="4794250"/>
          <p14:tracePt t="57976" x="5175250" y="4813300"/>
          <p14:tracePt t="57993" x="5181600" y="4832350"/>
          <p14:tracePt t="58010" x="5181600" y="4845050"/>
          <p14:tracePt t="58026" x="5181600" y="4857750"/>
          <p14:tracePt t="58043" x="5181600" y="4870450"/>
          <p14:tracePt t="58060" x="5181600" y="4889500"/>
          <p14:tracePt t="58076" x="5162550" y="4914900"/>
          <p14:tracePt t="58093" x="5149850" y="4933950"/>
          <p14:tracePt t="58110" x="5143500" y="4959350"/>
          <p14:tracePt t="58126" x="5137150" y="4978400"/>
          <p14:tracePt t="58143" x="5130800" y="4978400"/>
          <p14:tracePt t="58226" x="5137150" y="4972050"/>
          <p14:tracePt t="58233" x="5143500" y="4965700"/>
          <p14:tracePt t="58243" x="5143500" y="4959350"/>
          <p14:tracePt t="58260" x="5187950" y="4921250"/>
          <p14:tracePt t="58276" x="5213350" y="4895850"/>
          <p14:tracePt t="58293" x="5245100" y="4870450"/>
          <p14:tracePt t="58310" x="5302250" y="4857750"/>
          <p14:tracePt t="58326" x="5346700" y="4851400"/>
          <p14:tracePt t="58343" x="5422900" y="4857750"/>
          <p14:tracePt t="58360" x="5486400" y="4870450"/>
          <p14:tracePt t="58376" x="5537200" y="4889500"/>
          <p14:tracePt t="58393" x="5613400" y="4946650"/>
          <p14:tracePt t="58410" x="5651500" y="4991100"/>
          <p14:tracePt t="58426" x="5670550" y="5029200"/>
          <p14:tracePt t="58443" x="5689600" y="5067300"/>
          <p14:tracePt t="58460" x="5689600" y="5080000"/>
          <p14:tracePt t="58476" x="5689600" y="5092700"/>
          <p14:tracePt t="58510" x="5689600" y="5099050"/>
          <p14:tracePt t="58526" x="5676900" y="5105400"/>
          <p14:tracePt t="58543" x="5670550" y="5111750"/>
          <p14:tracePt t="58560" x="5651500" y="5130800"/>
          <p14:tracePt t="58576" x="5626100" y="5143500"/>
          <p14:tracePt t="58593" x="5600700" y="5162550"/>
          <p14:tracePt t="58610" x="5556250" y="5187950"/>
          <p14:tracePt t="58626" x="5518150" y="5194300"/>
          <p14:tracePt t="58643" x="5486400" y="5200650"/>
          <p14:tracePt t="58660" x="5448300" y="5207000"/>
          <p14:tracePt t="58676" x="5416550" y="5213350"/>
          <p14:tracePt t="58693" x="5391150" y="5219700"/>
          <p14:tracePt t="58710" x="5365750" y="5226050"/>
          <p14:tracePt t="58726" x="5359400" y="5226050"/>
          <p14:tracePt t="58743" x="5340350" y="5232400"/>
          <p14:tracePt t="58760" x="5334000" y="5232400"/>
          <p14:tracePt t="58776" x="5327650" y="5238750"/>
          <p14:tracePt t="58793" x="5314950" y="5251450"/>
          <p14:tracePt t="58810" x="5308600" y="5251450"/>
          <p14:tracePt t="58812" x="5302250" y="5257800"/>
          <p14:tracePt t="58826" x="5276850" y="5270500"/>
          <p14:tracePt t="58843" x="5251450" y="5283200"/>
          <p14:tracePt t="58860" x="5200650" y="5295900"/>
          <p14:tracePt t="58876" x="5156200" y="5302250"/>
          <p14:tracePt t="58894" x="5086350" y="5314950"/>
          <p14:tracePt t="58910" x="5041900" y="5327650"/>
          <p14:tracePt t="58926" x="4997450" y="5334000"/>
          <p14:tracePt t="58943" x="4940300" y="5346700"/>
          <p14:tracePt t="58960" x="4895850" y="5346700"/>
          <p14:tracePt t="58977" x="4857750" y="5346700"/>
          <p14:tracePt t="58993" x="4794250" y="5346700"/>
          <p14:tracePt t="59010" x="4762500" y="5346700"/>
          <p14:tracePt t="59026" x="4730750" y="5346700"/>
          <p14:tracePt t="59043" x="4718050" y="5346700"/>
          <p14:tracePt t="59060" x="4711700" y="5346700"/>
          <p14:tracePt t="59493" x="4705350" y="5346700"/>
          <p14:tracePt t="59807" x="4686300" y="5353050"/>
          <p14:tracePt t="59813" x="4679950" y="5359400"/>
          <p14:tracePt t="59820" x="4660900" y="5365750"/>
          <p14:tracePt t="59827" x="4641850" y="5372100"/>
          <p14:tracePt t="59843" x="4603750" y="5378450"/>
          <p14:tracePt t="59860" x="4565650" y="5384800"/>
          <p14:tracePt t="59877" x="4508500" y="5384800"/>
          <p14:tracePt t="59910" x="4457700" y="5384800"/>
          <p14:tracePt t="59943" x="4432300" y="5391150"/>
          <p14:tracePt t="59993" x="4425950" y="5391150"/>
          <p14:tracePt t="60210" x="4438650" y="5391150"/>
          <p14:tracePt t="60217" x="4464050" y="5403850"/>
          <p14:tracePt t="60226" x="4489450" y="5416550"/>
          <p14:tracePt t="60243" x="4565650" y="5429250"/>
          <p14:tracePt t="60260" x="4718050" y="5448300"/>
          <p14:tracePt t="60276" x="4876800" y="5448300"/>
          <p14:tracePt t="60293" x="5143500" y="5435600"/>
          <p14:tracePt t="60310" x="5334000" y="5435600"/>
          <p14:tracePt t="60327" x="5607050" y="5448300"/>
          <p14:tracePt t="60343" x="5727700" y="5454650"/>
          <p14:tracePt t="60360" x="5791200" y="5461000"/>
          <p14:tracePt t="60376" x="5835650" y="5473700"/>
          <p14:tracePt t="60393" x="5848350" y="5473700"/>
          <p14:tracePt t="60426" x="5854700" y="5473700"/>
          <p14:tracePt t="60502" x="5848350" y="5480050"/>
          <p14:tracePt t="60516" x="5842000" y="5480050"/>
          <p14:tracePt t="60523" x="5835650" y="5480050"/>
          <p14:tracePt t="60530" x="5822950" y="5480050"/>
          <p14:tracePt t="60543" x="5803900" y="5480050"/>
          <p14:tracePt t="60560" x="5727700" y="5480050"/>
          <p14:tracePt t="60576" x="5676900" y="5480050"/>
          <p14:tracePt t="60593" x="5638800" y="5480050"/>
          <p14:tracePt t="60610" x="5626100" y="5480050"/>
          <p14:tracePt t="60626" x="5613400" y="5480050"/>
          <p14:tracePt t="60643" x="5600700" y="5486400"/>
          <p14:tracePt t="60660" x="5588000" y="5499100"/>
          <p14:tracePt t="60676" x="5568950" y="5505450"/>
          <p14:tracePt t="60693" x="5549900" y="5511800"/>
          <p14:tracePt t="60710" x="5543550" y="5518150"/>
          <p14:tracePt t="60745" x="5537200" y="5524500"/>
          <p14:tracePt t="60780" x="5530850" y="5524500"/>
          <p14:tracePt t="60794" x="5530850" y="5530850"/>
          <p14:tracePt t="60801" x="5530850" y="5537200"/>
          <p14:tracePt t="60822" x="5524500" y="5549900"/>
          <p14:tracePt t="60836" x="5524500" y="5556250"/>
          <p14:tracePt t="60843" x="5518150" y="5556250"/>
          <p14:tracePt t="60864" x="5518150" y="5562600"/>
          <p14:tracePt t="60906" x="5518150" y="5568950"/>
          <p14:tracePt t="60962" x="5518150" y="5575300"/>
          <p14:tracePt t="60967" x="5518150" y="5581650"/>
          <p14:tracePt t="60982" x="5511800" y="5588000"/>
          <p14:tracePt t="60993" x="5511800" y="5594350"/>
          <p14:tracePt t="61010" x="5511800" y="5600700"/>
          <p14:tracePt t="61027" x="5505450" y="5613400"/>
          <p14:tracePt t="61043" x="5499100" y="5619750"/>
          <p14:tracePt t="61060" x="5499100" y="5632450"/>
          <p14:tracePt t="61077" x="5492750" y="5632450"/>
          <p14:tracePt t="61093" x="5492750" y="5645150"/>
          <p14:tracePt t="61110" x="5486400" y="5651500"/>
          <p14:tracePt t="61127" x="5486400" y="5657850"/>
          <p14:tracePt t="61160" x="5486400" y="5664200"/>
          <p14:tracePt t="61233" x="5480050" y="5670550"/>
          <p14:tracePt t="61240" x="5473700" y="5676900"/>
          <p14:tracePt t="61246" x="5467350" y="5683250"/>
          <p14:tracePt t="61261" x="5467350" y="5689600"/>
          <p14:tracePt t="61276" x="5461000" y="5695950"/>
          <p14:tracePt t="61293" x="5454650" y="5715000"/>
          <p14:tracePt t="61310" x="5448300" y="5727700"/>
          <p14:tracePt t="61326" x="5441950" y="5727700"/>
          <p14:tracePt t="61343" x="5435600" y="5740400"/>
          <p14:tracePt t="61360" x="5435600" y="5746750"/>
          <p14:tracePt t="61377" x="5429250" y="5746750"/>
          <p14:tracePt t="61393" x="5416550" y="5765800"/>
          <p14:tracePt t="61410" x="5416550" y="5778500"/>
          <p14:tracePt t="61427" x="5410200" y="5784850"/>
          <p14:tracePt t="61443" x="5410200" y="5791200"/>
          <p14:tracePt t="61460" x="5410200" y="5803900"/>
          <p14:tracePt t="61477" x="5403850" y="5810250"/>
          <p14:tracePt t="61493" x="5403850" y="5816600"/>
          <p14:tracePt t="61527" x="5397500" y="5822950"/>
          <p14:tracePt t="61560" x="5391150" y="5829300"/>
          <p14:tracePt t="61635" x="5391150" y="5835650"/>
          <p14:tracePt t="61727" x="5384800" y="5835650"/>
          <p14:tracePt t="62798" x="5384800" y="5842000"/>
          <p14:tracePt t="62805" x="5384800" y="5861050"/>
          <p14:tracePt t="62813" x="5384800" y="5873750"/>
          <p14:tracePt t="62827" x="5384800" y="5899150"/>
          <p14:tracePt t="62843" x="5391150" y="5924550"/>
          <p14:tracePt t="62860" x="5397500" y="5943600"/>
          <p14:tracePt t="62877" x="5397500" y="5962650"/>
          <p14:tracePt t="62910" x="5397500" y="5988050"/>
          <p14:tracePt t="62943" x="5384800" y="6013450"/>
          <p14:tracePt t="62977" x="5353050" y="6051550"/>
          <p14:tracePt t="62993" x="5340350" y="6057900"/>
          <p14:tracePt t="63010" x="5334000" y="6064250"/>
          <p14:tracePt t="63027" x="5295900" y="6076950"/>
          <p14:tracePt t="63043" x="5264150" y="6089650"/>
          <p14:tracePt t="63060" x="5232400" y="6096000"/>
          <p14:tracePt t="63077" x="5194300" y="6102350"/>
          <p14:tracePt t="63094" x="5168900" y="6102350"/>
          <p14:tracePt t="63111" x="5130800" y="6102350"/>
          <p14:tracePt t="63127" x="5105400" y="6102350"/>
          <p14:tracePt t="63144" x="5073650" y="6102350"/>
          <p14:tracePt t="63160" x="5041900" y="6102350"/>
          <p14:tracePt t="63177" x="4997450" y="6102350"/>
          <p14:tracePt t="63194" x="4972050" y="6102350"/>
          <p14:tracePt t="63210" x="4946650" y="6096000"/>
          <p14:tracePt t="63227" x="4927600" y="6096000"/>
          <p14:tracePt t="63243" x="4914900" y="6096000"/>
          <p14:tracePt t="63278" x="4914900" y="6102350"/>
          <p14:tracePt t="63747" x="4914900" y="6108700"/>
          <p14:tracePt t="63755" x="4908550" y="6115050"/>
          <p14:tracePt t="63762" x="4902200" y="6121400"/>
          <p14:tracePt t="63777" x="4895850" y="6127750"/>
          <p14:tracePt t="63793" x="4883150" y="6140450"/>
          <p14:tracePt t="63810" x="4883150" y="6146800"/>
          <p14:tracePt t="63827" x="4876800" y="6153150"/>
          <p14:tracePt t="63860" x="4864100" y="6172200"/>
          <p14:tracePt t="63894" x="4838700" y="6203950"/>
          <p14:tracePt t="63927" x="4832350" y="6216650"/>
          <p14:tracePt t="63943" x="4832350" y="6229350"/>
          <p14:tracePt t="63977" x="4826000" y="6229350"/>
          <p14:tracePt t="64005" x="4826000" y="6235700"/>
          <p14:tracePt t="64054" x="4819650" y="6242050"/>
          <p14:tracePt t="64075" x="4819650" y="6248400"/>
          <p14:tracePt t="64082" x="4813300" y="6248400"/>
          <p14:tracePt t="64094" x="4813300" y="6254750"/>
          <p14:tracePt t="64131" x="4813300" y="6261100"/>
          <p14:tracePt t="64158" x="4813300" y="6267450"/>
          <p14:tracePt t="64222" x="4813300" y="6273800"/>
          <p14:tracePt t="65829" x="4813300" y="6267450"/>
          <p14:tracePt t="65835" x="4826000" y="6254750"/>
          <p14:tracePt t="65843" x="4838700" y="6235700"/>
          <p14:tracePt t="65860" x="4857750" y="6210300"/>
          <p14:tracePt t="65877" x="4883150" y="6172200"/>
          <p14:tracePt t="65893" x="4908550" y="6127750"/>
          <p14:tracePt t="65927" x="4927600" y="6089650"/>
          <p14:tracePt t="65960" x="4933950" y="6083300"/>
          <p14:tracePt t="66177" x="4927600" y="6083300"/>
          <p14:tracePt t="66184" x="4908550" y="6089650"/>
          <p14:tracePt t="66194" x="4889500" y="6102350"/>
          <p14:tracePt t="66210" x="4864100" y="6115050"/>
          <p14:tracePt t="66227" x="4813300" y="6134100"/>
          <p14:tracePt t="66244" x="4775200" y="6153150"/>
          <p14:tracePt t="66260" x="4699000" y="6172200"/>
          <p14:tracePt t="66277" x="4654550" y="6178550"/>
          <p14:tracePt t="66294" x="4584700" y="6184900"/>
          <p14:tracePt t="66310" x="4514850" y="6184900"/>
          <p14:tracePt t="66327" x="4476750" y="6165850"/>
          <p14:tracePt t="66344" x="4451350" y="6121400"/>
          <p14:tracePt t="66361" x="4451350" y="6051550"/>
          <p14:tracePt t="66377" x="4457700" y="5956300"/>
          <p14:tracePt t="66393" x="4508500" y="5784850"/>
          <p14:tracePt t="66410" x="4559300" y="5676900"/>
          <p14:tracePt t="66427" x="4654550" y="5480050"/>
          <p14:tracePt t="66444" x="4737100" y="5372100"/>
          <p14:tracePt t="66460" x="4806950" y="5289550"/>
          <p14:tracePt t="66477" x="4908550" y="5181600"/>
          <p14:tracePt t="66493" x="4959350" y="5124450"/>
          <p14:tracePt t="66510" x="5022850" y="5073650"/>
          <p14:tracePt t="66527" x="5073650" y="5054600"/>
          <p14:tracePt t="66544" x="5118100" y="5054600"/>
          <p14:tracePt t="66560" x="5187950" y="5060950"/>
          <p14:tracePt t="66577" x="5238750" y="5086350"/>
          <p14:tracePt t="66594" x="5289550" y="5118100"/>
          <p14:tracePt t="66610" x="5353050" y="5194300"/>
          <p14:tracePt t="66627" x="5365750" y="5245100"/>
          <p14:tracePt t="66643" x="5378450" y="5327650"/>
          <p14:tracePt t="66660" x="5378450" y="5378450"/>
          <p14:tracePt t="66677" x="5359400" y="5473700"/>
          <p14:tracePt t="66694" x="5327650" y="5556250"/>
          <p14:tracePt t="66710" x="5302250" y="5619750"/>
          <p14:tracePt t="66727" x="5257800" y="5683250"/>
          <p14:tracePt t="66744" x="5226050" y="5708650"/>
          <p14:tracePt t="66760" x="5181600" y="5740400"/>
          <p14:tracePt t="66777" x="5124450" y="5765800"/>
          <p14:tracePt t="66794" x="5086350" y="5778500"/>
          <p14:tracePt t="66810" x="5048250" y="5784850"/>
          <p14:tracePt t="66812" x="5035550" y="5784850"/>
          <p14:tracePt t="66827" x="4991100" y="5784850"/>
          <p14:tracePt t="66844" x="4953000" y="5784850"/>
          <p14:tracePt t="66860" x="4895850" y="5784850"/>
          <p14:tracePt t="66877" x="4864100" y="5778500"/>
          <p14:tracePt t="66893" x="4845050" y="5778500"/>
          <p14:tracePt t="66910" x="4845050" y="5772150"/>
          <p14:tracePt t="66927" x="4838700" y="5772150"/>
          <p14:tracePt t="66963" x="4838700" y="5765800"/>
          <p14:tracePt t="66977" x="4838700" y="5759450"/>
          <p14:tracePt t="66993" x="4838700" y="5753100"/>
          <p14:tracePt t="67010" x="4832350" y="5734050"/>
          <p14:tracePt t="67027" x="4819650" y="5689600"/>
          <p14:tracePt t="68208" x="4813300" y="5683250"/>
          <p14:tracePt t="68216" x="4800600" y="5676900"/>
          <p14:tracePt t="68227" x="4794250" y="5670550"/>
          <p14:tracePt t="68244" x="4749800" y="5657850"/>
          <p14:tracePt t="68260" x="4724400" y="5645150"/>
          <p14:tracePt t="68277" x="4692650" y="5626100"/>
          <p14:tracePt t="68294" x="4654550" y="5607050"/>
          <p14:tracePt t="68327" x="4603750" y="5575300"/>
          <p14:tracePt t="68360" x="4559300" y="5530850"/>
          <p14:tracePt t="68394" x="4527550" y="5391150"/>
          <p14:tracePt t="68410" x="4527550" y="5238750"/>
          <p14:tracePt t="68427" x="4546600" y="5130800"/>
          <p14:tracePt t="68444" x="4584700" y="5022850"/>
          <p14:tracePt t="68460" x="4641850" y="4876800"/>
          <p14:tracePt t="68477" x="4686300" y="4781550"/>
          <p14:tracePt t="68494" x="4762500" y="4660900"/>
          <p14:tracePt t="68511" x="4819650" y="4584700"/>
          <p14:tracePt t="68527" x="4883150" y="4527550"/>
          <p14:tracePt t="68544" x="4984750" y="4464050"/>
          <p14:tracePt t="68560" x="5054600" y="4432300"/>
          <p14:tracePt t="68577" x="5162550" y="4419600"/>
          <p14:tracePt t="68594" x="5219700" y="4419600"/>
          <p14:tracePt t="68611" x="5270500" y="4432300"/>
          <p14:tracePt t="68627" x="5340350" y="4470400"/>
          <p14:tracePt t="68644" x="5378450" y="4514850"/>
          <p14:tracePt t="68661" x="5397500" y="4572000"/>
          <p14:tracePt t="68677" x="5410200" y="4635500"/>
          <p14:tracePt t="68694" x="5403850" y="4705350"/>
          <p14:tracePt t="68710" x="5372100" y="4838700"/>
          <p14:tracePt t="68727" x="5340350" y="4927600"/>
          <p14:tracePt t="68744" x="5283200" y="5048250"/>
          <p14:tracePt t="68760" x="5238750" y="5130800"/>
          <p14:tracePt t="68777" x="5194300" y="5200650"/>
          <p14:tracePt t="68794" x="5143500" y="5270500"/>
          <p14:tracePt t="68811" x="5105400" y="5302250"/>
          <p14:tracePt t="68827" x="5054600" y="5340350"/>
          <p14:tracePt t="68844" x="5016500" y="5346700"/>
          <p14:tracePt t="68860" x="4997450" y="5359400"/>
          <p14:tracePt t="68877" x="4965700" y="5365750"/>
          <p14:tracePt t="68894" x="4953000" y="5372100"/>
          <p14:tracePt t="68911" x="4940300" y="5372100"/>
          <p14:tracePt t="68927" x="4927600" y="5372100"/>
          <p14:tracePt t="68944" x="4921250" y="5372100"/>
          <p14:tracePt t="68960" x="4902200" y="5372100"/>
          <p14:tracePt t="69574" x="4895850" y="5365750"/>
          <p14:tracePt t="69582" x="4876800" y="5353050"/>
          <p14:tracePt t="69588" x="4864100" y="5346700"/>
          <p14:tracePt t="69596" x="4851400" y="5327650"/>
          <p14:tracePt t="69611" x="4826000" y="5283200"/>
          <p14:tracePt t="69627" x="4813300" y="5181600"/>
          <p14:tracePt t="69644" x="4832350" y="4959350"/>
          <p14:tracePt t="69661" x="4876800" y="4775200"/>
          <p14:tracePt t="69694" x="5086350" y="4260850"/>
          <p14:tracePt t="69727" x="5276850" y="3937000"/>
          <p14:tracePt t="69762" x="5461000" y="3746500"/>
          <p14:tracePt t="69777" x="5499100" y="3740150"/>
          <p14:tracePt t="69794" x="5543550" y="3746500"/>
          <p14:tracePt t="69810" x="5626100" y="3797300"/>
          <p14:tracePt t="69827" x="5683250" y="3860800"/>
          <p14:tracePt t="69844" x="5734050" y="3943350"/>
          <p14:tracePt t="69861" x="5778500" y="4083050"/>
          <p14:tracePt t="69877" x="5778500" y="4184650"/>
          <p14:tracePt t="69894" x="5765800" y="4394200"/>
          <p14:tracePt t="69911" x="5727700" y="4521200"/>
          <p14:tracePt t="69927" x="5695950" y="4641850"/>
          <p14:tracePt t="69944" x="5657850" y="4743450"/>
          <p14:tracePt t="69961" x="5632450" y="4768850"/>
          <p14:tracePt t="69977" x="5613400" y="4787900"/>
          <p14:tracePt t="69994" x="5594350" y="4787900"/>
          <p14:tracePt t="70011" x="5575300" y="4781550"/>
          <p14:tracePt t="70027" x="5549900" y="4775200"/>
          <p14:tracePt t="70044" x="5537200" y="4762500"/>
          <p14:tracePt t="70060" x="5518150" y="4756150"/>
          <p14:tracePt t="70077" x="5505450" y="4749800"/>
          <p14:tracePt t="70094" x="5492750" y="4743450"/>
          <p14:tracePt t="70110" x="5486400" y="4743450"/>
          <p14:tracePt t="70818" x="5473700" y="4743450"/>
          <p14:tracePt t="70826" x="5467350" y="4743450"/>
          <p14:tracePt t="70832" x="5461000" y="4743450"/>
          <p14:tracePt t="70844" x="5454650" y="4743450"/>
          <p14:tracePt t="70860" x="5441950" y="4743450"/>
          <p14:tracePt t="70877" x="5435600" y="4743450"/>
          <p14:tracePt t="70894" x="5429250" y="4743450"/>
          <p14:tracePt t="70927" x="5416550" y="4743450"/>
          <p14:tracePt t="71124" x="5416550" y="4749800"/>
          <p14:tracePt t="71598" x="5397500" y="4749800"/>
          <p14:tracePt t="71605" x="5378450" y="4749800"/>
          <p14:tracePt t="71613" x="5359400" y="4749800"/>
          <p14:tracePt t="71627" x="5321300" y="4749800"/>
          <p14:tracePt t="71644" x="5289550" y="4749800"/>
          <p14:tracePt t="71660" x="5251450" y="4743450"/>
          <p14:tracePt t="71677" x="5200650" y="4730750"/>
          <p14:tracePt t="71694" x="5175250" y="4724400"/>
          <p14:tracePt t="71727" x="5130800" y="4699000"/>
          <p14:tracePt t="71761" x="5111750" y="4686300"/>
          <p14:tracePt t="71794" x="5105400" y="4667250"/>
          <p14:tracePt t="71811" x="5105400" y="4654550"/>
          <p14:tracePt t="71827" x="5105400" y="4648200"/>
          <p14:tracePt t="71844" x="5111750" y="4622800"/>
          <p14:tracePt t="71861" x="5130800" y="4603750"/>
          <p14:tracePt t="71877" x="5162550" y="4559300"/>
          <p14:tracePt t="71894" x="5194300" y="4540250"/>
          <p14:tracePt t="71911" x="5245100" y="4495800"/>
          <p14:tracePt t="71927" x="5276850" y="4470400"/>
          <p14:tracePt t="71944" x="5302250" y="4464050"/>
          <p14:tracePt t="71961" x="5359400" y="4451350"/>
          <p14:tracePt t="71977" x="5397500" y="4445000"/>
          <p14:tracePt t="71994" x="5461000" y="4451350"/>
          <p14:tracePt t="72011" x="5511800" y="4470400"/>
          <p14:tracePt t="72027" x="5556250" y="4495800"/>
          <p14:tracePt t="72044" x="5607050" y="4527550"/>
          <p14:tracePt t="72061" x="5632450" y="4552950"/>
          <p14:tracePt t="72077" x="5651500" y="4578350"/>
          <p14:tracePt t="72094" x="5664200" y="4597400"/>
          <p14:tracePt t="72111" x="5683250" y="4629150"/>
          <p14:tracePt t="72127" x="5695950" y="4673600"/>
          <p14:tracePt t="72144" x="5695950" y="4711700"/>
          <p14:tracePt t="72161" x="5657850" y="4787900"/>
          <p14:tracePt t="72177" x="5626100" y="4845050"/>
          <p14:tracePt t="72194" x="5575300" y="4908550"/>
          <p14:tracePt t="72210" x="5473700" y="4991100"/>
          <p14:tracePt t="72227" x="5410200" y="5022850"/>
          <p14:tracePt t="72244" x="5327650" y="5048250"/>
          <p14:tracePt t="72260" x="5207000" y="5048250"/>
          <p14:tracePt t="72277" x="5111750" y="5035550"/>
          <p14:tracePt t="72294" x="5010150" y="5003800"/>
          <p14:tracePt t="72311" x="4908550" y="4959350"/>
          <p14:tracePt t="72327" x="4876800" y="4927600"/>
          <p14:tracePt t="72344" x="4806950" y="4851400"/>
          <p14:tracePt t="72360" x="4781550" y="4806950"/>
          <p14:tracePt t="72377" x="4762500" y="4756150"/>
          <p14:tracePt t="72394" x="4749800" y="4686300"/>
          <p14:tracePt t="72411" x="4749800" y="4648200"/>
          <p14:tracePt t="72427" x="4749800" y="4597400"/>
          <p14:tracePt t="72444" x="4749800" y="4572000"/>
          <p14:tracePt t="72461" x="4762500" y="4533900"/>
          <p14:tracePt t="72477" x="4781550" y="4502150"/>
          <p14:tracePt t="72494" x="4800600" y="4489450"/>
          <p14:tracePt t="72511" x="4838700" y="4470400"/>
          <p14:tracePt t="72527" x="4870450" y="4464050"/>
          <p14:tracePt t="72544" x="4953000" y="4457700"/>
          <p14:tracePt t="72560" x="5029200" y="4457700"/>
          <p14:tracePt t="72577" x="5118100" y="4483100"/>
          <p14:tracePt t="72594" x="5219700" y="4533900"/>
          <p14:tracePt t="72611" x="5276850" y="4572000"/>
          <p14:tracePt t="72627" x="5314950" y="4622800"/>
          <p14:tracePt t="72644" x="5334000" y="4648200"/>
          <p14:tracePt t="72660" x="5353050" y="4673600"/>
          <p14:tracePt t="72677" x="5359400" y="4699000"/>
          <p14:tracePt t="72694" x="5365750" y="4705350"/>
          <p14:tracePt t="72711" x="5365750" y="4718050"/>
          <p14:tracePt t="73150" x="5372100" y="4718050"/>
          <p14:tracePt t="73164" x="5378450" y="4718050"/>
          <p14:tracePt t="73171" x="5391150" y="4718050"/>
          <p14:tracePt t="73180" x="5397500" y="4711700"/>
          <p14:tracePt t="73194" x="5435600" y="4705350"/>
          <p14:tracePt t="73210" x="5473700" y="4699000"/>
          <p14:tracePt t="73227" x="5562600" y="4699000"/>
          <p14:tracePt t="73244" x="5626100" y="4699000"/>
          <p14:tracePt t="73278" x="5873750" y="4718050"/>
          <p14:tracePt t="73311" x="6172200" y="4787900"/>
          <p14:tracePt t="73345" x="6508750" y="4927600"/>
          <p14:tracePt t="73361" x="6635750" y="4984750"/>
          <p14:tracePt t="73377" x="6737350" y="5041900"/>
          <p14:tracePt t="73394" x="6851650" y="5105400"/>
          <p14:tracePt t="73411" x="6915150" y="5143500"/>
          <p14:tracePt t="73427" x="6985000" y="5162550"/>
          <p14:tracePt t="73444" x="7099300" y="5207000"/>
          <p14:tracePt t="73461" x="7156450" y="5232400"/>
          <p14:tracePt t="73477" x="7188200" y="5245100"/>
          <p14:tracePt t="73494" x="7207250" y="5251450"/>
          <p14:tracePt t="73561" x="7207250" y="5238750"/>
          <p14:tracePt t="73568" x="7181850" y="5226050"/>
          <p14:tracePt t="73577" x="7150100" y="5207000"/>
          <p14:tracePt t="74078" x="7181850" y="5207000"/>
          <p14:tracePt t="74085" x="7239000" y="5226050"/>
          <p14:tracePt t="74094" x="7283450" y="5245100"/>
          <p14:tracePt t="74111" x="7378700" y="5283200"/>
          <p14:tracePt t="74127" x="7505700" y="5365750"/>
          <p14:tracePt t="74144" x="7632700" y="5429250"/>
          <p14:tracePt t="74161" x="7727950" y="5486400"/>
          <p14:tracePt t="74177" x="7867650" y="5556250"/>
          <p14:tracePt t="74211" x="8001000" y="5638800"/>
          <p14:tracePt t="74244" x="8064500" y="5664200"/>
          <p14:tracePt t="74277" x="8070850" y="5664200"/>
          <p14:tracePt t="74321" x="8077200" y="5664200"/>
          <p14:tracePt t="74363" x="8089900" y="5664200"/>
          <p14:tracePt t="74384" x="8089900" y="5657850"/>
          <p14:tracePt t="74392" x="8096250" y="5651500"/>
          <p14:tracePt t="74412" x="8096250" y="5645150"/>
          <p14:tracePt t="74419" x="8096250" y="5638800"/>
          <p14:tracePt t="74433" x="8102600" y="5632450"/>
          <p14:tracePt t="74454" x="8102600" y="5626100"/>
          <p14:tracePt t="74461" x="8102600" y="5619750"/>
          <p14:tracePt t="74482" x="8102600" y="5613400"/>
          <p14:tracePt t="74494" x="8102600" y="5607050"/>
          <p14:tracePt t="74511" x="8083550" y="5588000"/>
          <p14:tracePt t="74527" x="8077200" y="5581650"/>
          <p14:tracePt t="74544" x="8070850" y="5575300"/>
          <p14:tracePt t="74561" x="8058150" y="5562600"/>
          <p14:tracePt t="74577" x="8051800" y="5562600"/>
          <p14:tracePt t="74594" x="8045450" y="5549900"/>
          <p14:tracePt t="74648" x="8039100" y="5549900"/>
          <p14:tracePt t="74691" x="8039100" y="5556250"/>
          <p14:tracePt t="74711" x="8032750" y="5556250"/>
          <p14:tracePt t="74733" x="8026400" y="5556250"/>
          <p14:tracePt t="74760" x="8020050" y="5562600"/>
          <p14:tracePt t="74802" x="8013700" y="5562600"/>
          <p14:tracePt t="74850" x="8007350" y="5568950"/>
          <p14:tracePt t="74878" x="8001000" y="5568950"/>
          <p14:tracePt t="74913" x="7994650" y="5568950"/>
          <p14:tracePt t="74948" x="7988300" y="5568950"/>
          <p14:tracePt t="74969" x="7981950" y="5568950"/>
          <p14:tracePt t="74990" x="7981950" y="5562600"/>
          <p14:tracePt t="74996" x="7975600" y="5562600"/>
          <p14:tracePt t="75011" x="7969250" y="5562600"/>
          <p14:tracePt t="75017" x="7969250" y="5556250"/>
          <p14:tracePt t="75038" x="7962900" y="5549900"/>
          <p14:tracePt t="75956" x="7956550" y="5549900"/>
          <p14:tracePt t="75985" x="7950200" y="5549900"/>
          <p14:tracePt t="76069" x="7943850" y="5549900"/>
          <p14:tracePt t="76082" x="7937500" y="5549900"/>
          <p14:tracePt t="76089" x="7931150" y="5549900"/>
          <p14:tracePt t="76111" x="7918450" y="5549900"/>
          <p14:tracePt t="76144" x="7867650" y="5530850"/>
          <p14:tracePt t="76161" x="7810500" y="5505450"/>
          <p14:tracePt t="76178" x="7772400" y="5492750"/>
          <p14:tracePt t="76194" x="7689850" y="5454650"/>
          <p14:tracePt t="76211" x="7632700" y="5429250"/>
          <p14:tracePt t="76227" x="7556500" y="5391150"/>
          <p14:tracePt t="76244" x="7461250" y="5353050"/>
          <p14:tracePt t="76261" x="7397750" y="5321300"/>
          <p14:tracePt t="76277" x="7334250" y="5295900"/>
          <p14:tracePt t="76294" x="7308850" y="5289550"/>
          <p14:tracePt t="76312" x="7277100" y="5270500"/>
          <p14:tracePt t="76328" x="7264400" y="5264150"/>
          <p14:tracePt t="76344" x="7258050" y="5264150"/>
          <p14:tracePt t="76381" x="7258050" y="5257800"/>
          <p14:tracePt t="76402" x="7258050" y="5251450"/>
          <p14:tracePt t="76411" x="7258050" y="5245100"/>
          <p14:tracePt t="76427" x="7277100" y="5226050"/>
          <p14:tracePt t="76444" x="7359650" y="5156200"/>
          <p14:tracePt t="76461" x="7461250" y="5099050"/>
          <p14:tracePt t="76478" x="7639050" y="5041900"/>
          <p14:tracePt t="76494" x="7753350" y="5029200"/>
          <p14:tracePt t="76511" x="7899400" y="5029200"/>
          <p14:tracePt t="76527" x="8051800" y="5054600"/>
          <p14:tracePt t="76544" x="8216900" y="5111750"/>
          <p14:tracePt t="76562" x="8299450" y="5143500"/>
          <p14:tracePt t="76577" x="8407400" y="5175250"/>
          <p14:tracePt t="76594" x="8477250" y="5187950"/>
          <p14:tracePt t="76611" x="8515350" y="5200650"/>
          <p14:tracePt t="76628" x="8553450" y="5219700"/>
          <p14:tracePt t="76661" x="8559800" y="5226050"/>
          <p14:tracePt t="76694" x="8559800" y="5232400"/>
          <p14:tracePt t="76711" x="8547100" y="5238750"/>
          <p14:tracePt t="76727" x="8509000" y="5251450"/>
          <p14:tracePt t="76744" x="8407400" y="5276850"/>
          <p14:tracePt t="76761" x="8318500" y="5295900"/>
          <p14:tracePt t="76778" x="8242300" y="5302250"/>
          <p14:tracePt t="76794" x="8096250" y="5321300"/>
          <p14:tracePt t="76811" x="7988300" y="5327650"/>
          <p14:tracePt t="76813" x="7943850" y="5327650"/>
          <p14:tracePt t="76828" x="7848600" y="5327650"/>
          <p14:tracePt t="76844" x="7785100" y="5327650"/>
          <p14:tracePt t="76861" x="7708900" y="5327650"/>
          <p14:tracePt t="76877" x="7607300" y="5327650"/>
          <p14:tracePt t="76894" x="7537450" y="5340350"/>
          <p14:tracePt t="76911" x="7461250" y="5346700"/>
          <p14:tracePt t="76928" x="7435850" y="5346700"/>
          <p14:tracePt t="76944" x="7423150" y="5353050"/>
          <p14:tracePt t="76961" x="7416800" y="5353050"/>
          <p14:tracePt t="76994" x="7404100" y="5359400"/>
          <p14:tracePt t="77011" x="7397750" y="5359400"/>
          <p14:tracePt t="77028" x="7391400" y="5365750"/>
          <p14:tracePt t="77044" x="7391400" y="5372100"/>
          <p14:tracePt t="77061" x="7385050" y="5378450"/>
          <p14:tracePt t="77098" x="7378700" y="5384800"/>
          <p14:tracePt t="77111" x="7378700" y="5391150"/>
          <p14:tracePt t="77127" x="7372350" y="5391150"/>
          <p14:tracePt t="77144" x="7372350" y="5403850"/>
          <p14:tracePt t="77161" x="7372350" y="5410200"/>
          <p14:tracePt t="77178" x="7372350" y="5429250"/>
          <p14:tracePt t="77194" x="7372350" y="5441950"/>
          <p14:tracePt t="77211" x="7372350" y="5448300"/>
          <p14:tracePt t="77228" x="7372350" y="5454650"/>
          <p14:tracePt t="77244" x="7378700" y="5467350"/>
          <p14:tracePt t="77261" x="7391400" y="5486400"/>
          <p14:tracePt t="77278" x="7416800" y="5511800"/>
          <p14:tracePt t="77294" x="7467600" y="5543550"/>
          <p14:tracePt t="77311" x="7537450" y="5581650"/>
          <p14:tracePt t="77327" x="7708900" y="5645150"/>
          <p14:tracePt t="77344" x="7861300" y="5676900"/>
          <p14:tracePt t="77361" x="8064500" y="5708650"/>
          <p14:tracePt t="77378" x="8312150" y="5715000"/>
          <p14:tracePt t="77394" x="8496300" y="5715000"/>
          <p14:tracePt t="77411" x="8623300" y="5702300"/>
          <p14:tracePt t="77427" x="8769350" y="5676900"/>
          <p14:tracePt t="77444" x="8820150" y="5664200"/>
          <p14:tracePt t="77461" x="8864600" y="5645150"/>
          <p14:tracePt t="77477" x="8877300" y="5638800"/>
          <p14:tracePt t="77494" x="8902700" y="5619750"/>
          <p14:tracePt t="77511" x="8915400" y="5613400"/>
          <p14:tracePt t="77528" x="8921750" y="5613400"/>
          <p14:tracePt t="77544" x="8928100" y="5613400"/>
          <p14:tracePt t="77655" x="8915400" y="5613400"/>
          <p14:tracePt t="77662" x="8909050" y="5613400"/>
          <p14:tracePt t="77669" x="8902700" y="5613400"/>
          <p14:tracePt t="77677" x="8890000" y="5619750"/>
          <p14:tracePt t="77694" x="8820150" y="5638800"/>
          <p14:tracePt t="77711" x="8610600" y="5683250"/>
          <p14:tracePt t="77727" x="8470900" y="5695950"/>
          <p14:tracePt t="77744" x="8343900" y="5708650"/>
          <p14:tracePt t="77761" x="8128000" y="5740400"/>
          <p14:tracePt t="77778" x="8001000" y="5746750"/>
          <p14:tracePt t="77794" x="7867650" y="5753100"/>
          <p14:tracePt t="77811" x="7804150" y="5753100"/>
          <p14:tracePt t="77828" x="7740650" y="5765800"/>
          <p14:tracePt t="77844" x="7727950" y="5765800"/>
          <p14:tracePt t="77861" x="7721600" y="5765800"/>
          <p14:tracePt t="77877" x="7715250" y="5765800"/>
          <p14:tracePt t="77894" x="7708900" y="5765800"/>
          <p14:tracePt t="77941" x="7702550" y="5765800"/>
          <p14:tracePt t="78324" x="7708900" y="5765800"/>
          <p14:tracePt t="78330" x="7715250" y="5778500"/>
          <p14:tracePt t="78337" x="7721600" y="5778500"/>
          <p14:tracePt t="78344" x="7727950" y="5784850"/>
          <p14:tracePt t="78361" x="7747000" y="5803900"/>
          <p14:tracePt t="78394" x="7797800" y="5854700"/>
          <p14:tracePt t="78427" x="7829550" y="5880100"/>
          <p14:tracePt t="78461" x="7835900" y="5886450"/>
          <p14:tracePt t="78478" x="7835900" y="5892800"/>
          <p14:tracePt t="78511" x="7823200" y="5899150"/>
          <p14:tracePt t="78527" x="7797800" y="5905500"/>
          <p14:tracePt t="78544" x="7772400" y="5918200"/>
          <p14:tracePt t="78561" x="7702550" y="5924550"/>
          <p14:tracePt t="78577" x="7651750" y="5930900"/>
          <p14:tracePt t="78594" x="7613650" y="5930900"/>
          <p14:tracePt t="78611" x="7556500" y="5930900"/>
          <p14:tracePt t="78628" x="7524750" y="5930900"/>
          <p14:tracePt t="78644" x="7499350" y="5930900"/>
          <p14:tracePt t="78678" x="7486650" y="5930900"/>
          <p14:tracePt t="78694" x="7486650" y="5937250"/>
          <p14:tracePt t="78711" x="7480300" y="5949950"/>
          <p14:tracePt t="78744" x="7480300" y="5956300"/>
          <p14:tracePt t="78761" x="7473950" y="5956300"/>
          <p14:tracePt t="78778" x="7467600" y="5962650"/>
          <p14:tracePt t="78950" x="7467600" y="5969000"/>
          <p14:tracePt t="78957" x="7461250" y="5975350"/>
          <p14:tracePt t="78963" x="7461250" y="5981700"/>
          <p14:tracePt t="78978" x="7454900" y="5988050"/>
          <p14:tracePt t="78994" x="7454900" y="6000750"/>
          <p14:tracePt t="79011" x="7448550" y="6000750"/>
          <p14:tracePt t="79028" x="7448550" y="6013450"/>
          <p14:tracePt t="79044" x="7442200" y="6019800"/>
          <p14:tracePt t="79061" x="7435850" y="6026150"/>
          <p14:tracePt t="79078" x="7429500" y="6032500"/>
          <p14:tracePt t="79094" x="7423150" y="6032500"/>
          <p14:tracePt t="79111" x="7410450" y="6051550"/>
          <p14:tracePt t="79128" x="7404100" y="6057900"/>
          <p14:tracePt t="79144" x="7404100" y="6064250"/>
          <p14:tracePt t="79161" x="7397750" y="6064250"/>
          <p14:tracePt t="79186" x="7391400" y="6070600"/>
          <p14:tracePt t="79263" x="7385050" y="6076950"/>
          <p14:tracePt t="79297" x="7378700" y="6076950"/>
          <p14:tracePt t="79305" x="7378700" y="6083300"/>
          <p14:tracePt t="79313" x="7372350" y="6083300"/>
          <p14:tracePt t="79374" x="7366000" y="6089650"/>
          <p14:tracePt t="79395" x="7359650" y="6089650"/>
          <p14:tracePt t="79402" x="7359650" y="6096000"/>
          <p14:tracePt t="79423" x="7353300" y="6096000"/>
          <p14:tracePt t="79458" x="7346950" y="6096000"/>
          <p14:tracePt t="79465" x="7340600" y="6096000"/>
          <p14:tracePt t="79486" x="7334250" y="6096000"/>
          <p14:tracePt t="79513" x="7327900" y="6102350"/>
          <p14:tracePt t="79597" x="7321550" y="6102350"/>
          <p14:tracePt t="79722" x="7327900" y="6102350"/>
          <p14:tracePt t="79771" x="7334250" y="6102350"/>
          <p14:tracePt t="79888" x="7334250" y="6096000"/>
          <p14:tracePt t="79931" x="7346950" y="6096000"/>
          <p14:tracePt t="79952" x="7353300" y="6096000"/>
          <p14:tracePt t="79959" x="7359650" y="6096000"/>
          <p14:tracePt t="79966" x="7366000" y="6096000"/>
          <p14:tracePt t="79978" x="7378700" y="6096000"/>
          <p14:tracePt t="79994" x="7410450" y="6096000"/>
          <p14:tracePt t="80011" x="7435850" y="6089650"/>
          <p14:tracePt t="80027" x="7467600" y="6089650"/>
          <p14:tracePt t="80044" x="7518400" y="6089650"/>
          <p14:tracePt t="80061" x="7569200" y="6089650"/>
          <p14:tracePt t="80078" x="7626350" y="6089650"/>
          <p14:tracePt t="80095" x="7670800" y="6089650"/>
          <p14:tracePt t="80111" x="7721600" y="6083300"/>
          <p14:tracePt t="80128" x="7747000" y="6083300"/>
          <p14:tracePt t="80145" x="7772400" y="6083300"/>
          <p14:tracePt t="80161" x="7791450" y="6083300"/>
          <p14:tracePt t="80178" x="7804150" y="6083300"/>
          <p14:tracePt t="80211" x="7810500" y="6089650"/>
          <p14:tracePt t="80252" x="7816850" y="6089650"/>
          <p14:tracePt t="80390" x="7823200" y="6089650"/>
          <p14:tracePt t="80418" x="7829550" y="6089650"/>
          <p14:tracePt t="80453" x="7835900" y="6089650"/>
          <p14:tracePt t="80558" x="7842250" y="6089650"/>
          <p14:tracePt t="80578" x="7848600" y="6089650"/>
          <p14:tracePt t="80598" x="7854950" y="6089650"/>
          <p14:tracePt t="80605" x="7861300" y="6089650"/>
          <p14:tracePt t="80626" x="7867650" y="6089650"/>
          <p14:tracePt t="80647" x="7874000" y="6089650"/>
          <p14:tracePt t="80767" x="7874000" y="6096000"/>
          <p14:tracePt t="80794" x="7874000" y="6102350"/>
          <p14:tracePt t="80815" x="7861300" y="6108700"/>
          <p14:tracePt t="80823" x="7854950" y="6115050"/>
          <p14:tracePt t="80829" x="7854950" y="6121400"/>
          <p14:tracePt t="80844" x="7829550" y="6140450"/>
          <p14:tracePt t="80861" x="7804150" y="6165850"/>
          <p14:tracePt t="80878" x="7740650" y="6216650"/>
          <p14:tracePt t="80895" x="7677150" y="6254750"/>
          <p14:tracePt t="80911" x="7600950" y="6299200"/>
          <p14:tracePt t="80928" x="7480300" y="6369050"/>
          <p14:tracePt t="80945" x="7416800" y="6413500"/>
          <p14:tracePt t="80961" x="7334250" y="6451600"/>
          <p14:tracePt t="80978" x="7302500" y="6477000"/>
          <p14:tracePt t="80994" x="7264400" y="6489700"/>
          <p14:tracePt t="81011" x="7219950" y="6515100"/>
          <p14:tracePt t="81028" x="7194550" y="6534150"/>
          <p14:tracePt t="81044" x="7169150" y="6546850"/>
          <p14:tracePt t="81061" x="7137400" y="6565900"/>
          <p14:tracePt t="81078" x="7124700" y="6572250"/>
          <p14:tracePt t="81094" x="7118350" y="6572250"/>
          <p14:tracePt t="81156" x="7118350" y="6578600"/>
          <p14:tracePt t="81163" x="7118350" y="6584950"/>
          <p14:tracePt t="81176" x="7124700" y="6591300"/>
          <p14:tracePt t="81184" x="7143750" y="6597650"/>
          <p14:tracePt t="81195" x="7162800" y="6616700"/>
          <p14:tracePt t="81211" x="7213600" y="6642100"/>
          <p14:tracePt t="81228" x="7289800" y="6680200"/>
          <p14:tracePt t="81245" x="7353300" y="6724650"/>
          <p14:tracePt t="81261" x="7423150" y="6750050"/>
          <p14:tracePt t="81278" x="7454900" y="6762750"/>
          <p14:tracePt t="81294" x="7499350" y="6769100"/>
          <p14:tracePt t="81311" x="7556500" y="6775450"/>
          <p14:tracePt t="81328" x="7600950" y="6775450"/>
          <p14:tracePt t="81330" x="7626350" y="6775450"/>
          <p14:tracePt t="81344" x="7670800" y="6775450"/>
          <p14:tracePt t="81361" x="7702550" y="6769100"/>
          <p14:tracePt t="81378" x="7734300" y="6756400"/>
          <p14:tracePt t="81394" x="7747000" y="6750050"/>
          <p14:tracePt t="81411" x="7753350" y="6743700"/>
          <p14:tracePt t="81428" x="7759700" y="6731000"/>
          <p14:tracePt t="81445" x="7772400" y="6724650"/>
          <p14:tracePt t="81461" x="7785100" y="6699250"/>
          <p14:tracePt t="81478" x="7797800" y="6680200"/>
          <p14:tracePt t="81494" x="7804150" y="6654800"/>
          <p14:tracePt t="81511" x="7804150" y="6629400"/>
          <p14:tracePt t="81528" x="7804150" y="6604000"/>
          <p14:tracePt t="81544" x="7804150" y="6584950"/>
          <p14:tracePt t="81561" x="7797800" y="6540500"/>
          <p14:tracePt t="81578" x="7785100" y="6508750"/>
          <p14:tracePt t="81594" x="7778750" y="6483350"/>
          <p14:tracePt t="81611" x="7772400" y="6464300"/>
          <p14:tracePt t="81628" x="7772400" y="6457950"/>
          <p14:tracePt t="82367" x="7772400" y="6464300"/>
          <p14:tracePt t="82430" x="7772400" y="6470650"/>
          <p14:tracePt t="83558" x="7772400" y="6464300"/>
          <p14:tracePt t="83566" x="7772400" y="6451600"/>
          <p14:tracePt t="83607" x="7766050" y="6438900"/>
          <p14:tracePt t="83628" x="7759700" y="6432550"/>
          <p14:tracePt t="83642" x="7753350" y="6426200"/>
          <p14:tracePt t="83648" x="7753350" y="6419850"/>
          <p14:tracePt t="83678" x="7747000" y="6400800"/>
          <p14:tracePt t="83711" x="7747000" y="6394450"/>
          <p14:tracePt t="83744" x="7747000" y="6388100"/>
          <p14:tracePt t="83780" x="7740650" y="6381750"/>
          <p14:tracePt t="83794" x="7734300" y="6381750"/>
          <p14:tracePt t="83857" x="7727950" y="6375400"/>
          <p14:tracePt t="83920" x="7721600" y="6375400"/>
          <p14:tracePt t="83941" x="7715250" y="6375400"/>
          <p14:tracePt t="83947" x="7708900" y="6375400"/>
          <p14:tracePt t="83955" x="7702550" y="6375400"/>
          <p14:tracePt t="83969" x="7696200" y="6375400"/>
          <p14:tracePt t="83978" x="7689850" y="6375400"/>
          <p14:tracePt t="83995" x="7670800" y="6375400"/>
          <p14:tracePt t="84011" x="7651750" y="6375400"/>
          <p14:tracePt t="84028" x="7626350" y="6362700"/>
          <p14:tracePt t="84045" x="7600950" y="6356350"/>
          <p14:tracePt t="84061" x="7537450" y="6330950"/>
          <p14:tracePt t="84078" x="7486650" y="6311900"/>
          <p14:tracePt t="84094" x="7410450" y="6261100"/>
          <p14:tracePt t="84111" x="7366000" y="6235700"/>
          <p14:tracePt t="84128" x="7277100" y="6184900"/>
          <p14:tracePt t="84145" x="7207250" y="6127750"/>
          <p14:tracePt t="84161" x="7131050" y="6070600"/>
          <p14:tracePt t="84178" x="6972300" y="5918200"/>
          <p14:tracePt t="84195" x="6896100" y="5822950"/>
          <p14:tracePt t="84211" x="6743700" y="5645150"/>
          <p14:tracePt t="84228" x="6648450" y="5518150"/>
          <p14:tracePt t="84245" x="6578600" y="5410200"/>
          <p14:tracePt t="84261" x="6502400" y="5302250"/>
          <p14:tracePt t="84278" x="6477000" y="5257800"/>
          <p14:tracePt t="84295" x="6457950" y="5232400"/>
          <p14:tracePt t="84311" x="6451600" y="5219700"/>
          <p14:tracePt t="84328" x="6451600" y="5213350"/>
          <p14:tracePt t="84345" x="6451600" y="5207000"/>
          <p14:tracePt t="84361" x="6457950" y="5200650"/>
          <p14:tracePt t="84378" x="6477000" y="5187950"/>
          <p14:tracePt t="84813" x="6457950" y="5181600"/>
          <p14:tracePt t="84820" x="6413500" y="5175250"/>
          <p14:tracePt t="84828" x="6381750" y="5175250"/>
          <p14:tracePt t="84844" x="6299200" y="5156200"/>
          <p14:tracePt t="84861" x="6242050" y="5143500"/>
          <p14:tracePt t="84878" x="6165850" y="5130800"/>
          <p14:tracePt t="84895" x="6134100" y="5130800"/>
          <p14:tracePt t="84911" x="6089650" y="5118100"/>
          <p14:tracePt t="84945" x="6038850" y="5099050"/>
          <p14:tracePt t="84978" x="6007100" y="5086350"/>
          <p14:tracePt t="91088" x="6007100" y="5092700"/>
          <p14:tracePt t="91095" x="6007100" y="5099050"/>
          <p14:tracePt t="91115" x="6007100" y="5105400"/>
          <p14:tracePt t="91135" x="5994400" y="5111750"/>
          <p14:tracePt t="91142" x="5988050" y="5111750"/>
          <p14:tracePt t="91149" x="5988050" y="5118100"/>
          <p14:tracePt t="91162" x="5981700" y="5118100"/>
          <p14:tracePt t="91178" x="5949950" y="5137150"/>
          <p14:tracePt t="91212" x="5886450" y="5162550"/>
          <p14:tracePt t="91245" x="5772150" y="5175250"/>
          <p14:tracePt t="91278" x="5607050" y="5175250"/>
          <p14:tracePt t="91295" x="5505450" y="5168900"/>
          <p14:tracePt t="91312" x="5334000" y="5149850"/>
          <p14:tracePt t="91329" x="5257800" y="5130800"/>
          <p14:tracePt t="91345" x="5149850" y="5099050"/>
          <p14:tracePt t="91362" x="5099050" y="5080000"/>
          <p14:tracePt t="91378" x="5048250" y="5060950"/>
          <p14:tracePt t="91395" x="4972050" y="5022850"/>
          <p14:tracePt t="91412" x="4940300" y="4997450"/>
          <p14:tracePt t="91428" x="4908550" y="4959350"/>
          <p14:tracePt t="91445" x="4889500" y="4921250"/>
          <p14:tracePt t="91462" x="4876800" y="4876800"/>
          <p14:tracePt t="91478" x="4876800" y="4787900"/>
          <p14:tracePt t="91495" x="4883150" y="4705350"/>
          <p14:tracePt t="91512" x="4946650" y="4514850"/>
          <p14:tracePt t="91529" x="5016500" y="4375150"/>
          <p14:tracePt t="91545" x="5105400" y="4203700"/>
          <p14:tracePt t="91562" x="5251450" y="3981450"/>
          <p14:tracePt t="91578" x="5365750" y="3841750"/>
          <p14:tracePt t="91595" x="5549900" y="3683000"/>
          <p14:tracePt t="91612" x="5676900" y="3619500"/>
          <p14:tracePt t="91629" x="5791200" y="3581400"/>
          <p14:tracePt t="91645" x="5975350" y="3568700"/>
          <p14:tracePt t="91662" x="6146800" y="3594100"/>
          <p14:tracePt t="91678" x="6343650" y="3683000"/>
          <p14:tracePt t="91695" x="6502400" y="3797300"/>
          <p14:tracePt t="91712" x="6642100" y="3911600"/>
          <p14:tracePt t="91728" x="6832600" y="4089400"/>
          <p14:tracePt t="91745" x="6908800" y="4216400"/>
          <p14:tracePt t="91762" x="6972300" y="4375150"/>
          <p14:tracePt t="91778" x="6978650" y="4445000"/>
          <p14:tracePt t="91795" x="6978650" y="4495800"/>
          <p14:tracePt t="91811" x="6946900" y="4546600"/>
          <p14:tracePt t="91828" x="6915150" y="4578350"/>
          <p14:tracePt t="91845" x="6775450" y="4616450"/>
          <p14:tracePt t="91862" x="6642100" y="4616450"/>
          <p14:tracePt t="91879" x="6489700" y="4597400"/>
          <p14:tracePt t="91895" x="6242050" y="4546600"/>
          <p14:tracePt t="91912" x="6038850" y="4489450"/>
          <p14:tracePt t="91928" x="5842000" y="4438650"/>
          <p14:tracePt t="91945" x="5505450" y="4375150"/>
          <p14:tracePt t="91962" x="5295900" y="4337050"/>
          <p14:tracePt t="91978" x="4946650" y="4330700"/>
          <p14:tracePt t="91995" x="4787900" y="4343400"/>
          <p14:tracePt t="92012" x="4584700" y="4375150"/>
          <p14:tracePt t="92028" x="4311650" y="4464050"/>
          <p14:tracePt t="92045" x="4178300" y="4521200"/>
          <p14:tracePt t="92061" x="4013200" y="4610100"/>
          <p14:tracePt t="92079" x="3898900" y="4686300"/>
          <p14:tracePt t="92095" x="3835400" y="4737100"/>
          <p14:tracePt t="92112" x="3784600" y="4768850"/>
          <p14:tracePt t="92129" x="3778250" y="4775200"/>
          <p14:tracePt t="92145" x="3765550" y="4775200"/>
          <p14:tracePt t="92180" x="3765550" y="4762500"/>
          <p14:tracePt t="92195" x="3765550" y="4737100"/>
          <p14:tracePt t="92211" x="3810000" y="4654550"/>
          <p14:tracePt t="92228" x="3886200" y="4502150"/>
          <p14:tracePt t="92245" x="4083050" y="4095750"/>
          <p14:tracePt t="92262" x="4273550" y="3778250"/>
          <p14:tracePt t="92278" x="4610100" y="3384550"/>
          <p14:tracePt t="92295" x="4762500" y="3251200"/>
          <p14:tracePt t="92312" x="5048250" y="3111500"/>
          <p14:tracePt t="92329" x="5270500" y="3073400"/>
          <p14:tracePt t="92345" x="5480050" y="3073400"/>
          <p14:tracePt t="92347" x="5588000" y="3079750"/>
          <p14:tracePt t="92362" x="5816600" y="3130550"/>
          <p14:tracePt t="92379" x="6013450" y="3213100"/>
          <p14:tracePt t="92395" x="6172200" y="3333750"/>
          <p14:tracePt t="92412" x="6381750" y="3530600"/>
          <p14:tracePt t="92429" x="6521450" y="3670300"/>
          <p14:tracePt t="92445" x="6629400" y="3860800"/>
          <p14:tracePt t="92462" x="6673850" y="4006850"/>
          <p14:tracePt t="92478" x="6686550" y="4114800"/>
          <p14:tracePt t="92495" x="6661150" y="4260850"/>
          <p14:tracePt t="92512" x="6616700" y="4349750"/>
          <p14:tracePt t="92528" x="6483350" y="4527550"/>
          <p14:tracePt t="92545" x="6324600" y="4648200"/>
          <p14:tracePt t="92562" x="6070600" y="4781550"/>
          <p14:tracePt t="92578" x="5842000" y="4819650"/>
          <p14:tracePt t="92595" x="5645150" y="4845050"/>
          <p14:tracePt t="92611" x="5353050" y="4826000"/>
          <p14:tracePt t="92628" x="5175250" y="4800600"/>
          <p14:tracePt t="92645" x="5041900" y="4749800"/>
          <p14:tracePt t="92662" x="4908550" y="4673600"/>
          <p14:tracePt t="92678" x="4845050" y="4629150"/>
          <p14:tracePt t="92695" x="4781550" y="4578350"/>
          <p14:tracePt t="92712" x="4762500" y="4552950"/>
          <p14:tracePt t="92728" x="4756150" y="4540250"/>
          <p14:tracePt t="92745" x="4756150" y="4508500"/>
          <p14:tracePt t="92762" x="4756150" y="4483100"/>
          <p14:tracePt t="92778" x="4787900" y="4413250"/>
          <p14:tracePt t="92795" x="4826000" y="4330700"/>
          <p14:tracePt t="92812" x="4883150" y="4229100"/>
          <p14:tracePt t="92828" x="4984750" y="4032250"/>
          <p14:tracePt t="92846" x="5060950" y="3917950"/>
          <p14:tracePt t="92848" x="5099050" y="3860800"/>
          <p14:tracePt t="95620" x="5099050" y="3873500"/>
          <p14:tracePt t="95627" x="5099050" y="3905250"/>
          <p14:tracePt t="95634" x="5105400" y="3924300"/>
          <p14:tracePt t="95645" x="5118100" y="3968750"/>
          <p14:tracePt t="95662" x="5143500" y="4064000"/>
          <p14:tracePt t="95679" x="5168900" y="4140200"/>
          <p14:tracePt t="95696" x="5238750" y="4260850"/>
          <p14:tracePt t="95729" x="5346700" y="4425950"/>
          <p14:tracePt t="95762" x="5492750" y="4565650"/>
          <p14:tracePt t="95795" x="5708650" y="4635500"/>
          <p14:tracePt t="95812" x="5797550" y="4641850"/>
          <p14:tracePt t="95828" x="5918200" y="4648200"/>
          <p14:tracePt t="95846" x="5988050" y="4641850"/>
          <p14:tracePt t="95862" x="6096000" y="4622800"/>
          <p14:tracePt t="95864" x="6140450" y="4616450"/>
          <p14:tracePt t="95879" x="6242050" y="4597400"/>
          <p14:tracePt t="95895" x="6305550" y="4591050"/>
          <p14:tracePt t="95912" x="6356350" y="4578350"/>
          <p14:tracePt t="95929" x="6394450" y="4578350"/>
          <p14:tracePt t="95945" x="6400800" y="4578350"/>
          <p14:tracePt t="95962" x="6407150" y="45783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58674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l="3313" t="12308"/>
          <a:stretch>
            <a:fillRect/>
          </a:stretch>
        </p:blipFill>
        <p:spPr bwMode="auto">
          <a:xfrm>
            <a:off x="4695825" y="5772150"/>
            <a:ext cx="44481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09600"/>
            <a:ext cx="61722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1828800"/>
            <a:ext cx="480060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Oval 6"/>
          <p:cNvSpPr>
            <a:spLocks noChangeArrowheads="1"/>
          </p:cNvSpPr>
          <p:nvPr/>
        </p:nvSpPr>
        <p:spPr bwMode="auto">
          <a:xfrm>
            <a:off x="5410200" y="2209800"/>
            <a:ext cx="36576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4583" name="Oval 7"/>
          <p:cNvSpPr>
            <a:spLocks noChangeArrowheads="1"/>
          </p:cNvSpPr>
          <p:nvPr/>
        </p:nvSpPr>
        <p:spPr bwMode="auto">
          <a:xfrm>
            <a:off x="5943600" y="5410200"/>
            <a:ext cx="2514600" cy="1219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6118"/>
    </mc:Choice>
    <mc:Fallback>
      <p:transition spd="slow" advTm="15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4582" grpId="0" animBg="1"/>
      <p:bldP spid="24583" grpId="0" animBg="1"/>
    </p:bldLst>
  </p:timing>
  <p:extLst>
    <p:ext uri="{3A86A75C-4F4B-4683-9AE1-C65F6400EC91}">
      <p14:laserTraceLst xmlns:p14="http://schemas.microsoft.com/office/powerpoint/2010/main">
        <p14:tracePtLst>
          <p14:tracePt t="2406" x="6400800" y="4565650"/>
          <p14:tracePt t="2412" x="6388100" y="4546600"/>
          <p14:tracePt t="2419" x="6356350" y="4521200"/>
          <p14:tracePt t="2429" x="6330950" y="4489450"/>
          <p14:tracePt t="2445" x="6273800" y="4432300"/>
          <p14:tracePt t="2462" x="6184900" y="4349750"/>
          <p14:tracePt t="2479" x="6115050" y="4286250"/>
          <p14:tracePt t="2496" x="5969000" y="4140200"/>
          <p14:tracePt t="2529" x="5721350" y="3892550"/>
          <p14:tracePt t="2562" x="5435600" y="3524250"/>
          <p14:tracePt t="2595" x="5168900" y="3086100"/>
          <p14:tracePt t="2612" x="5092700" y="2895600"/>
          <p14:tracePt t="2629" x="5016500" y="2654300"/>
          <p14:tracePt t="2645" x="4978400" y="2514600"/>
          <p14:tracePt t="2662" x="4959350" y="2349500"/>
          <p14:tracePt t="2679" x="4953000" y="2279650"/>
          <p14:tracePt t="2695" x="4946650" y="2247900"/>
          <p14:tracePt t="2712" x="4946650" y="2197100"/>
          <p14:tracePt t="2729" x="4953000" y="2159000"/>
          <p14:tracePt t="2745" x="4959350" y="2139950"/>
          <p14:tracePt t="3103" x="4933950" y="2127250"/>
          <p14:tracePt t="3110" x="4902200" y="2114550"/>
          <p14:tracePt t="3117" x="4864100" y="2095500"/>
          <p14:tracePt t="3129" x="4819650" y="2089150"/>
          <p14:tracePt t="3146" x="4610100" y="2038350"/>
          <p14:tracePt t="3162" x="4438650" y="2012950"/>
          <p14:tracePt t="3179" x="4146550" y="1968500"/>
          <p14:tracePt t="3213" x="3752850" y="1873250"/>
          <p14:tracePt t="3245" x="3441700" y="1701800"/>
          <p14:tracePt t="3279" x="3289300" y="1555750"/>
          <p14:tracePt t="3296" x="3257550" y="1524000"/>
          <p14:tracePt t="3312" x="3238500" y="1492250"/>
          <p14:tracePt t="3329" x="3232150" y="1473200"/>
          <p14:tracePt t="3346" x="3238500" y="1454150"/>
          <p14:tracePt t="3363" x="3263900" y="1447800"/>
          <p14:tracePt t="3379" x="3295650" y="1428750"/>
          <p14:tracePt t="3396" x="3314700" y="1409700"/>
          <p14:tracePt t="3804" x="3276600" y="1403350"/>
          <p14:tracePt t="3811" x="3232150" y="1397000"/>
          <p14:tracePt t="3818" x="3187700" y="1384300"/>
          <p14:tracePt t="3829" x="3143250" y="1377950"/>
          <p14:tracePt t="3846" x="3016250" y="1339850"/>
          <p14:tracePt t="3863" x="2940050" y="1327150"/>
          <p14:tracePt t="3879" x="2844800" y="1308100"/>
          <p14:tracePt t="3912" x="2603500" y="1270000"/>
          <p14:tracePt t="3945" x="2444750" y="1238250"/>
          <p14:tracePt t="3979" x="2266950" y="1238250"/>
          <p14:tracePt t="3995" x="2197100" y="1244600"/>
          <p14:tracePt t="4012" x="2139950" y="1250950"/>
          <p14:tracePt t="4029" x="2114550" y="1257300"/>
          <p14:tracePt t="4046" x="2095500" y="1263650"/>
          <p14:tracePt t="4062" x="2070100" y="1263650"/>
          <p14:tracePt t="4079" x="2051050" y="1270000"/>
          <p14:tracePt t="4096" x="2038350" y="1282700"/>
          <p14:tracePt t="4097" x="2032000" y="1282700"/>
          <p14:tracePt t="4113" x="2012950" y="1301750"/>
          <p14:tracePt t="4129" x="1987550" y="1320800"/>
          <p14:tracePt t="4146" x="1974850" y="1346200"/>
          <p14:tracePt t="4163" x="1962150" y="1358900"/>
          <p14:tracePt t="4179" x="1943100" y="1390650"/>
          <p14:tracePt t="4196" x="1936750" y="1403350"/>
          <p14:tracePt t="4213" x="1936750" y="1416050"/>
          <p14:tracePt t="4249" x="1949450" y="1416050"/>
          <p14:tracePt t="4263" x="1955800" y="1422400"/>
          <p14:tracePt t="4279" x="2032000" y="1428750"/>
          <p14:tracePt t="4295" x="2095500" y="1428750"/>
          <p14:tracePt t="4312" x="2260600" y="1428750"/>
          <p14:tracePt t="4329" x="2374900" y="1428750"/>
          <p14:tracePt t="4346" x="2552700" y="1403350"/>
          <p14:tracePt t="4362" x="2647950" y="1384300"/>
          <p14:tracePt t="4379" x="2781300" y="1365250"/>
          <p14:tracePt t="4395" x="2978150" y="1333500"/>
          <p14:tracePt t="4413" x="3086100" y="1327150"/>
          <p14:tracePt t="4429" x="3168650" y="1314450"/>
          <p14:tracePt t="4446" x="3314700" y="1308100"/>
          <p14:tracePt t="4463" x="3390900" y="1308100"/>
          <p14:tracePt t="4479" x="3467100" y="1308100"/>
          <p14:tracePt t="4496" x="3511550" y="1308100"/>
          <p14:tracePt t="4512" x="3549650" y="1308100"/>
          <p14:tracePt t="4529" x="3587750" y="1308100"/>
          <p14:tracePt t="4546" x="3600450" y="1308100"/>
          <p14:tracePt t="4562" x="3613150" y="1308100"/>
          <p14:tracePt t="4579" x="3619500" y="1308100"/>
          <p14:tracePt t="4667" x="3619500" y="1314450"/>
          <p14:tracePt t="4695" x="3619500" y="1308100"/>
          <p14:tracePt t="4751" x="3625850" y="1301750"/>
          <p14:tracePt t="4848" x="3619500" y="1301750"/>
          <p14:tracePt t="4855" x="3613150" y="1301750"/>
          <p14:tracePt t="4862" x="3600450" y="1301750"/>
          <p14:tracePt t="4879" x="3562350" y="1301750"/>
          <p14:tracePt t="4895" x="3467100" y="1320800"/>
          <p14:tracePt t="4912" x="3270250" y="1333500"/>
          <p14:tracePt t="4929" x="3067050" y="1371600"/>
          <p14:tracePt t="4945" x="2667000" y="1428750"/>
          <p14:tracePt t="4963" x="2355850" y="1485900"/>
          <p14:tracePt t="4979" x="1949450" y="1543050"/>
          <p14:tracePt t="4995" x="1746250" y="1562100"/>
          <p14:tracePt t="5012" x="1600200" y="1568450"/>
          <p14:tracePt t="5029" x="1479550" y="1568450"/>
          <p14:tracePt t="5046" x="1441450" y="1562100"/>
          <p14:tracePt t="5062" x="1428750" y="1562100"/>
          <p14:tracePt t="5079" x="1422400" y="1562100"/>
          <p14:tracePt t="5168" x="1416050" y="1562100"/>
          <p14:tracePt t="5217" x="1409700" y="1568450"/>
          <p14:tracePt t="5224" x="1409700" y="1574800"/>
          <p14:tracePt t="5245" x="1397000" y="1574800"/>
          <p14:tracePt t="5252" x="1390650" y="1574800"/>
          <p14:tracePt t="5266" x="1377950" y="1574800"/>
          <p14:tracePt t="5279" x="1358900" y="1574800"/>
          <p14:tracePt t="5296" x="1339850" y="1574800"/>
          <p14:tracePt t="5313" x="1320800" y="1574800"/>
          <p14:tracePt t="5329" x="1282700" y="1562100"/>
          <p14:tracePt t="5346" x="1263650" y="1549400"/>
          <p14:tracePt t="5363" x="1231900" y="1536700"/>
          <p14:tracePt t="5379" x="1219200" y="1530350"/>
          <p14:tracePt t="5396" x="1206500" y="1530350"/>
          <p14:tracePt t="5412" x="1193800" y="1524000"/>
          <p14:tracePt t="5429" x="1187450" y="1524000"/>
          <p14:tracePt t="5462" x="1187450" y="1530350"/>
          <p14:tracePt t="5481" x="1181100" y="1530350"/>
          <p14:tracePt t="5551" x="1181100" y="1536700"/>
          <p14:tracePt t="5558" x="1181100" y="1543050"/>
          <p14:tracePt t="5572" x="1181100" y="1555750"/>
          <p14:tracePt t="5579" x="1181100" y="1568450"/>
          <p14:tracePt t="5596" x="1193800" y="1593850"/>
          <p14:tracePt t="5612" x="1219200" y="1631950"/>
          <p14:tracePt t="5629" x="1257300" y="1670050"/>
          <p14:tracePt t="5646" x="1289050" y="1695450"/>
          <p14:tracePt t="5662" x="1352550" y="1714500"/>
          <p14:tracePt t="5679" x="1397000" y="1720850"/>
          <p14:tracePt t="5696" x="1473200" y="1708150"/>
          <p14:tracePt t="5712" x="1524000" y="1682750"/>
          <p14:tracePt t="5729" x="1581150" y="1638300"/>
          <p14:tracePt t="5746" x="1619250" y="1606550"/>
          <p14:tracePt t="5763" x="1644650" y="1562100"/>
          <p14:tracePt t="5779" x="1651000" y="1543050"/>
          <p14:tracePt t="5796" x="1663700" y="1511300"/>
          <p14:tracePt t="5812" x="1657350" y="1485900"/>
          <p14:tracePt t="5829" x="1631950" y="1441450"/>
          <p14:tracePt t="5846" x="1612900" y="1409700"/>
          <p14:tracePt t="5863" x="1587500" y="1377950"/>
          <p14:tracePt t="5879" x="1524000" y="1333500"/>
          <p14:tracePt t="5896" x="1485900" y="1320800"/>
          <p14:tracePt t="5913" x="1435100" y="1314450"/>
          <p14:tracePt t="5929" x="1365250" y="1314450"/>
          <p14:tracePt t="5946" x="1320800" y="1314450"/>
          <p14:tracePt t="5962" x="1257300" y="1320800"/>
          <p14:tracePt t="5979" x="1219200" y="1327150"/>
          <p14:tracePt t="5996" x="1168400" y="1339850"/>
          <p14:tracePt t="6012" x="1149350" y="1339850"/>
          <p14:tracePt t="6029" x="1136650" y="1352550"/>
          <p14:tracePt t="6046" x="1104900" y="1371600"/>
          <p14:tracePt t="6062" x="1085850" y="1384300"/>
          <p14:tracePt t="6079" x="1073150" y="1397000"/>
          <p14:tracePt t="6080" x="1066800" y="1397000"/>
          <p14:tracePt t="6096" x="1047750" y="1409700"/>
          <p14:tracePt t="6112" x="1041400" y="1435100"/>
          <p14:tracePt t="6129" x="1016000" y="1466850"/>
          <p14:tracePt t="6146" x="1016000" y="1485900"/>
          <p14:tracePt t="6162" x="1009650" y="1504950"/>
          <p14:tracePt t="6179" x="1009650" y="1543050"/>
          <p14:tracePt t="6195" x="1009650" y="1555750"/>
          <p14:tracePt t="6212" x="1009650" y="1581150"/>
          <p14:tracePt t="6229" x="1022350" y="1600200"/>
          <p14:tracePt t="6246" x="1022350" y="1606550"/>
          <p14:tracePt t="6262" x="1028700" y="1606550"/>
          <p14:tracePt t="6279" x="1035050" y="1606550"/>
          <p14:tracePt t="6469" x="1028700" y="1606550"/>
          <p14:tracePt t="6491" x="1028700" y="1612900"/>
          <p14:tracePt t="6505" x="1028700" y="1619250"/>
          <p14:tracePt t="6519" x="1035050" y="1619250"/>
          <p14:tracePt t="6526" x="1041400" y="1631950"/>
          <p14:tracePt t="6532" x="1041400" y="1638300"/>
          <p14:tracePt t="6546" x="1054100" y="1651000"/>
          <p14:tracePt t="6563" x="1060450" y="1657350"/>
          <p14:tracePt t="6579" x="1073150" y="1670050"/>
          <p14:tracePt t="6596" x="1085850" y="1676400"/>
          <p14:tracePt t="6613" x="1098550" y="1682750"/>
          <p14:tracePt t="6629" x="1111250" y="1689100"/>
          <p14:tracePt t="6646" x="1155700" y="1689100"/>
          <p14:tracePt t="6662" x="1193800" y="1682750"/>
          <p14:tracePt t="6679" x="1250950" y="1663700"/>
          <p14:tracePt t="6696" x="1276350" y="1657350"/>
          <p14:tracePt t="6712" x="1301750" y="1644650"/>
          <p14:tracePt t="6729" x="1308100" y="1644650"/>
          <p14:tracePt t="6746" x="1314450" y="1644650"/>
          <p14:tracePt t="6782" x="1320800" y="1638300"/>
          <p14:tracePt t="6991" x="1320800" y="1631950"/>
          <p14:tracePt t="7005" x="1320800" y="1625600"/>
          <p14:tracePt t="7012" x="1320800" y="1619250"/>
          <p14:tracePt t="7026" x="1320800" y="1612900"/>
          <p14:tracePt t="7034" x="1327150" y="1612900"/>
          <p14:tracePt t="7096" x="1333500" y="1600200"/>
          <p14:tracePt t="7109" x="1333500" y="1587500"/>
          <p14:tracePt t="7117" x="1333500" y="1574800"/>
          <p14:tracePt t="7146" x="1327150" y="1543050"/>
          <p14:tracePt t="7162" x="1320800" y="1524000"/>
          <p14:tracePt t="7179" x="1308100" y="1498600"/>
          <p14:tracePt t="7196" x="1295400" y="1479550"/>
          <p14:tracePt t="7212" x="1282700" y="1466850"/>
          <p14:tracePt t="7229" x="1270000" y="1447800"/>
          <p14:tracePt t="7246" x="1263650" y="1441450"/>
          <p14:tracePt t="7262" x="1250950" y="1435100"/>
          <p14:tracePt t="7279" x="1244600" y="1428750"/>
          <p14:tracePt t="7296" x="1244600" y="1422400"/>
          <p14:tracePt t="7312" x="1231900" y="1416050"/>
          <p14:tracePt t="7329" x="1225550" y="1416050"/>
          <p14:tracePt t="7346" x="1212850" y="1403350"/>
          <p14:tracePt t="7362" x="1193800" y="1397000"/>
          <p14:tracePt t="7379" x="1174750" y="1397000"/>
          <p14:tracePt t="7396" x="1143000" y="1384300"/>
          <p14:tracePt t="7412" x="1123950" y="1384300"/>
          <p14:tracePt t="7429" x="1092200" y="1377950"/>
          <p14:tracePt t="7446" x="1073150" y="1377950"/>
          <p14:tracePt t="7462" x="1066800" y="1377950"/>
          <p14:tracePt t="7479" x="1054100" y="1377950"/>
          <p14:tracePt t="7496" x="1047750" y="1377950"/>
          <p14:tracePt t="7513" x="1041400" y="1377950"/>
          <p14:tracePt t="7546" x="1022350" y="1397000"/>
          <p14:tracePt t="7562" x="996950" y="1428750"/>
          <p14:tracePt t="7579" x="984250" y="1454150"/>
          <p14:tracePt t="7596" x="971550" y="1473200"/>
          <p14:tracePt t="7612" x="958850" y="1492250"/>
          <p14:tracePt t="7629" x="958850" y="1504950"/>
          <p14:tracePt t="7646" x="958850" y="1524000"/>
          <p14:tracePt t="7662" x="958850" y="1530350"/>
          <p14:tracePt t="7679" x="965200" y="1543050"/>
          <p14:tracePt t="7696" x="990600" y="1574800"/>
          <p14:tracePt t="7712" x="1022350" y="1600200"/>
          <p14:tracePt t="7729" x="1073150" y="1638300"/>
          <p14:tracePt t="7746" x="1111250" y="1644650"/>
          <p14:tracePt t="7763" x="1143000" y="1657350"/>
          <p14:tracePt t="7779" x="1193800" y="1663700"/>
          <p14:tracePt t="7796" x="1225550" y="1657350"/>
          <p14:tracePt t="7812" x="1276350" y="1644650"/>
          <p14:tracePt t="7829" x="1327150" y="1625600"/>
          <p14:tracePt t="7846" x="1377950" y="1600200"/>
          <p14:tracePt t="7862" x="1460500" y="1555750"/>
          <p14:tracePt t="7879" x="1492250" y="1536700"/>
          <p14:tracePt t="7896" x="1517650" y="1524000"/>
          <p14:tracePt t="7912" x="1530350" y="1517650"/>
          <p14:tracePt t="7929" x="1536700" y="1517650"/>
          <p14:tracePt t="8035" x="1530350" y="1504950"/>
          <p14:tracePt t="8049" x="1530350" y="1492250"/>
          <p14:tracePt t="8056" x="1530350" y="1473200"/>
          <p14:tracePt t="8064" x="1517650" y="1466850"/>
          <p14:tracePt t="8079" x="1504950" y="1441450"/>
          <p14:tracePt t="8096" x="1485900" y="1422400"/>
          <p14:tracePt t="8112" x="1454150" y="1397000"/>
          <p14:tracePt t="8129" x="1428750" y="1397000"/>
          <p14:tracePt t="8146" x="1403350" y="1384300"/>
          <p14:tracePt t="8162" x="1358900" y="1371600"/>
          <p14:tracePt t="8179" x="1327150" y="1365250"/>
          <p14:tracePt t="8196" x="1282700" y="1365250"/>
          <p14:tracePt t="8212" x="1263650" y="1365250"/>
          <p14:tracePt t="8229" x="1250950" y="1371600"/>
          <p14:tracePt t="8246" x="1238250" y="1377950"/>
          <p14:tracePt t="8286" x="1231900" y="1384300"/>
          <p14:tracePt t="8300" x="1225550" y="1390650"/>
          <p14:tracePt t="8312" x="1219200" y="1397000"/>
          <p14:tracePt t="8329" x="1212850" y="1409700"/>
          <p14:tracePt t="8346" x="1206500" y="1416050"/>
          <p14:tracePt t="8362" x="1206500" y="1435100"/>
          <p14:tracePt t="8379" x="1200150" y="1447800"/>
          <p14:tracePt t="8396" x="1200150" y="1466850"/>
          <p14:tracePt t="8429" x="1200150" y="1473200"/>
          <p14:tracePt t="9222" x="1181100" y="1473200"/>
          <p14:tracePt t="9229" x="1162050" y="1473200"/>
          <p14:tracePt t="9236" x="1136650" y="1473200"/>
          <p14:tracePt t="9246" x="1111250" y="1473200"/>
          <p14:tracePt t="9262" x="1073150" y="1460500"/>
          <p14:tracePt t="9279" x="1003300" y="1441450"/>
          <p14:tracePt t="9296" x="958850" y="1428750"/>
          <p14:tracePt t="9312" x="908050" y="1422400"/>
          <p14:tracePt t="9346" x="882650" y="1403350"/>
          <p14:tracePt t="9380" x="863600" y="1403350"/>
          <p14:tracePt t="9412" x="857250" y="1403350"/>
          <p14:tracePt t="10086" x="889000" y="1397000"/>
          <p14:tracePt t="10093" x="920750" y="1397000"/>
          <p14:tracePt t="10100" x="965200" y="1397000"/>
          <p14:tracePt t="10113" x="1009650" y="1390650"/>
          <p14:tracePt t="10129" x="1136650" y="1403350"/>
          <p14:tracePt t="10146" x="1257300" y="1416050"/>
          <p14:tracePt t="10162" x="1390650" y="1441450"/>
          <p14:tracePt t="10180" x="1454150" y="1460500"/>
          <p14:tracePt t="10213" x="1581150" y="1485900"/>
          <p14:tracePt t="10246" x="1644650" y="1504950"/>
          <p14:tracePt t="10279" x="1657350" y="1504950"/>
          <p14:tracePt t="10312" x="1663700" y="1504950"/>
          <p14:tracePt t="10497" x="1695450" y="1504950"/>
          <p14:tracePt t="10503" x="1733550" y="1504950"/>
          <p14:tracePt t="10513" x="1771650" y="1498600"/>
          <p14:tracePt t="10530" x="1860550" y="1485900"/>
          <p14:tracePt t="10546" x="2012950" y="1473200"/>
          <p14:tracePt t="10563" x="2108200" y="1473200"/>
          <p14:tracePt t="10596" x="2292350" y="1473200"/>
          <p14:tracePt t="10629" x="2413000" y="1485900"/>
          <p14:tracePt t="10663" x="2482850" y="1498600"/>
          <p14:tracePt t="10680" x="2514600" y="1511300"/>
          <p14:tracePt t="10696" x="2520950" y="1511300"/>
          <p14:tracePt t="10713" x="2527300" y="1511300"/>
          <p14:tracePt t="10768" x="2520950" y="1511300"/>
          <p14:tracePt t="11138" x="2565400" y="1492250"/>
          <p14:tracePt t="11146" x="2641600" y="1466850"/>
          <p14:tracePt t="11153" x="2717800" y="1447800"/>
          <p14:tracePt t="11163" x="2806700" y="1428750"/>
          <p14:tracePt t="11180" x="3016250" y="1397000"/>
          <p14:tracePt t="11196" x="3270250" y="1377950"/>
          <p14:tracePt t="11213" x="3397250" y="1377950"/>
          <p14:tracePt t="11246" x="3708400" y="1371600"/>
          <p14:tracePt t="11280" x="3886200" y="1371600"/>
          <p14:tracePt t="11312" x="3943350" y="1377950"/>
          <p14:tracePt t="11395" x="3949700" y="1384300"/>
          <p14:tracePt t="11696" x="3968750" y="1390650"/>
          <p14:tracePt t="11703" x="3981450" y="1397000"/>
          <p14:tracePt t="11713" x="4006850" y="1397000"/>
          <p14:tracePt t="11729" x="4051300" y="1409700"/>
          <p14:tracePt t="11746" x="4102100" y="1416050"/>
          <p14:tracePt t="11763" x="4133850" y="1422400"/>
          <p14:tracePt t="11779" x="4191000" y="1422400"/>
          <p14:tracePt t="11813" x="4292600" y="1422400"/>
          <p14:tracePt t="11846" x="4381500" y="1422400"/>
          <p14:tracePt t="11880" x="4489450" y="1403350"/>
          <p14:tracePt t="11896" x="4514850" y="1403350"/>
          <p14:tracePt t="11913" x="4565650" y="1403350"/>
          <p14:tracePt t="11930" x="4591050" y="1403350"/>
          <p14:tracePt t="11946" x="4629150" y="1416050"/>
          <p14:tracePt t="11963" x="4654550" y="1422400"/>
          <p14:tracePt t="11979" x="4667250" y="1428750"/>
          <p14:tracePt t="11996" x="4679950" y="1435100"/>
          <p14:tracePt t="12482" x="4641850" y="1441450"/>
          <p14:tracePt t="12489" x="4565650" y="1447800"/>
          <p14:tracePt t="12496" x="4495800" y="1454150"/>
          <p14:tracePt t="12513" x="4311650" y="1479550"/>
          <p14:tracePt t="12529" x="4108450" y="1498600"/>
          <p14:tracePt t="12546" x="3784600" y="1536700"/>
          <p14:tracePt t="12563" x="3536950" y="1555750"/>
          <p14:tracePt t="12596" x="2990850" y="1562100"/>
          <p14:tracePt t="12630" x="2406650" y="1568450"/>
          <p14:tracePt t="12663" x="2089150" y="1568450"/>
          <p14:tracePt t="12680" x="1917700" y="1581150"/>
          <p14:tracePt t="12696" x="1841500" y="1587500"/>
          <p14:tracePt t="12713" x="1758950" y="1593850"/>
          <p14:tracePt t="12729" x="1720850" y="1593850"/>
          <p14:tracePt t="12746" x="1676400" y="1593850"/>
          <p14:tracePt t="12763" x="1644650" y="1600200"/>
          <p14:tracePt t="12779" x="1606550" y="1600200"/>
          <p14:tracePt t="12796" x="1549400" y="1612900"/>
          <p14:tracePt t="12813" x="1498600" y="1625600"/>
          <p14:tracePt t="12830" x="1435100" y="1651000"/>
          <p14:tracePt t="12846" x="1371600" y="1670050"/>
          <p14:tracePt t="12863" x="1320800" y="1682750"/>
          <p14:tracePt t="12879" x="1200150" y="1708150"/>
          <p14:tracePt t="12896" x="1117600" y="1720850"/>
          <p14:tracePt t="12913" x="1009650" y="1739900"/>
          <p14:tracePt t="12930" x="958850" y="1746250"/>
          <p14:tracePt t="12946" x="920750" y="1746250"/>
          <p14:tracePt t="12963" x="857250" y="1746250"/>
          <p14:tracePt t="12980" x="825500" y="1739900"/>
          <p14:tracePt t="12996" x="793750" y="1739900"/>
          <p14:tracePt t="13013" x="736600" y="1733550"/>
          <p14:tracePt t="13029" x="717550" y="1727200"/>
          <p14:tracePt t="13046" x="698500" y="1720850"/>
          <p14:tracePt t="13063" x="692150" y="1720850"/>
          <p14:tracePt t="13102" x="685800" y="1720850"/>
          <p14:tracePt t="13220" x="679450" y="1714500"/>
          <p14:tracePt t="15056" x="685800" y="1714500"/>
          <p14:tracePt t="15064" x="704850" y="1714500"/>
          <p14:tracePt t="15070" x="717550" y="1708150"/>
          <p14:tracePt t="15080" x="736600" y="1708150"/>
          <p14:tracePt t="15096" x="774700" y="1708150"/>
          <p14:tracePt t="15099" x="793750" y="1708150"/>
          <p14:tracePt t="15113" x="831850" y="1708150"/>
          <p14:tracePt t="15130" x="863600" y="1708150"/>
          <p14:tracePt t="15163" x="927100" y="1733550"/>
          <p14:tracePt t="15196" x="996950" y="1765300"/>
          <p14:tracePt t="15230" x="1054100" y="1790700"/>
          <p14:tracePt t="15246" x="1073150" y="1790700"/>
          <p14:tracePt t="15263" x="1104900" y="1797050"/>
          <p14:tracePt t="15280" x="1143000" y="1797050"/>
          <p14:tracePt t="15296" x="1162050" y="1797050"/>
          <p14:tracePt t="15313" x="1206500" y="1797050"/>
          <p14:tracePt t="15330" x="1238250" y="1797050"/>
          <p14:tracePt t="15346" x="1282700" y="1790700"/>
          <p14:tracePt t="15363" x="1333500" y="1784350"/>
          <p14:tracePt t="15380" x="1365250" y="1778000"/>
          <p14:tracePt t="15396" x="1409700" y="1771650"/>
          <p14:tracePt t="15413" x="1428750" y="1771650"/>
          <p14:tracePt t="15430" x="1435100" y="1765300"/>
          <p14:tracePt t="15446" x="1447800" y="1752600"/>
          <p14:tracePt t="15463" x="1460500" y="1746250"/>
          <p14:tracePt t="15480" x="1460500" y="1739900"/>
          <p14:tracePt t="15496" x="1460500" y="1733550"/>
          <p14:tracePt t="15577" x="1460500" y="1727200"/>
          <p14:tracePt t="15585" x="1466850" y="1727200"/>
          <p14:tracePt t="15599" x="1466850" y="1720850"/>
          <p14:tracePt t="15613" x="1473200" y="1708150"/>
          <p14:tracePt t="15630" x="1473200" y="1689100"/>
          <p14:tracePt t="15646" x="1473200" y="1682750"/>
          <p14:tracePt t="15663" x="1473200" y="1657350"/>
          <p14:tracePt t="15680" x="1473200" y="1651000"/>
          <p14:tracePt t="15696" x="1466850" y="1631950"/>
          <p14:tracePt t="15713" x="1466850" y="1612900"/>
          <p14:tracePt t="15730" x="1466850" y="1600200"/>
          <p14:tracePt t="15747" x="1460500" y="1581150"/>
          <p14:tracePt t="15779" x="1460500" y="1574800"/>
          <p14:tracePt t="15821" x="1454150" y="1568450"/>
          <p14:tracePt t="15835" x="1454150" y="1562100"/>
          <p14:tracePt t="15842" x="1454150" y="1549400"/>
          <p14:tracePt t="15856" x="1447800" y="1543050"/>
          <p14:tracePt t="15863" x="1447800" y="1530350"/>
          <p14:tracePt t="15879" x="1447800" y="1517650"/>
          <p14:tracePt t="15896" x="1441450" y="1504950"/>
          <p14:tracePt t="15913" x="1435100" y="1485900"/>
          <p14:tracePt t="15929" x="1428750" y="1473200"/>
          <p14:tracePt t="15946" x="1422400" y="1460500"/>
          <p14:tracePt t="15963" x="1416050" y="1454150"/>
          <p14:tracePt t="15979" x="1416050" y="1441450"/>
          <p14:tracePt t="15996" x="1397000" y="1435100"/>
          <p14:tracePt t="16013" x="1390650" y="1428750"/>
          <p14:tracePt t="16030" x="1365250" y="1422400"/>
          <p14:tracePt t="16047" x="1339850" y="1422400"/>
          <p14:tracePt t="16063" x="1314450" y="1422400"/>
          <p14:tracePt t="16080" x="1282700" y="1416050"/>
          <p14:tracePt t="16096" x="1238250" y="1416050"/>
          <p14:tracePt t="16113" x="1206500" y="1416050"/>
          <p14:tracePt t="16130" x="1168400" y="1416050"/>
          <p14:tracePt t="16146" x="1111250" y="1422400"/>
          <p14:tracePt t="16163" x="1079500" y="1422400"/>
          <p14:tracePt t="16179" x="1054100" y="1428750"/>
          <p14:tracePt t="16196" x="1016000" y="1441450"/>
          <p14:tracePt t="16213" x="984250" y="1454150"/>
          <p14:tracePt t="16230" x="965200" y="1460500"/>
          <p14:tracePt t="16246" x="952500" y="1466850"/>
          <p14:tracePt t="16263" x="939800" y="1485900"/>
          <p14:tracePt t="16280" x="927100" y="1504950"/>
          <p14:tracePt t="16296" x="914400" y="1530350"/>
          <p14:tracePt t="16313" x="901700" y="1581150"/>
          <p14:tracePt t="16330" x="895350" y="1606550"/>
          <p14:tracePt t="16346" x="895350" y="1631950"/>
          <p14:tracePt t="16363" x="908050" y="1676400"/>
          <p14:tracePt t="16380" x="927100" y="1701800"/>
          <p14:tracePt t="16396" x="965200" y="1746250"/>
          <p14:tracePt t="16413" x="984250" y="1771650"/>
          <p14:tracePt t="16430" x="1035050" y="1803400"/>
          <p14:tracePt t="16446" x="1066800" y="1828800"/>
          <p14:tracePt t="16463" x="1117600" y="1847850"/>
          <p14:tracePt t="16480" x="1187450" y="1860550"/>
          <p14:tracePt t="16496" x="1225550" y="1860550"/>
          <p14:tracePt t="16513" x="1282700" y="1860550"/>
          <p14:tracePt t="16530" x="1384300" y="1847850"/>
          <p14:tracePt t="16546" x="1454150" y="1835150"/>
          <p14:tracePt t="16563" x="1543050" y="1784350"/>
          <p14:tracePt t="16580" x="1587500" y="1752600"/>
          <p14:tracePt t="16597" x="1651000" y="1701800"/>
          <p14:tracePt t="16613" x="1670050" y="1682750"/>
          <p14:tracePt t="16629" x="1689100" y="1657350"/>
          <p14:tracePt t="16646" x="1701800" y="1638300"/>
          <p14:tracePt t="16663" x="1708150" y="1625600"/>
          <p14:tracePt t="16680" x="1714500" y="1612900"/>
          <p14:tracePt t="16696" x="1714500" y="1568450"/>
          <p14:tracePt t="16713" x="1714500" y="1543050"/>
          <p14:tracePt t="16730" x="1714500" y="1498600"/>
          <p14:tracePt t="16746" x="1701800" y="1466850"/>
          <p14:tracePt t="16763" x="1689100" y="1447800"/>
          <p14:tracePt t="16780" x="1676400" y="1416050"/>
          <p14:tracePt t="16797" x="1651000" y="1390650"/>
          <p14:tracePt t="16813" x="1619250" y="1371600"/>
          <p14:tracePt t="16830" x="1593850" y="1358900"/>
          <p14:tracePt t="16846" x="1555750" y="1352550"/>
          <p14:tracePt t="16863" x="1511300" y="1346200"/>
          <p14:tracePt t="16880" x="1473200" y="1346200"/>
          <p14:tracePt t="16896" x="1428750" y="1352550"/>
          <p14:tracePt t="16913" x="1358900" y="1365250"/>
          <p14:tracePt t="16930" x="1320800" y="1371600"/>
          <p14:tracePt t="16946" x="1270000" y="1384300"/>
          <p14:tracePt t="16963" x="1244600" y="1397000"/>
          <p14:tracePt t="16980" x="1219200" y="1409700"/>
          <p14:tracePt t="16996" x="1200150" y="1422400"/>
          <p14:tracePt t="17013" x="1187450" y="1435100"/>
          <p14:tracePt t="17030" x="1174750" y="1454150"/>
          <p14:tracePt t="17046" x="1155700" y="1473200"/>
          <p14:tracePt t="17063" x="1155700" y="1492250"/>
          <p14:tracePt t="17080" x="1149350" y="1498600"/>
          <p14:tracePt t="17096" x="1143000" y="1504950"/>
          <p14:tracePt t="17099" x="1143000" y="1511300"/>
          <p14:tracePt t="17113" x="1136650" y="1524000"/>
          <p14:tracePt t="17130" x="1136650" y="1536700"/>
          <p14:tracePt t="17146" x="1136650" y="1543050"/>
          <p14:tracePt t="17163" x="1136650" y="1568450"/>
          <p14:tracePt t="17180" x="1136650" y="1587500"/>
          <p14:tracePt t="17196" x="1136650" y="1619250"/>
          <p14:tracePt t="17213" x="1136650" y="1638300"/>
          <p14:tracePt t="17230" x="1143000" y="1663700"/>
          <p14:tracePt t="17246" x="1149350" y="1676400"/>
          <p14:tracePt t="17263" x="1162050" y="1682750"/>
          <p14:tracePt t="17279" x="1168400" y="1701800"/>
          <p14:tracePt t="17296" x="1187450" y="1701800"/>
          <p14:tracePt t="17313" x="1206500" y="1714500"/>
          <p14:tracePt t="17330" x="1244600" y="1720850"/>
          <p14:tracePt t="17346" x="1282700" y="1720850"/>
          <p14:tracePt t="17363" x="1365250" y="1695450"/>
          <p14:tracePt t="17380" x="1416050" y="1670050"/>
          <p14:tracePt t="17396" x="1466850" y="1638300"/>
          <p14:tracePt t="17413" x="1530350" y="1600200"/>
          <p14:tracePt t="17429" x="1568450" y="1574800"/>
          <p14:tracePt t="17446" x="1606550" y="1536700"/>
          <p14:tracePt t="17463" x="1625600" y="1524000"/>
          <p14:tracePt t="17480" x="1631950" y="1504950"/>
          <p14:tracePt t="17497" x="1644650" y="1485900"/>
          <p14:tracePt t="17572" x="1644650" y="1479550"/>
          <p14:tracePt t="17578" x="1644650" y="1473200"/>
          <p14:tracePt t="17585" x="1644650" y="1466850"/>
          <p14:tracePt t="17596" x="1638300" y="1460500"/>
          <p14:tracePt t="17613" x="1625600" y="1435100"/>
          <p14:tracePt t="17630" x="1593850" y="1403350"/>
          <p14:tracePt t="17646" x="1568450" y="1377950"/>
          <p14:tracePt t="17663" x="1511300" y="1358900"/>
          <p14:tracePt t="17680" x="1473200" y="1352550"/>
          <p14:tracePt t="17696" x="1409700" y="1352550"/>
          <p14:tracePt t="17713" x="1358900" y="1358900"/>
          <p14:tracePt t="17730" x="1320800" y="1358900"/>
          <p14:tracePt t="17746" x="1270000" y="1365250"/>
          <p14:tracePt t="17763" x="1238250" y="1371600"/>
          <p14:tracePt t="17780" x="1219200" y="1384300"/>
          <p14:tracePt t="17796" x="1187450" y="1397000"/>
          <p14:tracePt t="17813" x="1162050" y="1416050"/>
          <p14:tracePt t="17830" x="1143000" y="1435100"/>
          <p14:tracePt t="17846" x="1130300" y="1441450"/>
          <p14:tracePt t="17863" x="1123950" y="1447800"/>
          <p14:tracePt t="17906" x="1117600" y="1454150"/>
          <p14:tracePt t="17926" x="1117600" y="1460500"/>
          <p14:tracePt t="17947" x="1117600" y="1473200"/>
          <p14:tracePt t="17954" x="1111250" y="1479550"/>
          <p14:tracePt t="17963" x="1111250" y="1485900"/>
          <p14:tracePt t="17979" x="1098550" y="1498600"/>
          <p14:tracePt t="17996" x="1085850" y="1549400"/>
          <p14:tracePt t="18013" x="1085850" y="1574800"/>
          <p14:tracePt t="18030" x="1085850" y="1606550"/>
          <p14:tracePt t="18046" x="1092200" y="1625600"/>
          <p14:tracePt t="18063" x="1111250" y="1657350"/>
          <p14:tracePt t="18080" x="1130300" y="1676400"/>
          <p14:tracePt t="18096" x="1168400" y="1714500"/>
          <p14:tracePt t="18113" x="1181100" y="1733550"/>
          <p14:tracePt t="18130" x="1206500" y="1752600"/>
          <p14:tracePt t="18146" x="1231900" y="1758950"/>
          <p14:tracePt t="18163" x="1270000" y="1765300"/>
          <p14:tracePt t="18180" x="1289050" y="1765300"/>
          <p14:tracePt t="18196" x="1314450" y="1758950"/>
          <p14:tracePt t="18213" x="1365250" y="1746250"/>
          <p14:tracePt t="18230" x="1384300" y="1739900"/>
          <p14:tracePt t="18246" x="1416050" y="1727200"/>
          <p14:tracePt t="18263" x="1435100" y="1714500"/>
          <p14:tracePt t="18280" x="1454150" y="1708150"/>
          <p14:tracePt t="18296" x="1492250" y="1676400"/>
          <p14:tracePt t="18313" x="1504950" y="1657350"/>
          <p14:tracePt t="18330" x="1536700" y="1631950"/>
          <p14:tracePt t="18346" x="1536700" y="1619250"/>
          <p14:tracePt t="18363" x="1543050" y="1612900"/>
          <p14:tracePt t="18379" x="1543050" y="1593850"/>
          <p14:tracePt t="18396" x="1543050" y="1581150"/>
          <p14:tracePt t="18413" x="1543050" y="1568450"/>
          <p14:tracePt t="18430" x="1530350" y="1555750"/>
          <p14:tracePt t="18446" x="1517650" y="1543050"/>
          <p14:tracePt t="18463" x="1485900" y="1524000"/>
          <p14:tracePt t="18480" x="1447800" y="1511300"/>
          <p14:tracePt t="18497" x="1390650" y="1479550"/>
          <p14:tracePt t="18513" x="1346200" y="1466850"/>
          <p14:tracePt t="18530" x="1308100" y="1454150"/>
          <p14:tracePt t="18546" x="1257300" y="1441450"/>
          <p14:tracePt t="18563" x="1231900" y="1441450"/>
          <p14:tracePt t="18580" x="1212850" y="1441450"/>
          <p14:tracePt t="18597" x="1187450" y="1460500"/>
          <p14:tracePt t="18613" x="1168400" y="1466850"/>
          <p14:tracePt t="18630" x="1149350" y="1473200"/>
          <p14:tracePt t="18646" x="1136650" y="1479550"/>
          <p14:tracePt t="18663" x="1123950" y="1498600"/>
          <p14:tracePt t="18680" x="1098550" y="1517650"/>
          <p14:tracePt t="18696" x="1085850" y="1530350"/>
          <p14:tracePt t="18713" x="1066800" y="1543050"/>
          <p14:tracePt t="18730" x="1060450" y="1549400"/>
          <p14:tracePt t="18747" x="1054100" y="1549400"/>
          <p14:tracePt t="18789" x="1054100" y="1555750"/>
          <p14:tracePt t="18803" x="1047750" y="1562100"/>
          <p14:tracePt t="18813" x="1041400" y="1562100"/>
          <p14:tracePt t="18830" x="1035050" y="1574800"/>
          <p14:tracePt t="18846" x="1022350" y="1593850"/>
          <p14:tracePt t="18863" x="1016000" y="1612900"/>
          <p14:tracePt t="18880" x="1009650" y="1651000"/>
          <p14:tracePt t="18896" x="1009650" y="1676400"/>
          <p14:tracePt t="18913" x="1009650" y="1701800"/>
          <p14:tracePt t="18930" x="1009650" y="1727200"/>
          <p14:tracePt t="18947" x="1009650" y="1758950"/>
          <p14:tracePt t="18963" x="1009650" y="1778000"/>
          <p14:tracePt t="18980" x="1022350" y="1809750"/>
          <p14:tracePt t="18997" x="1022350" y="1828800"/>
          <p14:tracePt t="19013" x="1047750" y="1847850"/>
          <p14:tracePt t="19030" x="1066800" y="1854200"/>
          <p14:tracePt t="19046" x="1085850" y="1860550"/>
          <p14:tracePt t="19063" x="1117600" y="1873250"/>
          <p14:tracePt t="19080" x="1130300" y="1873250"/>
          <p14:tracePt t="19096" x="1143000" y="1879600"/>
          <p14:tracePt t="19113" x="1155700" y="1879600"/>
          <p14:tracePt t="19130" x="1162050" y="1879600"/>
          <p14:tracePt t="19146" x="1168400" y="1879600"/>
          <p14:tracePt t="19163" x="1174750" y="1879600"/>
          <p14:tracePt t="19180" x="1187450" y="1879600"/>
          <p14:tracePt t="19196" x="1200150" y="1879600"/>
          <p14:tracePt t="19230" x="1206500" y="1879600"/>
          <p14:tracePt t="19248" x="1212850" y="1879600"/>
          <p14:tracePt t="19277" x="1212850" y="1873250"/>
          <p14:tracePt t="19297" x="1212850" y="1866900"/>
          <p14:tracePt t="19312" x="1219200" y="1866900"/>
          <p14:tracePt t="19333" x="1225550" y="1860550"/>
          <p14:tracePt t="19347" x="1225550" y="1854200"/>
          <p14:tracePt t="19479" x="1231900" y="1847850"/>
          <p14:tracePt t="19486" x="1231900" y="1835150"/>
          <p14:tracePt t="19499" x="1238250" y="1828800"/>
          <p14:tracePt t="19513" x="1244600" y="1809750"/>
          <p14:tracePt t="19530" x="1250950" y="1784350"/>
          <p14:tracePt t="19547" x="1257300" y="1765300"/>
          <p14:tracePt t="19563" x="1263650" y="1746250"/>
          <p14:tracePt t="19580" x="1270000" y="1733550"/>
          <p14:tracePt t="19596" x="1276350" y="1714500"/>
          <p14:tracePt t="19613" x="1289050" y="1708150"/>
          <p14:tracePt t="19630" x="1295400" y="1701800"/>
          <p14:tracePt t="19646" x="1301750" y="1689100"/>
          <p14:tracePt t="19750" x="1301750" y="1682750"/>
          <p14:tracePt t="19896" x="1301750" y="1689100"/>
          <p14:tracePt t="19938" x="1301750" y="1695450"/>
          <p14:tracePt t="20481" x="1301750" y="1701800"/>
          <p14:tracePt t="20502" x="1295400" y="1708150"/>
          <p14:tracePt t="20530" x="1295400" y="1714500"/>
          <p14:tracePt t="20550" x="1295400" y="1727200"/>
          <p14:tracePt t="20641" x="1289050" y="1733550"/>
          <p14:tracePt t="20754" x="1282700" y="1733550"/>
          <p14:tracePt t="21337" x="1276350" y="1733550"/>
          <p14:tracePt t="21351" x="1270000" y="1733550"/>
          <p14:tracePt t="21769" x="1263650" y="1733550"/>
          <p14:tracePt t="22820" x="1257300" y="1733550"/>
          <p14:tracePt t="22827" x="1250950" y="1733550"/>
          <p14:tracePt t="22841" x="1244600" y="1733550"/>
          <p14:tracePt t="22849" x="1238250" y="1733550"/>
          <p14:tracePt t="22864" x="1219200" y="1727200"/>
          <p14:tracePt t="22880" x="1193800" y="1720850"/>
          <p14:tracePt t="22897" x="1155700" y="1708150"/>
          <p14:tracePt t="22930" x="1073150" y="1689100"/>
          <p14:tracePt t="22964" x="1022350" y="1682750"/>
          <p14:tracePt t="22996" x="984250" y="1651000"/>
          <p14:tracePt t="23013" x="984250" y="1587500"/>
          <p14:tracePt t="23030" x="996950" y="1504950"/>
          <p14:tracePt t="23047" x="1041400" y="1403350"/>
          <p14:tracePt t="23063" x="1123950" y="1206500"/>
          <p14:tracePt t="23080" x="1187450" y="1092200"/>
          <p14:tracePt t="23097" x="1301750" y="977900"/>
          <p14:tracePt t="23113" x="1365250" y="946150"/>
          <p14:tracePt t="23130" x="1416050" y="933450"/>
          <p14:tracePt t="23147" x="1473200" y="933450"/>
          <p14:tracePt t="23163" x="1517650" y="952500"/>
          <p14:tracePt t="23180" x="1562100" y="984250"/>
          <p14:tracePt t="23197" x="1593850" y="1028700"/>
          <p14:tracePt t="23214" x="1612900" y="1079500"/>
          <p14:tracePt t="23230" x="1625600" y="1117600"/>
          <p14:tracePt t="23247" x="1625600" y="1181100"/>
          <p14:tracePt t="23263" x="1619250" y="1219200"/>
          <p14:tracePt t="23280" x="1606550" y="1270000"/>
          <p14:tracePt t="23296" x="1587500" y="1308100"/>
          <p14:tracePt t="23313" x="1549400" y="1352550"/>
          <p14:tracePt t="23330" x="1524000" y="1384300"/>
          <p14:tracePt t="23346" x="1492250" y="1416050"/>
          <p14:tracePt t="23363" x="1447800" y="1435100"/>
          <p14:tracePt t="23380" x="1409700" y="1454150"/>
          <p14:tracePt t="23396" x="1358900" y="1473200"/>
          <p14:tracePt t="23413" x="1314450" y="1485900"/>
          <p14:tracePt t="23430" x="1276350" y="1485900"/>
          <p14:tracePt t="23446" x="1219200" y="1485900"/>
          <p14:tracePt t="23463" x="1200150" y="1485900"/>
          <p14:tracePt t="23480" x="1174750" y="1485900"/>
          <p14:tracePt t="23496" x="1155700" y="1479550"/>
          <p14:tracePt t="23564" x="1149350" y="1479550"/>
          <p14:tracePt t="23822" x="1149350" y="1492250"/>
          <p14:tracePt t="23829" x="1149350" y="1498600"/>
          <p14:tracePt t="23836" x="1149350" y="1504950"/>
          <p14:tracePt t="23847" x="1149350" y="1511300"/>
          <p14:tracePt t="23863" x="1149350" y="1517650"/>
          <p14:tracePt t="23880" x="1149350" y="1524000"/>
          <p14:tracePt t="23905" x="1149350" y="1530350"/>
          <p14:tracePt t="24135" x="1143000" y="1530350"/>
          <p14:tracePt t="24170" x="1136650" y="1530350"/>
          <p14:tracePt t="24198" x="1130300" y="1530350"/>
          <p14:tracePt t="24212" x="1130300" y="1536700"/>
          <p14:tracePt t="24240" x="1117600" y="1536700"/>
          <p14:tracePt t="24261" x="1111250" y="1536700"/>
          <p14:tracePt t="25095" x="1111250" y="1530350"/>
          <p14:tracePt t="25109" x="1111250" y="1524000"/>
          <p14:tracePt t="25117" x="1104900" y="1511300"/>
          <p14:tracePt t="25130" x="1104900" y="1473200"/>
          <p14:tracePt t="25147" x="1111250" y="1428750"/>
          <p14:tracePt t="25163" x="1117600" y="1377950"/>
          <p14:tracePt t="25180" x="1130300" y="1320800"/>
          <p14:tracePt t="25214" x="1162050" y="1257300"/>
          <p14:tracePt t="25247" x="1219200" y="1206500"/>
          <p14:tracePt t="25280" x="1282700" y="1174750"/>
          <p14:tracePt t="25297" x="1301750" y="1174750"/>
          <p14:tracePt t="25314" x="1327150" y="1174750"/>
          <p14:tracePt t="25331" x="1333500" y="1174750"/>
          <p14:tracePt t="25347" x="1339850" y="1174750"/>
          <p14:tracePt t="25364" x="1339850" y="1181100"/>
          <p14:tracePt t="25381" x="1339850" y="1187450"/>
          <p14:tracePt t="25436" x="1339850" y="1193800"/>
          <p14:tracePt t="25465" x="1339850" y="1200150"/>
          <p14:tracePt t="25486" x="1333500" y="1206500"/>
          <p14:tracePt t="25493" x="1320800" y="1212850"/>
          <p14:tracePt t="25499" x="1314450" y="1219200"/>
          <p14:tracePt t="25513" x="1276350" y="1238250"/>
          <p14:tracePt t="25530" x="1244600" y="1257300"/>
          <p14:tracePt t="25547" x="1212850" y="1270000"/>
          <p14:tracePt t="25564" x="1168400" y="1295400"/>
          <p14:tracePt t="25580" x="1143000" y="1301750"/>
          <p14:tracePt t="25597" x="1117600" y="1320800"/>
          <p14:tracePt t="25614" x="1098550" y="1327150"/>
          <p14:tracePt t="25630" x="1073150" y="1339850"/>
          <p14:tracePt t="25647" x="1047750" y="1358900"/>
          <p14:tracePt t="25664" x="1035050" y="1365250"/>
          <p14:tracePt t="25680" x="1028700" y="1365250"/>
          <p14:tracePt t="25697" x="1028700" y="1371600"/>
          <p14:tracePt t="25730" x="1016000" y="1384300"/>
          <p14:tracePt t="25747" x="1009650" y="1403350"/>
          <p14:tracePt t="25764" x="990600" y="1460500"/>
          <p14:tracePt t="25780" x="977900" y="1504950"/>
          <p14:tracePt t="25797" x="971550" y="1536700"/>
          <p14:tracePt t="25813" x="965200" y="1568450"/>
          <p14:tracePt t="25830" x="958850" y="1574800"/>
          <p14:tracePt t="25847" x="958850" y="1587500"/>
          <p14:tracePt t="25864" x="958850" y="1593850"/>
          <p14:tracePt t="25880" x="958850" y="1600200"/>
          <p14:tracePt t="25914" x="958850" y="1606550"/>
          <p14:tracePt t="25994" x="952500" y="1612900"/>
          <p14:tracePt t="26001" x="946150" y="1612900"/>
          <p14:tracePt t="26008" x="939800" y="1612900"/>
          <p14:tracePt t="26021" x="933450" y="1619250"/>
          <p14:tracePt t="26030" x="927100" y="1625600"/>
          <p14:tracePt t="26047" x="914400" y="1631950"/>
          <p14:tracePt t="26063" x="901700" y="1638300"/>
          <p14:tracePt t="26098" x="895350" y="1638300"/>
          <p14:tracePt t="26140" x="895350" y="1644650"/>
          <p14:tracePt t="26153" x="889000" y="1651000"/>
          <p14:tracePt t="26160" x="882650" y="1651000"/>
          <p14:tracePt t="26167" x="876300" y="1651000"/>
          <p14:tracePt t="26180" x="869950" y="1663700"/>
          <p14:tracePt t="26197" x="850900" y="1670050"/>
          <p14:tracePt t="26214" x="850900" y="1676400"/>
          <p14:tracePt t="26230" x="844550" y="1676400"/>
          <p14:tracePt t="26278" x="838200" y="1682750"/>
          <p14:tracePt t="26300" x="838200" y="1689100"/>
          <p14:tracePt t="26307" x="838200" y="1695450"/>
          <p14:tracePt t="26321" x="838200" y="1701800"/>
          <p14:tracePt t="26334" x="838200" y="1708150"/>
          <p14:tracePt t="26347" x="831850" y="1708150"/>
          <p14:tracePt t="26363" x="831850" y="1714500"/>
          <p14:tracePt t="27462" x="825500" y="1720850"/>
          <p14:tracePt t="27469" x="825500" y="1727200"/>
          <p14:tracePt t="27480" x="819150" y="1739900"/>
          <p14:tracePt t="27497" x="812800" y="1758950"/>
          <p14:tracePt t="27514" x="812800" y="1765300"/>
          <p14:tracePt t="27553" x="812800" y="1771650"/>
          <p14:tracePt t="27831" x="812800" y="1765300"/>
          <p14:tracePt t="27838" x="812800" y="1752600"/>
          <p14:tracePt t="27847" x="812800" y="1739900"/>
          <p14:tracePt t="27864" x="819150" y="1708150"/>
          <p14:tracePt t="27897" x="869950" y="1562100"/>
          <p14:tracePt t="27931" x="914400" y="1473200"/>
          <p14:tracePt t="27964" x="1003300" y="1447800"/>
          <p14:tracePt t="27981" x="1047750" y="1454150"/>
          <p14:tracePt t="27997" x="1117600" y="1466850"/>
          <p14:tracePt t="28014" x="1193800" y="1498600"/>
          <p14:tracePt t="28030" x="1231900" y="1524000"/>
          <p14:tracePt t="28047" x="1263650" y="1555750"/>
          <p14:tracePt t="28064" x="1282700" y="1568450"/>
          <p14:tracePt t="28080" x="1289050" y="1587500"/>
          <p14:tracePt t="28116" x="1295400" y="1593850"/>
          <p14:tracePt t="28152" x="1295400" y="1600200"/>
          <p14:tracePt t="28158" x="1295400" y="1606550"/>
          <p14:tracePt t="28186" x="1282700" y="1606550"/>
          <p14:tracePt t="28193" x="1263650" y="1606550"/>
          <p14:tracePt t="28199" x="1250950" y="1606550"/>
          <p14:tracePt t="28214" x="1231900" y="1606550"/>
          <p14:tracePt t="28230" x="1155700" y="1593850"/>
          <p14:tracePt t="28247" x="1123950" y="1587500"/>
          <p14:tracePt t="28263" x="1066800" y="1581150"/>
          <p14:tracePt t="28280" x="1047750" y="1581150"/>
          <p14:tracePt t="28297" x="1028700" y="1581150"/>
          <p14:tracePt t="28314" x="1009650" y="1587500"/>
          <p14:tracePt t="28330" x="996950" y="1606550"/>
          <p14:tracePt t="28347" x="977900" y="1631950"/>
          <p14:tracePt t="28363" x="965200" y="1663700"/>
          <p14:tracePt t="28380" x="952500" y="1708150"/>
          <p14:tracePt t="28397" x="952500" y="1720850"/>
          <p14:tracePt t="28414" x="952500" y="1739900"/>
          <p14:tracePt t="28430" x="952500" y="1746250"/>
          <p14:tracePt t="28447" x="946150" y="1746250"/>
          <p14:tracePt t="28499" x="952500" y="1746250"/>
          <p14:tracePt t="28506" x="958850" y="1746250"/>
          <p14:tracePt t="28527" x="965200" y="1752600"/>
          <p14:tracePt t="28533" x="977900" y="1752600"/>
          <p14:tracePt t="28548" x="984250" y="1752600"/>
          <p14:tracePt t="28564" x="1016000" y="1739900"/>
          <p14:tracePt t="28581" x="1066800" y="1720850"/>
          <p14:tracePt t="28597" x="1149350" y="1701800"/>
          <p14:tracePt t="28614" x="1200150" y="1695450"/>
          <p14:tracePt t="28631" x="1244600" y="1689100"/>
          <p14:tracePt t="28647" x="1276350" y="1708150"/>
          <p14:tracePt t="28664" x="1282700" y="1714500"/>
          <p14:tracePt t="29479" x="1276350" y="1714500"/>
          <p14:tracePt t="29485" x="1270000" y="1714500"/>
          <p14:tracePt t="29497" x="1263650" y="1714500"/>
          <p14:tracePt t="29514" x="1250950" y="1714500"/>
          <p14:tracePt t="29531" x="1238250" y="1714500"/>
          <p14:tracePt t="29547" x="1225550" y="1714500"/>
          <p14:tracePt t="29564" x="1219200" y="1727200"/>
          <p14:tracePt t="29581" x="1212850" y="1727200"/>
          <p14:tracePt t="29614" x="1193800" y="1727200"/>
          <p14:tracePt t="29647" x="1181100" y="1727200"/>
          <p14:tracePt t="29862" x="1174750" y="1714500"/>
          <p14:tracePt t="29868" x="1168400" y="1701800"/>
          <p14:tracePt t="29881" x="1168400" y="1682750"/>
          <p14:tracePt t="29897" x="1168400" y="1612900"/>
          <p14:tracePt t="29914" x="1181100" y="1555750"/>
          <p14:tracePt t="29930" x="1238250" y="1428750"/>
          <p14:tracePt t="29947" x="1289050" y="1333500"/>
          <p14:tracePt t="29964" x="1339850" y="1250950"/>
          <p14:tracePt t="29980" x="1403350" y="1168400"/>
          <p14:tracePt t="29997" x="1435100" y="1136650"/>
          <p14:tracePt t="30014" x="1485900" y="1104900"/>
          <p14:tracePt t="30031" x="1524000" y="1092200"/>
          <p14:tracePt t="30047" x="1562100" y="1079500"/>
          <p14:tracePt t="30064" x="1619250" y="1066800"/>
          <p14:tracePt t="30081" x="1657350" y="1054100"/>
          <p14:tracePt t="30097" x="1689100" y="1041400"/>
          <p14:tracePt t="30114" x="1701800" y="1041400"/>
          <p14:tracePt t="30131" x="1714500" y="1041400"/>
          <p14:tracePt t="30147" x="1720850" y="1047750"/>
          <p14:tracePt t="30164" x="1733550" y="1047750"/>
          <p14:tracePt t="30210" x="1733550" y="1054100"/>
          <p14:tracePt t="30425" x="1733550" y="1073150"/>
          <p14:tracePt t="30432" x="1733550" y="1098550"/>
          <p14:tracePt t="30439" x="1720850" y="1123950"/>
          <p14:tracePt t="30447" x="1714500" y="1149350"/>
          <p14:tracePt t="30464" x="1701800" y="1187450"/>
          <p14:tracePt t="30480" x="1676400" y="1231900"/>
          <p14:tracePt t="30497" x="1663700" y="1244600"/>
          <p14:tracePt t="30514" x="1663700" y="1257300"/>
          <p14:tracePt t="30613" x="1657350" y="1263650"/>
          <p14:tracePt t="30676" x="1657350" y="1270000"/>
          <p14:tracePt t="30682" x="1651000" y="1270000"/>
          <p14:tracePt t="30696" x="1644650" y="1270000"/>
          <p14:tracePt t="30704" x="1638300" y="1270000"/>
          <p14:tracePt t="30713" x="1631950" y="1270000"/>
          <p14:tracePt t="30731" x="1612900" y="1276350"/>
          <p14:tracePt t="30747" x="1606550" y="1276350"/>
          <p14:tracePt t="30764" x="1600200" y="1276350"/>
          <p14:tracePt t="30780" x="1574800" y="1276350"/>
          <p14:tracePt t="30797" x="1549400" y="1276350"/>
          <p14:tracePt t="30814" x="1511300" y="1276350"/>
          <p14:tracePt t="30831" x="1454150" y="1282700"/>
          <p14:tracePt t="30847" x="1416050" y="1282700"/>
          <p14:tracePt t="30864" x="1346200" y="1282700"/>
          <p14:tracePt t="30880" x="1314450" y="1282700"/>
          <p14:tracePt t="30898" x="1270000" y="1301750"/>
          <p14:tracePt t="30914" x="1238250" y="1314450"/>
          <p14:tracePt t="30931" x="1219200" y="1327150"/>
          <p14:tracePt t="30947" x="1187450" y="1352550"/>
          <p14:tracePt t="30964" x="1162050" y="1365250"/>
          <p14:tracePt t="30981" x="1149350" y="1384300"/>
          <p14:tracePt t="30997" x="1130300" y="1397000"/>
          <p14:tracePt t="31031" x="1130300" y="1403350"/>
          <p14:tracePt t="31047" x="1123950" y="1416050"/>
          <p14:tracePt t="31064" x="1123950" y="1422400"/>
          <p14:tracePt t="31080" x="1117600" y="1428750"/>
          <p14:tracePt t="31329" x="1117600" y="1441450"/>
          <p14:tracePt t="31344" x="1117600" y="1447800"/>
          <p14:tracePt t="31350" x="1123950" y="1447800"/>
          <p14:tracePt t="31379" x="1123950" y="1454150"/>
          <p14:tracePt t="31393" x="1130300" y="1460500"/>
          <p14:tracePt t="31413" x="1136650" y="1460500"/>
          <p14:tracePt t="31420" x="1143000" y="1460500"/>
          <p14:tracePt t="31601" x="1155700" y="1460500"/>
          <p14:tracePt t="31608" x="1162050" y="1460500"/>
          <p14:tracePt t="31615" x="1162050" y="1447800"/>
          <p14:tracePt t="31630" x="1168400" y="1447800"/>
          <p14:tracePt t="31647" x="1187450" y="1428750"/>
          <p14:tracePt t="31664" x="1219200" y="1409700"/>
          <p14:tracePt t="31681" x="1238250" y="1390650"/>
          <p14:tracePt t="31697" x="1250950" y="1384300"/>
          <p14:tracePt t="31714" x="1270000" y="1371600"/>
          <p14:tracePt t="31730" x="1276350" y="1365250"/>
          <p14:tracePt t="31747" x="1282700" y="1365250"/>
          <p14:tracePt t="34253" x="1282700" y="1358900"/>
          <p14:tracePt t="36989" x="1282700" y="1365250"/>
          <p14:tracePt t="37274" x="1276350" y="1365250"/>
          <p14:tracePt t="37287" x="1270000" y="1365250"/>
          <p14:tracePt t="37295" x="1270000" y="1371600"/>
          <p14:tracePt t="37308" x="1263650" y="1371600"/>
          <p14:tracePt t="37364" x="1263650" y="1377950"/>
          <p14:tracePt t="37483" x="1270000" y="1371600"/>
          <p14:tracePt t="37497" x="1282700" y="1358900"/>
          <p14:tracePt t="37503" x="1295400" y="1352550"/>
          <p14:tracePt t="37531" x="1416050" y="1295400"/>
          <p14:tracePt t="37548" x="1485900" y="1263650"/>
          <p14:tracePt t="37564" x="1581150" y="1231900"/>
          <p14:tracePt t="37581" x="1695450" y="1225550"/>
          <p14:tracePt t="37598" x="1765300" y="1225550"/>
          <p14:tracePt t="37600" x="1790700" y="1225550"/>
          <p14:tracePt t="37614" x="1828800" y="1238250"/>
          <p14:tracePt t="37631" x="1860550" y="1244600"/>
          <p14:tracePt t="37648" x="1873250" y="1250950"/>
          <p14:tracePt t="37664" x="1885950" y="1257300"/>
          <p14:tracePt t="37713" x="1885950" y="1263650"/>
          <p14:tracePt t="37753" x="1885950" y="1270000"/>
          <p14:tracePt t="37795" x="1885950" y="1276350"/>
          <p14:tracePt t="37803" x="1866900" y="1276350"/>
          <p14:tracePt t="37814" x="1860550" y="1282700"/>
          <p14:tracePt t="37831" x="1790700" y="1289050"/>
          <p14:tracePt t="37848" x="1733550" y="1301750"/>
          <p14:tracePt t="37864" x="1676400" y="1301750"/>
          <p14:tracePt t="37881" x="1562100" y="1320800"/>
          <p14:tracePt t="37898" x="1498600" y="1327150"/>
          <p14:tracePt t="37914" x="1403350" y="1339850"/>
          <p14:tracePt t="37931" x="1358900" y="1346200"/>
          <p14:tracePt t="37947" x="1314450" y="1352550"/>
          <p14:tracePt t="37964" x="1270000" y="1365250"/>
          <p14:tracePt t="37981" x="1257300" y="1371600"/>
          <p14:tracePt t="37997" x="1244600" y="1371600"/>
          <p14:tracePt t="38060" x="1238250" y="1384300"/>
          <p14:tracePt t="38067" x="1231900" y="1390650"/>
          <p14:tracePt t="38074" x="1225550" y="1390650"/>
          <p14:tracePt t="38081" x="1225550" y="1397000"/>
          <p14:tracePt t="38098" x="1212850" y="1409700"/>
          <p14:tracePt t="38114" x="1206500" y="1428750"/>
          <p14:tracePt t="38131" x="1200150" y="1441450"/>
          <p14:tracePt t="38148" x="1193800" y="1447800"/>
          <p14:tracePt t="38283" x="1193800" y="1454150"/>
          <p14:tracePt t="38290" x="1200150" y="1460500"/>
          <p14:tracePt t="38297" x="1206500" y="1460500"/>
          <p14:tracePt t="38314" x="1219200" y="1460500"/>
          <p14:tracePt t="38331" x="1263650" y="1454150"/>
          <p14:tracePt t="38348" x="1301750" y="1447800"/>
          <p14:tracePt t="38364" x="1365250" y="1428750"/>
          <p14:tracePt t="38381" x="1460500" y="1384300"/>
          <p14:tracePt t="38398" x="1524000" y="1371600"/>
          <p14:tracePt t="38414" x="1587500" y="1365250"/>
          <p14:tracePt t="38431" x="1670050" y="1358900"/>
          <p14:tracePt t="38448" x="1701800" y="1358900"/>
          <p14:tracePt t="38464" x="1752600" y="1365250"/>
          <p14:tracePt t="38481" x="1771650" y="1371600"/>
          <p14:tracePt t="38498" x="1790700" y="1397000"/>
          <p14:tracePt t="38514" x="1797050" y="1403350"/>
          <p14:tracePt t="38531" x="1797050" y="1409700"/>
          <p14:tracePt t="38547" x="1803400" y="1422400"/>
          <p14:tracePt t="38617" x="1803400" y="1435100"/>
          <p14:tracePt t="38631" x="1790700" y="1447800"/>
          <p14:tracePt t="38638" x="1771650" y="1454150"/>
          <p14:tracePt t="38648" x="1758950" y="1460500"/>
          <p14:tracePt t="38664" x="1727200" y="1485900"/>
          <p14:tracePt t="38681" x="1670050" y="1511300"/>
          <p14:tracePt t="38698" x="1638300" y="1517650"/>
          <p14:tracePt t="38714" x="1574800" y="1530350"/>
          <p14:tracePt t="38731" x="1530350" y="1530350"/>
          <p14:tracePt t="38748" x="1492250" y="1536700"/>
          <p14:tracePt t="38764" x="1441450" y="1543050"/>
          <p14:tracePt t="38781" x="1409700" y="1549400"/>
          <p14:tracePt t="38797" x="1390650" y="1549400"/>
          <p14:tracePt t="38814" x="1384300" y="1549400"/>
          <p14:tracePt t="39201" x="1371600" y="1549400"/>
          <p14:tracePt t="39208" x="1365250" y="1549400"/>
          <p14:tracePt t="39216" x="1358900" y="1536700"/>
          <p14:tracePt t="39231" x="1352550" y="1536700"/>
          <p14:tracePt t="39248" x="1346200" y="1530350"/>
          <p14:tracePt t="39292" x="1346200" y="1524000"/>
          <p14:tracePt t="39315" x="1352550" y="1517650"/>
          <p14:tracePt t="39347" x="1403350" y="1498600"/>
          <p14:tracePt t="39364" x="1441450" y="1498600"/>
          <p14:tracePt t="39381" x="1492250" y="1511300"/>
          <p14:tracePt t="39398" x="1524000" y="1530350"/>
          <p14:tracePt t="39414" x="1555750" y="1543050"/>
          <p14:tracePt t="39431" x="1587500" y="1574800"/>
          <p14:tracePt t="39448" x="1606550" y="1581150"/>
          <p14:tracePt t="39464" x="1612900" y="1600200"/>
          <p14:tracePt t="39500" x="1619250" y="1606550"/>
          <p14:tracePt t="39591" x="1619250" y="1612900"/>
          <p14:tracePt t="40545" x="1612900" y="1619250"/>
          <p14:tracePt t="40558" x="1600200" y="1619250"/>
          <p14:tracePt t="40565" x="1581150" y="1619250"/>
          <p14:tracePt t="40572" x="1568450" y="1625600"/>
          <p14:tracePt t="40598" x="1517650" y="1638300"/>
          <p14:tracePt t="40631" x="1466850" y="1651000"/>
          <p14:tracePt t="40649" x="1460500" y="1651000"/>
          <p14:tracePt t="40664" x="1447800" y="1651000"/>
          <p14:tracePt t="40681" x="1441450" y="1651000"/>
          <p14:tracePt t="40698" x="1403350" y="1644650"/>
          <p14:tracePt t="40715" x="1371600" y="1625600"/>
          <p14:tracePt t="40731" x="1352550" y="1619250"/>
          <p14:tracePt t="40748" x="1346200" y="1612900"/>
          <p14:tracePt t="40788" x="1346200" y="1606550"/>
          <p14:tracePt t="40879" x="1346200" y="1600200"/>
          <p14:tracePt t="40926" x="1346200" y="1593850"/>
          <p14:tracePt t="40954" x="1346200" y="1587500"/>
          <p14:tracePt t="41052" x="1346200" y="1581150"/>
          <p14:tracePt t="41066" x="1339850" y="1568450"/>
          <p14:tracePt t="41074" x="1333500" y="1562100"/>
          <p14:tracePt t="41081" x="1320800" y="1549400"/>
          <p14:tracePt t="41098" x="1301750" y="1524000"/>
          <p14:tracePt t="41101" x="1276350" y="1498600"/>
          <p14:tracePt t="41114" x="1263650" y="1479550"/>
          <p14:tracePt t="41131" x="1212850" y="1416050"/>
          <p14:tracePt t="41148" x="1174750" y="1371600"/>
          <p14:tracePt t="41164" x="1136650" y="1295400"/>
          <p14:tracePt t="41181" x="1136650" y="1244600"/>
          <p14:tracePt t="41198" x="1136650" y="1181100"/>
          <p14:tracePt t="41215" x="1162050" y="1130300"/>
          <p14:tracePt t="41231" x="1212850" y="1073150"/>
          <p14:tracePt t="41248" x="1320800" y="984250"/>
          <p14:tracePt t="41265" x="1384300" y="933450"/>
          <p14:tracePt t="41281" x="1524000" y="863600"/>
          <p14:tracePt t="41298" x="1625600" y="831850"/>
          <p14:tracePt t="41315" x="1746250" y="806450"/>
          <p14:tracePt t="41331" x="1917700" y="800100"/>
          <p14:tracePt t="41348" x="2025650" y="800100"/>
          <p14:tracePt t="41364" x="2139950" y="825500"/>
          <p14:tracePt t="41381" x="2298700" y="889000"/>
          <p14:tracePt t="41398" x="2387600" y="933450"/>
          <p14:tracePt t="41414" x="2495550" y="1016000"/>
          <p14:tracePt t="41431" x="2540000" y="1054100"/>
          <p14:tracePt t="41447" x="2597150" y="1098550"/>
          <p14:tracePt t="41464" x="2647950" y="1130300"/>
          <p14:tracePt t="41481" x="2692400" y="1162050"/>
          <p14:tracePt t="41498" x="2755900" y="1200150"/>
          <p14:tracePt t="41515" x="2787650" y="1231900"/>
          <p14:tracePt t="41531" x="2825750" y="1257300"/>
          <p14:tracePt t="41548" x="2863850" y="1301750"/>
          <p14:tracePt t="41565" x="2876550" y="1327150"/>
          <p14:tracePt t="41581" x="2889250" y="1358900"/>
          <p14:tracePt t="41598" x="2889250" y="1371600"/>
          <p14:tracePt t="41601" x="2889250" y="1384300"/>
          <p14:tracePt t="41614" x="2889250" y="1390650"/>
          <p14:tracePt t="41631" x="2876550" y="1428750"/>
          <p14:tracePt t="41648" x="2851150" y="1447800"/>
          <p14:tracePt t="41664" x="2762250" y="1479550"/>
          <p14:tracePt t="41681" x="2679700" y="1498600"/>
          <p14:tracePt t="41698" x="2584450" y="1524000"/>
          <p14:tracePt t="41714" x="2438400" y="1530350"/>
          <p14:tracePt t="41731" x="2324100" y="1543050"/>
          <p14:tracePt t="41748" x="2203450" y="1549400"/>
          <p14:tracePt t="41765" x="2051050" y="1549400"/>
          <p14:tracePt t="41781" x="1968500" y="1549400"/>
          <p14:tracePt t="41798" x="1854200" y="1549400"/>
          <p14:tracePt t="41815" x="1797050" y="1562100"/>
          <p14:tracePt t="41831" x="1727200" y="1568450"/>
          <p14:tracePt t="41848" x="1682750" y="1581150"/>
          <p14:tracePt t="41865" x="1651000" y="1587500"/>
          <p14:tracePt t="41881" x="1612900" y="1587500"/>
          <p14:tracePt t="41898" x="1606550" y="1593850"/>
          <p14:tracePt t="41914" x="1593850" y="1600200"/>
          <p14:tracePt t="41948" x="1581150" y="1612900"/>
          <p14:tracePt t="41964" x="1568450" y="1638300"/>
          <p14:tracePt t="41981" x="1543050" y="1682750"/>
          <p14:tracePt t="41998" x="1524000" y="1727200"/>
          <p14:tracePt t="42014" x="1504950" y="1784350"/>
          <p14:tracePt t="42031" x="1504950" y="1803400"/>
          <p14:tracePt t="42048" x="1492250" y="1828800"/>
          <p14:tracePt t="42065" x="1492250" y="1841500"/>
          <p14:tracePt t="42081" x="1492250" y="1847850"/>
          <p14:tracePt t="42207" x="1492250" y="1835150"/>
          <p14:tracePt t="42215" x="1485900" y="1828800"/>
          <p14:tracePt t="42222" x="1485900" y="1809750"/>
          <p14:tracePt t="42231" x="1485900" y="1803400"/>
          <p14:tracePt t="42248" x="1485900" y="1758950"/>
          <p14:tracePt t="42264" x="1479550" y="1714500"/>
          <p14:tracePt t="42281" x="1479550" y="1701800"/>
          <p14:tracePt t="42298" x="1479550" y="1695450"/>
          <p14:tracePt t="42314" x="1479550" y="1689100"/>
          <p14:tracePt t="42331" x="1479550" y="1670050"/>
          <p14:tracePt t="42348" x="1479550" y="1625600"/>
          <p14:tracePt t="42365" x="1492250" y="1593850"/>
          <p14:tracePt t="42381" x="1498600" y="1568450"/>
          <p14:tracePt t="42398" x="1504950" y="1536700"/>
          <p14:tracePt t="42415" x="1511300" y="1530350"/>
          <p14:tracePt t="42431" x="1511300" y="1524000"/>
          <p14:tracePt t="42448" x="1511300" y="1511300"/>
          <p14:tracePt t="42465" x="1530350" y="1479550"/>
          <p14:tracePt t="42481" x="1549400" y="1447800"/>
          <p14:tracePt t="42498" x="1574800" y="1409700"/>
          <p14:tracePt t="42514" x="1625600" y="1371600"/>
          <p14:tracePt t="42531" x="1644650" y="1339850"/>
          <p14:tracePt t="42548" x="1701800" y="1314450"/>
          <p14:tracePt t="42565" x="1739900" y="1308100"/>
          <p14:tracePt t="42581" x="1784350" y="1301750"/>
          <p14:tracePt t="42598" x="1879600" y="1295400"/>
          <p14:tracePt t="42615" x="1943100" y="1295400"/>
          <p14:tracePt t="42631" x="2032000" y="1308100"/>
          <p14:tracePt t="42648" x="2139950" y="1339850"/>
          <p14:tracePt t="42665" x="2222500" y="1365250"/>
          <p14:tracePt t="42681" x="2311400" y="1403350"/>
          <p14:tracePt t="42698" x="2362200" y="1428750"/>
          <p14:tracePt t="42714" x="2406650" y="1460500"/>
          <p14:tracePt t="42731" x="2438400" y="1498600"/>
          <p14:tracePt t="42748" x="2463800" y="1517650"/>
          <p14:tracePt t="42764" x="2495550" y="1543050"/>
          <p14:tracePt t="42781" x="2501900" y="1549400"/>
          <p14:tracePt t="42798" x="2514600" y="1555750"/>
          <p14:tracePt t="42815" x="2520950" y="1562100"/>
          <p14:tracePt t="42925" x="2527300" y="1568450"/>
          <p14:tracePt t="43071" x="2520950" y="1568450"/>
          <p14:tracePt t="43085" x="2514600" y="1574800"/>
          <p14:tracePt t="43099" x="2508250" y="1574800"/>
          <p14:tracePt t="43210" x="2501900" y="1581150"/>
          <p14:tracePt t="43217" x="2495550" y="1581150"/>
          <p14:tracePt t="43238" x="2489200" y="1581150"/>
          <p14:tracePt t="43251" x="2482850" y="1581150"/>
          <p14:tracePt t="43265" x="2476500" y="1581150"/>
          <p14:tracePt t="43488" x="2476500" y="1587500"/>
          <p14:tracePt t="43558" x="2470150" y="1593850"/>
          <p14:tracePt t="43572" x="2463800" y="1593850"/>
          <p14:tracePt t="43579" x="2457450" y="1593850"/>
          <p14:tracePt t="43593" x="2451100" y="1593850"/>
          <p14:tracePt t="43606" x="2444750" y="1593850"/>
          <p14:tracePt t="43656" x="2438400" y="1600200"/>
          <p14:tracePt t="43690" x="2432050" y="1600200"/>
          <p14:tracePt t="43697" x="2425700" y="1606550"/>
          <p14:tracePt t="43704" x="2419350" y="1606550"/>
          <p14:tracePt t="43715" x="2406650" y="1606550"/>
          <p14:tracePt t="43731" x="2374900" y="1619250"/>
          <p14:tracePt t="43748" x="2286000" y="1644650"/>
          <p14:tracePt t="43765" x="2222500" y="1657350"/>
          <p14:tracePt t="43781" x="2101850" y="1682750"/>
          <p14:tracePt t="43798" x="2038350" y="1701800"/>
          <p14:tracePt t="43815" x="1905000" y="1720850"/>
          <p14:tracePt t="43831" x="1822450" y="1733550"/>
          <p14:tracePt t="43848" x="1746250" y="1746250"/>
          <p14:tracePt t="43864" x="1644650" y="1752600"/>
          <p14:tracePt t="43881" x="1600200" y="1752600"/>
          <p14:tracePt t="43898" x="1536700" y="1746250"/>
          <p14:tracePt t="43915" x="1504950" y="1727200"/>
          <p14:tracePt t="43931" x="1466850" y="1714500"/>
          <p14:tracePt t="43948" x="1428750" y="1695450"/>
          <p14:tracePt t="43964" x="1416050" y="1676400"/>
          <p14:tracePt t="43981" x="1403350" y="1670050"/>
          <p14:tracePt t="43998" x="1397000" y="1657350"/>
          <p14:tracePt t="44065" x="1397000" y="1651000"/>
          <p14:tracePt t="44079" x="1403350" y="1644650"/>
          <p14:tracePt t="44086" x="1409700" y="1638300"/>
          <p14:tracePt t="44098" x="1409700" y="1631950"/>
          <p14:tracePt t="44114" x="1422400" y="1606550"/>
          <p14:tracePt t="44131" x="1441450" y="1587500"/>
          <p14:tracePt t="44148" x="1460500" y="1581150"/>
          <p14:tracePt t="44165" x="1479550" y="1555750"/>
          <p14:tracePt t="44181" x="1504950" y="1549400"/>
          <p14:tracePt t="44198" x="1517650" y="1549400"/>
          <p14:tracePt t="44215" x="1524000" y="1549400"/>
          <p14:tracePt t="44231" x="1530350" y="1549400"/>
          <p14:tracePt t="44248" x="1536700" y="1549400"/>
          <p14:tracePt t="44264" x="1536700" y="1543050"/>
          <p14:tracePt t="44847" x="1587500" y="1536700"/>
          <p14:tracePt t="44853" x="1676400" y="1524000"/>
          <p14:tracePt t="44865" x="1771650" y="1504950"/>
          <p14:tracePt t="44881" x="2165350" y="1466850"/>
          <p14:tracePt t="44898" x="2565400" y="1485900"/>
          <p14:tracePt t="44915" x="3067050" y="1581150"/>
          <p14:tracePt t="44931" x="3721100" y="1771650"/>
          <p14:tracePt t="44948" x="4152900" y="1981200"/>
          <p14:tracePt t="44982" x="4908550" y="2419350"/>
          <p14:tracePt t="45015" x="5175250" y="2578100"/>
          <p14:tracePt t="45048" x="5207000" y="2590800"/>
          <p14:tracePt t="45454" x="5175250" y="2597150"/>
          <p14:tracePt t="45462" x="5137150" y="2641600"/>
          <p14:tracePt t="45469" x="5099050" y="2667000"/>
          <p14:tracePt t="45481" x="5054600" y="2692400"/>
          <p14:tracePt t="45498" x="4940300" y="2762250"/>
          <p14:tracePt t="45515" x="4864100" y="2774950"/>
          <p14:tracePt t="45531" x="4775200" y="2781300"/>
          <p14:tracePt t="45548" x="4648200" y="2781300"/>
          <p14:tracePt t="45581" x="4508500" y="2768600"/>
          <p14:tracePt t="45615" x="4464050" y="2755900"/>
          <p14:tracePt t="45648" x="4457700" y="2749550"/>
          <p14:tracePt t="45706" x="4457700" y="2755900"/>
          <p14:tracePt t="45713" x="4457700" y="2762250"/>
          <p14:tracePt t="45720" x="4464050" y="2762250"/>
          <p14:tracePt t="45731" x="4470400" y="2774950"/>
          <p14:tracePt t="45748" x="4521200" y="2825750"/>
          <p14:tracePt t="45765" x="4559300" y="2870200"/>
          <p14:tracePt t="45781" x="4641850" y="2940050"/>
          <p14:tracePt t="45798" x="4686300" y="2984500"/>
          <p14:tracePt t="45815" x="4737100" y="3028950"/>
          <p14:tracePt t="45831" x="4794250" y="3067050"/>
          <p14:tracePt t="45848" x="4819650" y="3092450"/>
          <p14:tracePt t="45865" x="4851400" y="3111500"/>
          <p14:tracePt t="45881" x="4864100" y="3111500"/>
          <p14:tracePt t="45898" x="4864100" y="3117850"/>
          <p14:tracePt t="46004" x="4870450" y="3117850"/>
          <p14:tracePt t="46541" x="4870450" y="3105150"/>
          <p14:tracePt t="46548" x="4864100" y="3098800"/>
          <p14:tracePt t="46555" x="4857750" y="3098800"/>
          <p14:tracePt t="46565" x="4857750" y="3086100"/>
          <p14:tracePt t="46581" x="4851400" y="3086100"/>
          <p14:tracePt t="46598" x="4845050" y="3067050"/>
          <p14:tracePt t="46615" x="4838700" y="3067050"/>
          <p14:tracePt t="46648" x="4845050" y="2990850"/>
          <p14:tracePt t="46682" x="4851400" y="2971800"/>
          <p14:tracePt t="47071" x="4819650" y="2952750"/>
          <p14:tracePt t="47078" x="4762500" y="2921000"/>
          <p14:tracePt t="47085" x="4699000" y="2889250"/>
          <p14:tracePt t="47098" x="4641850" y="2857500"/>
          <p14:tracePt t="47115" x="4425950" y="2768600"/>
          <p14:tracePt t="47131" x="4292600" y="2717800"/>
          <p14:tracePt t="47148" x="4127500" y="2667000"/>
          <p14:tracePt t="47165" x="4025900" y="2622550"/>
          <p14:tracePt t="47198" x="3816350" y="2552700"/>
          <p14:tracePt t="47231" x="3683000" y="2476500"/>
          <p14:tracePt t="47265" x="3575050" y="2419350"/>
          <p14:tracePt t="47281" x="3505200" y="2374900"/>
          <p14:tracePt t="47298" x="3454400" y="2349500"/>
          <p14:tracePt t="47314" x="3390900" y="2305050"/>
          <p14:tracePt t="47331" x="3346450" y="2279650"/>
          <p14:tracePt t="47349" x="3302000" y="2247900"/>
          <p14:tracePt t="47365" x="3282950" y="2241550"/>
          <p14:tracePt t="47382" x="3263900" y="2228850"/>
          <p14:tracePt t="47398" x="3257550" y="2222500"/>
          <p14:tracePt t="47414" x="3251200" y="2216150"/>
          <p14:tracePt t="47431" x="3251200" y="2209800"/>
          <p14:tracePt t="47448" x="3244850" y="2203450"/>
          <p14:tracePt t="47465" x="3244850" y="2197100"/>
          <p14:tracePt t="47805" x="3206750" y="2171700"/>
          <p14:tracePt t="47812" x="3149600" y="2139950"/>
          <p14:tracePt t="47819" x="3098800" y="2108200"/>
          <p14:tracePt t="47831" x="3035300" y="2076450"/>
          <p14:tracePt t="47848" x="2882900" y="2006600"/>
          <p14:tracePt t="47865" x="2781300" y="1949450"/>
          <p14:tracePt t="47881" x="2660650" y="1885950"/>
          <p14:tracePt t="47898" x="2584450" y="1860550"/>
          <p14:tracePt t="47932" x="2425700" y="1790700"/>
          <p14:tracePt t="47965" x="2355850" y="1752600"/>
          <p14:tracePt t="47998" x="2305050" y="1733550"/>
          <p14:tracePt t="48015" x="2279650" y="1720850"/>
          <p14:tracePt t="48032" x="2260600" y="1708150"/>
          <p14:tracePt t="48048" x="2247900" y="1708150"/>
          <p14:tracePt t="48065" x="2228850" y="1701800"/>
          <p14:tracePt t="48081" x="2222500" y="1701800"/>
          <p14:tracePt t="48098" x="2222500" y="1695450"/>
          <p14:tracePt t="48132" x="2216150" y="1695450"/>
          <p14:tracePt t="48166" x="2209800" y="1695450"/>
          <p14:tracePt t="48174" x="2203450" y="1695450"/>
          <p14:tracePt t="48187" x="2197100" y="1689100"/>
          <p14:tracePt t="48198" x="2190750" y="1689100"/>
          <p14:tracePt t="48222" x="2184400" y="1689100"/>
          <p14:tracePt t="48264" x="2178050" y="1689100"/>
          <p14:tracePt t="48340" x="2171700" y="1689100"/>
          <p14:tracePt t="48361" x="2171700" y="1682750"/>
          <p14:tracePt t="48375" x="2165350" y="1682750"/>
          <p14:tracePt t="48383" x="2152650" y="1676400"/>
          <p14:tracePt t="48389" x="2152650" y="1670050"/>
          <p14:tracePt t="48398" x="2139950" y="1670050"/>
          <p14:tracePt t="48415" x="2133600" y="1663700"/>
          <p14:tracePt t="48431" x="2114550" y="1651000"/>
          <p14:tracePt t="48448" x="2095500" y="1638300"/>
          <p14:tracePt t="48465" x="2089150" y="1631950"/>
          <p14:tracePt t="48481" x="2076450" y="1619250"/>
          <p14:tracePt t="48498" x="2063750" y="1612900"/>
          <p14:tracePt t="48514" x="2057400" y="1606550"/>
          <p14:tracePt t="48532" x="2051050" y="1593850"/>
          <p14:tracePt t="48548" x="2044700" y="1587500"/>
          <p14:tracePt t="48565" x="2038350" y="1587500"/>
          <p14:tracePt t="48582" x="2038350" y="1581150"/>
          <p14:tracePt t="48598" x="2038350" y="1574800"/>
          <p14:tracePt t="49037" x="2038350" y="1568450"/>
          <p14:tracePt t="49071" x="2038350" y="1562100"/>
          <p14:tracePt t="49141" x="2038350" y="1555750"/>
          <p14:tracePt t="49267" x="2038350" y="1549400"/>
          <p14:tracePt t="49287" x="2038350" y="1543050"/>
          <p14:tracePt t="49308" x="2038350" y="1536700"/>
          <p14:tracePt t="49329" x="2038350" y="1524000"/>
          <p14:tracePt t="49342" x="2038350" y="1517650"/>
          <p14:tracePt t="49350" x="2038350" y="1511300"/>
          <p14:tracePt t="49365" x="2038350" y="1504950"/>
          <p14:tracePt t="49381" x="2032000" y="1492250"/>
          <p14:tracePt t="49398" x="2025650" y="1473200"/>
          <p14:tracePt t="49415" x="2025650" y="1454150"/>
          <p14:tracePt t="49432" x="2019300" y="1447800"/>
          <p14:tracePt t="49448" x="2019300" y="1435100"/>
          <p14:tracePt t="49465" x="2019300" y="1416050"/>
          <p14:tracePt t="49482" x="2019300" y="1409700"/>
          <p14:tracePt t="49498" x="2012950" y="1403350"/>
          <p14:tracePt t="49531" x="2012950" y="1397000"/>
          <p14:tracePt t="49548" x="2019300" y="1384300"/>
          <p14:tracePt t="49565" x="2032000" y="1365250"/>
          <p14:tracePt t="49582" x="2051050" y="1352550"/>
          <p14:tracePt t="49598" x="2057400" y="1339850"/>
          <p14:tracePt t="49615" x="2070100" y="1333500"/>
          <p14:tracePt t="49632" x="2082800" y="1320800"/>
          <p14:tracePt t="49648" x="2101850" y="1308100"/>
          <p14:tracePt t="49665" x="2133600" y="1289050"/>
          <p14:tracePt t="49682" x="2165350" y="1270000"/>
          <p14:tracePt t="49698" x="2209800" y="1257300"/>
          <p14:tracePt t="49715" x="2241550" y="1238250"/>
          <p14:tracePt t="49731" x="2273300" y="1231900"/>
          <p14:tracePt t="49748" x="2317750" y="1219200"/>
          <p14:tracePt t="49765" x="2343150" y="1219200"/>
          <p14:tracePt t="49781" x="2368550" y="1219200"/>
          <p14:tracePt t="49798" x="2419350" y="1219200"/>
          <p14:tracePt t="49815" x="2463800" y="1219200"/>
          <p14:tracePt t="49832" x="2514600" y="1225550"/>
          <p14:tracePt t="49848" x="2540000" y="1231900"/>
          <p14:tracePt t="49865" x="2559050" y="1238250"/>
          <p14:tracePt t="49882" x="2565400" y="1238250"/>
          <p14:tracePt t="50032" x="2565400" y="1244600"/>
          <p14:tracePt t="50095" x="2565400" y="1250950"/>
          <p14:tracePt t="50679" x="2578100" y="1250950"/>
          <p14:tracePt t="50686" x="2584450" y="1250950"/>
          <p14:tracePt t="50693" x="2597150" y="1244600"/>
          <p14:tracePt t="50701" x="2616200" y="1244600"/>
          <p14:tracePt t="50715" x="2635250" y="1238250"/>
          <p14:tracePt t="50748" x="2717800" y="1225550"/>
          <p14:tracePt t="50782" x="2800350" y="1212850"/>
          <p14:tracePt t="50815" x="2908300" y="1193800"/>
          <p14:tracePt t="50832" x="2959100" y="1181100"/>
          <p14:tracePt t="50848" x="2997200" y="1181100"/>
          <p14:tracePt t="50865" x="3028950" y="1174750"/>
          <p14:tracePt t="50881" x="3105150" y="1162050"/>
          <p14:tracePt t="50898" x="3149600" y="1162050"/>
          <p14:tracePt t="50915" x="3206750" y="1155700"/>
          <p14:tracePt t="50932" x="3289300" y="1155700"/>
          <p14:tracePt t="50948" x="3346450" y="1155700"/>
          <p14:tracePt t="50965" x="3409950" y="1143000"/>
          <p14:tracePt t="50982" x="3460750" y="1143000"/>
          <p14:tracePt t="50998" x="3498850" y="1143000"/>
          <p14:tracePt t="51015" x="3543300" y="1143000"/>
          <p14:tracePt t="51031" x="3568700" y="1149350"/>
          <p14:tracePt t="51048" x="3619500" y="1155700"/>
          <p14:tracePt t="51065" x="3689350" y="1155700"/>
          <p14:tracePt t="51082" x="3746500" y="1155700"/>
          <p14:tracePt t="51098" x="3829050" y="1155700"/>
          <p14:tracePt t="51115" x="3867150" y="1143000"/>
          <p14:tracePt t="51117" x="3886200" y="1136650"/>
          <p14:tracePt t="51131" x="3898900" y="1130300"/>
          <p14:tracePt t="51148" x="3937000" y="1130300"/>
          <p14:tracePt t="51165" x="3943350" y="1130300"/>
          <p14:tracePt t="51182" x="3949700" y="1130300"/>
          <p14:tracePt t="51198" x="3956050" y="1130300"/>
          <p14:tracePt t="51215" x="3968750" y="1130300"/>
          <p14:tracePt t="51232" x="3987800" y="1130300"/>
          <p14:tracePt t="51248" x="4019550" y="1130300"/>
          <p14:tracePt t="51265" x="4083050" y="1130300"/>
          <p14:tracePt t="51282" x="4114800" y="1130300"/>
          <p14:tracePt t="51298" x="4140200" y="1130300"/>
          <p14:tracePt t="51315" x="4159250" y="1130300"/>
          <p14:tracePt t="51332" x="4171950" y="1130300"/>
          <p14:tracePt t="51348" x="4216400" y="1130300"/>
          <p14:tracePt t="51365" x="4248150" y="1130300"/>
          <p14:tracePt t="51382" x="4286250" y="1130300"/>
          <p14:tracePt t="51398" x="4305300" y="1130300"/>
          <p14:tracePt t="51415" x="4311650" y="1136650"/>
          <p14:tracePt t="51432" x="4318000" y="1136650"/>
          <p14:tracePt t="51493" x="4324350" y="1136650"/>
          <p14:tracePt t="51584" x="4324350" y="1143000"/>
          <p14:tracePt t="52260" x="4330700" y="1143000"/>
          <p14:tracePt t="52274" x="4337050" y="1143000"/>
          <p14:tracePt t="52281" x="4343400" y="1143000"/>
          <p14:tracePt t="52287" x="4356100" y="1143000"/>
          <p14:tracePt t="52299" x="4362450" y="1143000"/>
          <p14:tracePt t="52315" x="4387850" y="1143000"/>
          <p14:tracePt t="52332" x="4400550" y="1143000"/>
          <p14:tracePt t="52349" x="4419600" y="1143000"/>
          <p14:tracePt t="52381" x="4527550" y="1136650"/>
          <p14:tracePt t="52415" x="4660900" y="1136650"/>
          <p14:tracePt t="52448" x="4711700" y="1136650"/>
          <p14:tracePt t="52483" x="4718050" y="1136650"/>
          <p14:tracePt t="52498" x="4730750" y="1136650"/>
          <p14:tracePt t="52515" x="4743450" y="1130300"/>
          <p14:tracePt t="52531" x="4756150" y="1130300"/>
          <p14:tracePt t="52548" x="4762500" y="1130300"/>
          <p14:tracePt t="52816" x="4762500" y="1136650"/>
          <p14:tracePt t="53214" x="4768850" y="1136650"/>
          <p14:tracePt t="53221" x="4781550" y="1143000"/>
          <p14:tracePt t="53232" x="4787900" y="1143000"/>
          <p14:tracePt t="53248" x="4806950" y="1149350"/>
          <p14:tracePt t="53265" x="4819650" y="1149350"/>
          <p14:tracePt t="53282" x="4826000" y="1149350"/>
          <p14:tracePt t="53299" x="4826000" y="1155700"/>
          <p14:tracePt t="53771" x="4819650" y="1155700"/>
          <p14:tracePt t="53874" x="4813300" y="1155700"/>
          <p14:tracePt t="55391" x="4819650" y="1162050"/>
          <p14:tracePt t="55398" x="4838700" y="1168400"/>
          <p14:tracePt t="55405" x="4857750" y="1174750"/>
          <p14:tracePt t="55415" x="4864100" y="1181100"/>
          <p14:tracePt t="55432" x="4876800" y="1187450"/>
          <p14:tracePt t="55449" x="4889500" y="1187450"/>
          <p14:tracePt t="55941" x="4895850" y="1187450"/>
          <p14:tracePt t="55948" x="4895850" y="1193800"/>
          <p14:tracePt t="55955" x="4902200" y="1200150"/>
          <p14:tracePt t="55965" x="4908550" y="1200150"/>
          <p14:tracePt t="55982" x="4908550" y="1206500"/>
          <p14:tracePt t="55999" x="4927600" y="1219200"/>
          <p14:tracePt t="56015" x="4927600" y="1225550"/>
          <p14:tracePt t="56049" x="4933950" y="1231900"/>
          <p14:tracePt t="56082" x="4940300" y="1231900"/>
          <p14:tracePt t="56289" x="4927600" y="1231900"/>
          <p14:tracePt t="56296" x="4895850" y="1231900"/>
          <p14:tracePt t="56303" x="4870450" y="1225550"/>
          <p14:tracePt t="56315" x="4826000" y="1219200"/>
          <p14:tracePt t="56332" x="4711700" y="1187450"/>
          <p14:tracePt t="56349" x="4641850" y="1162050"/>
          <p14:tracePt t="56365" x="4597400" y="1143000"/>
          <p14:tracePt t="56382" x="4565650" y="1136650"/>
          <p14:tracePt t="56399" x="4559300" y="1136650"/>
          <p14:tracePt t="56415" x="4552950" y="1136650"/>
          <p14:tracePt t="56432" x="4540250" y="1136650"/>
          <p14:tracePt t="56465" x="4521200" y="1136650"/>
          <p14:tracePt t="56482" x="4483100" y="1136650"/>
          <p14:tracePt t="56498" x="4438650" y="1136650"/>
          <p14:tracePt t="56515" x="4419600" y="1143000"/>
          <p14:tracePt t="56532" x="4406900" y="1143000"/>
          <p14:tracePt t="56575" x="4400550" y="1143000"/>
          <p14:tracePt t="69911" x="4406900" y="1143000"/>
          <p14:tracePt t="69925" x="4413250" y="1143000"/>
          <p14:tracePt t="69932" x="4425950" y="1143000"/>
          <p14:tracePt t="69953" x="4432300" y="1143000"/>
          <p14:tracePt t="69960" x="4438650" y="1136650"/>
          <p14:tracePt t="69974" x="4445000" y="1136650"/>
          <p14:tracePt t="69983" x="4445000" y="1130300"/>
          <p14:tracePt t="69999" x="4464050" y="1123950"/>
          <p14:tracePt t="70033" x="4559300" y="1073150"/>
          <p14:tracePt t="70066" x="4794250" y="952500"/>
          <p14:tracePt t="70099" x="5162550" y="844550"/>
          <p14:tracePt t="70116" x="5334000" y="825500"/>
          <p14:tracePt t="70132" x="5492750" y="825500"/>
          <p14:tracePt t="70149" x="5727700" y="838200"/>
          <p14:tracePt t="70166" x="5867400" y="869950"/>
          <p14:tracePt t="70168" x="5937250" y="889000"/>
          <p14:tracePt t="70182" x="6026150" y="920750"/>
          <p14:tracePt t="70199" x="6096000" y="946150"/>
          <p14:tracePt t="70216" x="6159500" y="965200"/>
          <p14:tracePt t="70232" x="6235700" y="984250"/>
          <p14:tracePt t="70249" x="6273800" y="996950"/>
          <p14:tracePt t="70266" x="6311900" y="1016000"/>
          <p14:tracePt t="70282" x="6324600" y="1016000"/>
          <p14:tracePt t="70343" x="6324600" y="1022350"/>
          <p14:tracePt t="70364" x="6318250" y="1022350"/>
          <p14:tracePt t="70371" x="6292850" y="1022350"/>
          <p14:tracePt t="70382" x="6248400" y="1035050"/>
          <p14:tracePt t="70399" x="6019800" y="1085850"/>
          <p14:tracePt t="70416" x="5740400" y="1136650"/>
          <p14:tracePt t="70433" x="5410200" y="1187450"/>
          <p14:tracePt t="70449" x="4838700" y="1308100"/>
          <p14:tracePt t="70466" x="4540250" y="1377950"/>
          <p14:tracePt t="70482" x="4267200" y="1466850"/>
          <p14:tracePt t="70499" x="4140200" y="1511300"/>
          <p14:tracePt t="70516" x="4089400" y="1524000"/>
          <p14:tracePt t="70532" x="4064000" y="1530350"/>
          <p14:tracePt t="70566" x="4083050" y="1536700"/>
          <p14:tracePt t="70582" x="4133850" y="1549400"/>
          <p14:tracePt t="70599" x="4311650" y="1593850"/>
          <p14:tracePt t="70616" x="4464050" y="1619250"/>
          <p14:tracePt t="70632" x="4667250" y="1644650"/>
          <p14:tracePt t="70649" x="4921250" y="1695450"/>
          <p14:tracePt t="70666" x="5054600" y="1727200"/>
          <p14:tracePt t="70683" x="5187950" y="1752600"/>
          <p14:tracePt t="70699" x="5226050" y="1752600"/>
          <p14:tracePt t="70716" x="5245100" y="1752600"/>
          <p14:tracePt t="70732" x="5251450" y="1752600"/>
          <p14:tracePt t="70767" x="5251450" y="1746250"/>
          <p14:tracePt t="70782" x="5226050" y="1733550"/>
          <p14:tracePt t="70799" x="5181600" y="1708150"/>
          <p14:tracePt t="70816" x="5073650" y="1631950"/>
          <p14:tracePt t="70832" x="4965700" y="1568450"/>
          <p14:tracePt t="70849" x="4838700" y="1511300"/>
          <p14:tracePt t="70866" x="4641850" y="1435100"/>
          <p14:tracePt t="70882" x="4527550" y="1397000"/>
          <p14:tracePt t="70899" x="4406900" y="1371600"/>
          <p14:tracePt t="70916" x="4343400" y="1358900"/>
          <p14:tracePt t="70932" x="4298950" y="1352550"/>
          <p14:tracePt t="70949" x="4254500" y="1352550"/>
          <p14:tracePt t="70966" x="4229100" y="1352550"/>
          <p14:tracePt t="70982" x="4210050" y="1352550"/>
          <p14:tracePt t="70999" x="4203700" y="1352550"/>
          <p14:tracePt t="71623" x="4184650" y="1352550"/>
          <p14:tracePt t="71630" x="4152900" y="1352550"/>
          <p14:tracePt t="71637" x="4114800" y="1352550"/>
          <p14:tracePt t="71649" x="4083050" y="1346200"/>
          <p14:tracePt t="71666" x="4000500" y="1339850"/>
          <p14:tracePt t="71682" x="3949700" y="1339850"/>
          <p14:tracePt t="71699" x="3898900" y="1333500"/>
          <p14:tracePt t="71732" x="3790950" y="1327150"/>
          <p14:tracePt t="71766" x="3695700" y="1327150"/>
          <p14:tracePt t="71799" x="3651250" y="1327150"/>
          <p14:tracePt t="71816" x="3632200" y="1320800"/>
          <p14:tracePt t="71832" x="3625850" y="1320800"/>
          <p14:tracePt t="71849" x="3619500" y="1314450"/>
          <p14:tracePt t="71866" x="3613150" y="1314450"/>
          <p14:tracePt t="71882" x="3606800" y="1314450"/>
          <p14:tracePt t="71916" x="3600450" y="1314450"/>
          <p14:tracePt t="71933" x="3600450" y="1308100"/>
          <p14:tracePt t="71992" x="3594100" y="1308100"/>
          <p14:tracePt t="72347" x="3587750" y="1308100"/>
          <p14:tracePt t="72584" x="3594100" y="1308100"/>
          <p14:tracePt t="72633" x="3600450" y="1308100"/>
          <p14:tracePt t="72716" x="3606800" y="1308100"/>
          <p14:tracePt t="72772" x="3606800" y="1301750"/>
          <p14:tracePt t="72792" x="3613150" y="1295400"/>
          <p14:tracePt t="72813" x="3625850" y="1295400"/>
          <p14:tracePt t="72820" x="3625850" y="1289050"/>
          <p14:tracePt t="72833" x="3632200" y="1282700"/>
          <p14:tracePt t="72849" x="3676650" y="1257300"/>
          <p14:tracePt t="72866" x="3708400" y="1231900"/>
          <p14:tracePt t="72883" x="3752850" y="1206500"/>
          <p14:tracePt t="72899" x="3854450" y="1155700"/>
          <p14:tracePt t="72916" x="3924300" y="1136650"/>
          <p14:tracePt t="72932" x="4025900" y="1111250"/>
          <p14:tracePt t="72949" x="4102100" y="1098550"/>
          <p14:tracePt t="72966" x="4203700" y="1092200"/>
          <p14:tracePt t="72983" x="4349750" y="1085850"/>
          <p14:tracePt t="72999" x="4438650" y="1073150"/>
          <p14:tracePt t="73016" x="4572000" y="1079500"/>
          <p14:tracePt t="73032" x="4641850" y="1092200"/>
          <p14:tracePt t="73050" x="4743450" y="1104900"/>
          <p14:tracePt t="73066" x="4787900" y="1117600"/>
          <p14:tracePt t="73082" x="4832350" y="1130300"/>
          <p14:tracePt t="73099" x="4889500" y="1143000"/>
          <p14:tracePt t="73116" x="4927600" y="1155700"/>
          <p14:tracePt t="73133" x="4946650" y="1168400"/>
          <p14:tracePt t="73149" x="4965700" y="1181100"/>
          <p14:tracePt t="73166" x="4978400" y="1181100"/>
          <p14:tracePt t="73182" x="4978400" y="1187450"/>
          <p14:tracePt t="73224" x="4984750" y="1193800"/>
          <p14:tracePt t="73231" x="4991100" y="1193800"/>
          <p14:tracePt t="73252" x="4991100" y="1200150"/>
          <p14:tracePt t="73266" x="4991100" y="1206500"/>
          <p14:tracePt t="73301" x="4991100" y="1212850"/>
          <p14:tracePt t="73335" x="4991100" y="1219200"/>
          <p14:tracePt t="73342" x="4991100" y="1225550"/>
          <p14:tracePt t="73482" x="4997450" y="1231900"/>
          <p14:tracePt t="73503" x="5003800" y="1238250"/>
          <p14:tracePt t="73510" x="5016500" y="1244600"/>
          <p14:tracePt t="73517" x="5022850" y="1250950"/>
          <p14:tracePt t="73532" x="5067300" y="1263650"/>
          <p14:tracePt t="73549" x="5118100" y="1301750"/>
          <p14:tracePt t="73566" x="5219700" y="1339850"/>
          <p14:tracePt t="73583" x="5276850" y="1371600"/>
          <p14:tracePt t="73599" x="5321300" y="1390650"/>
          <p14:tracePt t="73616" x="5359400" y="1416050"/>
          <p14:tracePt t="73633" x="5365750" y="1422400"/>
          <p14:tracePt t="73649" x="5372100" y="1422400"/>
          <p14:tracePt t="73684" x="5372100" y="1428750"/>
          <p14:tracePt t="73844" x="5365750" y="1428750"/>
          <p14:tracePt t="73858" x="5353050" y="1422400"/>
          <p14:tracePt t="73865" x="5340350" y="1416050"/>
          <p14:tracePt t="73872" x="5327650" y="1409700"/>
          <p14:tracePt t="73883" x="5314950" y="1397000"/>
          <p14:tracePt t="73899" x="5276850" y="1377950"/>
          <p14:tracePt t="73916" x="5232400" y="1365250"/>
          <p14:tracePt t="73933" x="5200650" y="1346200"/>
          <p14:tracePt t="73949" x="5143500" y="1320800"/>
          <p14:tracePt t="73966" x="5105400" y="1301750"/>
          <p14:tracePt t="73983" x="5060950" y="1276350"/>
          <p14:tracePt t="73999" x="4959350" y="1231900"/>
          <p14:tracePt t="74016" x="4870450" y="1193800"/>
          <p14:tracePt t="74033" x="4711700" y="1130300"/>
          <p14:tracePt t="74049" x="4597400" y="1098550"/>
          <p14:tracePt t="74066" x="4508500" y="1066800"/>
          <p14:tracePt t="74083" x="4387850" y="1028700"/>
          <p14:tracePt t="74099" x="4330700" y="1016000"/>
          <p14:tracePt t="74116" x="4267200" y="1003300"/>
          <p14:tracePt t="74133" x="4248150" y="996950"/>
          <p14:tracePt t="74150" x="4235450" y="990600"/>
          <p14:tracePt t="74183" x="4229100" y="990600"/>
          <p14:tracePt t="74248" x="4235450" y="990600"/>
          <p14:tracePt t="74262" x="4248150" y="990600"/>
          <p14:tracePt t="74269" x="4260850" y="996950"/>
          <p14:tracePt t="74283" x="4286250" y="1009650"/>
          <p14:tracePt t="74299" x="4337050" y="1028700"/>
          <p14:tracePt t="74316" x="4387850" y="1054100"/>
          <p14:tracePt t="74333" x="4476750" y="1104900"/>
          <p14:tracePt t="74349" x="4540250" y="1136650"/>
          <p14:tracePt t="74366" x="4660900" y="1174750"/>
          <p14:tracePt t="74383" x="4737100" y="1193800"/>
          <p14:tracePt t="74399" x="4806950" y="1212850"/>
          <p14:tracePt t="74416" x="4857750" y="1219200"/>
          <p14:tracePt t="74433" x="4883150" y="1225550"/>
          <p14:tracePt t="74449" x="4908550" y="1231900"/>
          <p14:tracePt t="74466" x="4921250" y="1238250"/>
          <p14:tracePt t="74483" x="4927600" y="1238250"/>
          <p14:tracePt t="74499" x="4946650" y="1244600"/>
          <p14:tracePt t="74533" x="4953000" y="1244600"/>
          <p14:tracePt t="74645" x="4953000" y="1250950"/>
          <p14:tracePt t="74693" x="4953000" y="1257300"/>
          <p14:tracePt t="75325" x="4972050" y="1257300"/>
          <p14:tracePt t="75332" x="5010150" y="1257300"/>
          <p14:tracePt t="75339" x="5060950" y="1257300"/>
          <p14:tracePt t="75349" x="5137150" y="1263650"/>
          <p14:tracePt t="75366" x="5327650" y="1282700"/>
          <p14:tracePt t="75383" x="5765800" y="1346200"/>
          <p14:tracePt t="75399" x="6172200" y="1441450"/>
          <p14:tracePt t="75433" x="7448550" y="1835150"/>
          <p14:tracePt t="75466" x="8204200" y="2133600"/>
          <p14:tracePt t="75499" x="8464550" y="2241550"/>
          <p14:tracePt t="75516" x="8502650" y="2254250"/>
          <p14:tracePt t="75533" x="8515350" y="2254250"/>
          <p14:tracePt t="75569" x="8502650" y="2247900"/>
          <p14:tracePt t="75583" x="8445500" y="2222500"/>
          <p14:tracePt t="75599" x="8382000" y="2197100"/>
          <p14:tracePt t="75986" x="8375650" y="2209800"/>
          <p14:tracePt t="75991" x="8369300" y="2222500"/>
          <p14:tracePt t="75999" x="8369300" y="2235200"/>
          <p14:tracePt t="76016" x="8356600" y="2266950"/>
          <p14:tracePt t="76033" x="8350250" y="2311400"/>
          <p14:tracePt t="76050" x="8356600" y="2343150"/>
          <p14:tracePt t="76083" x="8388350" y="2413000"/>
          <p14:tracePt t="76116" x="8464550" y="2470150"/>
          <p14:tracePt t="76149" x="8610600" y="2559050"/>
          <p14:tracePt t="76151" x="8636000" y="2571750"/>
          <p14:tracePt t="76166" x="8731250" y="2597150"/>
          <p14:tracePt t="76183" x="8801100" y="2622550"/>
          <p14:tracePt t="76199" x="8864600" y="2622550"/>
          <p14:tracePt t="76216" x="8934450" y="2628900"/>
          <p14:tracePt t="76233" x="8972550" y="2622550"/>
          <p14:tracePt t="76249" x="9010650" y="2603500"/>
          <p14:tracePt t="76266" x="9023350" y="2603500"/>
          <p14:tracePt t="76283" x="9036050" y="2590800"/>
          <p14:tracePt t="76299" x="9036050" y="2584450"/>
          <p14:tracePt t="76316" x="9036050" y="2565400"/>
          <p14:tracePt t="76333" x="9042400" y="2552700"/>
          <p14:tracePt t="76349" x="9042400" y="2533650"/>
          <p14:tracePt t="76367" x="9036050" y="2508250"/>
          <p14:tracePt t="76383" x="9023350" y="2495550"/>
          <p14:tracePt t="76399" x="9017000" y="2470150"/>
          <p14:tracePt t="76416" x="8985250" y="2451100"/>
          <p14:tracePt t="76433" x="8972550" y="2432050"/>
          <p14:tracePt t="76449" x="8947150" y="2425700"/>
          <p14:tracePt t="76466" x="8915400" y="2406650"/>
          <p14:tracePt t="76483" x="8890000" y="2393950"/>
          <p14:tracePt t="76499" x="8845550" y="2387600"/>
          <p14:tracePt t="76516" x="8794750" y="2387600"/>
          <p14:tracePt t="76533" x="8737600" y="2381250"/>
          <p14:tracePt t="76549" x="8680450" y="2381250"/>
          <p14:tracePt t="76566" x="8661400" y="2381250"/>
          <p14:tracePt t="76583" x="8648700" y="2381250"/>
          <p14:tracePt t="76599" x="8636000" y="2387600"/>
          <p14:tracePt t="76633" x="8616950" y="2393950"/>
          <p14:tracePt t="76649" x="8616950" y="2400300"/>
          <p14:tracePt t="76666" x="8591550" y="2419350"/>
          <p14:tracePt t="76683" x="8585200" y="2432050"/>
          <p14:tracePt t="76699" x="8578850" y="2438400"/>
          <p14:tracePt t="76716" x="8572500" y="2463800"/>
          <p14:tracePt t="76733" x="8572500" y="2476500"/>
          <p14:tracePt t="76749" x="8566150" y="2489200"/>
          <p14:tracePt t="76766" x="8566150" y="2501900"/>
          <p14:tracePt t="76783" x="8578850" y="2514600"/>
          <p14:tracePt t="76799" x="8648700" y="2533650"/>
          <p14:tracePt t="76816" x="8737600" y="2546350"/>
          <p14:tracePt t="76833" x="8909050" y="2559050"/>
          <p14:tracePt t="76849" x="9036050" y="2559050"/>
          <p14:tracePt t="76866" x="9131300" y="2559050"/>
          <p14:tracePt t="77063" x="9124950" y="2203450"/>
          <p14:tracePt t="77070" x="9093200" y="2190750"/>
          <p14:tracePt t="77077" x="9067800" y="2178050"/>
          <p14:tracePt t="77085" x="9048750" y="2178050"/>
          <p14:tracePt t="77099" x="8997950" y="2171700"/>
          <p14:tracePt t="77116" x="8934450" y="2171700"/>
          <p14:tracePt t="77133" x="8858250" y="2178050"/>
          <p14:tracePt t="77149" x="8820150" y="2197100"/>
          <p14:tracePt t="77166" x="8782050" y="2209800"/>
          <p14:tracePt t="77168" x="8763000" y="2222500"/>
          <p14:tracePt t="77183" x="8737600" y="2235200"/>
          <p14:tracePt t="77199" x="8718550" y="2260600"/>
          <p14:tracePt t="77216" x="8699500" y="2298700"/>
          <p14:tracePt t="77233" x="8686800" y="2317750"/>
          <p14:tracePt t="77250" x="8674100" y="2343150"/>
          <p14:tracePt t="77266" x="8667750" y="2368550"/>
          <p14:tracePt t="77283" x="8661400" y="2381250"/>
          <p14:tracePt t="77300" x="8661400" y="2393950"/>
          <p14:tracePt t="77316" x="8661400" y="2413000"/>
          <p14:tracePt t="77333" x="8661400" y="2425700"/>
          <p14:tracePt t="77349" x="8667750" y="2444750"/>
          <p14:tracePt t="77366" x="8674100" y="2463800"/>
          <p14:tracePt t="77383" x="8686800" y="2482850"/>
          <p14:tracePt t="77399" x="8718550" y="2514600"/>
          <p14:tracePt t="77416" x="8731250" y="2540000"/>
          <p14:tracePt t="77433" x="8756650" y="2571750"/>
          <p14:tracePt t="77449" x="8756650" y="2578100"/>
          <p14:tracePt t="77466" x="8763000" y="2578100"/>
          <p14:tracePt t="77483" x="8769350" y="2590800"/>
          <p14:tracePt t="77499" x="8775700" y="2590800"/>
          <p14:tracePt t="77516" x="8782050" y="2590800"/>
          <p14:tracePt t="77533" x="8794750" y="2590800"/>
          <p14:tracePt t="77549" x="8807450" y="2584450"/>
          <p14:tracePt t="77566" x="8826500" y="2571750"/>
          <p14:tracePt t="77583" x="8832850" y="2571750"/>
          <p14:tracePt t="77599" x="8832850" y="2565400"/>
          <p14:tracePt t="77616" x="8839200" y="2559050"/>
          <p14:tracePt t="77633" x="8839200" y="2546350"/>
          <p14:tracePt t="77649" x="8858250" y="2533650"/>
          <p14:tracePt t="77666" x="8870950" y="2508250"/>
          <p14:tracePt t="77683" x="8883650" y="2501900"/>
          <p14:tracePt t="77699" x="8890000" y="2495550"/>
          <p14:tracePt t="77745" x="8896350" y="2489200"/>
          <p14:tracePt t="77787" x="8896350" y="2482850"/>
          <p14:tracePt t="77822" x="8896350" y="2476500"/>
          <p14:tracePt t="77829" x="8890000" y="2476500"/>
          <p14:tracePt t="77836" x="8883650" y="2470150"/>
          <p14:tracePt t="77850" x="8877300" y="2463800"/>
          <p14:tracePt t="77866" x="8845550" y="2451100"/>
          <p14:tracePt t="77883" x="8813800" y="2438400"/>
          <p14:tracePt t="77899" x="8769350" y="2425700"/>
          <p14:tracePt t="77916" x="8737600" y="2425700"/>
          <p14:tracePt t="77933" x="8699500" y="2425700"/>
          <p14:tracePt t="77949" x="8642350" y="2425700"/>
          <p14:tracePt t="77966" x="8610600" y="2425700"/>
          <p14:tracePt t="77983" x="8559800" y="2425700"/>
          <p14:tracePt t="77999" x="8540750" y="2438400"/>
          <p14:tracePt t="78017" x="8496300" y="2438400"/>
          <p14:tracePt t="78033" x="8464550" y="2451100"/>
          <p14:tracePt t="78049" x="8439150" y="2451100"/>
          <p14:tracePt t="78066" x="8407400" y="2470150"/>
          <p14:tracePt t="78083" x="8401050" y="2476500"/>
          <p14:tracePt t="78100" x="8394700" y="2482850"/>
          <p14:tracePt t="78136" x="8388350" y="2495550"/>
          <p14:tracePt t="78149" x="8388350" y="2501900"/>
          <p14:tracePt t="78166" x="8388350" y="2520950"/>
          <p14:tracePt t="78183" x="8401050" y="2552700"/>
          <p14:tracePt t="78199" x="8426450" y="2609850"/>
          <p14:tracePt t="78216" x="8451850" y="2647950"/>
          <p14:tracePt t="78233" x="8496300" y="2686050"/>
          <p14:tracePt t="78250" x="8534400" y="2717800"/>
          <p14:tracePt t="78266" x="8578850" y="2743200"/>
          <p14:tracePt t="78283" x="8629650" y="2768600"/>
          <p14:tracePt t="78299" x="8674100" y="2781300"/>
          <p14:tracePt t="78316" x="8712200" y="2781300"/>
          <p14:tracePt t="78333" x="8743950" y="2781300"/>
          <p14:tracePt t="78349" x="8756650" y="2781300"/>
          <p14:tracePt t="78366" x="8775700" y="2774950"/>
          <p14:tracePt t="78383" x="8788400" y="2768600"/>
          <p14:tracePt t="78400" x="8794750" y="2762250"/>
          <p14:tracePt t="78416" x="8820150" y="2736850"/>
          <p14:tracePt t="78433" x="8832850" y="2717800"/>
          <p14:tracePt t="78449" x="8851900" y="2686050"/>
          <p14:tracePt t="78466" x="8864600" y="2660650"/>
          <p14:tracePt t="78483" x="8877300" y="2647950"/>
          <p14:tracePt t="78500" x="8883650" y="2628900"/>
          <p14:tracePt t="78516" x="8890000" y="2628900"/>
          <p14:tracePt t="78533" x="8896350" y="2622550"/>
          <p14:tracePt t="78566" x="8896350" y="2609850"/>
          <p14:tracePt t="78583" x="8890000" y="2590800"/>
          <p14:tracePt t="78600" x="8890000" y="2584450"/>
          <p14:tracePt t="78616" x="8883650" y="2565400"/>
          <p14:tracePt t="78633" x="8870950" y="2552700"/>
          <p14:tracePt t="78650" x="8870950" y="2546350"/>
          <p14:tracePt t="78666" x="8858250" y="2540000"/>
          <p14:tracePt t="78683" x="8858250" y="2527300"/>
          <p14:tracePt t="78699" x="8851900" y="2527300"/>
          <p14:tracePt t="78741" x="8845550" y="2527300"/>
          <p14:tracePt t="78750" x="8839200" y="2527300"/>
          <p14:tracePt t="78766" x="8826500" y="2527300"/>
          <p14:tracePt t="78783" x="8807450" y="2527300"/>
          <p14:tracePt t="78800" x="8801100" y="2527300"/>
          <p14:tracePt t="78816" x="8794750" y="2527300"/>
          <p14:tracePt t="78833" x="8788400" y="2527300"/>
          <p14:tracePt t="78873" x="8782050" y="2527300"/>
          <p14:tracePt t="78894" x="8775700" y="2527300"/>
          <p14:tracePt t="78901" x="8769350" y="2533650"/>
          <p14:tracePt t="78922" x="8763000" y="2533650"/>
          <p14:tracePt t="78933" x="8756650" y="2540000"/>
          <p14:tracePt t="78950" x="8750300" y="2546350"/>
          <p14:tracePt t="78966" x="8731250" y="2559050"/>
          <p14:tracePt t="78983" x="8718550" y="2565400"/>
          <p14:tracePt t="79000" x="8718550" y="2571750"/>
          <p14:tracePt t="79016" x="8705850" y="2578100"/>
          <p14:tracePt t="79033" x="8699500" y="2584450"/>
          <p14:tracePt t="79050" x="8686800" y="2597150"/>
          <p14:tracePt t="79066" x="8680450" y="2609850"/>
          <p14:tracePt t="79083" x="8674100" y="2616200"/>
          <p14:tracePt t="79099" x="8667750" y="2616200"/>
          <p14:tracePt t="79159" x="8667750" y="2622550"/>
          <p14:tracePt t="79179" x="8667750" y="2628900"/>
          <p14:tracePt t="79193" x="8667750" y="2635250"/>
          <p14:tracePt t="79200" x="8667750" y="2647950"/>
          <p14:tracePt t="79207" x="8674100" y="2654300"/>
          <p14:tracePt t="79216" x="8674100" y="2660650"/>
          <p14:tracePt t="79233" x="8699500" y="2679700"/>
          <p14:tracePt t="79250" x="8731250" y="2705100"/>
          <p14:tracePt t="79266" x="8756650" y="2717800"/>
          <p14:tracePt t="79283" x="8769350" y="2724150"/>
          <p14:tracePt t="79300" x="8794750" y="2730500"/>
          <p14:tracePt t="79316" x="8813800" y="2730500"/>
          <p14:tracePt t="79333" x="8851900" y="2717800"/>
          <p14:tracePt t="79350" x="8877300" y="2698750"/>
          <p14:tracePt t="79366" x="8896350" y="2679700"/>
          <p14:tracePt t="79383" x="8921750" y="2647950"/>
          <p14:tracePt t="79400" x="8921750" y="2635250"/>
          <p14:tracePt t="79416" x="8928100" y="2609850"/>
          <p14:tracePt t="79433" x="8928100" y="2590800"/>
          <p14:tracePt t="79450" x="8928100" y="2552700"/>
          <p14:tracePt t="79466" x="8921750" y="2508250"/>
          <p14:tracePt t="79483" x="8915400" y="2482850"/>
          <p14:tracePt t="79500" x="8890000" y="2463800"/>
          <p14:tracePt t="79516" x="8864600" y="2438400"/>
          <p14:tracePt t="79533" x="8839200" y="2425700"/>
          <p14:tracePt t="79549" x="8807450" y="2406650"/>
          <p14:tracePt t="79566" x="8788400" y="2400300"/>
          <p14:tracePt t="79583" x="8763000" y="2381250"/>
          <p14:tracePt t="79600" x="8743950" y="2381250"/>
          <p14:tracePt t="79616" x="8724900" y="2374900"/>
          <p14:tracePt t="79633" x="8680450" y="2387600"/>
          <p14:tracePt t="79650" x="8655050" y="2393950"/>
          <p14:tracePt t="79666" x="8623300" y="2413000"/>
          <p14:tracePt t="79683" x="8604250" y="2432050"/>
          <p14:tracePt t="79700" x="8572500" y="2444750"/>
          <p14:tracePt t="79716" x="8547100" y="2470150"/>
          <p14:tracePt t="79733" x="8528050" y="2482850"/>
          <p14:tracePt t="79750" x="8521700" y="2489200"/>
          <p14:tracePt t="79767" x="8515350" y="2501900"/>
          <p14:tracePt t="79783" x="8509000" y="2520950"/>
          <p14:tracePt t="79800" x="8509000" y="2552700"/>
          <p14:tracePt t="79816" x="8515350" y="2584450"/>
          <p14:tracePt t="79833" x="8528050" y="2635250"/>
          <p14:tracePt t="79850" x="8559800" y="2705100"/>
          <p14:tracePt t="79866" x="8597900" y="2755900"/>
          <p14:tracePt t="79883" x="8616950" y="2800350"/>
          <p14:tracePt t="79900" x="8661400" y="2844800"/>
          <p14:tracePt t="79916" x="8686800" y="2851150"/>
          <p14:tracePt t="79933" x="8718550" y="2863850"/>
          <p14:tracePt t="79950" x="8731250" y="2863850"/>
          <p14:tracePt t="79966" x="8750300" y="2863850"/>
          <p14:tracePt t="79983" x="8763000" y="2863850"/>
          <p14:tracePt t="80000" x="8782050" y="2857500"/>
          <p14:tracePt t="80016" x="8801100" y="2844800"/>
          <p14:tracePt t="80050" x="8807450" y="2838450"/>
          <p14:tracePt t="80066" x="8813800" y="2832100"/>
          <p14:tracePt t="80083" x="8813800" y="2825750"/>
          <p14:tracePt t="80100" x="8832850" y="2806700"/>
          <p14:tracePt t="80116" x="8839200" y="2781300"/>
          <p14:tracePt t="80133" x="8858250" y="2743200"/>
          <p14:tracePt t="80150" x="8870950" y="2711450"/>
          <p14:tracePt t="80166" x="8883650" y="2679700"/>
          <p14:tracePt t="80168" x="8883650" y="2673350"/>
          <p14:tracePt t="80183" x="8890000" y="2667000"/>
          <p14:tracePt t="80200" x="8890000" y="2654300"/>
          <p14:tracePt t="80217" x="8890000" y="2647950"/>
          <p14:tracePt t="80233" x="8902700" y="2628900"/>
          <p14:tracePt t="80250" x="8902700" y="2616200"/>
          <p14:tracePt t="80266" x="8915400" y="2590800"/>
          <p14:tracePt t="80283" x="8915400" y="2578100"/>
          <p14:tracePt t="80300" x="8921750" y="2578100"/>
          <p14:tracePt t="80317" x="8928100" y="2571750"/>
          <p14:tracePt t="80356" x="8934450" y="2565400"/>
          <p14:tracePt t="80367" x="8934450" y="2559050"/>
          <p14:tracePt t="80383" x="8947150" y="2540000"/>
          <p14:tracePt t="80400" x="8953500" y="2527300"/>
          <p14:tracePt t="80416" x="8959850" y="2520950"/>
          <p14:tracePt t="80433" x="8959850" y="2508250"/>
          <p14:tracePt t="80450" x="8966200" y="2495550"/>
          <p14:tracePt t="80467" x="8966200" y="2489200"/>
          <p14:tracePt t="80483" x="8966200" y="2476500"/>
          <p14:tracePt t="80500" x="8966200" y="2457450"/>
          <p14:tracePt t="80516" x="8966200" y="2438400"/>
          <p14:tracePt t="80533" x="8953500" y="2425700"/>
          <p14:tracePt t="80550" x="8947150" y="2413000"/>
          <p14:tracePt t="80567" x="8928100" y="2387600"/>
          <p14:tracePt t="80583" x="8915400" y="2374900"/>
          <p14:tracePt t="80600" x="8890000" y="2362200"/>
          <p14:tracePt t="80617" x="8877300" y="2355850"/>
          <p14:tracePt t="80633" x="8851900" y="2349500"/>
          <p14:tracePt t="80650" x="8820150" y="2349500"/>
          <p14:tracePt t="80666" x="8782050" y="2349500"/>
          <p14:tracePt t="80683" x="8756650" y="2349500"/>
          <p14:tracePt t="80700" x="8724900" y="2349500"/>
          <p14:tracePt t="80717" x="8705850" y="2349500"/>
          <p14:tracePt t="80733" x="8680450" y="2349500"/>
          <p14:tracePt t="80750" x="8655050" y="2349500"/>
          <p14:tracePt t="80767" x="8616950" y="2349500"/>
          <p14:tracePt t="80783" x="8610600" y="2349500"/>
          <p14:tracePt t="80800" x="8591550" y="2349500"/>
          <p14:tracePt t="80816" x="8585200" y="2349500"/>
          <p14:tracePt t="80833" x="8572500" y="2368550"/>
          <p14:tracePt t="80850" x="8566150" y="2374900"/>
          <p14:tracePt t="80867" x="8540750" y="2400300"/>
          <p14:tracePt t="80883" x="8521700" y="2438400"/>
          <p14:tracePt t="80900" x="8489950" y="2482850"/>
          <p14:tracePt t="80917" x="8483600" y="2514600"/>
          <p14:tracePt t="80933" x="8483600" y="2540000"/>
          <p14:tracePt t="80950" x="8489950" y="2578100"/>
          <p14:tracePt t="80967" x="8509000" y="2616200"/>
          <p14:tracePt t="80983" x="8553450" y="2660650"/>
          <p14:tracePt t="81000" x="8604250" y="2705100"/>
          <p14:tracePt t="81016" x="8648700" y="2736850"/>
          <p14:tracePt t="81033" x="8750300" y="2806700"/>
          <p14:tracePt t="81050" x="8820150" y="2844800"/>
          <p14:tracePt t="81066" x="8896350" y="2844800"/>
          <p14:tracePt t="81083" x="8934450" y="2844800"/>
          <p14:tracePt t="81100" x="8972550" y="2838450"/>
          <p14:tracePt t="81116" x="9010650" y="2794000"/>
          <p14:tracePt t="81133" x="9042400" y="2768600"/>
          <p14:tracePt t="81150" x="9061450" y="2730500"/>
          <p14:tracePt t="81167" x="9086850" y="2660650"/>
          <p14:tracePt t="81183" x="9093200" y="2616200"/>
          <p14:tracePt t="81200" x="9093200" y="2571750"/>
          <p14:tracePt t="81217" x="9086850" y="2520950"/>
          <p14:tracePt t="81233" x="9067800" y="2489200"/>
          <p14:tracePt t="81250" x="9023350" y="2438400"/>
          <p14:tracePt t="81267" x="8997950" y="2413000"/>
          <p14:tracePt t="81283" x="8953500" y="2374900"/>
          <p14:tracePt t="81300" x="8896350" y="2336800"/>
          <p14:tracePt t="81317" x="8864600" y="2317750"/>
          <p14:tracePt t="81333" x="8832850" y="2317750"/>
          <p14:tracePt t="81350" x="8775700" y="2317750"/>
          <p14:tracePt t="81366" x="8743950" y="2324100"/>
          <p14:tracePt t="81383" x="8680450" y="2368550"/>
          <p14:tracePt t="81400" x="8648700" y="2387600"/>
          <p14:tracePt t="81416" x="8629650" y="2413000"/>
          <p14:tracePt t="81433" x="8616950" y="2419350"/>
          <p14:tracePt t="81450" x="8616950" y="2425700"/>
          <p14:tracePt t="81467" x="8616950" y="2432050"/>
          <p14:tracePt t="81483" x="8616950" y="2438400"/>
          <p14:tracePt t="81500" x="8616950" y="2451100"/>
          <p14:tracePt t="81517" x="8616950" y="2482850"/>
          <p14:tracePt t="81533" x="8629650" y="2495550"/>
          <p14:tracePt t="81550" x="8655050" y="2520950"/>
          <p14:tracePt t="81567" x="8667750" y="2533650"/>
          <p14:tracePt t="81583" x="8686800" y="2559050"/>
          <p14:tracePt t="81600" x="8693150" y="2565400"/>
          <p14:tracePt t="81617" x="8705850" y="2565400"/>
          <p14:tracePt t="81716" x="8712200" y="2571750"/>
          <p14:tracePt t="82350" x="8718550" y="2571750"/>
          <p14:tracePt t="82357" x="8724900" y="2565400"/>
          <p14:tracePt t="82367" x="8731250" y="2565400"/>
          <p14:tracePt t="82383" x="8743950" y="2565400"/>
          <p14:tracePt t="82400" x="8743950" y="2559050"/>
          <p14:tracePt t="82427" x="8750300" y="2559050"/>
          <p14:tracePt t="82482" x="8756650" y="2552700"/>
          <p14:tracePt t="82517" x="8769350" y="2546350"/>
          <p14:tracePt t="82538" x="8775700" y="2546350"/>
          <p14:tracePt t="82559" x="8782050" y="2540000"/>
          <p14:tracePt t="82566" x="8788400" y="2533650"/>
          <p14:tracePt t="82572" x="8794750" y="2533650"/>
          <p14:tracePt t="82601" x="8801100" y="2520950"/>
          <p14:tracePt t="82608" x="8807450" y="2514600"/>
          <p14:tracePt t="82629" x="8807450" y="2508250"/>
          <p14:tracePt t="82656" x="8813800" y="2501900"/>
          <p14:tracePt t="82677" x="8813800" y="2495550"/>
          <p14:tracePt t="82698" x="8813800" y="2489200"/>
          <p14:tracePt t="82705" x="8813800" y="2476500"/>
          <p14:tracePt t="82726" x="8813800" y="2463800"/>
          <p14:tracePt t="82740" x="8813800" y="2457450"/>
          <p14:tracePt t="82754" x="8807450" y="2451100"/>
          <p14:tracePt t="82766" x="8807450" y="2444750"/>
          <p14:tracePt t="82796" x="8801100" y="2444750"/>
          <p14:tracePt t="82810" x="8801100" y="2438400"/>
          <p14:tracePt t="82817" x="8801100" y="2425700"/>
          <p14:tracePt t="82834" x="8794750" y="2425700"/>
          <p14:tracePt t="82850" x="8788400" y="2406650"/>
          <p14:tracePt t="82866" x="8775700" y="2387600"/>
          <p14:tracePt t="82884" x="8769350" y="2374900"/>
          <p14:tracePt t="82900" x="8763000" y="2362200"/>
          <p14:tracePt t="82917" x="8743950" y="2336800"/>
          <p14:tracePt t="82933" x="8731250" y="2317750"/>
          <p14:tracePt t="82950" x="8693150" y="2286000"/>
          <p14:tracePt t="82966" x="8674100" y="2266950"/>
          <p14:tracePt t="82983" x="8629650" y="2241550"/>
          <p14:tracePt t="83000" x="8616950" y="2228850"/>
          <p14:tracePt t="83016" x="8591550" y="2209800"/>
          <p14:tracePt t="83033" x="8528050" y="2184400"/>
          <p14:tracePt t="83050" x="8496300" y="2178050"/>
          <p14:tracePt t="83066" x="8439150" y="2165350"/>
          <p14:tracePt t="83083" x="8401050" y="2165350"/>
          <p14:tracePt t="83100" x="8369300" y="2159000"/>
          <p14:tracePt t="83116" x="8312150" y="2159000"/>
          <p14:tracePt t="83133" x="8286750" y="2159000"/>
          <p14:tracePt t="83150" x="8242300" y="2152650"/>
          <p14:tracePt t="83166" x="8216900" y="2152650"/>
          <p14:tracePt t="83183" x="8197850" y="2152650"/>
          <p14:tracePt t="83200" x="8166100" y="2152650"/>
          <p14:tracePt t="83216" x="8147050" y="2152650"/>
          <p14:tracePt t="83233" x="8134350" y="2159000"/>
          <p14:tracePt t="83250" x="8115300" y="2159000"/>
          <p14:tracePt t="83266" x="8115300" y="2165350"/>
          <p14:tracePt t="84724" x="8121650" y="2165350"/>
          <p14:tracePt t="84731" x="8147050" y="2171700"/>
          <p14:tracePt t="84738" x="8166100" y="2178050"/>
          <p14:tracePt t="84750" x="8191500" y="2184400"/>
          <p14:tracePt t="84767" x="8274050" y="2209800"/>
          <p14:tracePt t="84800" x="8451850" y="2292350"/>
          <p14:tracePt t="84834" x="8597900" y="2362200"/>
          <p14:tracePt t="84867" x="8737600" y="2476500"/>
          <p14:tracePt t="84884" x="8769350" y="2508250"/>
          <p14:tracePt t="84900" x="8807450" y="2565400"/>
          <p14:tracePt t="84917" x="8820150" y="2584450"/>
          <p14:tracePt t="84933" x="8832850" y="2616200"/>
          <p14:tracePt t="84950" x="8839200" y="2628900"/>
          <p14:tracePt t="84967" x="8845550" y="2641600"/>
          <p14:tracePt t="84984" x="8845550" y="2654300"/>
          <p14:tracePt t="85000" x="8845550" y="2673350"/>
          <p14:tracePt t="85017" x="8845550" y="2692400"/>
          <p14:tracePt t="85034" x="8845550" y="2705100"/>
          <p14:tracePt t="85051" x="8845550" y="2717800"/>
          <p14:tracePt t="85067" x="8845550" y="2724150"/>
          <p14:tracePt t="85084" x="8839200" y="2743200"/>
          <p14:tracePt t="85100" x="8832850" y="2774950"/>
          <p14:tracePt t="85117" x="8820150" y="2794000"/>
          <p14:tracePt t="85133" x="8801100" y="2819400"/>
          <p14:tracePt t="85150" x="8788400" y="2857500"/>
          <p14:tracePt t="85167" x="8782050" y="2863850"/>
          <p14:tracePt t="85183" x="8782050" y="2870200"/>
          <p14:tracePt t="87671" x="8788400" y="2857500"/>
          <p14:tracePt t="87677" x="8801100" y="2838450"/>
          <p14:tracePt t="87686" x="8820150" y="2825750"/>
          <p14:tracePt t="87700" x="8851900" y="2787650"/>
          <p14:tracePt t="87717" x="8883650" y="2755900"/>
          <p14:tracePt t="87734" x="8921750" y="2717800"/>
          <p14:tracePt t="87751" x="8947150" y="2692400"/>
          <p14:tracePt t="87784" x="8985250" y="2609850"/>
          <p14:tracePt t="87817" x="8997950" y="2584450"/>
          <p14:tracePt t="87880" x="8991600" y="2571750"/>
          <p14:tracePt t="87886" x="8991600" y="2559050"/>
          <p14:tracePt t="87900" x="8972550" y="2540000"/>
          <p14:tracePt t="87917" x="8845550" y="2457450"/>
          <p14:tracePt t="87934" x="8712200" y="2393950"/>
          <p14:tracePt t="87950" x="8439150" y="2305050"/>
          <p14:tracePt t="87967" x="8197850" y="2266950"/>
          <p14:tracePt t="87984" x="7861300" y="2260600"/>
          <p14:tracePt t="88000" x="7651750" y="2266950"/>
          <p14:tracePt t="88017" x="7473950" y="2286000"/>
          <p14:tracePt t="88034" x="7327900" y="2298700"/>
          <p14:tracePt t="88051" x="7296150" y="2305050"/>
          <p14:tracePt t="88067" x="7264400" y="2305050"/>
          <p14:tracePt t="88408" x="7200900" y="2273300"/>
          <p14:tracePt t="88415" x="7105650" y="2222500"/>
          <p14:tracePt t="88422" x="6978650" y="2159000"/>
          <p14:tracePt t="88433" x="6838950" y="2095500"/>
          <p14:tracePt t="88450" x="6343650" y="1911350"/>
          <p14:tracePt t="88467" x="6045200" y="1822450"/>
          <p14:tracePt t="88484" x="5778500" y="1739900"/>
          <p14:tracePt t="88500" x="5448300" y="1657350"/>
          <p14:tracePt t="88517" x="5283200" y="1619250"/>
          <p14:tracePt t="88533" x="5156200" y="1587500"/>
          <p14:tracePt t="88550" x="5029200" y="1555750"/>
          <p14:tracePt t="88567" x="4972050" y="1543050"/>
          <p14:tracePt t="88584" x="4908550" y="1543050"/>
          <p14:tracePt t="88600" x="4876800" y="1543050"/>
          <p14:tracePt t="88617" x="4864100" y="1543050"/>
          <p14:tracePt t="88634" x="4857750" y="1543050"/>
          <p14:tracePt t="88674" x="4851400" y="1549400"/>
          <p14:tracePt t="88687" x="4845050" y="1555750"/>
          <p14:tracePt t="88700" x="4838700" y="1574800"/>
          <p14:tracePt t="88717" x="4826000" y="1600200"/>
          <p14:tracePt t="88734" x="4813300" y="1619250"/>
          <p14:tracePt t="88750" x="4806950" y="1651000"/>
          <p14:tracePt t="88767" x="4806950" y="1663700"/>
          <p14:tracePt t="88784" x="4813300" y="1670050"/>
          <p14:tracePt t="88800" x="4832350" y="1682750"/>
          <p14:tracePt t="88817" x="4864100" y="1676400"/>
          <p14:tracePt t="89154" x="4806950" y="1676400"/>
          <p14:tracePt t="89161" x="4737100" y="1676400"/>
          <p14:tracePt t="89167" x="4641850" y="1689100"/>
          <p14:tracePt t="89184" x="4425950" y="1720850"/>
          <p14:tracePt t="89201" x="4197350" y="1765300"/>
          <p14:tracePt t="89217" x="3746500" y="1885950"/>
          <p14:tracePt t="89234" x="3473450" y="1993900"/>
          <p14:tracePt t="89250" x="3149600" y="2114550"/>
          <p14:tracePt t="89267" x="2997200" y="2171700"/>
          <p14:tracePt t="89284" x="2882900" y="2222500"/>
          <p14:tracePt t="89300" x="2781300" y="2286000"/>
          <p14:tracePt t="89317" x="2730500" y="2330450"/>
          <p14:tracePt t="89334" x="2686050" y="2393950"/>
          <p14:tracePt t="89351" x="2667000" y="2444750"/>
          <p14:tracePt t="89367" x="2654300" y="2495550"/>
          <p14:tracePt t="89384" x="2647950" y="2584450"/>
          <p14:tracePt t="89400" x="2647950" y="2660650"/>
          <p14:tracePt t="89417" x="2686050" y="2838450"/>
          <p14:tracePt t="89434" x="2730500" y="2971800"/>
          <p14:tracePt t="89450" x="2787650" y="3105150"/>
          <p14:tracePt t="89467" x="2876550" y="3289300"/>
          <p14:tracePt t="89483" x="2959100" y="3403600"/>
          <p14:tracePt t="89500" x="3054350" y="3530600"/>
          <p14:tracePt t="89517" x="3213100" y="3663950"/>
          <p14:tracePt t="89533" x="3302000" y="3708400"/>
          <p14:tracePt t="89550" x="3448050" y="3721100"/>
          <p14:tracePt t="89567" x="3581400" y="3670300"/>
          <p14:tracePt t="89584" x="3727450" y="3562350"/>
          <p14:tracePt t="89600" x="3905250" y="3352800"/>
          <p14:tracePt t="89617" x="3975100" y="3232150"/>
          <p14:tracePt t="89634" x="4064000" y="3016250"/>
          <p14:tracePt t="89651" x="4095750" y="2863850"/>
          <p14:tracePt t="89667" x="4114800" y="2705100"/>
          <p14:tracePt t="89670" x="4114800" y="2628900"/>
          <p14:tracePt t="89684" x="4108450" y="2470150"/>
          <p14:tracePt t="89700" x="4076700" y="2305050"/>
          <p14:tracePt t="89717" x="4006850" y="2095500"/>
          <p14:tracePt t="89734" x="3962400" y="1993900"/>
          <p14:tracePt t="89750" x="3905250" y="1898650"/>
          <p14:tracePt t="89767" x="3810000" y="1803400"/>
          <p14:tracePt t="89784" x="3752850" y="1771650"/>
          <p14:tracePt t="89800" x="3714750" y="1746250"/>
          <p14:tracePt t="89817" x="3651250" y="1733550"/>
          <p14:tracePt t="89834" x="3625850" y="1727200"/>
          <p14:tracePt t="89850" x="3606800" y="1727200"/>
          <p14:tracePt t="89867" x="3600450" y="1739900"/>
          <p14:tracePt t="89884" x="3587750" y="1797050"/>
          <p14:tracePt t="89901" x="3562350" y="1854200"/>
          <p14:tracePt t="90609" x="3556000" y="1873250"/>
          <p14:tracePt t="90615" x="3549650" y="1917700"/>
          <p14:tracePt t="90622" x="3543300" y="1987550"/>
          <p14:tracePt t="90634" x="3524250" y="2051050"/>
          <p14:tracePt t="90650" x="3492500" y="2317750"/>
          <p14:tracePt t="90667" x="3473450" y="2508250"/>
          <p14:tracePt t="90684" x="3454400" y="2794000"/>
          <p14:tracePt t="90701" x="3422650" y="3289300"/>
          <p14:tracePt t="90734" x="3378200" y="3981450"/>
          <p14:tracePt t="90767" x="3321050" y="4514850"/>
          <p14:tracePt t="90801" x="3314700" y="4705350"/>
          <p14:tracePt t="90817" x="3314700" y="4724400"/>
          <p14:tracePt t="90834" x="3314700" y="4730750"/>
          <p14:tracePt t="91318" x="3314700" y="4737100"/>
          <p14:tracePt t="91324" x="3308350" y="4756150"/>
          <p14:tracePt t="91334" x="3295650" y="4775200"/>
          <p14:tracePt t="91351" x="3276600" y="4794250"/>
          <p14:tracePt t="91367" x="3251200" y="4826000"/>
          <p14:tracePt t="91384" x="3232150" y="4838700"/>
          <p14:tracePt t="91401" x="3200400" y="4864100"/>
          <p14:tracePt t="91434" x="3136900" y="4933950"/>
          <p14:tracePt t="91467" x="3092450" y="4997450"/>
          <p14:tracePt t="91501" x="3086100" y="5022850"/>
          <p14:tracePt t="91534" x="3092450" y="5035550"/>
          <p14:tracePt t="91551" x="3105150" y="5048250"/>
          <p14:tracePt t="91567" x="3124200" y="5060950"/>
          <p14:tracePt t="91584" x="3194050" y="5092700"/>
          <p14:tracePt t="91600" x="3244850" y="5118100"/>
          <p14:tracePt t="91617" x="3333750" y="5168900"/>
          <p14:tracePt t="91634" x="3390900" y="5194300"/>
          <p14:tracePt t="91651" x="3479800" y="5207000"/>
          <p14:tracePt t="91667" x="3587750" y="5213350"/>
          <p14:tracePt t="91684" x="3695700" y="5238750"/>
          <p14:tracePt t="91700" x="3810000" y="5276850"/>
          <p14:tracePt t="91717" x="3886200" y="5295900"/>
          <p14:tracePt t="91734" x="3937000" y="5327650"/>
          <p14:tracePt t="91750" x="4006850" y="5372100"/>
          <p14:tracePt t="91767" x="4044950" y="5384800"/>
          <p14:tracePt t="91784" x="4057650" y="5391150"/>
          <p14:tracePt t="91801" x="4064000" y="5397500"/>
          <p14:tracePt t="91874" x="4057650" y="5384800"/>
          <p14:tracePt t="91882" x="4051300" y="5384800"/>
          <p14:tracePt t="91889" x="4038600" y="5372100"/>
          <p14:tracePt t="91901" x="4019550" y="5359400"/>
          <p14:tracePt t="91917" x="3956050" y="5314950"/>
          <p14:tracePt t="91934" x="3905250" y="5283200"/>
          <p14:tracePt t="91951" x="3835400" y="5238750"/>
          <p14:tracePt t="91967" x="3771900" y="5219700"/>
          <p14:tracePt t="91984" x="3714750" y="5187950"/>
          <p14:tracePt t="92000" x="3632200" y="5175250"/>
          <p14:tracePt t="92017" x="3594100" y="5168900"/>
          <p14:tracePt t="92034" x="3556000" y="5168900"/>
          <p14:tracePt t="92051" x="3536950" y="5168900"/>
          <p14:tracePt t="92067" x="3524250" y="5181600"/>
          <p14:tracePt t="92084" x="3511550" y="5187950"/>
          <p14:tracePt t="92101" x="3505200" y="5200650"/>
          <p14:tracePt t="92117" x="3498850" y="5213350"/>
          <p14:tracePt t="92134" x="3492500" y="5219700"/>
          <p14:tracePt t="92151" x="3486150" y="5232400"/>
          <p14:tracePt t="92167" x="3486150" y="5245100"/>
          <p14:tracePt t="92184" x="3486150" y="5251450"/>
          <p14:tracePt t="92200" x="3486150" y="5264150"/>
          <p14:tracePt t="92217" x="3486150" y="5270500"/>
          <p14:tracePt t="92234" x="3486150" y="5276850"/>
          <p14:tracePt t="92250" x="3486150" y="5283200"/>
          <p14:tracePt t="92267" x="3486150" y="5289550"/>
          <p14:tracePt t="92306" x="3486150" y="5295900"/>
          <p14:tracePt t="92940" x="3492500" y="5295900"/>
          <p14:tracePt t="93581" x="3486150" y="5295900"/>
          <p14:tracePt t="93587" x="3473450" y="5302250"/>
          <p14:tracePt t="93594" x="3467100" y="5308600"/>
          <p14:tracePt t="93602" x="3454400" y="5314950"/>
          <p14:tracePt t="93617" x="3429000" y="5334000"/>
          <p14:tracePt t="93634" x="3409950" y="5334000"/>
          <p14:tracePt t="93651" x="3365500" y="5353050"/>
          <p14:tracePt t="93684" x="3340100" y="5359400"/>
          <p14:tracePt t="93685" x="3333750" y="5359400"/>
          <p14:tracePt t="93747" x="3327400" y="5359400"/>
          <p14:tracePt t="93754" x="3321050" y="5359400"/>
          <p14:tracePt t="93768" x="3308350" y="5359400"/>
          <p14:tracePt t="93784" x="3276600" y="5359400"/>
          <p14:tracePt t="93801" x="3238500" y="5346700"/>
          <p14:tracePt t="93817" x="3200400" y="5340350"/>
          <p14:tracePt t="93834" x="3187700" y="5334000"/>
          <p14:tracePt t="93850" x="3181350" y="5334000"/>
          <p14:tracePt t="93867" x="3175000" y="5334000"/>
          <p14:tracePt t="93935" x="3175000" y="5340350"/>
          <p14:tracePt t="93950" x="3175000" y="5353050"/>
          <p14:tracePt t="93956" x="3168650" y="5372100"/>
          <p14:tracePt t="93967" x="3168650" y="5384800"/>
          <p14:tracePt t="93984" x="3168650" y="5441950"/>
          <p14:tracePt t="94001" x="3168650" y="5524500"/>
          <p14:tracePt t="94017" x="3181350" y="5581650"/>
          <p14:tracePt t="94034" x="3181350" y="5645150"/>
          <p14:tracePt t="94051" x="3181350" y="5689600"/>
          <p14:tracePt t="94067" x="3181350" y="5740400"/>
          <p14:tracePt t="94084" x="3181350" y="5759450"/>
          <p14:tracePt t="94101" x="3181350" y="5765800"/>
          <p14:tracePt t="94134" x="3181350" y="5772150"/>
          <p14:tracePt t="94569" x="3181350" y="5759450"/>
          <p14:tracePt t="94576" x="3181350" y="5746750"/>
          <p14:tracePt t="94584" x="3187700" y="5727700"/>
          <p14:tracePt t="94601" x="3206750" y="5689600"/>
          <p14:tracePt t="94617" x="3232150" y="5638800"/>
          <p14:tracePt t="94634" x="3276600" y="5530850"/>
          <p14:tracePt t="94651" x="3308350" y="5454650"/>
          <p14:tracePt t="94653" x="3321050" y="5422900"/>
          <p14:tracePt t="94684" x="3359150" y="5308600"/>
          <p14:tracePt t="94718" x="3397250" y="5194300"/>
          <p14:tracePt t="94750" x="3416300" y="5099050"/>
          <p14:tracePt t="94767" x="3416300" y="5073650"/>
          <p14:tracePt t="94784" x="3416300" y="5041900"/>
          <p14:tracePt t="94800" x="3416300" y="5022850"/>
          <p14:tracePt t="96372" x="3416300" y="5029200"/>
          <p14:tracePt t="96379" x="3416300" y="5035550"/>
          <p14:tracePt t="96421" x="3416300" y="5041900"/>
          <p14:tracePt t="98905" x="3416300" y="5048250"/>
          <p14:tracePt t="98926" x="3416300" y="5054600"/>
          <p14:tracePt t="98961" x="3416300" y="5067300"/>
          <p14:tracePt t="98968" x="3422650" y="5067300"/>
          <p14:tracePt t="98988" x="3422650" y="5073650"/>
          <p14:tracePt t="99016" x="3422650" y="5080000"/>
          <p14:tracePt t="99114" x="3422650" y="5086350"/>
          <p14:tracePt t="99127" x="3409950" y="5086350"/>
          <p14:tracePt t="99135" x="3397250" y="5086350"/>
          <p14:tracePt t="99148" x="3384550" y="5086350"/>
          <p14:tracePt t="99155" x="3371850" y="5092700"/>
          <p14:tracePt t="99167" x="3365500" y="5092700"/>
          <p14:tracePt t="99184" x="3346450" y="5105400"/>
          <p14:tracePt t="99201" x="3333750" y="5111750"/>
          <p14:tracePt t="99218" x="3302000" y="5124450"/>
          <p14:tracePt t="99234" x="3276600" y="5137150"/>
          <p14:tracePt t="99251" x="3257550" y="5143500"/>
          <p14:tracePt t="99267" x="3238500" y="5149850"/>
          <p14:tracePt t="99284" x="3225800" y="5156200"/>
          <p14:tracePt t="99301" x="3219450" y="5156200"/>
          <p14:tracePt t="99317" x="3219450" y="5162550"/>
          <p14:tracePt t="99518" x="3232150" y="5156200"/>
          <p14:tracePt t="99525" x="3238500" y="5149850"/>
          <p14:tracePt t="99534" x="3263900" y="5143500"/>
          <p14:tracePt t="99551" x="3346450" y="5124450"/>
          <p14:tracePt t="99568" x="3511550" y="5099050"/>
          <p14:tracePt t="99584" x="3619500" y="5092700"/>
          <p14:tracePt t="99601" x="3759200" y="5092700"/>
          <p14:tracePt t="99618" x="3860800" y="5118100"/>
          <p14:tracePt t="99634" x="3949700" y="5137150"/>
          <p14:tracePt t="99651" x="4070350" y="5162550"/>
          <p14:tracePt t="99668" x="4140200" y="5175250"/>
          <p14:tracePt t="99685" x="4222750" y="5194300"/>
          <p14:tracePt t="99701" x="4273550" y="5200650"/>
          <p14:tracePt t="99718" x="4324350" y="5219700"/>
          <p14:tracePt t="99734" x="4394200" y="5232400"/>
          <p14:tracePt t="99751" x="4445000" y="5232400"/>
          <p14:tracePt t="99767" x="4483100" y="5232400"/>
          <p14:tracePt t="99784" x="4533900" y="5232400"/>
          <p14:tracePt t="99801" x="4565650" y="5232400"/>
          <p14:tracePt t="99817" x="4597400" y="5219700"/>
          <p14:tracePt t="101624" x="4591050" y="5213350"/>
          <p14:tracePt t="101638" x="4584700" y="5213350"/>
          <p14:tracePt t="101645" x="4578350" y="5213350"/>
          <p14:tracePt t="101652" x="4572000" y="5213350"/>
          <p14:tracePt t="101668" x="4552950" y="5213350"/>
          <p14:tracePt t="101685" x="4495800" y="5213350"/>
          <p14:tracePt t="101701" x="4298950" y="5226050"/>
          <p14:tracePt t="101734" x="3968750" y="5289550"/>
          <p14:tracePt t="101768" x="3486150" y="5340350"/>
          <p14:tracePt t="101801" x="3136900" y="5372100"/>
          <p14:tracePt t="101818" x="2959100" y="5410200"/>
          <p14:tracePt t="101834" x="2889250" y="5441950"/>
          <p14:tracePt t="101851" x="2832100" y="5448300"/>
          <p14:tracePt t="101867" x="2800350" y="5461000"/>
          <p14:tracePt t="101885" x="2794000" y="5461000"/>
          <p14:tracePt t="101918" x="2787650" y="5461000"/>
          <p14:tracePt t="101935" x="2781300" y="5480050"/>
          <p14:tracePt t="101951" x="2787650" y="5524500"/>
          <p14:tracePt t="101968" x="2806700" y="5575300"/>
          <p14:tracePt t="101984" x="2844800" y="5638800"/>
          <p14:tracePt t="102001" x="2952750" y="5740400"/>
          <p14:tracePt t="102018" x="3048000" y="5816600"/>
          <p14:tracePt t="102034" x="3168650" y="5873750"/>
          <p14:tracePt t="102051" x="3352800" y="5956300"/>
          <p14:tracePt t="102067" x="3460750" y="5981700"/>
          <p14:tracePt t="102084" x="3689350" y="5994400"/>
          <p14:tracePt t="102101" x="3835400" y="5994400"/>
          <p14:tracePt t="102117" x="4032250" y="5969000"/>
          <p14:tracePt t="102134" x="4171950" y="5918200"/>
          <p14:tracePt t="102151" x="4298950" y="5861050"/>
          <p14:tracePt t="102167" x="4425950" y="5734050"/>
          <p14:tracePt t="102184" x="4483100" y="5619750"/>
          <p14:tracePt t="102201" x="4540250" y="5480050"/>
          <p14:tracePt t="102218" x="4552950" y="5410200"/>
          <p14:tracePt t="102235" x="4552950" y="5353050"/>
          <p14:tracePt t="102251" x="4514850" y="5232400"/>
          <p14:tracePt t="102268" x="4451350" y="5143500"/>
          <p14:tracePt t="102285" x="4292600" y="5016500"/>
          <p14:tracePt t="102301" x="4159250" y="4946650"/>
          <p14:tracePt t="102318" x="3994150" y="4895850"/>
          <p14:tracePt t="102334" x="3752850" y="4870450"/>
          <p14:tracePt t="102351" x="3581400" y="4870450"/>
          <p14:tracePt t="102367" x="3422650" y="4883150"/>
          <p14:tracePt t="102385" x="3225800" y="4902200"/>
          <p14:tracePt t="102401" x="3117850" y="4946650"/>
          <p14:tracePt t="102418" x="2997200" y="5016500"/>
          <p14:tracePt t="102435" x="2933700" y="5073650"/>
          <p14:tracePt t="102451" x="2863850" y="5175250"/>
          <p14:tracePt t="102468" x="2825750" y="5257800"/>
          <p14:tracePt t="102485" x="2806700" y="5327650"/>
          <p14:tracePt t="102501" x="2774950" y="5416550"/>
          <p14:tracePt t="102518" x="2768600" y="5461000"/>
          <p14:tracePt t="102534" x="2768600" y="5511800"/>
          <p14:tracePt t="102551" x="2774950" y="5562600"/>
          <p14:tracePt t="102568" x="2794000" y="5594350"/>
          <p14:tracePt t="102584" x="2832100" y="5626100"/>
          <p14:tracePt t="102601" x="2870200" y="5645150"/>
          <p14:tracePt t="102618" x="2921000" y="5657850"/>
          <p14:tracePt t="102634" x="3054350" y="5683250"/>
          <p14:tracePt t="102651" x="3149600" y="5695950"/>
          <p14:tracePt t="102654" x="3194050" y="5695950"/>
          <p14:tracePt t="102668" x="3251200" y="5695950"/>
          <p14:tracePt t="102684" x="3378200" y="5695950"/>
          <p14:tracePt t="102701" x="3467100" y="5695950"/>
          <p14:tracePt t="102718" x="3575050" y="5676900"/>
          <p14:tracePt t="102735" x="3632200" y="5664200"/>
          <p14:tracePt t="102751" x="3683000" y="5638800"/>
          <p14:tracePt t="102768" x="3708400" y="5626100"/>
          <p14:tracePt t="102784" x="3721100" y="5600700"/>
          <p14:tracePt t="102801" x="3740150" y="5568950"/>
          <p14:tracePt t="102818" x="3740150" y="5556250"/>
          <p14:tracePt t="102835" x="3746500" y="5543550"/>
          <p14:tracePt t="102851" x="3746500" y="5518150"/>
          <p14:tracePt t="102868" x="3746500" y="5505450"/>
          <p14:tracePt t="102884" x="3746500" y="5486400"/>
          <p14:tracePt t="102901" x="3746500" y="5473700"/>
          <p14:tracePt t="102953" x="3746500" y="5467350"/>
          <p14:tracePt t="103643" x="3727450" y="5467350"/>
          <p14:tracePt t="103650" x="3708400" y="5467350"/>
          <p14:tracePt t="103656" x="3683000" y="5467350"/>
          <p14:tracePt t="103668" x="3651250" y="5461000"/>
          <p14:tracePt t="103684" x="3549650" y="5441950"/>
          <p14:tracePt t="103701" x="3479800" y="5429250"/>
          <p14:tracePt t="103718" x="3397250" y="5397500"/>
          <p14:tracePt t="103751" x="3251200" y="5353050"/>
          <p14:tracePt t="103785" x="3149600" y="5308600"/>
          <p14:tracePt t="103818" x="3111500" y="5302250"/>
          <p14:tracePt t="103835" x="3105150" y="5295900"/>
          <p14:tracePt t="104833" x="3111500" y="5295900"/>
          <p14:tracePt t="104860" x="3111500" y="5302250"/>
          <p14:tracePt t="104874" x="3111500" y="5308600"/>
          <p14:tracePt t="104895" x="3111500" y="5314950"/>
          <p14:tracePt t="104916" x="3111500" y="5321300"/>
          <p14:tracePt t="104923" x="3111500" y="5327650"/>
          <p14:tracePt t="104937" x="3111500" y="5334000"/>
          <p14:tracePt t="104951" x="3105150" y="5340350"/>
          <p14:tracePt t="104984" x="3105150" y="5346700"/>
          <p14:tracePt t="105125" x="3105150" y="5340350"/>
          <p14:tracePt t="105278" x="3105150" y="5334000"/>
          <p14:tracePt t="106114" x="3168650" y="5340350"/>
          <p14:tracePt t="106120" x="3244850" y="5359400"/>
          <p14:tracePt t="106128" x="3321050" y="5378450"/>
          <p14:tracePt t="106135" x="3448050" y="5416550"/>
          <p14:tracePt t="106152" x="3632200" y="5486400"/>
          <p14:tracePt t="106168" x="3816350" y="5562600"/>
          <p14:tracePt t="106171" x="3905250" y="5607050"/>
          <p14:tracePt t="106185" x="4083050" y="5689600"/>
          <p14:tracePt t="106202" x="4203700" y="5746750"/>
          <p14:tracePt t="106235" x="4337050" y="5816600"/>
          <p14:tracePt t="106268" x="4349750" y="5822950"/>
          <p14:tracePt t="106335" x="4343400" y="5822950"/>
          <p14:tracePt t="106342" x="4337050" y="5822950"/>
          <p14:tracePt t="106363" x="4330700" y="5822950"/>
          <p14:tracePt t="106405" x="4324350" y="5822950"/>
          <p14:tracePt t="106413" x="4318000" y="5816600"/>
          <p14:tracePt t="106426" x="4311650" y="5810250"/>
          <p14:tracePt t="106434" x="4273550" y="5797550"/>
          <p14:tracePt t="106451" x="4203700" y="5759450"/>
          <p14:tracePt t="106468" x="4044950" y="5689600"/>
          <p14:tracePt t="106484" x="3949700" y="5645150"/>
          <p14:tracePt t="106501" x="3886200" y="5607050"/>
          <p14:tracePt t="106518" x="3848100" y="5588000"/>
          <p14:tracePt t="106534" x="3829050" y="5581650"/>
          <p14:tracePt t="106551" x="3829050" y="5575300"/>
          <p14:tracePt t="106568" x="3816350" y="5575300"/>
          <p14:tracePt t="106601" x="3816350" y="5568950"/>
          <p14:tracePt t="106671" x="3810000" y="5568950"/>
          <p14:tracePt t="106810" x="3822700" y="5575300"/>
          <p14:tracePt t="106823" x="3829050" y="5581650"/>
          <p14:tracePt t="106837" x="3835400" y="5581650"/>
          <p14:tracePt t="106844" x="3841750" y="5581650"/>
          <p14:tracePt t="106851" x="3841750" y="5588000"/>
          <p14:tracePt t="106868" x="3854450" y="5594350"/>
          <p14:tracePt t="106885" x="3867150" y="5600700"/>
          <p14:tracePt t="106920" x="3873500" y="5600700"/>
          <p14:tracePt t="108335" x="3879850" y="5600700"/>
          <p14:tracePt t="108342" x="3917950" y="5568950"/>
          <p14:tracePt t="108352" x="3943350" y="5549900"/>
          <p14:tracePt t="108368" x="4000500" y="5499100"/>
          <p14:tracePt t="108384" x="4095750" y="5435600"/>
          <p14:tracePt t="108402" x="4159250" y="5391150"/>
          <p14:tracePt t="108418" x="4267200" y="5334000"/>
          <p14:tracePt t="108451" x="4451350" y="5264150"/>
          <p14:tracePt t="108484" x="4572000" y="5238750"/>
          <p14:tracePt t="108518" x="4603750" y="5238750"/>
          <p14:tracePt t="108534" x="4610100" y="5238750"/>
          <p14:tracePt t="108613" x="4603750" y="5232400"/>
          <p14:tracePt t="108620" x="4591050" y="5226050"/>
          <p14:tracePt t="108627" x="4578350" y="5213350"/>
          <p14:tracePt t="108634" x="4559300" y="5207000"/>
          <p14:tracePt t="108652" x="4502150" y="5175250"/>
          <p14:tracePt t="108668" x="4324350" y="5124450"/>
          <p14:tracePt t="108685" x="4210050" y="5092700"/>
          <p14:tracePt t="108702" x="4089400" y="5073650"/>
          <p14:tracePt t="108704" x="4044950" y="5060950"/>
          <p14:tracePt t="108718" x="3956050" y="5054600"/>
          <p14:tracePt t="108735" x="3873500" y="5048250"/>
          <p14:tracePt t="108752" x="3771900" y="5048250"/>
          <p14:tracePt t="108768" x="3721100" y="5048250"/>
          <p14:tracePt t="108785" x="3683000" y="5054600"/>
          <p14:tracePt t="108801" x="3638550" y="5080000"/>
          <p14:tracePt t="108818" x="3606800" y="5111750"/>
          <p14:tracePt t="108835" x="3568700" y="5175250"/>
          <p14:tracePt t="108851" x="3543300" y="5213350"/>
          <p14:tracePt t="108868" x="3530600" y="5257800"/>
          <p14:tracePt t="108884" x="3511550" y="5314950"/>
          <p14:tracePt t="108901" x="3511550" y="5359400"/>
          <p14:tracePt t="108918" x="3511550" y="5384800"/>
          <p14:tracePt t="108935" x="3511550" y="5422900"/>
          <p14:tracePt t="108952" x="3536950" y="5454650"/>
          <p14:tracePt t="108968" x="3568700" y="5473700"/>
          <p14:tracePt t="108985" x="3613150" y="5492750"/>
          <p14:tracePt t="109001" x="3683000" y="5499100"/>
          <p14:tracePt t="109018" x="3829050" y="5505450"/>
          <p14:tracePt t="109035" x="3962400" y="5524500"/>
          <p14:tracePt t="109051" x="4191000" y="5568950"/>
          <p14:tracePt t="109068" x="4368800" y="5600700"/>
          <p14:tracePt t="109085" x="4533900" y="5632450"/>
          <p14:tracePt t="109101" x="4762500" y="5695950"/>
          <p14:tracePt t="109118" x="4902200" y="5734050"/>
          <p14:tracePt t="109135" x="5022850" y="5765800"/>
          <p14:tracePt t="109152" x="5162550" y="5810250"/>
          <p14:tracePt t="109168" x="5207000" y="5822950"/>
          <p14:tracePt t="109185" x="5251450" y="5842000"/>
          <p14:tracePt t="109202" x="5257800" y="5848350"/>
          <p14:tracePt t="109204" x="5264150" y="5854700"/>
          <p14:tracePt t="109218" x="5270500" y="5854700"/>
          <p14:tracePt t="109288" x="5276850" y="5861050"/>
          <p14:tracePt t="109296" x="5283200" y="5867400"/>
          <p14:tracePt t="109309" x="5289550" y="5867400"/>
          <p14:tracePt t="109318" x="5289550" y="5880100"/>
          <p14:tracePt t="109335" x="5302250" y="5886450"/>
          <p14:tracePt t="109351" x="5314950" y="5905500"/>
          <p14:tracePt t="109368" x="5321300" y="5924550"/>
          <p14:tracePt t="109385" x="5327650" y="5943600"/>
          <p14:tracePt t="109402" x="5334000" y="5949950"/>
          <p14:tracePt t="109418" x="5334000" y="5956300"/>
          <p14:tracePt t="109435" x="5334000" y="5962650"/>
          <p14:tracePt t="109491" x="5327650" y="5975350"/>
          <p14:tracePt t="109496" x="5327650" y="5981700"/>
          <p14:tracePt t="109503" x="5327650" y="5994400"/>
          <p14:tracePt t="109518" x="5321300" y="6019800"/>
          <p14:tracePt t="109535" x="5314950" y="6038850"/>
          <p14:tracePt t="109551" x="5308600" y="6045200"/>
          <p14:tracePt t="109568" x="5295900" y="6051550"/>
          <p14:tracePt t="109585" x="5251450" y="6064250"/>
          <p14:tracePt t="109601" x="5111750" y="6070600"/>
          <p14:tracePt t="109618" x="4965700" y="6070600"/>
          <p14:tracePt t="109635" x="4832350" y="6064250"/>
          <p14:tracePt t="109652" x="4578350" y="6019800"/>
          <p14:tracePt t="109668" x="4425950" y="5981700"/>
          <p14:tracePt t="109685" x="4235450" y="5918200"/>
          <p14:tracePt t="109702" x="4146550" y="5880100"/>
          <p14:tracePt t="109718" x="4070350" y="5842000"/>
          <p14:tracePt t="109734" x="3981450" y="5778500"/>
          <p14:tracePt t="109752" x="3917950" y="5715000"/>
          <p14:tracePt t="109768" x="3867150" y="5626100"/>
          <p14:tracePt t="109785" x="3810000" y="5448300"/>
          <p14:tracePt t="109802" x="3784600" y="5340350"/>
          <p14:tracePt t="109818" x="3778250" y="5156200"/>
          <p14:tracePt t="109835" x="3797300" y="5035550"/>
          <p14:tracePt t="109851" x="3816350" y="4933950"/>
          <p14:tracePt t="109868" x="3841750" y="4851400"/>
          <p14:tracePt t="109885" x="3848100" y="4832350"/>
          <p14:tracePt t="109901" x="3860800" y="4813300"/>
          <p14:tracePt t="109918" x="3886200" y="4813300"/>
          <p14:tracePt t="109935" x="3898900" y="4813300"/>
          <p14:tracePt t="110231" x="3873500" y="4819650"/>
          <p14:tracePt t="110238" x="3816350" y="4826000"/>
          <p14:tracePt t="110245" x="3771900" y="4832350"/>
          <p14:tracePt t="110252" x="3727450" y="4838700"/>
          <p14:tracePt t="110268" x="3638550" y="4845050"/>
          <p14:tracePt t="110285" x="3575050" y="4845050"/>
          <p14:tracePt t="110301" x="3498850" y="4851400"/>
          <p14:tracePt t="110318" x="3473450" y="4851400"/>
          <p14:tracePt t="110335" x="3467100" y="4851400"/>
          <p14:tracePt t="110352" x="3460750" y="4857750"/>
          <p14:tracePt t="110368" x="3448050" y="4851400"/>
          <p14:tracePt t="110385" x="3403600" y="4787900"/>
          <p14:tracePt t="110402" x="3371850" y="4711700"/>
          <p14:tracePt t="110418" x="3340100" y="4495800"/>
          <p14:tracePt t="110435" x="3327400" y="4260850"/>
          <p14:tracePt t="110452" x="3333750" y="4013200"/>
          <p14:tracePt t="110468" x="3365500" y="3543300"/>
          <p14:tracePt t="110485" x="3371850" y="3327400"/>
          <p14:tracePt t="110502" x="3397250" y="3041650"/>
          <p14:tracePt t="110518" x="3422650" y="2882900"/>
          <p14:tracePt t="110535" x="3448050" y="2774950"/>
          <p14:tracePt t="110551" x="3492500" y="2654300"/>
          <p14:tracePt t="110568" x="3524250" y="2609850"/>
          <p14:tracePt t="110585" x="3562350" y="2571750"/>
          <p14:tracePt t="110601" x="3619500" y="2527300"/>
          <p14:tracePt t="110618" x="3657600" y="2501900"/>
          <p14:tracePt t="110635" x="3708400" y="2451100"/>
          <p14:tracePt t="110652" x="3746500" y="2425700"/>
          <p14:tracePt t="110668" x="3771900" y="2406650"/>
          <p14:tracePt t="110685" x="3797300" y="2374900"/>
          <p14:tracePt t="110702" x="3829050" y="2362200"/>
          <p14:tracePt t="110704" x="3835400" y="2349500"/>
          <p14:tracePt t="110718" x="3860800" y="2330450"/>
          <p14:tracePt t="110735" x="3879850" y="2317750"/>
          <p14:tracePt t="110751" x="3898900" y="2305050"/>
          <p14:tracePt t="110768" x="3911600" y="2298700"/>
          <p14:tracePt t="111344" x="3905250" y="2305050"/>
          <p14:tracePt t="111351" x="3892550" y="2336800"/>
          <p14:tracePt t="111357" x="3879850" y="2374900"/>
          <p14:tracePt t="111368" x="3854450" y="2432050"/>
          <p14:tracePt t="111385" x="3784600" y="2578100"/>
          <p14:tracePt t="111402" x="3683000" y="2806700"/>
          <p14:tracePt t="111418" x="3594100" y="2997200"/>
          <p14:tracePt t="111452" x="3397250" y="3498850"/>
          <p14:tracePt t="111485" x="3302000" y="3937000"/>
          <p14:tracePt t="111518" x="3289300" y="4191000"/>
          <p14:tracePt t="111535" x="3308350" y="4273550"/>
          <p14:tracePt t="111552" x="3327400" y="4356100"/>
          <p14:tracePt t="111568" x="3340100" y="4381500"/>
          <p14:tracePt t="111585" x="3365500" y="4425950"/>
          <p14:tracePt t="111601" x="3397250" y="4470400"/>
          <p14:tracePt t="111618" x="3422650" y="4502150"/>
          <p14:tracePt t="111635" x="3448050" y="4521200"/>
          <p14:tracePt t="111651" x="3492500" y="4559300"/>
          <p14:tracePt t="111669" x="3517900" y="4578350"/>
          <p14:tracePt t="111685" x="3543300" y="4591050"/>
          <p14:tracePt t="111702" x="3562350" y="4610100"/>
          <p14:tracePt t="111718" x="3575050" y="4641850"/>
          <p14:tracePt t="111721" x="3581400" y="4654550"/>
          <p14:tracePt t="111735" x="3594100" y="4667250"/>
          <p14:tracePt t="111752" x="3600450" y="4686300"/>
          <p14:tracePt t="111768" x="3613150" y="4749800"/>
          <p14:tracePt t="111785" x="3613150" y="4800600"/>
          <p14:tracePt t="111802" x="3613150" y="4851400"/>
          <p14:tracePt t="111818" x="3632200" y="4895850"/>
          <p14:tracePt t="124576" x="3638550" y="4895850"/>
          <p14:tracePt t="124632" x="3638550" y="4908550"/>
          <p14:tracePt t="124639" x="3632200" y="4921250"/>
          <p14:tracePt t="124646" x="3613150" y="4927600"/>
          <p14:tracePt t="124654" x="3587750" y="4940300"/>
          <p14:tracePt t="124669" x="3492500" y="4991100"/>
          <p14:tracePt t="124702" x="3117850" y="5143500"/>
          <p14:tracePt t="124736" x="2660650" y="5327650"/>
          <p14:tracePt t="124769" x="2343150" y="5454650"/>
          <p14:tracePt t="124786" x="2139950" y="5530850"/>
          <p14:tracePt t="124802" x="2038350" y="5562600"/>
          <p14:tracePt t="124819" x="1968500" y="5588000"/>
          <p14:tracePt t="124836" x="1917700" y="5600700"/>
          <p14:tracePt t="124852" x="1898650" y="5600700"/>
          <p14:tracePt t="124869" x="1860550" y="5600700"/>
          <p14:tracePt t="124885" x="1835150" y="5581650"/>
          <p14:tracePt t="124902" x="1803400" y="5518150"/>
          <p14:tracePt t="124919" x="1784350" y="5410200"/>
          <p14:tracePt t="124935" x="1765300" y="5270500"/>
          <p14:tracePt t="124952" x="1765300" y="5080000"/>
          <p14:tracePt t="124969" x="1784350" y="4762500"/>
          <p14:tracePt t="124986" x="1873250" y="4381500"/>
          <p14:tracePt t="125002" x="1987550" y="4070350"/>
          <p14:tracePt t="125019" x="2152650" y="3740150"/>
          <p14:tracePt t="125035" x="2400300" y="3333750"/>
          <p14:tracePt t="125052" x="2698750" y="2952750"/>
          <p14:tracePt t="125069" x="2889250" y="2755900"/>
          <p14:tracePt t="125086" x="3225800" y="2451100"/>
          <p14:tracePt t="125102" x="3378200" y="2336800"/>
          <p14:tracePt t="125119" x="3657600" y="2165350"/>
          <p14:tracePt t="125136" x="3835400" y="2063750"/>
          <p14:tracePt t="125153" x="3975100" y="1981200"/>
          <p14:tracePt t="125169" x="4108450" y="1885950"/>
          <p14:tracePt t="125185" x="4171950" y="1841500"/>
          <p14:tracePt t="125202" x="4273550" y="1784350"/>
          <p14:tracePt t="125219" x="4343400" y="1739900"/>
          <p14:tracePt t="125235" x="4406900" y="1714500"/>
          <p14:tracePt t="125252" x="4476750" y="1676400"/>
          <p14:tracePt t="125269" x="4514850" y="1663700"/>
          <p14:tracePt t="125285" x="4540250" y="1651000"/>
          <p14:tracePt t="125302" x="4546600" y="1638300"/>
          <p14:tracePt t="125615" x="4521200" y="1689100"/>
          <p14:tracePt t="125621" x="4438650" y="1803400"/>
          <p14:tracePt t="125629" x="4356100" y="1936750"/>
          <p14:tracePt t="125636" x="4267200" y="2063750"/>
          <p14:tracePt t="125652" x="4032250" y="2489200"/>
          <p14:tracePt t="125670" x="3651250" y="3295650"/>
          <p14:tracePt t="125686" x="3448050" y="3886200"/>
          <p14:tracePt t="125702" x="3244850" y="4495800"/>
          <p14:tracePt t="125719" x="3048000" y="5340350"/>
          <p14:tracePt t="125735" x="3003550" y="5727700"/>
          <p14:tracePt t="125752" x="2984500" y="5949950"/>
          <p14:tracePt t="125769" x="2984500" y="6165850"/>
          <p14:tracePt t="125786" x="2990850" y="6203950"/>
          <p14:tracePt t="125788" x="2990850" y="6216650"/>
          <p14:tracePt t="125802" x="2990850" y="6229350"/>
          <p14:tracePt t="125819" x="2990850" y="6235700"/>
          <p14:tracePt t="125852" x="2990850" y="6242050"/>
          <p14:tracePt t="125900" x="2990850" y="6235700"/>
          <p14:tracePt t="125914" x="2990850" y="6229350"/>
          <p14:tracePt t="125921" x="2990850" y="6216650"/>
          <p14:tracePt t="125936" x="2984500" y="6203950"/>
          <p14:tracePt t="125953" x="2978150" y="6178550"/>
          <p14:tracePt t="125969" x="2978150" y="6146800"/>
          <p14:tracePt t="125985" x="2978150" y="6108700"/>
          <p14:tracePt t="126002" x="2978150" y="6070600"/>
          <p14:tracePt t="126019" x="3003550" y="5962650"/>
          <p14:tracePt t="126035" x="3060700" y="5810250"/>
          <p14:tracePt t="126052" x="3194050" y="5492750"/>
          <p14:tracePt t="126069" x="3295650" y="5162550"/>
          <p14:tracePt t="126085" x="3390900" y="4857750"/>
          <p14:tracePt t="126102" x="3536950" y="4375150"/>
          <p14:tracePt t="126119" x="3689350" y="3994150"/>
          <p14:tracePt t="126135" x="3829050" y="3632200"/>
          <p14:tracePt t="126152" x="4025900" y="3213100"/>
          <p14:tracePt t="126169" x="4114800" y="3003550"/>
          <p14:tracePt t="126185" x="4229100" y="2800350"/>
          <p14:tracePt t="126202" x="4260850" y="2736850"/>
          <p14:tracePt t="126219" x="4305300" y="2673350"/>
          <p14:tracePt t="126235" x="4375150" y="2609850"/>
          <p14:tracePt t="126252" x="4419600" y="2565400"/>
          <p14:tracePt t="126269" x="4483100" y="2520950"/>
          <p14:tracePt t="126285" x="4514850" y="2489200"/>
          <p14:tracePt t="126302" x="4540250" y="2463800"/>
          <p14:tracePt t="126319" x="4546600" y="2451100"/>
          <p14:tracePt t="126335" x="4552950" y="2451100"/>
          <p14:tracePt t="126352" x="4559300" y="2438400"/>
          <p14:tracePt t="126449" x="4552950" y="2438400"/>
          <p14:tracePt t="126463" x="4546600" y="2444750"/>
          <p14:tracePt t="126470" x="4533900" y="2451100"/>
          <p14:tracePt t="126477" x="4508500" y="2476500"/>
          <p14:tracePt t="126485" x="4483100" y="2489200"/>
          <p14:tracePt t="126502" x="4425950" y="2527300"/>
          <p14:tracePt t="126519" x="4330700" y="2590800"/>
          <p14:tracePt t="126535" x="4279900" y="2622550"/>
          <p14:tracePt t="126552" x="4235450" y="2654300"/>
          <p14:tracePt t="126569" x="4171950" y="2705100"/>
          <p14:tracePt t="126586" x="4102100" y="2768600"/>
          <p14:tracePt t="126602" x="4000500" y="2863850"/>
          <p14:tracePt t="126619" x="3778250" y="3111500"/>
          <p14:tracePt t="126636" x="3651250" y="3295650"/>
          <p14:tracePt t="126652" x="3359150" y="3765550"/>
          <p14:tracePt t="126669" x="3187700" y="4057650"/>
          <p14:tracePt t="126686" x="3067050" y="4337050"/>
          <p14:tracePt t="126702" x="2895600" y="4826000"/>
          <p14:tracePt t="126719" x="2832100" y="5060950"/>
          <p14:tracePt t="126735" x="2768600" y="5321300"/>
          <p14:tracePt t="126752" x="2749550" y="5422900"/>
          <p14:tracePt t="126769" x="2736850" y="5499100"/>
          <p14:tracePt t="126785" x="2730500" y="5543550"/>
          <p14:tracePt t="126802" x="2730500" y="5562600"/>
          <p14:tracePt t="126819" x="2730500" y="5575300"/>
          <p14:tracePt t="126852" x="2736850" y="5568950"/>
          <p14:tracePt t="126869" x="2768600" y="5505450"/>
          <p14:tracePt t="126886" x="2813050" y="5422900"/>
          <p14:tracePt t="126902" x="2914650" y="5200650"/>
          <p14:tracePt t="126919" x="2984500" y="5022850"/>
          <p14:tracePt t="126936" x="3073400" y="4845050"/>
          <p14:tracePt t="126952" x="3232150" y="4483100"/>
          <p14:tracePt t="126969" x="3314700" y="4267200"/>
          <p14:tracePt t="126985" x="3517900" y="3797300"/>
          <p14:tracePt t="127002" x="3676650" y="3511550"/>
          <p14:tracePt t="127019" x="3867150" y="3175000"/>
          <p14:tracePt t="127035" x="4121150" y="2749550"/>
          <p14:tracePt t="127052" x="4260850" y="2533650"/>
          <p14:tracePt t="127069" x="4419600" y="2317750"/>
          <p14:tracePt t="127086" x="4489450" y="2209800"/>
          <p14:tracePt t="127102" x="4540250" y="2152650"/>
          <p14:tracePt t="127119" x="4584700" y="2108200"/>
          <p14:tracePt t="127135" x="4597400" y="2089150"/>
          <p14:tracePt t="127152" x="4610100" y="2076450"/>
          <p14:tracePt t="127215" x="4591050" y="2095500"/>
          <p14:tracePt t="127222" x="4565650" y="2120900"/>
          <p14:tracePt t="127229" x="4527550" y="2159000"/>
          <p14:tracePt t="127236" x="4476750" y="2216150"/>
          <p14:tracePt t="127252" x="4343400" y="2368550"/>
          <p14:tracePt t="127269" x="4203700" y="2565400"/>
          <p14:tracePt t="127285" x="3892550" y="2984500"/>
          <p14:tracePt t="127302" x="3702050" y="3263900"/>
          <p14:tracePt t="127319" x="3549650" y="3556000"/>
          <p14:tracePt t="127335" x="3321050" y="4064000"/>
          <p14:tracePt t="127352" x="3200400" y="4381500"/>
          <p14:tracePt t="127369" x="3073400" y="4724400"/>
          <p14:tracePt t="127386" x="3022600" y="4889500"/>
          <p14:tracePt t="127402" x="2959100" y="5035550"/>
          <p14:tracePt t="127419" x="2940050" y="5092700"/>
          <p14:tracePt t="127435" x="2933700" y="5118100"/>
          <p14:tracePt t="127452" x="2927350" y="5137150"/>
          <p14:tracePt t="127469" x="2927350" y="5143500"/>
          <p14:tracePt t="135106" x="2927350" y="5099050"/>
          <p14:tracePt t="135112" x="2933700" y="5048250"/>
          <p14:tracePt t="135119" x="2946400" y="4984750"/>
          <p14:tracePt t="135136" x="2978150" y="4832350"/>
          <p14:tracePt t="135153" x="3028950" y="4629150"/>
          <p14:tracePt t="135170" x="3206750" y="4178300"/>
          <p14:tracePt t="135186" x="3397250" y="3841750"/>
          <p14:tracePt t="135220" x="3949700" y="3041650"/>
          <p14:tracePt t="135253" x="4749800" y="2362200"/>
          <p14:tracePt t="135286" x="5695950" y="1885950"/>
          <p14:tracePt t="135303" x="5994400" y="1809750"/>
          <p14:tracePt t="135320" x="6216650" y="1784350"/>
          <p14:tracePt t="135336" x="6515100" y="1790700"/>
          <p14:tracePt t="135353" x="6680200" y="1828800"/>
          <p14:tracePt t="135369" x="6769100" y="1866900"/>
          <p14:tracePt t="135386" x="6858000" y="1911350"/>
          <p14:tracePt t="135403" x="6940550" y="1974850"/>
          <p14:tracePt t="135420" x="6991350" y="2019300"/>
          <p14:tracePt t="135436" x="7010400" y="2025650"/>
          <p14:tracePt t="135453" x="7010400" y="2032000"/>
          <p14:tracePt t="135486" x="7010400" y="2038350"/>
          <p14:tracePt t="135503" x="7004050" y="2038350"/>
          <p14:tracePt t="135523" x="6997700" y="2038350"/>
          <p14:tracePt t="135537" x="6985000" y="2038350"/>
          <p14:tracePt t="135553" x="6959600" y="2038350"/>
          <p14:tracePt t="135570" x="6921500" y="2038350"/>
          <p14:tracePt t="135586" x="6858000" y="2032000"/>
          <p14:tracePt t="135603" x="6813550" y="2019300"/>
          <p14:tracePt t="135620" x="6743700" y="2000250"/>
          <p14:tracePt t="135636" x="6680200" y="1993900"/>
          <p14:tracePt t="135653" x="6597650" y="1993900"/>
          <p14:tracePt t="135669" x="6464300" y="2025650"/>
          <p14:tracePt t="135686" x="6375400" y="2057400"/>
          <p14:tracePt t="135703" x="6203950" y="2114550"/>
          <p14:tracePt t="135719" x="6102350" y="2152650"/>
          <p14:tracePt t="135736" x="6038850" y="2178050"/>
          <p14:tracePt t="135753" x="5994400" y="2203450"/>
          <p14:tracePt t="135769" x="5981700" y="2209800"/>
          <p14:tracePt t="135786" x="5956300" y="2222500"/>
          <p14:tracePt t="135803" x="5943600" y="2235200"/>
          <p14:tracePt t="135820" x="5937250" y="2247900"/>
          <p14:tracePt t="135836" x="5937250" y="2260600"/>
          <p14:tracePt t="135884" x="5949950" y="2260600"/>
          <p14:tracePt t="135892" x="5949950" y="2254250"/>
          <p14:tracePt t="135903" x="5962650" y="2254250"/>
          <p14:tracePt t="135919" x="6000750" y="2222500"/>
          <p14:tracePt t="135936" x="6038850" y="2209800"/>
          <p14:tracePt t="135953" x="6108700" y="2165350"/>
          <p14:tracePt t="135970" x="6235700" y="2120900"/>
          <p14:tracePt t="135986" x="6324600" y="2108200"/>
          <p14:tracePt t="136003" x="6413500" y="2095500"/>
          <p14:tracePt t="136020" x="6534150" y="2108200"/>
          <p14:tracePt t="136036" x="6648450" y="2139950"/>
          <p14:tracePt t="136053" x="6756400" y="2178050"/>
          <p14:tracePt t="136070" x="6807200" y="2216150"/>
          <p14:tracePt t="136086" x="6845300" y="2241550"/>
          <p14:tracePt t="136103" x="6877050" y="2292350"/>
          <p14:tracePt t="136120" x="6883400" y="2317750"/>
          <p14:tracePt t="136136" x="6883400" y="2343150"/>
          <p14:tracePt t="136153" x="6883400" y="2349500"/>
          <p14:tracePt t="136186" x="6883400" y="2355850"/>
          <p14:tracePt t="136205" x="6877050" y="2355850"/>
          <p14:tracePt t="136219" x="6870700" y="2355850"/>
          <p14:tracePt t="136236" x="6838950" y="2355850"/>
          <p14:tracePt t="136253" x="6711950" y="2324100"/>
          <p14:tracePt t="136270" x="6591300" y="2292350"/>
          <p14:tracePt t="136286" x="6470650" y="2254250"/>
          <p14:tracePt t="136303" x="6324600" y="2222500"/>
          <p14:tracePt t="136319" x="6229350" y="2216150"/>
          <p14:tracePt t="136336" x="6089650" y="2216150"/>
          <p14:tracePt t="136353" x="6000750" y="2222500"/>
          <p14:tracePt t="136370" x="5918200" y="2241550"/>
          <p14:tracePt t="136386" x="5810250" y="2317750"/>
          <p14:tracePt t="136403" x="5746750" y="2387600"/>
          <p14:tracePt t="136420" x="5683250" y="2470150"/>
          <p14:tracePt t="136436" x="5619750" y="2571750"/>
          <p14:tracePt t="136453" x="5594350" y="2628900"/>
          <p14:tracePt t="136469" x="5588000" y="2673350"/>
          <p14:tracePt t="136486" x="5588000" y="2679700"/>
          <p14:tracePt t="136503" x="5588000" y="2686050"/>
          <p14:tracePt t="136520" x="5613400" y="2679700"/>
          <p14:tracePt t="136536" x="5651500" y="2654300"/>
          <p14:tracePt t="136553" x="5708650" y="2597150"/>
          <p14:tracePt t="136570" x="5797550" y="2501900"/>
          <p14:tracePt t="136586" x="5842000" y="2432050"/>
          <p14:tracePt t="136603" x="5886450" y="2362200"/>
          <p14:tracePt t="136620" x="5911850" y="2317750"/>
          <p14:tracePt t="136636" x="5930900" y="2292350"/>
          <p14:tracePt t="136653" x="5956300" y="2260600"/>
          <p14:tracePt t="136669" x="5988050" y="2254250"/>
          <p14:tracePt t="136686" x="6032500" y="2247900"/>
          <p14:tracePt t="136703" x="6051550" y="2241550"/>
          <p14:tracePt t="136720" x="6064250" y="2241550"/>
          <p14:tracePt t="136736" x="6076950" y="2241550"/>
          <p14:tracePt t="136769" x="6064250" y="2266950"/>
          <p14:tracePt t="136786" x="6045200" y="2286000"/>
          <p14:tracePt t="136803" x="6019800" y="2298700"/>
          <p14:tracePt t="136819" x="5956300" y="2317750"/>
          <p14:tracePt t="136836" x="5911850" y="2324100"/>
          <p14:tracePt t="136838" x="5886450" y="2324100"/>
          <p14:tracePt t="136853" x="5829300" y="2324100"/>
          <p14:tracePt t="136870" x="5778500" y="2324100"/>
          <p14:tracePt t="136886" x="5676900" y="2336800"/>
          <p14:tracePt t="136903" x="5607050" y="2362200"/>
          <p14:tracePt t="136920" x="5518150" y="2432050"/>
          <p14:tracePt t="136936" x="5416550" y="2552700"/>
          <p14:tracePt t="136953" x="5372100" y="2679700"/>
          <p14:tracePt t="136969" x="5359400" y="2851150"/>
          <p14:tracePt t="136986" x="5410200" y="3162300"/>
          <p14:tracePt t="137003" x="5537200" y="3517900"/>
          <p14:tracePt t="137019" x="5695950" y="3829050"/>
          <p14:tracePt t="137036" x="6007100" y="4451350"/>
          <p14:tracePt t="137053" x="6191250" y="4800600"/>
          <p14:tracePt t="137070" x="6381750" y="5207000"/>
          <p14:tracePt t="137086" x="6464300" y="5372100"/>
          <p14:tracePt t="137103" x="6508750" y="5473700"/>
          <p14:tracePt t="137120" x="6534150" y="5530850"/>
          <p14:tracePt t="137136" x="6540500" y="5543550"/>
          <p14:tracePt t="137153" x="6540500" y="5549900"/>
          <p14:tracePt t="137169" x="6534150" y="5549900"/>
          <p14:tracePt t="137186" x="6394450" y="5486400"/>
          <p14:tracePt t="137203" x="6280150" y="5403850"/>
          <p14:tracePt t="137220" x="6146800" y="5251450"/>
          <p14:tracePt t="137236" x="5892800" y="4864100"/>
          <p14:tracePt t="137253" x="5740400" y="4540250"/>
          <p14:tracePt t="137270" x="5619750" y="4032250"/>
          <p14:tracePt t="137286" x="5568950" y="3663950"/>
          <p14:tracePt t="137303" x="5568950" y="3314700"/>
          <p14:tracePt t="137320" x="5619750" y="2832100"/>
          <p14:tracePt t="137336" x="5708650" y="2508250"/>
          <p14:tracePt t="137353" x="5861050" y="2165350"/>
          <p14:tracePt t="137370" x="5949950" y="2006600"/>
          <p14:tracePt t="137386" x="6026150" y="1905000"/>
          <p14:tracePt t="137403" x="6108700" y="1816100"/>
          <p14:tracePt t="137420" x="6140450" y="1790700"/>
          <p14:tracePt t="137437" x="6159500" y="1784350"/>
          <p14:tracePt t="137453" x="6165850" y="1778000"/>
          <p14:tracePt t="137570" x="6159500" y="1778000"/>
          <p14:tracePt t="137604" x="6153150" y="1778000"/>
          <p14:tracePt t="137975" x="6127750" y="1790700"/>
          <p14:tracePt t="137982" x="6089650" y="1816100"/>
          <p14:tracePt t="137989" x="6045200" y="1835150"/>
          <p14:tracePt t="138003" x="5930900" y="1905000"/>
          <p14:tracePt t="138020" x="5822950" y="1962150"/>
          <p14:tracePt t="138036" x="5753100" y="1987550"/>
          <p14:tracePt t="138053" x="5695950" y="2006600"/>
          <p14:tracePt t="138070" x="5664200" y="2012950"/>
          <p14:tracePt t="138103" x="5581650" y="2038350"/>
          <p14:tracePt t="138136" x="5422900" y="2082800"/>
          <p14:tracePt t="138169" x="5264150" y="2127250"/>
          <p14:tracePt t="138186" x="5207000" y="2139950"/>
          <p14:tracePt t="138203" x="5137150" y="2159000"/>
          <p14:tracePt t="138220" x="4991100" y="2197100"/>
          <p14:tracePt t="138236" x="4876800" y="2235200"/>
          <p14:tracePt t="138253" x="4730750" y="2305050"/>
          <p14:tracePt t="138270" x="4635500" y="2343150"/>
          <p14:tracePt t="138286" x="4584700" y="2381250"/>
          <p14:tracePt t="138303" x="4533900" y="2413000"/>
          <p14:tracePt t="138320" x="4521200" y="2425700"/>
          <p14:tracePt t="138358" x="4521200" y="2432050"/>
          <p14:tracePt t="138372" x="4521200" y="2444750"/>
          <p14:tracePt t="138386" x="4540250" y="2463800"/>
          <p14:tracePt t="138403" x="4584700" y="2508250"/>
          <p14:tracePt t="138419" x="4629150" y="2559050"/>
          <p14:tracePt t="138436" x="4794250" y="2641600"/>
          <p14:tracePt t="138453" x="4959350" y="2698750"/>
          <p14:tracePt t="138470" x="5156200" y="2755900"/>
          <p14:tracePt t="138486" x="5289550" y="2787650"/>
          <p14:tracePt t="138503" x="5505450" y="2825750"/>
          <p14:tracePt t="138519" x="5632450" y="2832100"/>
          <p14:tracePt t="138536" x="5746750" y="2832100"/>
          <p14:tracePt t="138553" x="5943600" y="2806700"/>
          <p14:tracePt t="138570" x="6096000" y="2768600"/>
          <p14:tracePt t="138586" x="6203950" y="2736850"/>
          <p14:tracePt t="138603" x="6324600" y="2698750"/>
          <p14:tracePt t="138620" x="6369050" y="2679700"/>
          <p14:tracePt t="138636" x="6432550" y="2641600"/>
          <p14:tracePt t="138653" x="6470650" y="2616200"/>
          <p14:tracePt t="138670" x="6515100" y="2584450"/>
          <p14:tracePt t="138686" x="6527800" y="2546350"/>
          <p14:tracePt t="138703" x="6527800" y="2514600"/>
          <p14:tracePt t="138720" x="6515100" y="2463800"/>
          <p14:tracePt t="138736" x="6477000" y="2432050"/>
          <p14:tracePt t="138753" x="6413500" y="2387600"/>
          <p14:tracePt t="138770" x="6330950" y="2330450"/>
          <p14:tracePt t="138786" x="6267450" y="2311400"/>
          <p14:tracePt t="138803" x="6121400" y="2273300"/>
          <p14:tracePt t="138820" x="6007100" y="2260600"/>
          <p14:tracePt t="138836" x="5873750" y="2241550"/>
          <p14:tracePt t="138853" x="5683250" y="2235200"/>
          <p14:tracePt t="138869" x="5556250" y="2241550"/>
          <p14:tracePt t="138886" x="5365750" y="2266950"/>
          <p14:tracePt t="138903" x="5289550" y="2279650"/>
          <p14:tracePt t="138919" x="5238750" y="2305050"/>
          <p14:tracePt t="138936" x="5181600" y="2317750"/>
          <p14:tracePt t="138953" x="5162550" y="2336800"/>
          <p14:tracePt t="138970" x="5149850" y="2343150"/>
          <p14:tracePt t="138986" x="5143500" y="2343150"/>
          <p14:tracePt t="139020" x="5149850" y="2349500"/>
          <p14:tracePt t="139542" x="5143500" y="2343150"/>
          <p14:tracePt t="139549" x="5124450" y="2330450"/>
          <p14:tracePt t="139556" x="5099050" y="2311400"/>
          <p14:tracePt t="139570" x="5022850" y="2279650"/>
          <p14:tracePt t="139587" x="4921250" y="2228850"/>
          <p14:tracePt t="139603" x="4781550" y="2178050"/>
          <p14:tracePt t="139620" x="4527550" y="2101850"/>
          <p14:tracePt t="139637" x="4362450" y="2038350"/>
          <p14:tracePt t="139670" x="3949700" y="1911350"/>
          <p14:tracePt t="139703" x="3543300" y="1905000"/>
          <p14:tracePt t="139736" x="3117850" y="2051050"/>
          <p14:tracePt t="139753" x="2971800" y="2114550"/>
          <p14:tracePt t="139770" x="2851150" y="2159000"/>
          <p14:tracePt t="139786" x="2743200" y="2203450"/>
          <p14:tracePt t="139803" x="2705100" y="2216150"/>
          <p14:tracePt t="139820" x="2692400" y="2222500"/>
          <p14:tracePt t="139837" x="2686050" y="2222500"/>
          <p14:tracePt t="139897" x="2686050" y="2235200"/>
          <p14:tracePt t="139903" x="2686050" y="2241550"/>
          <p14:tracePt t="139910" x="2686050" y="2247900"/>
          <p14:tracePt t="139919" x="2686050" y="2260600"/>
          <p14:tracePt t="139936" x="2698750" y="2286000"/>
          <p14:tracePt t="139953" x="2781300" y="2343150"/>
          <p14:tracePt t="139970" x="2914650" y="2381250"/>
          <p14:tracePt t="139986" x="3213100" y="2419350"/>
          <p14:tracePt t="140003" x="3479800" y="2438400"/>
          <p14:tracePt t="140020" x="3797300" y="2470150"/>
          <p14:tracePt t="140036" x="4343400" y="2514600"/>
          <p14:tracePt t="140053" x="4603750" y="2552700"/>
          <p14:tracePt t="140070" x="4933950" y="2571750"/>
          <p14:tracePt t="140087" x="5080000" y="2571750"/>
          <p14:tracePt t="140103" x="5194300" y="2546350"/>
          <p14:tracePt t="140120" x="5302250" y="2476500"/>
          <p14:tracePt t="140137" x="5359400" y="2419350"/>
          <p14:tracePt t="140153" x="5397500" y="2374900"/>
          <p14:tracePt t="140170" x="5416550" y="2311400"/>
          <p14:tracePt t="140186" x="5416550" y="2254250"/>
          <p14:tracePt t="140203" x="5397500" y="2133600"/>
          <p14:tracePt t="140220" x="5346700" y="2038350"/>
          <p14:tracePt t="140236" x="5257800" y="1898650"/>
          <p14:tracePt t="140253" x="5099050" y="1733550"/>
          <p14:tracePt t="140270" x="4953000" y="1638300"/>
          <p14:tracePt t="140286" x="4660900" y="1524000"/>
          <p14:tracePt t="140303" x="4451350" y="1473200"/>
          <p14:tracePt t="140320" x="4267200" y="1447800"/>
          <p14:tracePt t="140336" x="3994150" y="1447800"/>
          <p14:tracePt t="140353" x="3816350" y="1460500"/>
          <p14:tracePt t="140356" x="3714750" y="1479550"/>
          <p14:tracePt t="140370" x="3632200" y="1504950"/>
          <p14:tracePt t="140387" x="3441700" y="1581150"/>
          <p14:tracePt t="140403" x="3333750" y="1644650"/>
          <p14:tracePt t="140420" x="3181350" y="1765300"/>
          <p14:tracePt t="140437" x="3124200" y="1835150"/>
          <p14:tracePt t="140453" x="3067050" y="1905000"/>
          <p14:tracePt t="140470" x="3054350" y="1943100"/>
          <p14:tracePt t="140487" x="3054350" y="1962150"/>
          <p14:tracePt t="140503" x="3086100" y="1993900"/>
          <p14:tracePt t="140520" x="3124200" y="2012950"/>
          <p14:tracePt t="140536" x="3219450" y="2044700"/>
          <p14:tracePt t="140553" x="3416300" y="2076450"/>
          <p14:tracePt t="140570" x="3625850" y="2095500"/>
          <p14:tracePt t="140586" x="3911600" y="2133600"/>
          <p14:tracePt t="140603" x="4127500" y="2159000"/>
          <p14:tracePt t="140620" x="4445000" y="2203450"/>
          <p14:tracePt t="140637" x="4635500" y="2235200"/>
          <p14:tracePt t="140653" x="4819650" y="2254250"/>
          <p14:tracePt t="140670" x="5016500" y="2260600"/>
          <p14:tracePt t="140687" x="5086350" y="2254250"/>
          <p14:tracePt t="140703" x="5124450" y="2241550"/>
          <p14:tracePt t="140720" x="5143500" y="2241550"/>
          <p14:tracePt t="140736" x="5143500" y="2235200"/>
          <p14:tracePt t="140753" x="5143500" y="2228850"/>
          <p14:tracePt t="140770" x="5143500" y="2222500"/>
          <p14:tracePt t="140803" x="5137150" y="2222500"/>
          <p14:tracePt t="140820" x="5137150" y="2216150"/>
          <p14:tracePt t="140836" x="5130800" y="2209800"/>
          <p14:tracePt t="140872" x="5124450" y="2209800"/>
          <p14:tracePt t="141297" x="5092700" y="2266950"/>
          <p14:tracePt t="141304" x="5048250" y="2343150"/>
          <p14:tracePt t="141311" x="4997450" y="2444750"/>
          <p14:tracePt t="141320" x="4933950" y="2565400"/>
          <p14:tracePt t="141337" x="4832350" y="2876550"/>
          <p14:tracePt t="141353" x="4743450" y="3390900"/>
          <p14:tracePt t="141370" x="4718050" y="3790950"/>
          <p14:tracePt t="141403" x="4819650" y="4768850"/>
          <p14:tracePt t="141437" x="5060950" y="5480050"/>
          <p14:tracePt t="141470" x="5232400" y="5746750"/>
          <p14:tracePt t="141486" x="5308600" y="5842000"/>
          <p14:tracePt t="141503" x="5346700" y="5873750"/>
          <p14:tracePt t="141520" x="5359400" y="5899150"/>
          <p14:tracePt t="141537" x="5372100" y="5899150"/>
          <p14:tracePt t="141570" x="5384800" y="5880100"/>
          <p14:tracePt t="141586" x="5384800" y="5848350"/>
          <p14:tracePt t="141603" x="5384800" y="5778500"/>
          <p14:tracePt t="141620" x="5384800" y="5721350"/>
          <p14:tracePt t="141636" x="5372100" y="5676900"/>
          <p14:tracePt t="141653" x="5321300" y="5581650"/>
          <p14:tracePt t="141670" x="5270500" y="5505450"/>
          <p14:tracePt t="141686" x="5156200" y="5410200"/>
          <p14:tracePt t="141703" x="5067300" y="5346700"/>
          <p14:tracePt t="141720" x="4984750" y="5314950"/>
          <p14:tracePt t="141737" x="4870450" y="5283200"/>
          <p14:tracePt t="141753" x="4781550" y="5276850"/>
          <p14:tracePt t="141770" x="4610100" y="5295900"/>
          <p14:tracePt t="141786" x="4495800" y="5334000"/>
          <p14:tracePt t="141803" x="4419600" y="5397500"/>
          <p14:tracePt t="141820" x="4311650" y="5543550"/>
          <p14:tracePt t="141836" x="4267200" y="5632450"/>
          <p14:tracePt t="141853" x="4254500" y="5746750"/>
          <p14:tracePt t="141870" x="4273550" y="5816600"/>
          <p14:tracePt t="141886" x="4311650" y="5880100"/>
          <p14:tracePt t="141903" x="4413250" y="5988050"/>
          <p14:tracePt t="141920" x="4508500" y="6076950"/>
          <p14:tracePt t="141937" x="4743450" y="6235700"/>
          <p14:tracePt t="141953" x="4946650" y="6337300"/>
          <p14:tracePt t="141970" x="5175250" y="6419850"/>
          <p14:tracePt t="141986" x="5473700" y="6496050"/>
          <p14:tracePt t="142003" x="5645150" y="6521450"/>
          <p14:tracePt t="142020" x="5797550" y="6521450"/>
          <p14:tracePt t="142036" x="5956300" y="6464300"/>
          <p14:tracePt t="142053" x="6032500" y="6407150"/>
          <p14:tracePt t="142070" x="6108700" y="6273800"/>
          <p14:tracePt t="142086" x="6140450" y="6153150"/>
          <p14:tracePt t="142103" x="6165850" y="6032500"/>
          <p14:tracePt t="142120" x="6153150" y="5867400"/>
          <p14:tracePt t="142137" x="6121400" y="5778500"/>
          <p14:tracePt t="142153" x="6076950" y="5689600"/>
          <p14:tracePt t="142170" x="6038850" y="5645150"/>
          <p14:tracePt t="142187" x="5956300" y="5600700"/>
          <p14:tracePt t="142203" x="5886450" y="5581650"/>
          <p14:tracePt t="142220" x="5816600" y="5588000"/>
          <p14:tracePt t="142236" x="5683250" y="5651500"/>
          <p14:tracePt t="142253" x="5588000" y="5715000"/>
          <p14:tracePt t="142270" x="5480050" y="5791200"/>
          <p14:tracePt t="142287" x="5340350" y="5899150"/>
          <p14:tracePt t="142303" x="5276850" y="5969000"/>
          <p14:tracePt t="142320" x="5232400" y="6026150"/>
          <p14:tracePt t="142336" x="5213350" y="6064250"/>
          <p14:tracePt t="142353" x="5207000" y="6070600"/>
          <p14:tracePt t="142357" x="5200650" y="6076950"/>
          <p14:tracePt t="142370" x="5200650" y="6083300"/>
          <p14:tracePt t="142946" x="5130800" y="6032500"/>
          <p14:tracePt t="142953" x="5016500" y="5937250"/>
          <p14:tracePt t="142960" x="4889500" y="5848350"/>
          <p14:tracePt t="142970" x="4749800" y="5734050"/>
          <p14:tracePt t="142986" x="4470400" y="5505450"/>
          <p14:tracePt t="143003" x="4038600" y="5156200"/>
          <p14:tracePt t="143020" x="3803650" y="4953000"/>
          <p14:tracePt t="143053" x="3365500" y="4521200"/>
          <p14:tracePt t="143086" x="3162300" y="4083050"/>
          <p14:tracePt t="143120" x="3187700" y="3536950"/>
          <p14:tracePt t="143136" x="3289300" y="3206750"/>
          <p14:tracePt t="143153" x="3479800" y="2813050"/>
          <p14:tracePt t="143170" x="3886200" y="2209800"/>
          <p14:tracePt t="143187" x="4216400" y="1822450"/>
          <p14:tracePt t="143203" x="4648200" y="1473200"/>
          <p14:tracePt t="143220" x="4965700" y="1282700"/>
          <p14:tracePt t="143237" x="5295900" y="1168400"/>
          <p14:tracePt t="143253" x="5746750" y="1155700"/>
          <p14:tracePt t="143270" x="6070600" y="1244600"/>
          <p14:tracePt t="143287" x="6445250" y="1447800"/>
          <p14:tracePt t="143303" x="6616700" y="1562100"/>
          <p14:tracePt t="143320" x="6762750" y="1676400"/>
          <p14:tracePt t="143337" x="6889750" y="1771650"/>
          <p14:tracePt t="143353" x="6921500" y="1803400"/>
          <p14:tracePt t="143370" x="6940550" y="1816100"/>
          <p14:tracePt t="143387" x="6953250" y="1822450"/>
          <p14:tracePt t="143448" x="6940550" y="1822450"/>
          <p14:tracePt t="143455" x="6934200" y="1822450"/>
          <p14:tracePt t="143463" x="6921500" y="1822450"/>
          <p14:tracePt t="143470" x="6908800" y="1822450"/>
          <p14:tracePt t="143487" x="6858000" y="1822450"/>
          <p14:tracePt t="143503" x="6794500" y="1822450"/>
          <p14:tracePt t="143520" x="6661150" y="1828800"/>
          <p14:tracePt t="143537" x="6553200" y="1847850"/>
          <p14:tracePt t="143553" x="6324600" y="1885950"/>
          <p14:tracePt t="143570" x="6146800" y="1930400"/>
          <p14:tracePt t="143586" x="5822950" y="2025650"/>
          <p14:tracePt t="143603" x="5581650" y="2089150"/>
          <p14:tracePt t="143620" x="5416550" y="2133600"/>
          <p14:tracePt t="143637" x="5187950" y="2184400"/>
          <p14:tracePt t="143653" x="5099050" y="2197100"/>
          <p14:tracePt t="143670" x="5041900" y="2197100"/>
          <p14:tracePt t="143687" x="5029200" y="2197100"/>
          <p14:tracePt t="143704" x="5022850" y="2197100"/>
          <p14:tracePt t="143720" x="5016500" y="2197100"/>
          <p14:tracePt t="143740" x="5016500" y="2209800"/>
          <p14:tracePt t="143754" x="5016500" y="2228850"/>
          <p14:tracePt t="143770" x="5035550" y="2254250"/>
          <p14:tracePt t="143787" x="5067300" y="2298700"/>
          <p14:tracePt t="143803" x="5181600" y="2387600"/>
          <p14:tracePt t="143820" x="5276850" y="2444750"/>
          <p14:tracePt t="143837" x="5435600" y="2508250"/>
          <p14:tracePt t="143853" x="5556250" y="2527300"/>
          <p14:tracePt t="143870" x="5651500" y="2533650"/>
          <p14:tracePt t="143886" x="5746750" y="2533650"/>
          <p14:tracePt t="143903" x="5784850" y="2508250"/>
          <p14:tracePt t="143920" x="5816600" y="2476500"/>
          <p14:tracePt t="143937" x="5867400" y="2419350"/>
          <p14:tracePt t="143954" x="5892800" y="2355850"/>
          <p14:tracePt t="143970" x="5911850" y="2305050"/>
          <p14:tracePt t="143987" x="5918200" y="2286000"/>
          <p14:tracePt t="144033" x="5911850" y="2273300"/>
          <p14:tracePt t="144039" x="5905500" y="2260600"/>
          <p14:tracePt t="144053" x="5892800" y="2254250"/>
          <p14:tracePt t="144070" x="5816600" y="2197100"/>
          <p14:tracePt t="144086" x="5734050" y="2165350"/>
          <p14:tracePt t="144103" x="5543550" y="2159000"/>
          <p14:tracePt t="144120" x="5403850" y="2178050"/>
          <p14:tracePt t="144136" x="5175250" y="2235200"/>
          <p14:tracePt t="144154" x="5022850" y="2273300"/>
          <p14:tracePt t="144170" x="4889500" y="2311400"/>
          <p14:tracePt t="144186" x="4787900" y="2362200"/>
          <p14:tracePt t="144203" x="4762500" y="2381250"/>
          <p14:tracePt t="144220" x="4749800" y="2387600"/>
          <p14:tracePt t="144353" x="4749800" y="2400300"/>
          <p14:tracePt t="144360" x="4749800" y="2406650"/>
          <p14:tracePt t="144370" x="4749800" y="2413000"/>
          <p14:tracePt t="144387" x="4756150" y="2432050"/>
          <p14:tracePt t="144403" x="4756150" y="2438400"/>
          <p14:tracePt t="144420" x="4756150" y="2444750"/>
          <p14:tracePt t="144437" x="4762500" y="2444750"/>
          <p14:tracePt t="144454" x="4762500" y="2451100"/>
          <p14:tracePt t="144478" x="4762500" y="2457450"/>
          <p14:tracePt t="144506" x="4749800" y="2470150"/>
          <p14:tracePt t="144520" x="4749800" y="2476500"/>
          <p14:tracePt t="144527" x="4743450" y="2476500"/>
          <p14:tracePt t="144537" x="4737100" y="2482850"/>
          <p14:tracePt t="144553" x="4730750" y="2489200"/>
          <p14:tracePt t="144570" x="4724400" y="2495550"/>
          <p14:tracePt t="144587" x="4724400" y="2501900"/>
          <p14:tracePt t="144646" x="4718050" y="2501900"/>
          <p14:tracePt t="144668" x="4711700" y="2508250"/>
          <p14:tracePt t="144673" x="4705350" y="2508250"/>
          <p14:tracePt t="144686" x="4686300" y="2508250"/>
          <p14:tracePt t="144703" x="4660900" y="2514600"/>
          <p14:tracePt t="144720" x="4622800" y="2527300"/>
          <p14:tracePt t="144736" x="4527550" y="2571750"/>
          <p14:tracePt t="144753" x="4451350" y="2616200"/>
          <p14:tracePt t="144770" x="4381500" y="2660650"/>
          <p14:tracePt t="144787" x="4267200" y="2730500"/>
          <p14:tracePt t="144804" x="4216400" y="2762250"/>
          <p14:tracePt t="144820" x="4178300" y="2781300"/>
          <p14:tracePt t="144837" x="4171950" y="2787650"/>
          <p14:tracePt t="144854" x="4165600" y="2794000"/>
          <p14:tracePt t="144889" x="4165600" y="2787650"/>
          <p14:tracePt t="144902" x="4171950" y="2781300"/>
          <p14:tracePt t="144910" x="4171950" y="2768600"/>
          <p14:tracePt t="144920" x="4178300" y="2749550"/>
          <p14:tracePt t="144937" x="4235450" y="2635250"/>
          <p14:tracePt t="144954" x="4298950" y="2508250"/>
          <p14:tracePt t="144970" x="4375150" y="2381250"/>
          <p14:tracePt t="144986" x="4489450" y="2216150"/>
          <p14:tracePt t="145003" x="4572000" y="2146300"/>
          <p14:tracePt t="145020" x="4648200" y="2082800"/>
          <p14:tracePt t="145037" x="4756150" y="2025650"/>
          <p14:tracePt t="145054" x="4832350" y="2012950"/>
          <p14:tracePt t="145070" x="4940300" y="2012950"/>
          <p14:tracePt t="145087" x="5029200" y="2019300"/>
          <p14:tracePt t="145104" x="5181600" y="2070100"/>
          <p14:tracePt t="145120" x="5257800" y="2095500"/>
          <p14:tracePt t="145137" x="5334000" y="2127250"/>
          <p14:tracePt t="145153" x="5454650" y="2184400"/>
          <p14:tracePt t="145170" x="5524500" y="2235200"/>
          <p14:tracePt t="145187" x="5594350" y="2292350"/>
          <p14:tracePt t="145203" x="5651500" y="2343150"/>
          <p14:tracePt t="145220" x="5664200" y="2362200"/>
          <p14:tracePt t="145236" x="5670550" y="2374900"/>
          <p14:tracePt t="145253" x="5670550" y="2381250"/>
          <p14:tracePt t="145270" x="5670550" y="2387600"/>
          <p14:tracePt t="146810" x="5664200" y="2406650"/>
          <p14:tracePt t="146817" x="5638800" y="2432050"/>
          <p14:tracePt t="146824" x="5613400" y="2470150"/>
          <p14:tracePt t="146837" x="5581650" y="2508250"/>
          <p14:tracePt t="146854" x="5480050" y="2711450"/>
          <p14:tracePt t="146870" x="5410200" y="2901950"/>
          <p14:tracePt t="146887" x="5359400" y="3213100"/>
          <p14:tracePt t="146920" x="5346700" y="3835400"/>
          <p14:tracePt t="146954" x="5473700" y="5003800"/>
          <p14:tracePt t="146987" x="5753100" y="6115050"/>
          <p14:tracePt t="147004" x="5899150" y="6419850"/>
          <p14:tracePt t="147020" x="6083300" y="6680200"/>
          <p14:tracePt t="147037" x="6172200" y="6775450"/>
          <p14:tracePt t="147053" x="6210300" y="6819900"/>
          <p14:tracePt t="147070" x="6248400" y="6851650"/>
          <p14:tracePt t="147087" x="6254750" y="6851650"/>
          <p14:tracePt t="147103" x="6267450" y="6838950"/>
          <p14:tracePt t="147120" x="6280150" y="6813550"/>
          <p14:tracePt t="147137" x="6305550" y="6762750"/>
          <p14:tracePt t="147154" x="6343650" y="6635750"/>
          <p14:tracePt t="147170" x="6369050" y="6572250"/>
          <p14:tracePt t="147187" x="6407150" y="6508750"/>
          <p14:tracePt t="147204" x="6432550" y="6477000"/>
          <p14:tracePt t="147220" x="6496050" y="6426200"/>
          <p14:tracePt t="147237" x="6546850" y="6394450"/>
          <p14:tracePt t="147253" x="6604000" y="6362700"/>
          <p14:tracePt t="147270" x="6680200" y="6337300"/>
          <p14:tracePt t="147287" x="6718300" y="6337300"/>
          <p14:tracePt t="147304" x="6775450" y="6330950"/>
          <p14:tracePt t="147320" x="6813550" y="6324600"/>
          <p14:tracePt t="147337" x="6838950" y="6318250"/>
          <p14:tracePt t="147353" x="6864350" y="6299200"/>
          <p14:tracePt t="147370" x="6889750" y="6280150"/>
          <p14:tracePt t="147388" x="6915150" y="6261100"/>
          <p14:tracePt t="147674" x="6889750" y="6223000"/>
          <p14:tracePt t="147681" x="6858000" y="6184900"/>
          <p14:tracePt t="147688" x="6826250" y="6140450"/>
          <p14:tracePt t="147704" x="6750050" y="6070600"/>
          <p14:tracePt t="147720" x="6680200" y="5981700"/>
          <p14:tracePt t="147737" x="6534150" y="5861050"/>
          <p14:tracePt t="147754" x="6438900" y="5791200"/>
          <p14:tracePt t="147770" x="6273800" y="5708650"/>
          <p14:tracePt t="147787" x="6178550" y="5695950"/>
          <p14:tracePt t="147804" x="6083300" y="5695950"/>
          <p14:tracePt t="147820" x="5937250" y="5727700"/>
          <p14:tracePt t="147837" x="5822950" y="5772150"/>
          <p14:tracePt t="147854" x="5689600" y="5848350"/>
          <p14:tracePt t="147870" x="5632450" y="5899150"/>
          <p14:tracePt t="147887" x="5594350" y="5943600"/>
          <p14:tracePt t="147889" x="5575300" y="5975350"/>
          <p14:tracePt t="147903" x="5556250" y="6032500"/>
          <p14:tracePt t="147920" x="5537200" y="6096000"/>
          <p14:tracePt t="147938" x="5543550" y="6210300"/>
          <p14:tracePt t="147954" x="5562600" y="6286500"/>
          <p14:tracePt t="147970" x="5600700" y="6356350"/>
          <p14:tracePt t="147987" x="5651500" y="6438900"/>
          <p14:tracePt t="148004" x="5715000" y="6515100"/>
          <p14:tracePt t="148020" x="5778500" y="6572250"/>
          <p14:tracePt t="148037" x="5905500" y="6667500"/>
          <p14:tracePt t="148054" x="5988050" y="6731000"/>
          <p14:tracePt t="148070" x="6076950" y="6775450"/>
          <p14:tracePt t="148087" x="6223000" y="6819900"/>
          <p14:tracePt t="148104" x="6330950" y="6826250"/>
          <p14:tracePt t="148120" x="6483350" y="6813550"/>
          <p14:tracePt t="148137" x="6572250" y="6781800"/>
          <p14:tracePt t="148153" x="6661150" y="6711950"/>
          <p14:tracePt t="148171" x="6705600" y="6661150"/>
          <p14:tracePt t="148187" x="6743700" y="6610350"/>
          <p14:tracePt t="148203" x="6794500" y="6527800"/>
          <p14:tracePt t="148220" x="6826250" y="6445250"/>
          <p14:tracePt t="148237" x="6845300" y="6362700"/>
          <p14:tracePt t="148254" x="6851650" y="6242050"/>
          <p14:tracePt t="148270" x="6851650" y="6197600"/>
          <p14:tracePt t="148287" x="6813550" y="6115050"/>
          <p14:tracePt t="148303" x="6781800" y="6070600"/>
          <p14:tracePt t="148320" x="6718300" y="6019800"/>
          <p14:tracePt t="148337" x="6680200" y="6000750"/>
          <p14:tracePt t="148354" x="6616700" y="5988050"/>
          <p14:tracePt t="148370" x="6489700" y="5981700"/>
          <p14:tracePt t="148387" x="6381750" y="5981700"/>
          <p14:tracePt t="148403" x="6280150" y="6000750"/>
          <p14:tracePt t="148420" x="6153150" y="6038850"/>
          <p14:tracePt t="148437" x="6070600" y="6064250"/>
          <p14:tracePt t="148453" x="5943600" y="6146800"/>
          <p14:tracePt t="148470" x="5867400" y="6197600"/>
          <p14:tracePt t="148487" x="5797550" y="6254750"/>
          <p14:tracePt t="148504" x="5721350" y="6343650"/>
          <p14:tracePt t="148520" x="5689600" y="6394450"/>
          <p14:tracePt t="148537" x="5657850" y="6457950"/>
          <p14:tracePt t="148554" x="5651500" y="6483350"/>
          <p14:tracePt t="148570" x="5645150" y="6496050"/>
          <p14:tracePt t="148587" x="5645150" y="6508750"/>
          <p14:tracePt t="148604" x="5651500" y="6515100"/>
          <p14:tracePt t="148620" x="5670550" y="6527800"/>
          <p14:tracePt t="148637" x="5734050" y="6553200"/>
          <p14:tracePt t="148654" x="5810250" y="6578600"/>
          <p14:tracePt t="148670" x="5962650" y="6584950"/>
          <p14:tracePt t="148687" x="6064250" y="6591300"/>
          <p14:tracePt t="148704" x="6203950" y="6616700"/>
          <p14:tracePt t="148720" x="6292850" y="6629400"/>
          <p14:tracePt t="148737" x="6394450" y="6635750"/>
          <p14:tracePt t="148753" x="6546850" y="6642100"/>
          <p14:tracePt t="148770" x="6623050" y="6642100"/>
          <p14:tracePt t="148787" x="6686550" y="6635750"/>
          <p14:tracePt t="148804" x="6750050" y="6616700"/>
          <p14:tracePt t="148820" x="6775450" y="6597650"/>
          <p14:tracePt t="148837" x="6807200" y="6565900"/>
          <p14:tracePt t="148854" x="6832600" y="6546850"/>
          <p14:tracePt t="148870" x="6845300" y="6521450"/>
          <p14:tracePt t="148887" x="6845300" y="6508750"/>
          <p14:tracePt t="148904" x="6845300" y="6489700"/>
          <p14:tracePt t="148920" x="6845300" y="6470650"/>
          <p14:tracePt t="148937" x="6832600" y="6438900"/>
          <p14:tracePt t="148954" x="6800850" y="6400800"/>
          <p14:tracePt t="148970" x="6781800" y="6369050"/>
          <p14:tracePt t="148987" x="6769100" y="6343650"/>
          <p14:tracePt t="149004" x="6756400" y="6324600"/>
          <p14:tracePt t="149020" x="6743700" y="6305550"/>
          <p14:tracePt t="149038" x="6737350" y="6299200"/>
          <p14:tracePt t="149142" x="6731000" y="6299200"/>
          <p14:tracePt t="149150" x="6731000" y="6292850"/>
          <p14:tracePt t="149178" x="6724650" y="6292850"/>
          <p14:tracePt t="149212" x="6718300" y="6292850"/>
          <p14:tracePt t="149247" x="6711950" y="6292850"/>
          <p14:tracePt t="149268" x="6705600" y="6299200"/>
          <p14:tracePt t="149296" x="6705600" y="6305550"/>
          <p14:tracePt t="149310" x="6699250" y="6311900"/>
          <p14:tracePt t="149317" x="6692900" y="6311900"/>
          <p14:tracePt t="149331" x="6686550" y="6311900"/>
          <p14:tracePt t="149337" x="6680200" y="6311900"/>
          <p14:tracePt t="149353" x="6661150" y="6318250"/>
          <p14:tracePt t="149370" x="6616700" y="6318250"/>
          <p14:tracePt t="149387" x="6502400" y="6318250"/>
          <p14:tracePt t="149403" x="6381750" y="6318250"/>
          <p14:tracePt t="149420" x="6140450" y="6318250"/>
          <p14:tracePt t="149437" x="5930900" y="6330950"/>
          <p14:tracePt t="149453" x="5721350" y="6337300"/>
          <p14:tracePt t="149470" x="5308600" y="6356350"/>
          <p14:tracePt t="149487" x="5092700" y="6369050"/>
          <p14:tracePt t="149504" x="4927600" y="6369050"/>
          <p14:tracePt t="149520" x="4756150" y="6369050"/>
          <p14:tracePt t="149537" x="4692650" y="6369050"/>
          <p14:tracePt t="149553" x="4660900" y="6369050"/>
          <p14:tracePt t="149570" x="4654550" y="6369050"/>
          <p14:tracePt t="149588" x="4654550" y="6362700"/>
          <p14:tracePt t="149604" x="4660900" y="6350000"/>
          <p14:tracePt t="149620" x="4686300" y="6324600"/>
          <p14:tracePt t="149637" x="4826000" y="6210300"/>
          <p14:tracePt t="149654" x="4921250" y="6127750"/>
          <p14:tracePt t="149670" x="5067300" y="6045200"/>
          <p14:tracePt t="149687" x="5384800" y="5911850"/>
          <p14:tracePt t="149704" x="5607050" y="5835650"/>
          <p14:tracePt t="149720" x="6007100" y="5784850"/>
          <p14:tracePt t="149737" x="6273800" y="5810250"/>
          <p14:tracePt t="149754" x="6489700" y="5861050"/>
          <p14:tracePt t="149770" x="6756400" y="5988050"/>
          <p14:tracePt t="149787" x="6883400" y="6051550"/>
          <p14:tracePt t="149803" x="6965950" y="6115050"/>
          <p14:tracePt t="149820" x="7023100" y="6159500"/>
          <p14:tracePt t="149837" x="7042150" y="6178550"/>
          <p14:tracePt t="149875" x="7048500" y="6184900"/>
          <p14:tracePt t="149888" x="7048500" y="6191250"/>
          <p14:tracePt t="149903" x="7048500" y="6197600"/>
          <p14:tracePt t="149920" x="6991350" y="6242050"/>
          <p14:tracePt t="149937" x="6826250" y="6350000"/>
          <p14:tracePt t="149954" x="6661150" y="6419850"/>
          <p14:tracePt t="149970" x="6394450" y="6521450"/>
          <p14:tracePt t="149988" x="6248400" y="6559550"/>
          <p14:tracePt t="150003" x="6108700" y="6584950"/>
          <p14:tracePt t="150020" x="5918200" y="6591300"/>
          <p14:tracePt t="150037" x="5829300" y="6578600"/>
          <p14:tracePt t="150054" x="5740400" y="6559550"/>
          <p14:tracePt t="150070" x="5702300" y="6546850"/>
          <p14:tracePt t="150087" x="5676900" y="6515100"/>
          <p14:tracePt t="150103" x="5645150" y="6489700"/>
          <p14:tracePt t="150120" x="5638800" y="6470650"/>
          <p14:tracePt t="150137" x="5632450" y="6470650"/>
          <p14:tracePt t="150154" x="5632450" y="6451600"/>
          <p14:tracePt t="150171" x="5632450" y="6426200"/>
          <p14:tracePt t="150187" x="5645150" y="6381750"/>
          <p14:tracePt t="150203" x="5664200" y="6324600"/>
          <p14:tracePt t="150220" x="5695950" y="6254750"/>
          <p14:tracePt t="150237" x="5715000" y="6216650"/>
          <p14:tracePt t="150254" x="5721350" y="6178550"/>
          <p14:tracePt t="150762" x="5721350" y="6159500"/>
          <p14:tracePt t="150769" x="5746750" y="6115050"/>
          <p14:tracePt t="150776" x="5778500" y="6057900"/>
          <p14:tracePt t="150787" x="5822950" y="6000750"/>
          <p14:tracePt t="150804" x="6007100" y="5753100"/>
          <p14:tracePt t="150821" x="6127750" y="5613400"/>
          <p14:tracePt t="150838" x="6299200" y="5441950"/>
          <p14:tracePt t="150870" x="6527800" y="5295900"/>
          <p14:tracePt t="150904" x="6807200" y="5264150"/>
          <p14:tracePt t="150937" x="7016750" y="5353050"/>
          <p14:tracePt t="150954" x="7073900" y="5403850"/>
          <p14:tracePt t="150970" x="7137400" y="5499100"/>
          <p14:tracePt t="150987" x="7175500" y="5588000"/>
          <p14:tracePt t="151004" x="7181850" y="5689600"/>
          <p14:tracePt t="151020" x="7181850" y="5848350"/>
          <p14:tracePt t="151037" x="7150100" y="5949950"/>
          <p14:tracePt t="151054" x="7099300" y="6045200"/>
          <p14:tracePt t="151070" x="7029450" y="6127750"/>
          <p14:tracePt t="151087" x="6972300" y="6184900"/>
          <p14:tracePt t="151104" x="6877050" y="6267450"/>
          <p14:tracePt t="151121" x="6819900" y="6305550"/>
          <p14:tracePt t="151137" x="6750050" y="6337300"/>
          <p14:tracePt t="151154" x="6654800" y="6362700"/>
          <p14:tracePt t="151170" x="6604000" y="6369050"/>
          <p14:tracePt t="151187" x="6546850" y="6362700"/>
          <p14:tracePt t="151204" x="6527800" y="6356350"/>
          <p14:tracePt t="151220" x="6502400" y="6305550"/>
          <p14:tracePt t="151237" x="6496050" y="6248400"/>
          <p14:tracePt t="151254" x="6496050" y="6197600"/>
          <p14:tracePt t="151270" x="6502400" y="6127750"/>
          <p14:tracePt t="151287" x="6534150" y="6057900"/>
          <p14:tracePt t="151304" x="6610350" y="5943600"/>
          <p14:tracePt t="151321" x="6680200" y="5886450"/>
          <p14:tracePt t="151337" x="6750050" y="5816600"/>
          <p14:tracePt t="151354" x="6858000" y="5740400"/>
          <p14:tracePt t="151371" x="6940550" y="5708650"/>
          <p14:tracePt t="151387" x="7010400" y="5695950"/>
          <p14:tracePt t="151404" x="7124700" y="5715000"/>
          <p14:tracePt t="151421" x="7207250" y="5740400"/>
          <p14:tracePt t="151437" x="7296150" y="5803900"/>
          <p14:tracePt t="151453" x="7359650" y="5873750"/>
          <p14:tracePt t="151470" x="7385050" y="5937250"/>
          <p14:tracePt t="151487" x="7404100" y="6007100"/>
          <p14:tracePt t="151503" x="7404100" y="6064250"/>
          <p14:tracePt t="151520" x="7378700" y="6134100"/>
          <p14:tracePt t="151537" x="7334250" y="6197600"/>
          <p14:tracePt t="151553" x="7270750" y="6267450"/>
          <p14:tracePt t="151570" x="7124700" y="6369050"/>
          <p14:tracePt t="151587" x="7029450" y="6432550"/>
          <p14:tracePt t="151603" x="6896100" y="6496050"/>
          <p14:tracePt t="151621" x="6819900" y="6521450"/>
          <p14:tracePt t="151637" x="6775450" y="6521450"/>
          <p14:tracePt t="151654" x="6718300" y="6521450"/>
          <p14:tracePt t="151671" x="6692900" y="6515100"/>
          <p14:tracePt t="151687" x="6654800" y="6470650"/>
          <p14:tracePt t="151704" x="6642100" y="6438900"/>
          <p14:tracePt t="151720" x="6642100" y="6400800"/>
          <p14:tracePt t="151737" x="6642100" y="6350000"/>
          <p14:tracePt t="151754" x="6648450" y="6324600"/>
          <p14:tracePt t="151770" x="6673850" y="6286500"/>
          <p14:tracePt t="151787" x="6699250" y="6248400"/>
          <p14:tracePt t="151804" x="6737350" y="6210300"/>
          <p14:tracePt t="151820" x="6781800" y="6178550"/>
          <p14:tracePt t="151837" x="6800850" y="6159500"/>
          <p14:tracePt t="151854" x="6819900" y="6153150"/>
          <p14:tracePt t="151871" x="6838950" y="6153150"/>
          <p14:tracePt t="151887" x="6858000" y="6159500"/>
          <p14:tracePt t="151904" x="6870700" y="6172200"/>
          <p14:tracePt t="151921" x="6877050" y="6178550"/>
          <p14:tracePt t="151937" x="6883400" y="6191250"/>
          <p14:tracePt t="151954" x="6883400" y="6203950"/>
          <p14:tracePt t="151971" x="6883400" y="6210300"/>
          <p14:tracePt t="152474" x="6883400" y="6216650"/>
          <p14:tracePt t="152480" x="6877050" y="6229350"/>
          <p14:tracePt t="152494" x="6864350" y="6248400"/>
          <p14:tracePt t="152504" x="6858000" y="6261100"/>
          <p14:tracePt t="152520" x="6832600" y="6292850"/>
          <p14:tracePt t="152537" x="6807200" y="6350000"/>
          <p14:tracePt t="152554" x="6775450" y="6394450"/>
          <p14:tracePt t="152587" x="6724650" y="6464300"/>
          <p14:tracePt t="152620" x="6686550" y="6508750"/>
          <p14:tracePt t="152654" x="6673850" y="6521450"/>
          <p14:tracePt t="152671" x="6667500" y="65214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1143000"/>
            <a:ext cx="8915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eaLnBrk="1" hangingPunct="1">
              <a:spcBef>
                <a:spcPct val="50000"/>
              </a:spcBef>
              <a:buFontTx/>
              <a:buNone/>
            </a:pPr>
            <a:r>
              <a:rPr lang="nb-NO" altLang="en-US" sz="2000">
                <a:solidFill>
                  <a:srgbClr val="FFCC00"/>
                </a:solidFill>
              </a:rPr>
              <a:t>CONCLUSION:</a:t>
            </a:r>
            <a:r>
              <a:rPr lang="nb-NO" altLang="en-US" sz="2000"/>
              <a:t> </a:t>
            </a:r>
            <a:r>
              <a:rPr lang="en-GB" altLang="en-US" sz="2000">
                <a:solidFill>
                  <a:schemeClr val="bg1"/>
                </a:solidFill>
              </a:rPr>
              <a:t>There was no detectable association between fatty acids or food items contributing to fat intake and breast cancer risk. These analyses suggest there is a need for longer follow-up time to increase statistical power and confirm these tendencies.</a:t>
            </a:r>
          </a:p>
        </p:txBody>
      </p:sp>
      <p:sp>
        <p:nvSpPr>
          <p:cNvPr id="15363" name="Text Box 3"/>
          <p:cNvSpPr txBox="1">
            <a:spLocks noChangeArrowheads="1"/>
          </p:cNvSpPr>
          <p:nvPr/>
        </p:nvSpPr>
        <p:spPr bwMode="auto">
          <a:xfrm>
            <a:off x="6019800" y="2133600"/>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800">
                <a:solidFill>
                  <a:srgbClr val="FFCC00"/>
                </a:solidFill>
              </a:rPr>
              <a:t>Bull Cancer. 2001 Oct;88(10):954-8</a:t>
            </a:r>
            <a:endParaRPr lang="en-GB" altLang="en-US" sz="1800"/>
          </a:p>
        </p:txBody>
      </p:sp>
      <p:sp>
        <p:nvSpPr>
          <p:cNvPr id="15364" name="Text Box 4"/>
          <p:cNvSpPr txBox="1">
            <a:spLocks noChangeArrowheads="1"/>
          </p:cNvSpPr>
          <p:nvPr/>
        </p:nvSpPr>
        <p:spPr bwMode="auto">
          <a:xfrm>
            <a:off x="0" y="0"/>
            <a:ext cx="8382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eaLnBrk="1" hangingPunct="1">
              <a:spcBef>
                <a:spcPct val="50000"/>
              </a:spcBef>
              <a:buFontTx/>
              <a:buNone/>
            </a:pPr>
            <a:r>
              <a:rPr lang="en-GB" altLang="en-US" sz="1800"/>
              <a:t/>
            </a:r>
            <a:br>
              <a:rPr lang="en-GB" altLang="en-US" sz="1800"/>
            </a:br>
            <a:r>
              <a:rPr lang="en-GB" altLang="en-US" sz="2400" b="1" i="1">
                <a:solidFill>
                  <a:srgbClr val="FFCC00"/>
                </a:solidFill>
              </a:rPr>
              <a:t>[Fat consumption and breast cancer: preliminary results from the E3N-Epic cohort]</a:t>
            </a:r>
            <a:endParaRPr lang="en-GB" altLang="en-US" sz="2400" i="1">
              <a:solidFill>
                <a:srgbClr val="FFCC00"/>
              </a:solidFill>
            </a:endParaRPr>
          </a:p>
        </p:txBody>
      </p:sp>
      <p:sp>
        <p:nvSpPr>
          <p:cNvPr id="15365" name="Text Box 5"/>
          <p:cNvSpPr txBox="1">
            <a:spLocks noChangeArrowheads="1"/>
          </p:cNvSpPr>
          <p:nvPr/>
        </p:nvSpPr>
        <p:spPr bwMode="auto">
          <a:xfrm>
            <a:off x="0" y="3352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spcBef>
                <a:spcPct val="0"/>
              </a:spcBef>
              <a:buFontTx/>
              <a:buNone/>
            </a:pPr>
            <a:r>
              <a:rPr lang="en-US" altLang="en-US" sz="2400" b="1" i="1">
                <a:solidFill>
                  <a:srgbClr val="FFCC00"/>
                </a:solidFill>
              </a:rPr>
              <a:t>Premenopausal fat intake and risk of breast cancer</a:t>
            </a:r>
            <a:endParaRPr lang="en-GB" altLang="en-US" sz="2400" i="1">
              <a:solidFill>
                <a:srgbClr val="FFCC00"/>
              </a:solidFill>
            </a:endParaRPr>
          </a:p>
        </p:txBody>
      </p:sp>
      <p:sp>
        <p:nvSpPr>
          <p:cNvPr id="15366" name="Text Box 6"/>
          <p:cNvSpPr txBox="1">
            <a:spLocks noChangeArrowheads="1"/>
          </p:cNvSpPr>
          <p:nvPr/>
        </p:nvSpPr>
        <p:spPr bwMode="auto">
          <a:xfrm>
            <a:off x="5029200" y="48768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800">
                <a:solidFill>
                  <a:srgbClr val="FFCC00"/>
                </a:solidFill>
              </a:rPr>
              <a:t>J Natl Cancer Inst. 2003 Jul 16;95(14):1079-85.</a:t>
            </a:r>
            <a:r>
              <a:rPr lang="en-GB" altLang="en-US" sz="1800"/>
              <a:t> </a:t>
            </a:r>
          </a:p>
        </p:txBody>
      </p:sp>
      <p:sp>
        <p:nvSpPr>
          <p:cNvPr id="15367" name="Text Box 7"/>
          <p:cNvSpPr txBox="1">
            <a:spLocks noChangeArrowheads="1"/>
          </p:cNvSpPr>
          <p:nvPr/>
        </p:nvSpPr>
        <p:spPr bwMode="auto">
          <a:xfrm>
            <a:off x="304800" y="3886200"/>
            <a:ext cx="6477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eaLnBrk="1" hangingPunct="1">
              <a:spcBef>
                <a:spcPct val="50000"/>
              </a:spcBef>
              <a:buFontTx/>
              <a:buNone/>
            </a:pPr>
            <a:r>
              <a:rPr lang="en-GB" altLang="en-US" sz="2000">
                <a:solidFill>
                  <a:srgbClr val="FFCC00"/>
                </a:solidFill>
              </a:rPr>
              <a:t>CONCLUSIONS</a:t>
            </a:r>
            <a:r>
              <a:rPr lang="en-GB" altLang="en-US" sz="2000">
                <a:solidFill>
                  <a:schemeClr val="bg1"/>
                </a:solidFill>
              </a:rPr>
              <a:t>: Intake of animal fat, mainly from red meat and high-fat dairy foods, during premenopausal years is associated with an increased risk of breast cancer</a:t>
            </a:r>
            <a:r>
              <a:rPr lang="nb-NO" altLang="en-US" sz="2000">
                <a:solidFill>
                  <a:schemeClr val="bg1"/>
                </a:solidFill>
              </a:rPr>
              <a:t>.</a:t>
            </a:r>
            <a:endParaRPr lang="en-GB" altLang="en-US" sz="2000">
              <a:solidFill>
                <a:schemeClr val="bg1"/>
              </a:solidFill>
            </a:endParaRPr>
          </a:p>
        </p:txBody>
      </p:sp>
      <p:sp>
        <p:nvSpPr>
          <p:cNvPr id="26632" name="Oval 8"/>
          <p:cNvSpPr>
            <a:spLocks noChangeArrowheads="1"/>
          </p:cNvSpPr>
          <p:nvPr/>
        </p:nvSpPr>
        <p:spPr bwMode="auto">
          <a:xfrm>
            <a:off x="2514600" y="990600"/>
            <a:ext cx="43434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6633" name="Oval 9"/>
          <p:cNvSpPr>
            <a:spLocks noChangeArrowheads="1"/>
          </p:cNvSpPr>
          <p:nvPr/>
        </p:nvSpPr>
        <p:spPr bwMode="auto">
          <a:xfrm>
            <a:off x="457200" y="4800600"/>
            <a:ext cx="43434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4564"/>
    </mc:Choice>
    <mc:Fallback>
      <p:transition spd="slow" advTm="6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6632" grpId="0" animBg="1"/>
      <p:bldP spid="26633" grpId="0" animBg="1"/>
    </p:bldLst>
  </p:timing>
  <p:extLst>
    <p:ext uri="{3A86A75C-4F4B-4683-9AE1-C65F6400EC91}">
      <p14:laserTraceLst xmlns:p14="http://schemas.microsoft.com/office/powerpoint/2010/main">
        <p14:tracePtLst>
          <p14:tracePt t="1872" x="6661150" y="6508750"/>
          <p14:tracePt t="1879" x="6623050" y="6483350"/>
          <p14:tracePt t="1886" x="6584950" y="6451600"/>
          <p14:tracePt t="1903" x="6508750" y="6381750"/>
          <p14:tracePt t="1936" x="6210300" y="6172200"/>
          <p14:tracePt t="1969" x="5924550" y="5981700"/>
          <p14:tracePt t="2003" x="5410200" y="5676900"/>
          <p14:tracePt t="2019" x="5200650" y="5505450"/>
          <p14:tracePt t="2036" x="5105400" y="5365750"/>
          <p14:tracePt t="2053" x="5029200" y="5168900"/>
          <p14:tracePt t="2069" x="5022850" y="5041900"/>
          <p14:tracePt t="2086" x="5029200" y="4927600"/>
          <p14:tracePt t="2103" x="5086350" y="4749800"/>
          <p14:tracePt t="2120" x="5143500" y="4635500"/>
          <p14:tracePt t="2136" x="5226050" y="4533900"/>
          <p14:tracePt t="2153" x="5308600" y="4445000"/>
          <p14:tracePt t="2169" x="5359400" y="4394200"/>
          <p14:tracePt t="2500" x="5302250" y="4343400"/>
          <p14:tracePt t="2507" x="5245100" y="4292600"/>
          <p14:tracePt t="2520" x="5175250" y="4241800"/>
          <p14:tracePt t="2536" x="4997450" y="4044950"/>
          <p14:tracePt t="2553" x="4845050" y="3778250"/>
          <p14:tracePt t="2569" x="4718050" y="3422650"/>
          <p14:tracePt t="2586" x="4641850" y="2984500"/>
          <p14:tracePt t="2603" x="4629150" y="2616200"/>
          <p14:tracePt t="2636" x="4692650" y="2038350"/>
          <p14:tracePt t="2669" x="4851400" y="1428750"/>
          <p14:tracePt t="2703" x="5010150" y="1136650"/>
          <p14:tracePt t="2719" x="5086350" y="1054100"/>
          <p14:tracePt t="2736" x="5200650" y="971550"/>
          <p14:tracePt t="2753" x="5251450" y="946150"/>
          <p14:tracePt t="2769" x="5289550" y="933450"/>
          <p14:tracePt t="3185" x="5295900" y="901700"/>
          <p14:tracePt t="3191" x="5295900" y="850900"/>
          <p14:tracePt t="3203" x="5302250" y="793750"/>
          <p14:tracePt t="3219" x="5308600" y="685800"/>
          <p14:tracePt t="3236" x="5327650" y="546100"/>
          <p14:tracePt t="3253" x="5327650" y="476250"/>
          <p14:tracePt t="3286" x="5308600" y="349250"/>
          <p14:tracePt t="3320" x="5283200" y="279400"/>
          <p14:tracePt t="3353" x="5232400" y="215900"/>
          <p14:tracePt t="3370" x="5194300" y="196850"/>
          <p14:tracePt t="3386" x="5105400" y="165100"/>
          <p14:tracePt t="3403" x="5022850" y="152400"/>
          <p14:tracePt t="3420" x="4895850" y="158750"/>
          <p14:tracePt t="3436" x="4679950" y="196850"/>
          <p14:tracePt t="3453" x="4527550" y="234950"/>
          <p14:tracePt t="3470" x="4279900" y="323850"/>
          <p14:tracePt t="3486" x="4121150" y="381000"/>
          <p14:tracePt t="3503" x="4006850" y="431800"/>
          <p14:tracePt t="3519" x="3917950" y="469900"/>
          <p14:tracePt t="3536" x="3892550" y="476250"/>
          <p14:tracePt t="3553" x="3886200" y="482600"/>
          <p14:tracePt t="3570" x="3886200" y="488950"/>
          <p14:tracePt t="3586" x="3892550" y="495300"/>
          <p14:tracePt t="3603" x="3924300" y="520700"/>
          <p14:tracePt t="3620" x="3962400" y="539750"/>
          <p14:tracePt t="3637" x="4102100" y="565150"/>
          <p14:tracePt t="3653" x="4260850" y="590550"/>
          <p14:tracePt t="3670" x="4413250" y="615950"/>
          <p14:tracePt t="3686" x="4641850" y="685800"/>
          <p14:tracePt t="3703" x="4806950" y="736600"/>
          <p14:tracePt t="3720" x="5016500" y="819150"/>
          <p14:tracePt t="3736" x="5130800" y="869950"/>
          <p14:tracePt t="3753" x="5219700" y="895350"/>
          <p14:tracePt t="3769" x="5353050" y="914400"/>
          <p14:tracePt t="3786" x="5410200" y="920750"/>
          <p14:tracePt t="3803" x="5467350" y="914400"/>
          <p14:tracePt t="3819" x="5499100" y="914400"/>
          <p14:tracePt t="3836" x="5511800" y="895350"/>
          <p14:tracePt t="3853" x="5524500" y="876300"/>
          <p14:tracePt t="3870" x="5530850" y="844550"/>
          <p14:tracePt t="3886" x="5530850" y="819150"/>
          <p14:tracePt t="3903" x="5530850" y="781050"/>
          <p14:tracePt t="3920" x="5511800" y="742950"/>
          <p14:tracePt t="3936" x="5473700" y="704850"/>
          <p14:tracePt t="3953" x="5441950" y="679450"/>
          <p14:tracePt t="3970" x="5403850" y="654050"/>
          <p14:tracePt t="3986" x="5340350" y="628650"/>
          <p14:tracePt t="4003" x="5283200" y="615950"/>
          <p14:tracePt t="4020" x="5213350" y="615950"/>
          <p14:tracePt t="4036" x="5175250" y="615950"/>
          <p14:tracePt t="4053" x="5130800" y="622300"/>
          <p14:tracePt t="4069" x="5060950" y="635000"/>
          <p14:tracePt t="4086" x="5010150" y="641350"/>
          <p14:tracePt t="4103" x="4889500" y="654050"/>
          <p14:tracePt t="4120" x="4826000" y="654050"/>
          <p14:tracePt t="4136" x="4781550" y="654050"/>
          <p14:tracePt t="4153" x="4737100" y="654050"/>
          <p14:tracePt t="4170" x="4718050" y="654050"/>
          <p14:tracePt t="4186" x="4692650" y="660400"/>
          <p14:tracePt t="4203" x="4686300" y="660400"/>
          <p14:tracePt t="4220" x="4679950" y="660400"/>
          <p14:tracePt t="4236" x="4673600" y="666750"/>
          <p14:tracePt t="4431" x="4679950" y="698500"/>
          <p14:tracePt t="4438" x="4686300" y="755650"/>
          <p14:tracePt t="4445" x="4705350" y="812800"/>
          <p14:tracePt t="4453" x="4718050" y="857250"/>
          <p14:tracePt t="4470" x="4743450" y="958850"/>
          <p14:tracePt t="4486" x="4775200" y="1041400"/>
          <p14:tracePt t="4503" x="4806950" y="1193800"/>
          <p14:tracePt t="4520" x="4832350" y="1276350"/>
          <p14:tracePt t="4536" x="4889500" y="1358900"/>
          <p14:tracePt t="4553" x="4933950" y="1390650"/>
          <p14:tracePt t="4571" x="5003800" y="1416050"/>
          <p14:tracePt t="4586" x="5073650" y="1422400"/>
          <p14:tracePt t="4603" x="5130800" y="1422400"/>
          <p14:tracePt t="4620" x="5238750" y="1422400"/>
          <p14:tracePt t="4636" x="5346700" y="1422400"/>
          <p14:tracePt t="4653" x="5492750" y="1397000"/>
          <p14:tracePt t="4670" x="5581650" y="1371600"/>
          <p14:tracePt t="4686" x="5645150" y="1346200"/>
          <p14:tracePt t="4703" x="5702300" y="1308100"/>
          <p14:tracePt t="4720" x="5734050" y="1270000"/>
          <p14:tracePt t="4736" x="5759450" y="1238250"/>
          <p14:tracePt t="4753" x="5784850" y="1174750"/>
          <p14:tracePt t="4769" x="5791200" y="1136650"/>
          <p14:tracePt t="4786" x="5791200" y="1079500"/>
          <p14:tracePt t="4803" x="5784850" y="1047750"/>
          <p14:tracePt t="4820" x="5753100" y="996950"/>
          <p14:tracePt t="4836" x="5721350" y="958850"/>
          <p14:tracePt t="4853" x="5689600" y="920750"/>
          <p14:tracePt t="4869" x="5619750" y="838200"/>
          <p14:tracePt t="4886" x="5549900" y="787400"/>
          <p14:tracePt t="4903" x="5467350" y="742950"/>
          <p14:tracePt t="4920" x="5327650" y="673100"/>
          <p14:tracePt t="4936" x="5213350" y="641350"/>
          <p14:tracePt t="4953" x="5060950" y="615950"/>
          <p14:tracePt t="4970" x="4953000" y="609600"/>
          <p14:tracePt t="4986" x="4813300" y="603250"/>
          <p14:tracePt t="5003" x="4673600" y="603250"/>
          <p14:tracePt t="5020" x="4591050" y="622300"/>
          <p14:tracePt t="5036" x="4495800" y="647700"/>
          <p14:tracePt t="5053" x="4343400" y="704850"/>
          <p14:tracePt t="5070" x="4260850" y="736600"/>
          <p14:tracePt t="5086" x="4152900" y="800100"/>
          <p14:tracePt t="5103" x="4095750" y="844550"/>
          <p14:tracePt t="5120" x="4051300" y="876300"/>
          <p14:tracePt t="5136" x="4006850" y="927100"/>
          <p14:tracePt t="5153" x="3975100" y="965200"/>
          <p14:tracePt t="5170" x="3937000" y="1016000"/>
          <p14:tracePt t="5186" x="3905250" y="1047750"/>
          <p14:tracePt t="5203" x="3879850" y="1104900"/>
          <p14:tracePt t="5220" x="3860800" y="1149350"/>
          <p14:tracePt t="5236" x="3848100" y="1193800"/>
          <p14:tracePt t="5253" x="3835400" y="1238250"/>
          <p14:tracePt t="5270" x="3835400" y="1250950"/>
          <p14:tracePt t="5286" x="3848100" y="1282700"/>
          <p14:tracePt t="5303" x="3867150" y="1314450"/>
          <p14:tracePt t="5320" x="3905250" y="1327150"/>
          <p14:tracePt t="5336" x="3987800" y="1352550"/>
          <p14:tracePt t="5353" x="4064000" y="1365250"/>
          <p14:tracePt t="5370" x="4235450" y="1371600"/>
          <p14:tracePt t="5386" x="4375150" y="1390650"/>
          <p14:tracePt t="5403" x="4495800" y="1397000"/>
          <p14:tracePt t="5419" x="4648200" y="1403350"/>
          <p14:tracePt t="5436" x="4737100" y="1403350"/>
          <p14:tracePt t="5453" x="4832350" y="1403350"/>
          <p14:tracePt t="5470" x="4965700" y="1377950"/>
          <p14:tracePt t="5486" x="5022850" y="1358900"/>
          <p14:tracePt t="5503" x="5073650" y="1327150"/>
          <p14:tracePt t="5520" x="5086350" y="1301750"/>
          <p14:tracePt t="5536" x="5105400" y="1289050"/>
          <p14:tracePt t="5553" x="5105400" y="1282700"/>
          <p14:tracePt t="5569" x="5105400" y="1270000"/>
          <p14:tracePt t="5586" x="5111750" y="1257300"/>
          <p14:tracePt t="5603" x="5111750" y="1238250"/>
          <p14:tracePt t="5620" x="5111750" y="1200150"/>
          <p14:tracePt t="5636" x="5092700" y="1155700"/>
          <p14:tracePt t="5653" x="5086350" y="1136650"/>
          <p14:tracePt t="5669" x="5067300" y="1111250"/>
          <p14:tracePt t="5686" x="5048250" y="1098550"/>
          <p14:tracePt t="5703" x="5029200" y="1085850"/>
          <p14:tracePt t="5719" x="4984750" y="1066800"/>
          <p14:tracePt t="5736" x="4940300" y="1060450"/>
          <p14:tracePt t="5753" x="4895850" y="1054100"/>
          <p14:tracePt t="5770" x="4826000" y="1047750"/>
          <p14:tracePt t="5786" x="4794250" y="1047750"/>
          <p14:tracePt t="5803" x="4756150" y="1041400"/>
          <p14:tracePt t="5819" x="4737100" y="1041400"/>
          <p14:tracePt t="5836" x="4724400" y="1047750"/>
          <p14:tracePt t="5853" x="4711700" y="1047750"/>
          <p14:tracePt t="5870" x="4705350" y="1047750"/>
          <p14:tracePt t="5886" x="4699000" y="1054100"/>
          <p14:tracePt t="6178" x="4686300" y="1054100"/>
          <p14:tracePt t="6186" x="4660900" y="1041400"/>
          <p14:tracePt t="6192" x="4635500" y="1016000"/>
          <p14:tracePt t="6203" x="4597400" y="1003300"/>
          <p14:tracePt t="6219" x="4470400" y="952500"/>
          <p14:tracePt t="6236" x="4381500" y="933450"/>
          <p14:tracePt t="6253" x="4305300" y="920750"/>
          <p14:tracePt t="6270" x="4203700" y="914400"/>
          <p14:tracePt t="6286" x="4152900" y="914400"/>
          <p14:tracePt t="6303" x="4114800" y="914400"/>
          <p14:tracePt t="6305" x="4095750" y="920750"/>
          <p14:tracePt t="6319" x="4083050" y="920750"/>
          <p14:tracePt t="6336" x="4070350" y="920750"/>
          <p14:tracePt t="6353" x="4070350" y="927100"/>
          <p14:tracePt t="6369" x="4057650" y="927100"/>
          <p14:tracePt t="6386" x="4057650" y="933450"/>
          <p14:tracePt t="6403" x="4044950" y="952500"/>
          <p14:tracePt t="6419" x="4038600" y="958850"/>
          <p14:tracePt t="6436" x="4038600" y="971550"/>
          <p14:tracePt t="6453" x="4044950" y="977900"/>
          <p14:tracePt t="6470" x="4070350" y="984250"/>
          <p14:tracePt t="6486" x="4102100" y="984250"/>
          <p14:tracePt t="6503" x="4140200" y="971550"/>
          <p14:tracePt t="6853" x="4216400" y="996950"/>
          <p14:tracePt t="6860" x="4260850" y="1009650"/>
          <p14:tracePt t="6869" x="4292600" y="1028700"/>
          <p14:tracePt t="6886" x="4337050" y="1047750"/>
          <p14:tracePt t="6903" x="4375150" y="1066800"/>
          <p14:tracePt t="6920" x="4375150" y="1079500"/>
          <p14:tracePt t="6936" x="4368800" y="1079500"/>
          <p14:tracePt t="6969" x="4203700" y="996950"/>
          <p14:tracePt t="7003" x="3892550" y="831850"/>
          <p14:tracePt t="7036" x="3549650" y="698500"/>
          <p14:tracePt t="7053" x="3409950" y="666750"/>
          <p14:tracePt t="7069" x="3162300" y="603250"/>
          <p14:tracePt t="7086" x="2990850" y="590550"/>
          <p14:tracePt t="7103" x="2794000" y="552450"/>
          <p14:tracePt t="7119" x="2520950" y="527050"/>
          <p14:tracePt t="7136" x="2349500" y="527050"/>
          <p14:tracePt t="7153" x="2139950" y="527050"/>
          <p14:tracePt t="7170" x="2019300" y="539750"/>
          <p14:tracePt t="7186" x="1943100" y="539750"/>
          <p14:tracePt t="7203" x="1873250" y="546100"/>
          <p14:tracePt t="7219" x="1854200" y="552450"/>
          <p14:tracePt t="7236" x="1847850" y="552450"/>
          <p14:tracePt t="7312" x="1854200" y="552450"/>
          <p14:tracePt t="7319" x="1860550" y="552450"/>
          <p14:tracePt t="7333" x="1866900" y="552450"/>
          <p14:tracePt t="7340" x="1873250" y="552450"/>
          <p14:tracePt t="7353" x="1885950" y="552450"/>
          <p14:tracePt t="7369" x="1917700" y="552450"/>
          <p14:tracePt t="7386" x="1936750" y="558800"/>
          <p14:tracePt t="7403" x="1974850" y="584200"/>
          <p14:tracePt t="7419" x="1987550" y="596900"/>
          <p14:tracePt t="7436" x="2012950" y="628650"/>
          <p14:tracePt t="7453" x="2038350" y="704850"/>
          <p14:tracePt t="7469" x="2057400" y="787400"/>
          <p14:tracePt t="7486" x="2070100" y="927100"/>
          <p14:tracePt t="7503" x="2070100" y="1035050"/>
          <p14:tracePt t="7519" x="2063750" y="1111250"/>
          <p14:tracePt t="7536" x="2032000" y="1200150"/>
          <p14:tracePt t="7553" x="2012950" y="1219200"/>
          <p14:tracePt t="7569" x="2012950" y="1238250"/>
          <p14:tracePt t="7586" x="2025650" y="1219200"/>
          <p14:tracePt t="7603" x="2070100" y="1155700"/>
          <p14:tracePt t="7620" x="2159000" y="1054100"/>
          <p14:tracePt t="7636" x="2222500" y="958850"/>
          <p14:tracePt t="7653" x="2279650" y="838200"/>
          <p14:tracePt t="7669" x="2311400" y="762000"/>
          <p14:tracePt t="7686" x="2317750" y="704850"/>
          <p14:tracePt t="7703" x="2324100" y="641350"/>
          <p14:tracePt t="7719" x="2324100" y="609600"/>
          <p14:tracePt t="7736" x="2324100" y="596900"/>
          <p14:tracePt t="7780" x="2317750" y="596900"/>
          <p14:tracePt t="7786" x="2311400" y="590550"/>
          <p14:tracePt t="7803" x="2292350" y="577850"/>
          <p14:tracePt t="7820" x="2260600" y="571500"/>
          <p14:tracePt t="7823" x="2241550" y="565150"/>
          <p14:tracePt t="7836" x="2178050" y="546100"/>
          <p14:tracePt t="7853" x="2089150" y="533400"/>
          <p14:tracePt t="7870" x="1962150" y="552450"/>
          <p14:tracePt t="7887" x="1860550" y="590550"/>
          <p14:tracePt t="7903" x="1784350" y="628650"/>
          <p14:tracePt t="7919" x="1708150" y="666750"/>
          <p14:tracePt t="7936" x="1689100" y="679450"/>
          <p14:tracePt t="7953" x="1676400" y="692150"/>
          <p14:tracePt t="7970" x="1670050" y="698500"/>
          <p14:tracePt t="7988" x="1657350" y="704850"/>
          <p14:tracePt t="8003" x="1651000" y="711200"/>
          <p14:tracePt t="8019" x="1644650" y="717550"/>
          <p14:tracePt t="8036" x="1638300" y="717550"/>
          <p14:tracePt t="8079" x="1644650" y="717550"/>
          <p14:tracePt t="8093" x="1651000" y="717550"/>
          <p14:tracePt t="8100" x="1657350" y="717550"/>
          <p14:tracePt t="8106" x="1663700" y="711200"/>
          <p14:tracePt t="8120" x="1670050" y="704850"/>
          <p14:tracePt t="8136" x="1701800" y="685800"/>
          <p14:tracePt t="8153" x="1733550" y="666750"/>
          <p14:tracePt t="8170" x="1784350" y="647700"/>
          <p14:tracePt t="8186" x="1835150" y="628650"/>
          <p14:tracePt t="8203" x="1930400" y="609600"/>
          <p14:tracePt t="8220" x="2038350" y="596900"/>
          <p14:tracePt t="8236" x="2120900" y="577850"/>
          <p14:tracePt t="8253" x="2209800" y="571500"/>
          <p14:tracePt t="8270" x="2254250" y="571500"/>
          <p14:tracePt t="8287" x="2368550" y="571500"/>
          <p14:tracePt t="8303" x="2444750" y="584200"/>
          <p14:tracePt t="8320" x="2533650" y="603250"/>
          <p14:tracePt t="8322" x="2578100" y="609600"/>
          <p14:tracePt t="8336" x="2647950" y="622300"/>
          <p14:tracePt t="8353" x="2730500" y="654050"/>
          <p14:tracePt t="8370" x="2813050" y="685800"/>
          <p14:tracePt t="8387" x="2940050" y="723900"/>
          <p14:tracePt t="8403" x="2997200" y="742950"/>
          <p14:tracePt t="8420" x="3041650" y="755650"/>
          <p14:tracePt t="8436" x="3092450" y="768350"/>
          <p14:tracePt t="8453" x="3098800" y="774700"/>
          <p14:tracePt t="8470" x="3105150" y="774700"/>
          <p14:tracePt t="9021" x="3130550" y="768350"/>
          <p14:tracePt t="9027" x="3181350" y="749300"/>
          <p14:tracePt t="9036" x="3225800" y="723900"/>
          <p14:tracePt t="9053" x="3346450" y="692150"/>
          <p14:tracePt t="9070" x="3562350" y="654050"/>
          <p14:tracePt t="9086" x="3695700" y="635000"/>
          <p14:tracePt t="9103" x="3822700" y="628650"/>
          <p14:tracePt t="9120" x="4032250" y="628650"/>
          <p14:tracePt t="9153" x="4356100" y="635000"/>
          <p14:tracePt t="9187" x="4559300" y="647700"/>
          <p14:tracePt t="9220" x="4749800" y="660400"/>
          <p14:tracePt t="9236" x="4826000" y="660400"/>
          <p14:tracePt t="9253" x="4857750" y="660400"/>
          <p14:tracePt t="9270" x="4883150" y="660400"/>
          <p14:tracePt t="9287" x="4914900" y="654050"/>
          <p14:tracePt t="9303" x="4927600" y="654050"/>
          <p14:tracePt t="9305" x="4933950" y="647700"/>
          <p14:tracePt t="9320" x="4940300" y="641350"/>
          <p14:tracePt t="9337" x="4959350" y="635000"/>
          <p14:tracePt t="9353" x="4972050" y="635000"/>
          <p14:tracePt t="9370" x="4978400" y="635000"/>
          <p14:tracePt t="10266" x="4978400" y="641350"/>
          <p14:tracePt t="10810" x="4978400" y="647700"/>
          <p14:tracePt t="10845" x="4972050" y="647700"/>
          <p14:tracePt t="10866" x="4965700" y="654050"/>
          <p14:tracePt t="10873" x="4959350" y="660400"/>
          <p14:tracePt t="10893" x="4953000" y="660400"/>
          <p14:tracePt t="10900" x="4946650" y="660400"/>
          <p14:tracePt t="10914" x="4946650" y="666750"/>
          <p14:tracePt t="10936" x="4940300" y="666750"/>
          <p14:tracePt t="10970" x="4940300" y="673100"/>
          <p14:tracePt t="11003" x="4933950" y="673100"/>
          <p14:tracePt t="11020" x="4927600" y="673100"/>
          <p14:tracePt t="11036" x="4914900" y="679450"/>
          <p14:tracePt t="11053" x="4889500" y="679450"/>
          <p14:tracePt t="11070" x="4883150" y="685800"/>
          <p14:tracePt t="11087" x="4857750" y="692150"/>
          <p14:tracePt t="11103" x="4781550" y="711200"/>
          <p14:tracePt t="11120" x="4699000" y="723900"/>
          <p14:tracePt t="11136" x="4591050" y="730250"/>
          <p14:tracePt t="11153" x="4425950" y="762000"/>
          <p14:tracePt t="11170" x="4305300" y="787400"/>
          <p14:tracePt t="11186" x="4083050" y="819150"/>
          <p14:tracePt t="11204" x="3943350" y="844550"/>
          <p14:tracePt t="11220" x="3829050" y="869950"/>
          <p14:tracePt t="11237" x="3676650" y="895350"/>
          <p14:tracePt t="11253" x="3587750" y="901700"/>
          <p14:tracePt t="11270" x="3467100" y="920750"/>
          <p14:tracePt t="11287" x="3397250" y="933450"/>
          <p14:tracePt t="11303" x="3359150" y="939800"/>
          <p14:tracePt t="11320" x="3327400" y="952500"/>
          <p14:tracePt t="11337" x="3321050" y="952500"/>
          <p14:tracePt t="11354" x="3314700" y="952500"/>
          <p14:tracePt t="11478" x="3321050" y="946150"/>
          <p14:tracePt t="11485" x="3327400" y="933450"/>
          <p14:tracePt t="11492" x="3346450" y="914400"/>
          <p14:tracePt t="11503" x="3384550" y="895350"/>
          <p14:tracePt t="11520" x="3549650" y="768350"/>
          <p14:tracePt t="11537" x="3683000" y="704850"/>
          <p14:tracePt t="11553" x="3848100" y="641350"/>
          <p14:tracePt t="11570" x="4133850" y="615950"/>
          <p14:tracePt t="11586" x="4305300" y="660400"/>
          <p14:tracePt t="11603" x="4546600" y="781050"/>
          <p14:tracePt t="11620" x="4686300" y="882650"/>
          <p14:tracePt t="11636" x="4768850" y="984250"/>
          <p14:tracePt t="11653" x="4819650" y="1073150"/>
          <p14:tracePt t="11670" x="4819650" y="1098550"/>
          <p14:tracePt t="11686" x="4819650" y="1123950"/>
          <p14:tracePt t="11703" x="4781550" y="1143000"/>
          <p14:tracePt t="11720" x="4699000" y="1181100"/>
          <p14:tracePt t="11737" x="4508500" y="1225550"/>
          <p14:tracePt t="11753" x="4362450" y="1250950"/>
          <p14:tracePt t="11770" x="4114800" y="1257300"/>
          <p14:tracePt t="11786" x="3994150" y="1238250"/>
          <p14:tracePt t="11804" x="3905250" y="1174750"/>
          <p14:tracePt t="11820" x="3822700" y="1028700"/>
          <p14:tracePt t="11837" x="3778250" y="908050"/>
          <p14:tracePt t="11853" x="3765550" y="800100"/>
          <p14:tracePt t="11870" x="3759200" y="615950"/>
          <p14:tracePt t="11887" x="3784600" y="444500"/>
          <p14:tracePt t="11903" x="3848100" y="266700"/>
          <p14:tracePt t="11920" x="3924300" y="171450"/>
          <p14:tracePt t="11936" x="4000500" y="82550"/>
          <p14:tracePt t="11953" x="4146550" y="0"/>
          <p14:tracePt t="11970" x="4235450" y="0"/>
          <p14:tracePt t="11986" x="4375150" y="6350"/>
          <p14:tracePt t="12003" x="4457700" y="38100"/>
          <p14:tracePt t="12021" x="4610100" y="146050"/>
          <p14:tracePt t="12037" x="4699000" y="228600"/>
          <p14:tracePt t="12053" x="4775200" y="323850"/>
          <p14:tracePt t="12070" x="4813300" y="488950"/>
          <p14:tracePt t="12087" x="4813300" y="603250"/>
          <p14:tracePt t="12103" x="4787900" y="704850"/>
          <p14:tracePt t="12120" x="4686300" y="831850"/>
          <p14:tracePt t="12136" x="4584700" y="914400"/>
          <p14:tracePt t="12153" x="4394200" y="1041400"/>
          <p14:tracePt t="12170" x="4184650" y="1162050"/>
          <p14:tracePt t="12187" x="3911600" y="1270000"/>
          <p14:tracePt t="12203" x="3771900" y="1295400"/>
          <p14:tracePt t="12220" x="3632200" y="1308100"/>
          <p14:tracePt t="12236" x="3473450" y="1270000"/>
          <p14:tracePt t="12253" x="3429000" y="1225550"/>
          <p14:tracePt t="12270" x="3390900" y="1162050"/>
          <p14:tracePt t="12287" x="3371850" y="1035050"/>
          <p14:tracePt t="12304" x="3371850" y="939800"/>
          <p14:tracePt t="12320" x="3397250" y="831850"/>
          <p14:tracePt t="12322" x="3416300" y="793750"/>
          <p14:tracePt t="12337" x="3473450" y="679450"/>
          <p14:tracePt t="12353" x="3556000" y="577850"/>
          <p14:tracePt t="12370" x="3683000" y="463550"/>
          <p14:tracePt t="12387" x="3752850" y="419100"/>
          <p14:tracePt t="12403" x="3886200" y="393700"/>
          <p14:tracePt t="12420" x="4000500" y="406400"/>
          <p14:tracePt t="12437" x="4121150" y="444500"/>
          <p14:tracePt t="12453" x="4279900" y="577850"/>
          <p14:tracePt t="12470" x="4362450" y="692150"/>
          <p14:tracePt t="12486" x="4406900" y="806450"/>
          <p14:tracePt t="12503" x="4425950" y="908050"/>
          <p14:tracePt t="12520" x="4425950" y="958850"/>
          <p14:tracePt t="12537" x="4387850" y="1016000"/>
          <p14:tracePt t="12554" x="4343400" y="1054100"/>
          <p14:tracePt t="12570" x="4229100" y="1123950"/>
          <p14:tracePt t="12587" x="4114800" y="1155700"/>
          <p14:tracePt t="12604" x="4019550" y="1168400"/>
          <p14:tracePt t="12620" x="3898900" y="1162050"/>
          <p14:tracePt t="12637" x="3835400" y="1136650"/>
          <p14:tracePt t="12653" x="3778250" y="1085850"/>
          <p14:tracePt t="12670" x="3727450" y="1016000"/>
          <p14:tracePt t="12687" x="3702050" y="971550"/>
          <p14:tracePt t="12703" x="3695700" y="869950"/>
          <p14:tracePt t="12720" x="3708400" y="755650"/>
          <p14:tracePt t="12737" x="3784600" y="590550"/>
          <p14:tracePt t="12753" x="3848100" y="482600"/>
          <p14:tracePt t="12770" x="3917950" y="412750"/>
          <p14:tracePt t="12786" x="4025900" y="349250"/>
          <p14:tracePt t="12804" x="4114800" y="342900"/>
          <p14:tracePt t="12820" x="4216400" y="349250"/>
          <p14:tracePt t="12822" x="4248150" y="361950"/>
          <p14:tracePt t="12837" x="4324350" y="400050"/>
          <p14:tracePt t="12853" x="4394200" y="469900"/>
          <p14:tracePt t="12870" x="4457700" y="565150"/>
          <p14:tracePt t="12887" x="4489450" y="711200"/>
          <p14:tracePt t="12904" x="4489450" y="793750"/>
          <p14:tracePt t="12920" x="4451350" y="895350"/>
          <p14:tracePt t="12937" x="4406900" y="965200"/>
          <p14:tracePt t="12953" x="4337050" y="1035050"/>
          <p14:tracePt t="12970" x="4171950" y="1149350"/>
          <p14:tracePt t="12987" x="4064000" y="1193800"/>
          <p14:tracePt t="13003" x="3937000" y="1219200"/>
          <p14:tracePt t="13020" x="3879850" y="1212850"/>
          <p14:tracePt t="13036" x="3835400" y="1187450"/>
          <p14:tracePt t="13054" x="3797300" y="1123950"/>
          <p14:tracePt t="13070" x="3790950" y="1079500"/>
          <p14:tracePt t="13087" x="3778250" y="1035050"/>
          <p14:tracePt t="13104" x="3778250" y="1016000"/>
          <p14:tracePt t="13120" x="3778250" y="1009650"/>
          <p14:tracePt t="13137" x="3778250" y="1003300"/>
          <p14:tracePt t="13176" x="3778250" y="1016000"/>
          <p14:tracePt t="13189" x="3778250" y="1028700"/>
          <p14:tracePt t="13197" x="3771900" y="1041400"/>
          <p14:tracePt t="13205" x="3765550" y="1060450"/>
          <p14:tracePt t="13220" x="3752850" y="1136650"/>
          <p14:tracePt t="13236" x="3714750" y="1250950"/>
          <p14:tracePt t="13253" x="3606800" y="1422400"/>
          <p14:tracePt t="13270" x="3524250" y="1549400"/>
          <p14:tracePt t="13287" x="3397250" y="1714500"/>
          <p14:tracePt t="13304" x="3333750" y="1809750"/>
          <p14:tracePt t="13320" x="3289300" y="1866900"/>
          <p14:tracePt t="13337" x="3263900" y="1905000"/>
          <p14:tracePt t="13354" x="3251200" y="1911350"/>
          <p14:tracePt t="13370" x="3251200" y="1917700"/>
          <p14:tracePt t="13782" x="3232150" y="1917700"/>
          <p14:tracePt t="13789" x="3200400" y="1911350"/>
          <p14:tracePt t="13796" x="3181350" y="1905000"/>
          <p14:tracePt t="13805" x="3155950" y="1905000"/>
          <p14:tracePt t="13820" x="3130550" y="1892300"/>
          <p14:tracePt t="13837" x="3098800" y="1873250"/>
          <p14:tracePt t="13854" x="3073400" y="1841500"/>
          <p14:tracePt t="13870" x="3060700" y="1809750"/>
          <p14:tracePt t="13904" x="3035300" y="1714500"/>
          <p14:tracePt t="13937" x="3028950" y="1631950"/>
          <p14:tracePt t="13970" x="3048000" y="1549400"/>
          <p14:tracePt t="13987" x="3054350" y="1536700"/>
          <p14:tracePt t="14003" x="3060700" y="1524000"/>
          <p14:tracePt t="14054" x="3067050" y="1524000"/>
          <p14:tracePt t="14151" x="3060700" y="1530350"/>
          <p14:tracePt t="14172" x="3054350" y="1536700"/>
          <p14:tracePt t="14193" x="3048000" y="1543050"/>
          <p14:tracePt t="14199" x="3041650" y="1543050"/>
          <p14:tracePt t="14206" x="3041650" y="1549400"/>
          <p14:tracePt t="14220" x="3028950" y="1549400"/>
          <p14:tracePt t="14236" x="3022600" y="1555750"/>
          <p14:tracePt t="14283" x="3016250" y="1555750"/>
          <p14:tracePt t="14290" x="3009900" y="1555750"/>
          <p14:tracePt t="14331" x="3009900" y="1549400"/>
          <p14:tracePt t="14360" x="3009900" y="1543050"/>
          <p14:tracePt t="14817" x="2990850" y="1536700"/>
          <p14:tracePt t="14824" x="2978150" y="1536700"/>
          <p14:tracePt t="14831" x="2971800" y="1530350"/>
          <p14:tracePt t="14838" x="2959100" y="1524000"/>
          <p14:tracePt t="14854" x="2933700" y="1504950"/>
          <p14:tracePt t="14870" x="2901950" y="1492250"/>
          <p14:tracePt t="14887" x="2876550" y="1485900"/>
          <p14:tracePt t="14920" x="2774950" y="1447800"/>
          <p14:tracePt t="14954" x="2641600" y="1435100"/>
          <p14:tracePt t="14987" x="2476500" y="1441450"/>
          <p14:tracePt t="15004" x="2413000" y="1441450"/>
          <p14:tracePt t="15020" x="2343150" y="1422400"/>
          <p14:tracePt t="15037" x="2324100" y="1403350"/>
          <p14:tracePt t="15053" x="2317750" y="1333500"/>
          <p14:tracePt t="15070" x="2349500" y="1244600"/>
          <p14:tracePt t="15087" x="2400300" y="1123950"/>
          <p14:tracePt t="15103" x="2527300" y="908050"/>
          <p14:tracePt t="15120" x="2597150" y="800100"/>
          <p14:tracePt t="15137" x="2673350" y="717550"/>
          <p14:tracePt t="15154" x="2787650" y="615950"/>
          <p14:tracePt t="15170" x="2882900" y="565150"/>
          <p14:tracePt t="15187" x="3035300" y="546100"/>
          <p14:tracePt t="15204" x="3130550" y="552450"/>
          <p14:tracePt t="15220" x="3263900" y="615950"/>
          <p14:tracePt t="15237" x="3346450" y="660400"/>
          <p14:tracePt t="15253" x="3403600" y="711200"/>
          <p14:tracePt t="15270" x="3479800" y="831850"/>
          <p14:tracePt t="15287" x="3498850" y="908050"/>
          <p14:tracePt t="15304" x="3498850" y="1009650"/>
          <p14:tracePt t="15320" x="3479800" y="1073150"/>
          <p14:tracePt t="15337" x="3441700" y="1143000"/>
          <p14:tracePt t="15353" x="3384550" y="1225550"/>
          <p14:tracePt t="15370" x="3340100" y="1282700"/>
          <p14:tracePt t="15387" x="3257550" y="1333500"/>
          <p14:tracePt t="15404" x="3175000" y="1390650"/>
          <p14:tracePt t="15420" x="3079750" y="1435100"/>
          <p14:tracePt t="15437" x="2933700" y="1498600"/>
          <p14:tracePt t="15453" x="2838450" y="1524000"/>
          <p14:tracePt t="15471" x="2724150" y="1549400"/>
          <p14:tracePt t="15487" x="2679700" y="1549400"/>
          <p14:tracePt t="15504" x="2635250" y="1549400"/>
          <p14:tracePt t="15520" x="2584450" y="1549400"/>
          <p14:tracePt t="15537" x="2565400" y="1549400"/>
          <p14:tracePt t="15553" x="2552700" y="1555750"/>
          <p14:tracePt t="15570" x="2540000" y="1555750"/>
          <p14:tracePt t="15587" x="2533650" y="1555750"/>
          <p14:tracePt t="15605" x="2527300" y="1555750"/>
          <p14:tracePt t="15639" x="2533650" y="1543050"/>
          <p14:tracePt t="15646" x="2540000" y="1524000"/>
          <p14:tracePt t="15653" x="2546350" y="1524000"/>
          <p14:tracePt t="15670" x="2578100" y="1485900"/>
          <p14:tracePt t="15687" x="2641600" y="1422400"/>
          <p14:tracePt t="15704" x="2686050" y="1371600"/>
          <p14:tracePt t="15720" x="2730500" y="1339850"/>
          <p14:tracePt t="15737" x="2800350" y="1295400"/>
          <p14:tracePt t="15753" x="2863850" y="1263650"/>
          <p14:tracePt t="15770" x="2933700" y="1231900"/>
          <p14:tracePt t="15787" x="3060700" y="1206500"/>
          <p14:tracePt t="15804" x="3124200" y="1193800"/>
          <p14:tracePt t="15806" x="3149600" y="1193800"/>
          <p14:tracePt t="15820" x="3200400" y="1187450"/>
          <p14:tracePt t="15837" x="3225800" y="1187450"/>
          <p14:tracePt t="15853" x="3251200" y="1193800"/>
          <p14:tracePt t="15870" x="3257550" y="1206500"/>
          <p14:tracePt t="15903" x="3257550" y="1212850"/>
          <p14:tracePt t="15924" x="3257550" y="1219200"/>
          <p14:tracePt t="15945" x="3251200" y="1225550"/>
          <p14:tracePt t="15953" x="3232150" y="1238250"/>
          <p14:tracePt t="15970" x="3194050" y="1270000"/>
          <p14:tracePt t="15987" x="3105150" y="1327150"/>
          <p14:tracePt t="16004" x="3022600" y="1371600"/>
          <p14:tracePt t="16020" x="2940050" y="1409700"/>
          <p14:tracePt t="16037" x="2819400" y="1454150"/>
          <p14:tracePt t="16054" x="2768600" y="1473200"/>
          <p14:tracePt t="16070" x="2711450" y="1504950"/>
          <p14:tracePt t="16087" x="2679700" y="1511300"/>
          <p14:tracePt t="16104" x="2667000" y="1517650"/>
          <p14:tracePt t="16120" x="2647950" y="1524000"/>
          <p14:tracePt t="16153" x="2641600" y="1524000"/>
          <p14:tracePt t="16196" x="2641600" y="1517650"/>
          <p14:tracePt t="16203" x="2641600" y="1511300"/>
          <p14:tracePt t="16209" x="2641600" y="1492250"/>
          <p14:tracePt t="16220" x="2647950" y="1466850"/>
          <p14:tracePt t="16237" x="2679700" y="1390650"/>
          <p14:tracePt t="16254" x="2749550" y="1225550"/>
          <p14:tracePt t="16270" x="2813050" y="1111250"/>
          <p14:tracePt t="16287" x="2959100" y="946150"/>
          <p14:tracePt t="16303" x="3067050" y="844550"/>
          <p14:tracePt t="16320" x="3238500" y="736600"/>
          <p14:tracePt t="16337" x="3333750" y="698500"/>
          <p14:tracePt t="16354" x="3441700" y="685800"/>
          <p14:tracePt t="16370" x="3600450" y="685800"/>
          <p14:tracePt t="16387" x="3689350" y="698500"/>
          <p14:tracePt t="16403" x="3752850" y="723900"/>
          <p14:tracePt t="16420" x="3790950" y="742950"/>
          <p14:tracePt t="16437" x="3803650" y="749300"/>
          <p14:tracePt t="16453" x="3810000" y="755650"/>
          <p14:tracePt t="16470" x="3803650" y="774700"/>
          <p14:tracePt t="16487" x="3746500" y="825500"/>
          <p14:tracePt t="16504" x="3663950" y="889000"/>
          <p14:tracePt t="16520" x="3530600" y="990600"/>
          <p14:tracePt t="16537" x="3340100" y="1130300"/>
          <p14:tracePt t="16554" x="3219450" y="1206500"/>
          <p14:tracePt t="16570" x="3105150" y="1276350"/>
          <p14:tracePt t="16587" x="2984500" y="1352550"/>
          <p14:tracePt t="16604" x="2940050" y="1371600"/>
          <p14:tracePt t="16620" x="2914650" y="1390650"/>
          <p14:tracePt t="16637" x="2889250" y="1416050"/>
          <p14:tracePt t="16654" x="2882900" y="1428750"/>
          <p14:tracePt t="16670" x="2876550" y="1441450"/>
          <p14:tracePt t="16687" x="2876550" y="1454150"/>
          <p14:tracePt t="16703" x="2882900" y="1460500"/>
          <p14:tracePt t="16720" x="2895600" y="1479550"/>
          <p14:tracePt t="16737" x="2914650" y="1492250"/>
          <p14:tracePt t="16754" x="2971800" y="1517650"/>
          <p14:tracePt t="16770" x="3028950" y="1536700"/>
          <p14:tracePt t="16787" x="3124200" y="1568450"/>
          <p14:tracePt t="16803" x="3175000" y="1581150"/>
          <p14:tracePt t="16820" x="3219450" y="1593850"/>
          <p14:tracePt t="16837" x="3276600" y="1625600"/>
          <p14:tracePt t="16854" x="3302000" y="1638300"/>
          <p14:tracePt t="16870" x="3346450" y="1657350"/>
          <p14:tracePt t="16887" x="3365500" y="1670050"/>
          <p14:tracePt t="16903" x="3378200" y="1682750"/>
          <p14:tracePt t="16920" x="3397250" y="1689100"/>
          <p14:tracePt t="16953" x="3403600" y="1695450"/>
          <p14:tracePt t="17348" x="3422650" y="1695450"/>
          <p14:tracePt t="17355" x="3467100" y="1682750"/>
          <p14:tracePt t="17361" x="3517900" y="1670050"/>
          <p14:tracePt t="17370" x="3562350" y="1657350"/>
          <p14:tracePt t="17387" x="3651250" y="1638300"/>
          <p14:tracePt t="17404" x="3727450" y="1631950"/>
          <p14:tracePt t="17421" x="3848100" y="1625600"/>
          <p14:tracePt t="17453" x="3962400" y="1638300"/>
          <p14:tracePt t="17487" x="3987800" y="1644650"/>
          <p14:tracePt t="17520" x="3994150" y="1644650"/>
          <p14:tracePt t="17557" x="3981450" y="1651000"/>
          <p14:tracePt t="17571" x="3949700" y="1651000"/>
          <p14:tracePt t="17587" x="3873500" y="1651000"/>
          <p14:tracePt t="17604" x="3778250" y="1663700"/>
          <p14:tracePt t="17620" x="3600450" y="1689100"/>
          <p14:tracePt t="17637" x="3498850" y="1714500"/>
          <p14:tracePt t="17653" x="3403600" y="1739900"/>
          <p14:tracePt t="17670" x="3257550" y="1778000"/>
          <p14:tracePt t="17687" x="3155950" y="1790700"/>
          <p14:tracePt t="17703" x="3073400" y="1809750"/>
          <p14:tracePt t="17720" x="3041650" y="1809750"/>
          <p14:tracePt t="17738" x="3016250" y="1822450"/>
          <p14:tracePt t="17754" x="3009900" y="1822450"/>
          <p14:tracePt t="17864" x="3028950" y="1822450"/>
          <p14:tracePt t="17871" x="3048000" y="1822450"/>
          <p14:tracePt t="17878" x="3073400" y="1822450"/>
          <p14:tracePt t="17887" x="3092450" y="1816100"/>
          <p14:tracePt t="17904" x="3206750" y="1784350"/>
          <p14:tracePt t="17920" x="3384550" y="1733550"/>
          <p14:tracePt t="17937" x="3505200" y="1708150"/>
          <p14:tracePt t="17954" x="3695700" y="1682750"/>
          <p14:tracePt t="17970" x="3848100" y="1657350"/>
          <p14:tracePt t="17987" x="3981450" y="1644650"/>
          <p14:tracePt t="18004" x="4108450" y="1631950"/>
          <p14:tracePt t="18020" x="4210050" y="1619250"/>
          <p14:tracePt t="18037" x="4298950" y="1606550"/>
          <p14:tracePt t="18054" x="4432300" y="1587500"/>
          <p14:tracePt t="18071" x="4502150" y="1568450"/>
          <p14:tracePt t="18087" x="4584700" y="1549400"/>
          <p14:tracePt t="18104" x="4622800" y="1549400"/>
          <p14:tracePt t="18120" x="4686300" y="1549400"/>
          <p14:tracePt t="18137" x="4718050" y="1549400"/>
          <p14:tracePt t="18154" x="4762500" y="1543050"/>
          <p14:tracePt t="18170" x="4845050" y="1530350"/>
          <p14:tracePt t="18187" x="4889500" y="1524000"/>
          <p14:tracePt t="18203" x="4940300" y="1517650"/>
          <p14:tracePt t="18220" x="4978400" y="1517650"/>
          <p14:tracePt t="18237" x="5010150" y="1517650"/>
          <p14:tracePt t="18253" x="5048250" y="1517650"/>
          <p14:tracePt t="18270" x="5060950" y="1517650"/>
          <p14:tracePt t="18287" x="5073650" y="1517650"/>
          <p14:tracePt t="18304" x="5080000" y="1517650"/>
          <p14:tracePt t="18344" x="5086350" y="1524000"/>
          <p14:tracePt t="18413" x="5086350" y="1530350"/>
          <p14:tracePt t="18440" x="5080000" y="1530350"/>
          <p14:tracePt t="18874" x="5092700" y="1530350"/>
          <p14:tracePt t="18881" x="5118100" y="1524000"/>
          <p14:tracePt t="18888" x="5130800" y="1524000"/>
          <p14:tracePt t="18904" x="5162550" y="1517650"/>
          <p14:tracePt t="18921" x="5175250" y="1517650"/>
          <p14:tracePt t="29026" x="5175250" y="1524000"/>
          <p14:tracePt t="29033" x="5175250" y="1530350"/>
          <p14:tracePt t="29040" x="5168900" y="1543050"/>
          <p14:tracePt t="29054" x="5149850" y="1574800"/>
          <p14:tracePt t="29071" x="5143500" y="1593850"/>
          <p14:tracePt t="29088" x="5137150" y="1612900"/>
          <p14:tracePt t="29104" x="5124450" y="1644650"/>
          <p14:tracePt t="29138" x="5118100" y="1727200"/>
          <p14:tracePt t="29171" x="5105400" y="1809750"/>
          <p14:tracePt t="29204" x="5086350" y="1911350"/>
          <p14:tracePt t="29221" x="5073650" y="1949450"/>
          <p14:tracePt t="29238" x="5054600" y="2019300"/>
          <p14:tracePt t="29254" x="5041900" y="2057400"/>
          <p14:tracePt t="29271" x="5029200" y="2139950"/>
          <p14:tracePt t="29288" x="5016500" y="2228850"/>
          <p14:tracePt t="29304" x="4978400" y="2355850"/>
          <p14:tracePt t="29321" x="4946650" y="2438400"/>
          <p14:tracePt t="29337" x="4921250" y="2508250"/>
          <p14:tracePt t="29354" x="4857750" y="2641600"/>
          <p14:tracePt t="29371" x="4819650" y="2730500"/>
          <p14:tracePt t="29387" x="4762500" y="2825750"/>
          <p14:tracePt t="29405" x="4711700" y="2882900"/>
          <p14:tracePt t="29421" x="4679950" y="2914650"/>
          <p14:tracePt t="29437" x="4622800" y="2978150"/>
          <p14:tracePt t="29455" x="4584700" y="3016250"/>
          <p14:tracePt t="29471" x="4508500" y="3086100"/>
          <p14:tracePt t="29488" x="4451350" y="3143250"/>
          <p14:tracePt t="29505" x="4413250" y="3187700"/>
          <p14:tracePt t="29521" x="4356100" y="3232150"/>
          <p14:tracePt t="29537" x="4330700" y="3263900"/>
          <p14:tracePt t="29554" x="4298950" y="3302000"/>
          <p14:tracePt t="29571" x="4241800" y="3409950"/>
          <p14:tracePt t="29588" x="4197350" y="3543300"/>
          <p14:tracePt t="29604" x="4146550" y="3790950"/>
          <p14:tracePt t="29621" x="4127500" y="3994150"/>
          <p14:tracePt t="29637" x="4121150" y="4191000"/>
          <p14:tracePt t="29654" x="4114800" y="4425950"/>
          <p14:tracePt t="29671" x="4133850" y="4546600"/>
          <p14:tracePt t="29688" x="4152900" y="4660900"/>
          <p14:tracePt t="29704" x="4171950" y="4724400"/>
          <p14:tracePt t="29721" x="4191000" y="4756150"/>
          <p14:tracePt t="29737" x="4216400" y="4787900"/>
          <p14:tracePt t="29754" x="4235450" y="4806950"/>
          <p14:tracePt t="29771" x="4248150" y="4806950"/>
          <p14:tracePt t="29787" x="4260850" y="4806950"/>
          <p14:tracePt t="29804" x="4267200" y="4806950"/>
          <p14:tracePt t="30081" x="4273550" y="4762500"/>
          <p14:tracePt t="30088" x="4286250" y="4705350"/>
          <p14:tracePt t="30095" x="4305300" y="4654550"/>
          <p14:tracePt t="30104" x="4337050" y="4597400"/>
          <p14:tracePt t="30121" x="4394200" y="4470400"/>
          <p14:tracePt t="30137" x="4483100" y="4298950"/>
          <p14:tracePt t="30154" x="4540250" y="4171950"/>
          <p14:tracePt t="30171" x="4597400" y="4089400"/>
          <p14:tracePt t="30187" x="4673600" y="4006850"/>
          <p14:tracePt t="30204" x="4756150" y="3949700"/>
          <p14:tracePt t="30221" x="4889500" y="3886200"/>
          <p14:tracePt t="30237" x="4959350" y="3860800"/>
          <p14:tracePt t="30254" x="5029200" y="3848100"/>
          <p14:tracePt t="30271" x="5130800" y="3822700"/>
          <p14:tracePt t="30287" x="5200650" y="3816350"/>
          <p14:tracePt t="30304" x="5327650" y="3822700"/>
          <p14:tracePt t="30321" x="5410200" y="3835400"/>
          <p14:tracePt t="30338" x="5454650" y="3841750"/>
          <p14:tracePt t="30339" x="5492750" y="3848100"/>
          <p14:tracePt t="30354" x="5537200" y="3873500"/>
          <p14:tracePt t="30371" x="5581650" y="3892550"/>
          <p14:tracePt t="30387" x="5632450" y="3930650"/>
          <p14:tracePt t="30404" x="5670550" y="3968750"/>
          <p14:tracePt t="30421" x="5695950" y="3994150"/>
          <p14:tracePt t="30437" x="5715000" y="4025900"/>
          <p14:tracePt t="30454" x="5721350" y="4044950"/>
          <p14:tracePt t="30471" x="5721350" y="4083050"/>
          <p14:tracePt t="30487" x="5715000" y="4102100"/>
          <p14:tracePt t="30504" x="5702300" y="4140200"/>
          <p14:tracePt t="30521" x="5670550" y="4184650"/>
          <p14:tracePt t="30538" x="5651500" y="4216400"/>
          <p14:tracePt t="30554" x="5594350" y="4260850"/>
          <p14:tracePt t="30571" x="5549900" y="4298950"/>
          <p14:tracePt t="30588" x="5499100" y="4337050"/>
          <p14:tracePt t="30604" x="5384800" y="4387850"/>
          <p14:tracePt t="30621" x="5283200" y="4419600"/>
          <p14:tracePt t="30638" x="5207000" y="4445000"/>
          <p14:tracePt t="30654" x="5092700" y="4470400"/>
          <p14:tracePt t="30671" x="5041900" y="4483100"/>
          <p14:tracePt t="30688" x="4978400" y="4489450"/>
          <p14:tracePt t="30704" x="4940300" y="4483100"/>
          <p14:tracePt t="30721" x="4876800" y="4464050"/>
          <p14:tracePt t="30737" x="4832350" y="4445000"/>
          <p14:tracePt t="30754" x="4787900" y="4432300"/>
          <p14:tracePt t="30771" x="4743450" y="4406900"/>
          <p14:tracePt t="30787" x="4724400" y="4387850"/>
          <p14:tracePt t="30804" x="4705350" y="4356100"/>
          <p14:tracePt t="30821" x="4705350" y="4286250"/>
          <p14:tracePt t="30837" x="4730750" y="4184650"/>
          <p14:tracePt t="30840" x="4749800" y="4127500"/>
          <p14:tracePt t="30854" x="4806950" y="4013200"/>
          <p14:tracePt t="30871" x="4876800" y="3911600"/>
          <p14:tracePt t="30887" x="4940300" y="3841750"/>
          <p14:tracePt t="30904" x="5016500" y="3771900"/>
          <p14:tracePt t="30921" x="5092700" y="3727450"/>
          <p14:tracePt t="30937" x="5207000" y="3683000"/>
          <p14:tracePt t="30954" x="5321300" y="3670300"/>
          <p14:tracePt t="30971" x="5435600" y="3670300"/>
          <p14:tracePt t="30987" x="5594350" y="3727450"/>
          <p14:tracePt t="31004" x="5676900" y="3771900"/>
          <p14:tracePt t="31021" x="5803900" y="3835400"/>
          <p14:tracePt t="31037" x="5867400" y="3898900"/>
          <p14:tracePt t="31054" x="5905500" y="3943350"/>
          <p14:tracePt t="31071" x="5937250" y="4006850"/>
          <p14:tracePt t="31087" x="5943600" y="4044950"/>
          <p14:tracePt t="31104" x="5943600" y="4083050"/>
          <p14:tracePt t="31121" x="5937250" y="4121150"/>
          <p14:tracePt t="31137" x="5930900" y="4140200"/>
          <p14:tracePt t="31154" x="5905500" y="4165600"/>
          <p14:tracePt t="31171" x="5892800" y="4184650"/>
          <p14:tracePt t="31188" x="5873750" y="4191000"/>
          <p14:tracePt t="31204" x="5867400" y="4197350"/>
          <p14:tracePt t="31221" x="5861050" y="4203700"/>
          <p14:tracePt t="31237" x="5816600" y="4210050"/>
          <p14:tracePt t="31254" x="5784850" y="4222750"/>
          <p14:tracePt t="31271" x="5740400" y="4222750"/>
          <p14:tracePt t="31287" x="5651500" y="4229100"/>
          <p14:tracePt t="31304" x="5562600" y="4229100"/>
          <p14:tracePt t="31321" x="5416550" y="4229100"/>
          <p14:tracePt t="31337" x="5327650" y="4229100"/>
          <p14:tracePt t="31354" x="5251450" y="4229100"/>
          <p14:tracePt t="31371" x="5149850" y="4235450"/>
          <p14:tracePt t="31387" x="5073650" y="4241800"/>
          <p14:tracePt t="31404" x="4953000" y="4267200"/>
          <p14:tracePt t="31421" x="4883150" y="4279900"/>
          <p14:tracePt t="31437" x="4832350" y="4292600"/>
          <p14:tracePt t="31454" x="4768850" y="4305300"/>
          <p14:tracePt t="31471" x="4718050" y="4330700"/>
          <p14:tracePt t="31487" x="4629150" y="4375150"/>
          <p14:tracePt t="31504" x="4552950" y="4413250"/>
          <p14:tracePt t="31521" x="4508500" y="4438650"/>
          <p14:tracePt t="31537" x="4413250" y="4489450"/>
          <p14:tracePt t="31554" x="4368800" y="4508500"/>
          <p14:tracePt t="31571" x="4330700" y="4527550"/>
          <p14:tracePt t="31587" x="4311650" y="4533900"/>
          <p14:tracePt t="31604" x="4305300" y="4540250"/>
          <p14:tracePt t="31621" x="4311650" y="4514850"/>
          <p14:tracePt t="31637" x="4337050" y="4432300"/>
          <p14:tracePt t="31654" x="4432300" y="4260850"/>
          <p14:tracePt t="31671" x="4521200" y="4152900"/>
          <p14:tracePt t="31688" x="4616450" y="4064000"/>
          <p14:tracePt t="31704" x="4800600" y="3962400"/>
          <p14:tracePt t="31721" x="4914900" y="3937000"/>
          <p14:tracePt t="31738" x="5041900" y="3937000"/>
          <p14:tracePt t="31754" x="5213350" y="3975100"/>
          <p14:tracePt t="31771" x="5327650" y="4019550"/>
          <p14:tracePt t="31787" x="5441950" y="4102100"/>
          <p14:tracePt t="31804" x="5499100" y="4152900"/>
          <p14:tracePt t="31821" x="5543550" y="4210050"/>
          <p14:tracePt t="31838" x="5543550" y="4222750"/>
          <p14:tracePt t="31855" x="5556250" y="4229100"/>
          <p14:tracePt t="31871" x="5556250" y="4235450"/>
          <p14:tracePt t="31905" x="5556250" y="4241800"/>
          <p14:tracePt t="31912" x="5549900" y="4248150"/>
          <p14:tracePt t="31921" x="5549900" y="4254500"/>
          <p14:tracePt t="31938" x="5530850" y="4267200"/>
          <p14:tracePt t="31954" x="5511800" y="4279900"/>
          <p14:tracePt t="31971" x="5473700" y="4311650"/>
          <p14:tracePt t="31988" x="5435600" y="4324350"/>
          <p14:tracePt t="32004" x="5359400" y="4349750"/>
          <p14:tracePt t="32021" x="5295900" y="4362450"/>
          <p14:tracePt t="32037" x="5168900" y="4381500"/>
          <p14:tracePt t="32054" x="5092700" y="4394200"/>
          <p14:tracePt t="32071" x="5003800" y="4394200"/>
          <p14:tracePt t="32088" x="4864100" y="4406900"/>
          <p14:tracePt t="32105" x="4749800" y="4425950"/>
          <p14:tracePt t="32121" x="4648200" y="4470400"/>
          <p14:tracePt t="32138" x="4521200" y="4527550"/>
          <p14:tracePt t="32155" x="4470400" y="4552950"/>
          <p14:tracePt t="32171" x="4438650" y="4572000"/>
          <p14:tracePt t="32188" x="4425950" y="4578350"/>
          <p14:tracePt t="32204" x="4419600" y="4578350"/>
          <p14:tracePt t="32254" x="4419600" y="4572000"/>
          <p14:tracePt t="32261" x="4419600" y="4559300"/>
          <p14:tracePt t="32271" x="4419600" y="4546600"/>
          <p14:tracePt t="32288" x="4438650" y="4445000"/>
          <p14:tracePt t="32305" x="4470400" y="4343400"/>
          <p14:tracePt t="32321" x="4521200" y="4222750"/>
          <p14:tracePt t="32324" x="4552950" y="4171950"/>
          <p14:tracePt t="32338" x="4622800" y="4083050"/>
          <p14:tracePt t="32355" x="4718050" y="4006850"/>
          <p14:tracePt t="32371" x="4813300" y="3956050"/>
          <p14:tracePt t="32388" x="4959350" y="3917950"/>
          <p14:tracePt t="32405" x="5060950" y="3905250"/>
          <p14:tracePt t="32421" x="5213350" y="3911600"/>
          <p14:tracePt t="32438" x="5340350" y="3943350"/>
          <p14:tracePt t="32454" x="5435600" y="3987800"/>
          <p14:tracePt t="32471" x="5530850" y="4032250"/>
          <p14:tracePt t="32488" x="5575300" y="4057650"/>
          <p14:tracePt t="32504" x="5607050" y="4089400"/>
          <p14:tracePt t="32521" x="5638800" y="4127500"/>
          <p14:tracePt t="32538" x="5651500" y="4152900"/>
          <p14:tracePt t="32554" x="5664200" y="4178300"/>
          <p14:tracePt t="32571" x="5664200" y="4184650"/>
          <p14:tracePt t="32588" x="5657850" y="4203700"/>
          <p14:tracePt t="32605" x="5638800" y="4222750"/>
          <p14:tracePt t="32621" x="5600700" y="4273550"/>
          <p14:tracePt t="32638" x="5511800" y="4337050"/>
          <p14:tracePt t="32654" x="5429250" y="4375150"/>
          <p14:tracePt t="32671" x="5327650" y="4394200"/>
          <p14:tracePt t="32687" x="5194300" y="4425950"/>
          <p14:tracePt t="32704" x="5143500" y="4425950"/>
          <p14:tracePt t="32721" x="5067300" y="4419600"/>
          <p14:tracePt t="32737" x="5035550" y="4400550"/>
          <p14:tracePt t="32754" x="5010150" y="4387850"/>
          <p14:tracePt t="32771" x="4991100" y="4375150"/>
          <p14:tracePt t="32788" x="4991100" y="4362450"/>
          <p14:tracePt t="32804" x="4984750" y="4324350"/>
          <p14:tracePt t="32821" x="4984750" y="4292600"/>
          <p14:tracePt t="32823" x="4984750" y="4267200"/>
          <p14:tracePt t="32838" x="5010150" y="4197350"/>
          <p14:tracePt t="32854" x="5048250" y="4140200"/>
          <p14:tracePt t="32871" x="5105400" y="4083050"/>
          <p14:tracePt t="32888" x="5213350" y="4013200"/>
          <p14:tracePt t="32904" x="5340350" y="3968750"/>
          <p14:tracePt t="32921" x="5448300" y="3962400"/>
          <p14:tracePt t="32938" x="5600700" y="3968750"/>
          <p14:tracePt t="32954" x="5702300" y="4013200"/>
          <p14:tracePt t="32971" x="5867400" y="4076700"/>
          <p14:tracePt t="32988" x="5956300" y="4121150"/>
          <p14:tracePt t="33004" x="6019800" y="4165600"/>
          <p14:tracePt t="33021" x="6032500" y="4184650"/>
          <p14:tracePt t="33038" x="6045200" y="4203700"/>
          <p14:tracePt t="33054" x="6064250" y="4254500"/>
          <p14:tracePt t="33071" x="6076950" y="4305300"/>
          <p14:tracePt t="33088" x="6108700" y="4400550"/>
          <p14:tracePt t="33104" x="6108700" y="4445000"/>
          <p14:tracePt t="33121" x="6108700" y="4489450"/>
          <p14:tracePt t="33137" x="6108700" y="4533900"/>
          <p14:tracePt t="33154" x="6108700" y="4546600"/>
          <p14:tracePt t="33171" x="6102350" y="4552950"/>
          <p14:tracePt t="33188" x="6089650" y="4559300"/>
          <p14:tracePt t="33204" x="6057900" y="4578350"/>
          <p14:tracePt t="33221" x="5962650" y="4629150"/>
          <p14:tracePt t="33238" x="5867400" y="4654550"/>
          <p14:tracePt t="33255" x="5772150" y="4692650"/>
          <p14:tracePt t="33271" x="5721350" y="4692650"/>
          <p14:tracePt t="33288" x="5683250" y="4699000"/>
          <p14:tracePt t="33304" x="5626100" y="4705350"/>
          <p14:tracePt t="33321" x="5600700" y="4705350"/>
          <p14:tracePt t="33338" x="5556250" y="4699000"/>
          <p14:tracePt t="33354" x="5505450" y="4692650"/>
          <p14:tracePt t="33371" x="5473700" y="4686300"/>
          <p14:tracePt t="33388" x="5454650" y="4679950"/>
          <p14:tracePt t="33478" x="5448300" y="4673600"/>
          <p14:tracePt t="33561" x="5441950" y="4673600"/>
          <p14:tracePt t="33958" x="5448300" y="4673600"/>
          <p14:tracePt t="34467" x="5467350" y="4673600"/>
          <p14:tracePt t="34474" x="5492750" y="4673600"/>
          <p14:tracePt t="34482" x="5518150" y="4667250"/>
          <p14:tracePt t="34490" x="5537200" y="4667250"/>
          <p14:tracePt t="34504" x="5581650" y="4667250"/>
          <p14:tracePt t="34521" x="5619750" y="4667250"/>
          <p14:tracePt t="34538" x="5664200" y="4673600"/>
          <p14:tracePt t="34571" x="5689600" y="4679950"/>
          <p14:tracePt t="34604" x="5695950" y="4679950"/>
          <p14:tracePt t="35331" x="5695950" y="4686300"/>
          <p14:tracePt t="35511" x="5695950" y="4679950"/>
          <p14:tracePt t="35519" x="5695950" y="4673600"/>
          <p14:tracePt t="46243" x="5695950" y="4660900"/>
          <p14:tracePt t="46250" x="5689600" y="4635500"/>
          <p14:tracePt t="46258" x="5676900" y="4603750"/>
          <p14:tracePt t="46272" x="5657850" y="4502150"/>
          <p14:tracePt t="46289" x="5651500" y="4343400"/>
          <p14:tracePt t="46305" x="5689600" y="4044950"/>
          <p14:tracePt t="46322" x="5746750" y="3771900"/>
          <p14:tracePt t="46355" x="6184900" y="2781300"/>
          <p14:tracePt t="46388" x="6775450" y="1765300"/>
          <p14:tracePt t="46390" x="6965950" y="1504950"/>
          <p14:tracePt t="46422" x="7442200" y="787400"/>
          <p14:tracePt t="46438" x="7607300" y="546100"/>
          <p14:tracePt t="46455" x="7670800" y="425450"/>
          <p14:tracePt t="46472" x="7708900" y="361950"/>
          <p14:tracePt t="46489" x="7721600" y="330200"/>
          <p14:tracePt t="46505" x="7727950" y="330200"/>
          <p14:tracePt t="46522" x="7727950" y="323850"/>
          <p14:tracePt t="46632" x="7727950" y="330200"/>
          <p14:tracePt t="47017" x="7702550" y="304800"/>
          <p14:tracePt t="47025" x="7651750" y="273050"/>
          <p14:tracePt t="47031" x="7600950" y="241300"/>
          <p14:tracePt t="47038" x="7543800" y="209550"/>
          <p14:tracePt t="47055" x="7429500" y="146050"/>
          <p14:tracePt t="47072" x="7346950" y="82550"/>
          <p14:tracePt t="47088" x="7188200" y="0"/>
          <p14:tracePt t="47105" x="7099300" y="0"/>
          <p14:tracePt t="47139" x="6902450" y="0"/>
          <p14:tracePt t="47172" x="6762750" y="0"/>
          <p14:tracePt t="47205" x="6623050" y="0"/>
          <p14:tracePt t="47222" x="6553200" y="0"/>
          <p14:tracePt t="47239" x="6489700" y="0"/>
          <p14:tracePt t="47255" x="6394450" y="0"/>
          <p14:tracePt t="47272" x="6343650" y="0"/>
          <p14:tracePt t="47289" x="6292850" y="0"/>
          <p14:tracePt t="47305" x="6273800" y="0"/>
          <p14:tracePt t="47322" x="6254750" y="0"/>
          <p14:tracePt t="47355" x="6248400" y="0"/>
          <p14:tracePt t="47387" x="6254750" y="0"/>
          <p14:tracePt t="47394" x="6267450" y="0"/>
          <p14:tracePt t="47405" x="6299200" y="0"/>
          <p14:tracePt t="47422" x="6350000" y="0"/>
          <p14:tracePt t="47644" x="6318250" y="0"/>
          <p14:tracePt t="47650" x="6261100" y="12700"/>
          <p14:tracePt t="47657" x="6203950" y="19050"/>
          <p14:tracePt t="47672" x="6057900" y="44450"/>
          <p14:tracePt t="47688" x="5867400" y="107950"/>
          <p14:tracePt t="47705" x="5549900" y="247650"/>
          <p14:tracePt t="47722" x="5346700" y="387350"/>
          <p14:tracePt t="47738" x="5162550" y="539750"/>
          <p14:tracePt t="47755" x="4959350" y="736600"/>
          <p14:tracePt t="47772" x="4864100" y="889000"/>
          <p14:tracePt t="47788" x="4794250" y="1066800"/>
          <p14:tracePt t="47806" x="4775200" y="1155700"/>
          <p14:tracePt t="47822" x="4775200" y="1231900"/>
          <p14:tracePt t="47838" x="4819650" y="1339850"/>
          <p14:tracePt t="47856" x="4902200" y="1409700"/>
          <p14:tracePt t="47872" x="5010150" y="1460500"/>
          <p14:tracePt t="47889" x="5219700" y="1504950"/>
          <p14:tracePt t="47905" x="5372100" y="1524000"/>
          <p14:tracePt t="47922" x="5600700" y="1530350"/>
          <p14:tracePt t="47939" x="5740400" y="1530350"/>
          <p14:tracePt t="47955" x="5861050" y="1511300"/>
          <p14:tracePt t="47972" x="6007100" y="1466850"/>
          <p14:tracePt t="47989" x="6083300" y="1409700"/>
          <p14:tracePt t="48005" x="6134100" y="1365250"/>
          <p14:tracePt t="48022" x="6191250" y="1282700"/>
          <p14:tracePt t="48038" x="6203950" y="1244600"/>
          <p14:tracePt t="48055" x="6210300" y="1181100"/>
          <p14:tracePt t="48072" x="6203950" y="1136650"/>
          <p14:tracePt t="48089" x="6172200" y="1085850"/>
          <p14:tracePt t="48105" x="6140450" y="1066800"/>
          <p14:tracePt t="48122" x="6108700" y="1060450"/>
          <p14:tracePt t="48139" x="6000750" y="1060450"/>
          <p14:tracePt t="48155" x="5899150" y="1079500"/>
          <p14:tracePt t="48173" x="5721350" y="1130300"/>
          <p14:tracePt t="48189" x="5626100" y="1174750"/>
          <p14:tracePt t="48205" x="5524500" y="1225550"/>
          <p14:tracePt t="48222" x="5422900" y="1295400"/>
          <p14:tracePt t="48239" x="5378450" y="1320800"/>
          <p14:tracePt t="48255" x="5346700" y="1339850"/>
          <p14:tracePt t="48272" x="5321300" y="1365250"/>
          <p14:tracePt t="48289" x="5321300" y="1371600"/>
          <p14:tracePt t="48305" x="5308600" y="1384300"/>
          <p14:tracePt t="48339" x="5314950" y="1384300"/>
          <p14:tracePt t="49810" x="5295900" y="1384300"/>
          <p14:tracePt t="49817" x="5276850" y="1384300"/>
          <p14:tracePt t="49825" x="5257800" y="1384300"/>
          <p14:tracePt t="49838" x="5200650" y="1384300"/>
          <p14:tracePt t="49855" x="5124450" y="1377950"/>
          <p14:tracePt t="49872" x="5041900" y="1371600"/>
          <p14:tracePt t="49888" x="4921250" y="1365250"/>
          <p14:tracePt t="49922" x="4679950" y="1314450"/>
          <p14:tracePt t="49955" x="4489450" y="1257300"/>
          <p14:tracePt t="49989" x="4324350" y="1155700"/>
          <p14:tracePt t="50005" x="4273550" y="1104900"/>
          <p14:tracePt t="50022" x="4216400" y="1016000"/>
          <p14:tracePt t="50039" x="4197350" y="927100"/>
          <p14:tracePt t="50055" x="4191000" y="793750"/>
          <p14:tracePt t="50072" x="4203700" y="685800"/>
          <p14:tracePt t="50089" x="4235450" y="571500"/>
          <p14:tracePt t="50105" x="4311650" y="412750"/>
          <p14:tracePt t="50122" x="4368800" y="298450"/>
          <p14:tracePt t="50139" x="4438650" y="203200"/>
          <p14:tracePt t="50155" x="4502150" y="152400"/>
          <p14:tracePt t="50172" x="4622800" y="95250"/>
          <p14:tracePt t="50189" x="4705350" y="82550"/>
          <p14:tracePt t="50205" x="4762500" y="57150"/>
          <p14:tracePt t="50222" x="4845050" y="50800"/>
          <p14:tracePt t="50239" x="4876800" y="50800"/>
          <p14:tracePt t="50255" x="4933950" y="63500"/>
          <p14:tracePt t="50272" x="4991100" y="95250"/>
          <p14:tracePt t="50289" x="5022850" y="114300"/>
          <p14:tracePt t="50305" x="5035550" y="139700"/>
          <p14:tracePt t="50322" x="5041900" y="146050"/>
          <p14:tracePt t="50339" x="5041900" y="152400"/>
          <p14:tracePt t="50355" x="5041900" y="158750"/>
          <p14:tracePt t="50372" x="5035550" y="165100"/>
          <p14:tracePt t="50389" x="4959350" y="209550"/>
          <p14:tracePt t="50405" x="4876800" y="247650"/>
          <p14:tracePt t="50422" x="4718050" y="336550"/>
          <p14:tracePt t="50439" x="4584700" y="387350"/>
          <p14:tracePt t="50455" x="4451350" y="438150"/>
          <p14:tracePt t="50472" x="4279900" y="495300"/>
          <p14:tracePt t="50489" x="4178300" y="520700"/>
          <p14:tracePt t="50505" x="4102100" y="533400"/>
          <p14:tracePt t="50522" x="4006850" y="552450"/>
          <p14:tracePt t="50539" x="3981450" y="565150"/>
          <p14:tracePt t="50555" x="3962400" y="571500"/>
          <p14:tracePt t="50639" x="3981450" y="558800"/>
          <p14:tracePt t="50653" x="4006850" y="552450"/>
          <p14:tracePt t="50660" x="4038600" y="533400"/>
          <p14:tracePt t="50672" x="4076700" y="514350"/>
          <p14:tracePt t="50689" x="4235450" y="457200"/>
          <p14:tracePt t="50705" x="4349750" y="425450"/>
          <p14:tracePt t="50722" x="4476750" y="400050"/>
          <p14:tracePt t="50739" x="4629150" y="387350"/>
          <p14:tracePt t="50755" x="4699000" y="387350"/>
          <p14:tracePt t="50772" x="4756150" y="387350"/>
          <p14:tracePt t="50789" x="4768850" y="387350"/>
          <p14:tracePt t="50806" x="4787900" y="387350"/>
          <p14:tracePt t="50822" x="4800600" y="387350"/>
          <p14:tracePt t="50839" x="4819650" y="374650"/>
          <p14:tracePt t="50855" x="4889500" y="342900"/>
          <p14:tracePt t="50872" x="4972050" y="304800"/>
          <p14:tracePt t="50889" x="5143500" y="234950"/>
          <p14:tracePt t="50905" x="5245100" y="196850"/>
          <p14:tracePt t="50922" x="5334000" y="171450"/>
          <p14:tracePt t="50938" x="5537200" y="165100"/>
          <p14:tracePt t="50955" x="5664200" y="165100"/>
          <p14:tracePt t="50972" x="5772150" y="184150"/>
          <p14:tracePt t="50989" x="5911850" y="228600"/>
          <p14:tracePt t="51005" x="5988050" y="247650"/>
          <p14:tracePt t="51022" x="6070600" y="292100"/>
          <p14:tracePt t="51039" x="6089650" y="298450"/>
          <p14:tracePt t="51056" x="6108700" y="311150"/>
          <p14:tracePt t="51089" x="6108700" y="317500"/>
          <p14:tracePt t="51217" x="6102350" y="317500"/>
          <p14:tracePt t="51259" x="6102350" y="323850"/>
          <p14:tracePt t="51280" x="6096000" y="330200"/>
          <p14:tracePt t="51301" x="6083300" y="342900"/>
          <p14:tracePt t="51307" x="6070600" y="355600"/>
          <p14:tracePt t="51315" x="6064250" y="374650"/>
          <p14:tracePt t="51322" x="6051550" y="387350"/>
          <p14:tracePt t="51339" x="6013450" y="438150"/>
          <p14:tracePt t="51355" x="5975350" y="501650"/>
          <p14:tracePt t="51372" x="5911850" y="590550"/>
          <p14:tracePt t="51389" x="5873750" y="666750"/>
          <p14:tracePt t="51405" x="5822950" y="774700"/>
          <p14:tracePt t="51422" x="5784850" y="863600"/>
          <p14:tracePt t="51439" x="5746750" y="946150"/>
          <p14:tracePt t="51455" x="5721350" y="1016000"/>
          <p14:tracePt t="51472" x="5715000" y="1035050"/>
          <p14:tracePt t="51489" x="5715000" y="1047750"/>
          <p14:tracePt t="51795" x="5715000" y="1035050"/>
          <p14:tracePt t="51802" x="5721350" y="1009650"/>
          <p14:tracePt t="51809" x="5727700" y="996950"/>
          <p14:tracePt t="51822" x="5727700" y="977900"/>
          <p14:tracePt t="51839" x="5740400" y="952500"/>
          <p14:tracePt t="51855" x="5746750" y="946150"/>
          <p14:tracePt t="51872" x="5772150" y="952500"/>
          <p14:tracePt t="51905" x="5867400" y="1130300"/>
          <p14:tracePt t="51939" x="5962650" y="1492250"/>
          <p14:tracePt t="51972" x="5988050" y="2063750"/>
          <p14:tracePt t="51989" x="5969000" y="2228850"/>
          <p14:tracePt t="52005" x="5956300" y="2432050"/>
          <p14:tracePt t="52022" x="5930900" y="2533650"/>
          <p14:tracePt t="52039" x="5924550" y="2597150"/>
          <p14:tracePt t="52055" x="5918200" y="2603500"/>
          <p14:tracePt t="52072" x="5918200" y="2609850"/>
          <p14:tracePt t="52089" x="5905500" y="2590800"/>
          <p14:tracePt t="52105" x="5861050" y="2527300"/>
          <p14:tracePt t="52122" x="5861050" y="2520950"/>
          <p14:tracePt t="52398" x="5810250" y="2540000"/>
          <p14:tracePt t="52403" x="5746750" y="2578100"/>
          <p14:tracePt t="52411" x="5626100" y="2635250"/>
          <p14:tracePt t="52422" x="5518150" y="2705100"/>
          <p14:tracePt t="52439" x="5137150" y="2952750"/>
          <p14:tracePt t="52455" x="4857750" y="3130550"/>
          <p14:tracePt t="52472" x="4470400" y="3359150"/>
          <p14:tracePt t="52489" x="4235450" y="3505200"/>
          <p14:tracePt t="52505" x="4064000" y="3613150"/>
          <p14:tracePt t="52522" x="3867150" y="3727450"/>
          <p14:tracePt t="52539" x="3790950" y="3771900"/>
          <p14:tracePt t="52556" x="3714750" y="3822700"/>
          <p14:tracePt t="52572" x="3683000" y="3835400"/>
          <p14:tracePt t="52589" x="3670300" y="3841750"/>
          <p14:tracePt t="52605" x="3670300" y="3867150"/>
          <p14:tracePt t="52622" x="3670300" y="3879850"/>
          <p14:tracePt t="52639" x="3670300" y="3924300"/>
          <p14:tracePt t="52655" x="3695700" y="4000500"/>
          <p14:tracePt t="52672" x="3721100" y="4089400"/>
          <p14:tracePt t="52689" x="3790950" y="4203700"/>
          <p14:tracePt t="52705" x="3867150" y="4349750"/>
          <p14:tracePt t="52722" x="3937000" y="4470400"/>
          <p14:tracePt t="52739" x="4051300" y="4686300"/>
          <p14:tracePt t="52755" x="4140200" y="4832350"/>
          <p14:tracePt t="52772" x="4273550" y="5029200"/>
          <p14:tracePt t="52789" x="4362450" y="5143500"/>
          <p14:tracePt t="52805" x="4425950" y="5219700"/>
          <p14:tracePt t="52822" x="4502150" y="5295900"/>
          <p14:tracePt t="52839" x="4565650" y="5334000"/>
          <p14:tracePt t="52855" x="4635500" y="5346700"/>
          <p14:tracePt t="52872" x="4699000" y="5346700"/>
          <p14:tracePt t="52889" x="4781550" y="5321300"/>
          <p14:tracePt t="52905" x="4908550" y="5245100"/>
          <p14:tracePt t="52922" x="5010150" y="5162550"/>
          <p14:tracePt t="52939" x="5086350" y="5073650"/>
          <p14:tracePt t="52955" x="5175250" y="4940300"/>
          <p14:tracePt t="52972" x="5194300" y="4851400"/>
          <p14:tracePt t="52989" x="5194300" y="4730750"/>
          <p14:tracePt t="53005" x="5143500" y="4616450"/>
          <p14:tracePt t="53022" x="5054600" y="4483100"/>
          <p14:tracePt t="53039" x="4972050" y="4406900"/>
          <p14:tracePt t="53055" x="4838700" y="4311650"/>
          <p14:tracePt t="53072" x="4584700" y="4235450"/>
          <p14:tracePt t="53089" x="4406900" y="4222750"/>
          <p14:tracePt t="53106" x="4178300" y="4267200"/>
          <p14:tracePt t="53122" x="3873500" y="4362450"/>
          <p14:tracePt t="53139" x="3644900" y="4502150"/>
          <p14:tracePt t="53155" x="3409950" y="4705350"/>
          <p14:tracePt t="53172" x="3213100" y="4965700"/>
          <p14:tracePt t="53189" x="3130550" y="5124450"/>
          <p14:tracePt t="53205" x="3073400" y="5334000"/>
          <p14:tracePt t="53222" x="3067050" y="5416550"/>
          <p14:tracePt t="53239" x="3067050" y="5505450"/>
          <p14:tracePt t="53255" x="3098800" y="5581650"/>
          <p14:tracePt t="53272" x="3130550" y="5613400"/>
          <p14:tracePt t="53289" x="3206750" y="5645150"/>
          <p14:tracePt t="53305" x="3276600" y="5657850"/>
          <p14:tracePt t="53322" x="3378200" y="5664200"/>
          <p14:tracePt t="53339" x="3460750" y="5645150"/>
          <p14:tracePt t="53355" x="3549650" y="5613400"/>
          <p14:tracePt t="53372" x="3702050" y="5524500"/>
          <p14:tracePt t="53389" x="3816350" y="5448300"/>
          <p14:tracePt t="53406" x="3962400" y="5340350"/>
          <p14:tracePt t="53422" x="4032250" y="5276850"/>
          <p14:tracePt t="53439" x="4076700" y="5219700"/>
          <p14:tracePt t="53455" x="4127500" y="5149850"/>
          <p14:tracePt t="53472" x="4146550" y="5124450"/>
          <p14:tracePt t="53489" x="4171950" y="5060950"/>
          <p14:tracePt t="53505" x="4184650" y="5029200"/>
          <p14:tracePt t="53522" x="4191000" y="4984750"/>
          <p14:tracePt t="53539" x="4191000" y="4921250"/>
          <p14:tracePt t="53555" x="4171950" y="4870450"/>
          <p14:tracePt t="53572" x="4146550" y="4826000"/>
          <p14:tracePt t="53589" x="4102100" y="4781550"/>
          <p14:tracePt t="53605" x="4076700" y="4768850"/>
          <p14:tracePt t="53622" x="4032250" y="4756150"/>
          <p14:tracePt t="53639" x="4000500" y="4749800"/>
          <p14:tracePt t="53656" x="3962400" y="4737100"/>
          <p14:tracePt t="54048" x="3930650" y="4730750"/>
          <p14:tracePt t="54054" x="3886200" y="4718050"/>
          <p14:tracePt t="54061" x="3822700" y="4699000"/>
          <p14:tracePt t="54072" x="3746500" y="4692650"/>
          <p14:tracePt t="54089" x="3568700" y="4660900"/>
          <p14:tracePt t="54105" x="3460750" y="4648200"/>
          <p14:tracePt t="54123" x="3352800" y="4629150"/>
          <p14:tracePt t="54155" x="3079750" y="4641850"/>
          <p14:tracePt t="54189" x="2882900" y="4705350"/>
          <p14:tracePt t="54222" x="2724150" y="4819650"/>
          <p14:tracePt t="54239" x="2667000" y="4889500"/>
          <p14:tracePt t="54255" x="2622550" y="4972050"/>
          <p14:tracePt t="54272" x="2559050" y="5092700"/>
          <p14:tracePt t="54289" x="2540000" y="5149850"/>
          <p14:tracePt t="54306" x="2533650" y="5213350"/>
          <p14:tracePt t="54323" x="2540000" y="5270500"/>
          <p14:tracePt t="54339" x="2552700" y="5334000"/>
          <p14:tracePt t="54355" x="2597150" y="5429250"/>
          <p14:tracePt t="54372" x="2647950" y="5492750"/>
          <p14:tracePt t="54389" x="2749550" y="5588000"/>
          <p14:tracePt t="54405" x="2825750" y="5632450"/>
          <p14:tracePt t="54422" x="2889250" y="5664200"/>
          <p14:tracePt t="54439" x="3016250" y="5695950"/>
          <p14:tracePt t="54455" x="3086100" y="5695950"/>
          <p14:tracePt t="54472" x="3219450" y="5676900"/>
          <p14:tracePt t="54489" x="3416300" y="5613400"/>
          <p14:tracePt t="54505" x="3543300" y="5537200"/>
          <p14:tracePt t="54522" x="3721100" y="5391150"/>
          <p14:tracePt t="54539" x="3816350" y="5321300"/>
          <p14:tracePt t="54556" x="3905250" y="5232400"/>
          <p14:tracePt t="54572" x="3930650" y="5187950"/>
          <p14:tracePt t="54589" x="3943350" y="5156200"/>
          <p14:tracePt t="54606" x="3943350" y="5099050"/>
          <p14:tracePt t="54622" x="3917950" y="5041900"/>
          <p14:tracePt t="54639" x="3854450" y="4921250"/>
          <p14:tracePt t="54655" x="3771900" y="4845050"/>
          <p14:tracePt t="54672" x="3689350" y="4775200"/>
          <p14:tracePt t="54689" x="3524250" y="4686300"/>
          <p14:tracePt t="54705" x="3416300" y="4660900"/>
          <p14:tracePt t="54722" x="3219450" y="4648200"/>
          <p14:tracePt t="54739" x="3105150" y="4648200"/>
          <p14:tracePt t="54755" x="3003550" y="4660900"/>
          <p14:tracePt t="54772" x="2876550" y="4699000"/>
          <p14:tracePt t="54789" x="2787650" y="4737100"/>
          <p14:tracePt t="54806" x="2641600" y="4806950"/>
          <p14:tracePt t="54822" x="2590800" y="4857750"/>
          <p14:tracePt t="54839" x="2533650" y="4889500"/>
          <p14:tracePt t="54855" x="2495550" y="4927600"/>
          <p14:tracePt t="54872" x="2482850" y="4940300"/>
          <p14:tracePt t="54889" x="2482850" y="4953000"/>
          <p14:tracePt t="54905" x="2476500" y="4953000"/>
          <p14:tracePt t="54922" x="2470150" y="4959350"/>
          <p14:tracePt t="54939" x="2470150" y="4972050"/>
          <p14:tracePt t="54956" x="2470150" y="4984750"/>
          <p14:tracePt t="54972" x="2476500" y="4991100"/>
          <p14:tracePt t="54989" x="2476500" y="4997450"/>
          <p14:tracePt t="55029" x="2476500" y="5003800"/>
          <p14:tracePt t="55442" x="2482850" y="4991100"/>
          <p14:tracePt t="55450" x="2482850" y="4978400"/>
          <p14:tracePt t="55457" x="2495550" y="4953000"/>
          <p14:tracePt t="55472" x="2514600" y="4876800"/>
          <p14:tracePt t="55506" x="2660650" y="4641850"/>
          <p14:tracePt t="55539" x="2870200" y="4489450"/>
          <p14:tracePt t="55572" x="3054350" y="4457700"/>
          <p14:tracePt t="55589" x="3232150" y="4483100"/>
          <p14:tracePt t="55605" x="3346450" y="4540250"/>
          <p14:tracePt t="55623" x="3505200" y="4629150"/>
          <p14:tracePt t="55639" x="3587750" y="4699000"/>
          <p14:tracePt t="55656" x="3632200" y="4743450"/>
          <p14:tracePt t="55672" x="3657600" y="4794250"/>
          <p14:tracePt t="55689" x="3663950" y="4806950"/>
          <p14:tracePt t="55706" x="3663950" y="4819650"/>
          <p14:tracePt t="55722" x="3651250" y="4832350"/>
          <p14:tracePt t="55739" x="3625850" y="4845050"/>
          <p14:tracePt t="55755" x="3562350" y="4857750"/>
          <p14:tracePt t="55772" x="3498850" y="4876800"/>
          <p14:tracePt t="55789" x="3422650" y="4883150"/>
          <p14:tracePt t="55806" x="3308350" y="4889500"/>
          <p14:tracePt t="55823" x="3213100" y="4889500"/>
          <p14:tracePt t="55839" x="3124200" y="4876800"/>
          <p14:tracePt t="55855" x="2978150" y="4864100"/>
          <p14:tracePt t="55872" x="2889250" y="4857750"/>
          <p14:tracePt t="55889" x="2787650" y="4845050"/>
          <p14:tracePt t="55906" x="2749550" y="4832350"/>
          <p14:tracePt t="55922" x="2705100" y="4813300"/>
          <p14:tracePt t="55939" x="2679700" y="4806950"/>
          <p14:tracePt t="55955" x="2673350" y="4787900"/>
          <p14:tracePt t="55972" x="2660650" y="4737100"/>
          <p14:tracePt t="55989" x="2654300" y="4673600"/>
          <p14:tracePt t="56006" x="2660650" y="4552950"/>
          <p14:tracePt t="56022" x="2679700" y="4451350"/>
          <p14:tracePt t="56039" x="2711450" y="4337050"/>
          <p14:tracePt t="56055" x="2755900" y="4203700"/>
          <p14:tracePt t="56072" x="2787650" y="4159250"/>
          <p14:tracePt t="56089" x="2819400" y="4121150"/>
          <p14:tracePt t="56105" x="2876550" y="4076700"/>
          <p14:tracePt t="56123" x="2927350" y="4051300"/>
          <p14:tracePt t="56139" x="2997200" y="4025900"/>
          <p14:tracePt t="56156" x="3022600" y="4019550"/>
          <p14:tracePt t="56172" x="3048000" y="4019550"/>
          <p14:tracePt t="56189" x="3060700" y="4019550"/>
          <p14:tracePt t="56206" x="3067050" y="4025900"/>
          <p14:tracePt t="56239" x="3067050" y="4032250"/>
          <p14:tracePt t="56347" x="3060700" y="4032250"/>
          <p14:tracePt t="56396" x="3060700" y="4038600"/>
          <p14:tracePt t="56424" x="3060700" y="4044950"/>
          <p14:tracePt t="56445" x="3060700" y="4051300"/>
          <p14:tracePt t="56703" x="3054350" y="4064000"/>
          <p14:tracePt t="56710" x="3048000" y="4076700"/>
          <p14:tracePt t="56722" x="3035300" y="4083050"/>
          <p14:tracePt t="56739" x="2997200" y="4133850"/>
          <p14:tracePt t="56756" x="2965450" y="4178300"/>
          <p14:tracePt t="56772" x="2901950" y="4279900"/>
          <p14:tracePt t="56789" x="2863850" y="4343400"/>
          <p14:tracePt t="56823" x="2813050" y="4470400"/>
          <p14:tracePt t="56856" x="2800350" y="4540250"/>
          <p14:tracePt t="56889" x="2800350" y="4591050"/>
          <p14:tracePt t="56906" x="2800350" y="4641850"/>
          <p14:tracePt t="56923" x="2806700" y="4686300"/>
          <p14:tracePt t="56925" x="2819400" y="4705350"/>
          <p14:tracePt t="56939" x="2832100" y="4749800"/>
          <p14:tracePt t="56956" x="2857500" y="4800600"/>
          <p14:tracePt t="56973" x="2908300" y="4851400"/>
          <p14:tracePt t="56989" x="2971800" y="4914900"/>
          <p14:tracePt t="57006" x="3022600" y="4972050"/>
          <p14:tracePt t="57023" x="3086100" y="5048250"/>
          <p14:tracePt t="57039" x="3117850" y="5086350"/>
          <p14:tracePt t="57056" x="3149600" y="5130800"/>
          <p14:tracePt t="57072" x="3187700" y="5168900"/>
          <p14:tracePt t="57089" x="3194050" y="5194300"/>
          <p14:tracePt t="57106" x="3213100" y="5207000"/>
          <p14:tracePt t="57203" x="3219450" y="5213350"/>
          <p14:tracePt t="57392" x="3219450" y="5219700"/>
          <p14:tracePt t="57887" x="3200400" y="5219700"/>
          <p14:tracePt t="57894" x="3168650" y="5219700"/>
          <p14:tracePt t="57906" x="3124200" y="5213350"/>
          <p14:tracePt t="57923" x="2990850" y="5187950"/>
          <p14:tracePt t="57939" x="2889250" y="5156200"/>
          <p14:tracePt t="57956" x="2794000" y="5118100"/>
          <p14:tracePt t="57973" x="2673350" y="5016500"/>
          <p14:tracePt t="58006" x="2559050" y="4743450"/>
          <p14:tracePt t="58039" x="2546350" y="4425950"/>
          <p14:tracePt t="58073" x="2635250" y="4076700"/>
          <p14:tracePt t="58089" x="2730500" y="3924300"/>
          <p14:tracePt t="58106" x="2813050" y="3841750"/>
          <p14:tracePt t="58123" x="2933700" y="3765550"/>
          <p14:tracePt t="58139" x="3016250" y="3746500"/>
          <p14:tracePt t="58156" x="3092450" y="3733800"/>
          <p14:tracePt t="58172" x="3194050" y="3740150"/>
          <p14:tracePt t="58189" x="3263900" y="3759200"/>
          <p14:tracePt t="58206" x="3352800" y="3822700"/>
          <p14:tracePt t="58223" x="3409950" y="3873500"/>
          <p14:tracePt t="58239" x="3454400" y="3924300"/>
          <p14:tracePt t="58256" x="3473450" y="3994150"/>
          <p14:tracePt t="58272" x="3486150" y="4044950"/>
          <p14:tracePt t="58289" x="3492500" y="4089400"/>
          <p14:tracePt t="58306" x="3492500" y="4159250"/>
          <p14:tracePt t="58323" x="3479800" y="4197350"/>
          <p14:tracePt t="58339" x="3448050" y="4248150"/>
          <p14:tracePt t="58356" x="3429000" y="4279900"/>
          <p14:tracePt t="58373" x="3397250" y="4324350"/>
          <p14:tracePt t="58389" x="3359150" y="4349750"/>
          <p14:tracePt t="58406" x="3314700" y="4381500"/>
          <p14:tracePt t="58422" x="3219450" y="4425950"/>
          <p14:tracePt t="58439" x="3143250" y="4464050"/>
          <p14:tracePt t="58456" x="3054350" y="4483100"/>
          <p14:tracePt t="58472" x="2914650" y="4508500"/>
          <p14:tracePt t="58489" x="2825750" y="4514850"/>
          <p14:tracePt t="58506" x="2724150" y="4508500"/>
          <p14:tracePt t="58523" x="2679700" y="4483100"/>
          <p14:tracePt t="58539" x="2641600" y="4464050"/>
          <p14:tracePt t="58556" x="2603500" y="4381500"/>
          <p14:tracePt t="58573" x="2590800" y="4305300"/>
          <p14:tracePt t="58589" x="2609850" y="4152900"/>
          <p14:tracePt t="58606" x="2622550" y="4064000"/>
          <p14:tracePt t="58623" x="2660650" y="3937000"/>
          <p14:tracePt t="58639" x="2736850" y="3790950"/>
          <p14:tracePt t="58656" x="2806700" y="3708400"/>
          <p14:tracePt t="58673" x="2914650" y="3625850"/>
          <p14:tracePt t="58689" x="3009900" y="3587750"/>
          <p14:tracePt t="58706" x="3098800" y="3575050"/>
          <p14:tracePt t="58722" x="3232150" y="3575050"/>
          <p14:tracePt t="58739" x="3314700" y="3587750"/>
          <p14:tracePt t="58756" x="3454400" y="3657600"/>
          <p14:tracePt t="58773" x="3530600" y="3727450"/>
          <p14:tracePt t="58789" x="3600450" y="3816350"/>
          <p14:tracePt t="58806" x="3676650" y="3937000"/>
          <p14:tracePt t="58823" x="3695700" y="4000500"/>
          <p14:tracePt t="58839" x="3708400" y="4051300"/>
          <p14:tracePt t="58856" x="3708400" y="4108450"/>
          <p14:tracePt t="58873" x="3695700" y="4146550"/>
          <p14:tracePt t="58889" x="3670300" y="4210050"/>
          <p14:tracePt t="58906" x="3638550" y="4254500"/>
          <p14:tracePt t="58922" x="3606800" y="4286250"/>
          <p14:tracePt t="58925" x="3587750" y="4298950"/>
          <p14:tracePt t="58939" x="3556000" y="4324350"/>
          <p14:tracePt t="58956" x="3517900" y="4349750"/>
          <p14:tracePt t="58972" x="3473450" y="4375150"/>
          <p14:tracePt t="58989" x="3422650" y="4400550"/>
          <p14:tracePt t="59006" x="3378200" y="4400550"/>
          <p14:tracePt t="59023" x="3327400" y="4400550"/>
          <p14:tracePt t="59039" x="3295650" y="4400550"/>
          <p14:tracePt t="59056" x="3276600" y="4394200"/>
          <p14:tracePt t="59073" x="3244850" y="4368800"/>
          <p14:tracePt t="59089" x="3225800" y="4337050"/>
          <p14:tracePt t="59106" x="3206750" y="4273550"/>
          <p14:tracePt t="59123" x="3206750" y="4203700"/>
          <p14:tracePt t="59139" x="3213100" y="4083050"/>
          <p14:tracePt t="59156" x="3225800" y="4019550"/>
          <p14:tracePt t="59173" x="3251200" y="3937000"/>
          <p14:tracePt t="59189" x="3302000" y="3835400"/>
          <p14:tracePt t="59206" x="3340100" y="3784600"/>
          <p14:tracePt t="59223" x="3416300" y="3721100"/>
          <p14:tracePt t="59239" x="3486150" y="3702050"/>
          <p14:tracePt t="59256" x="3549650" y="3695700"/>
          <p14:tracePt t="59272" x="3676650" y="3721100"/>
          <p14:tracePt t="59289" x="3740150" y="3771900"/>
          <p14:tracePt t="59306" x="3810000" y="3848100"/>
          <p14:tracePt t="59322" x="3873500" y="3968750"/>
          <p14:tracePt t="59339" x="3886200" y="4025900"/>
          <p14:tracePt t="59356" x="3886200" y="4089400"/>
          <p14:tracePt t="59373" x="3879850" y="4114800"/>
          <p14:tracePt t="59389" x="3860800" y="4159250"/>
          <p14:tracePt t="59406" x="3816350" y="4210050"/>
          <p14:tracePt t="59422" x="3759200" y="4260850"/>
          <p14:tracePt t="59439" x="3663950" y="4337050"/>
          <p14:tracePt t="59456" x="3587750" y="4381500"/>
          <p14:tracePt t="59472" x="3524250" y="4406900"/>
          <p14:tracePt t="59489" x="3467100" y="4413250"/>
          <p14:tracePt t="59506" x="3454400" y="4413250"/>
          <p14:tracePt t="59522" x="3441700" y="4413250"/>
          <p14:tracePt t="59539" x="3435350" y="4413250"/>
          <p14:tracePt t="59556" x="3435350" y="4406900"/>
          <p14:tracePt t="59669" x="3429000" y="4406900"/>
          <p14:tracePt t="59717" x="3422650" y="4406900"/>
          <p14:tracePt t="59732" x="3416300" y="4406900"/>
          <p14:tracePt t="59739" x="3403600" y="4394200"/>
          <p14:tracePt t="59746" x="3384550" y="4381500"/>
          <p14:tracePt t="59756" x="3371850" y="4362450"/>
          <p14:tracePt t="59773" x="3314700" y="4298950"/>
          <p14:tracePt t="59789" x="3289300" y="4248150"/>
          <p14:tracePt t="59806" x="3276600" y="4191000"/>
          <p14:tracePt t="59823" x="3270250" y="4127500"/>
          <p14:tracePt t="59839" x="3270250" y="4108450"/>
          <p14:tracePt t="59856" x="3263900" y="4102100"/>
          <p14:tracePt t="60150" x="3263900" y="4108450"/>
          <p14:tracePt t="60157" x="3257550" y="4114800"/>
          <p14:tracePt t="60163" x="3251200" y="4114800"/>
          <p14:tracePt t="60172" x="3251200" y="4127500"/>
          <p14:tracePt t="60189" x="3238500" y="4146550"/>
          <p14:tracePt t="60206" x="3219450" y="4178300"/>
          <p14:tracePt t="60223" x="3219450" y="4197350"/>
          <p14:tracePt t="60239" x="3219450" y="4203700"/>
          <p14:tracePt t="60256" x="3213100" y="4216400"/>
          <p14:tracePt t="60289" x="3206750" y="4235450"/>
          <p14:tracePt t="60306" x="3206750" y="4260850"/>
          <p14:tracePt t="60322" x="3194050" y="4318000"/>
          <p14:tracePt t="60339" x="3194050" y="4349750"/>
          <p14:tracePt t="60356" x="3194050" y="4362450"/>
          <p14:tracePt t="60372" x="3194050" y="4381500"/>
          <p14:tracePt t="60406" x="3194050" y="4387850"/>
          <p14:tracePt t="60423" x="3194050" y="4400550"/>
          <p14:tracePt t="60439" x="3194050" y="4413250"/>
          <p14:tracePt t="60442" x="3194050" y="4432300"/>
          <p14:tracePt t="60456" x="3194050" y="4464050"/>
          <p14:tracePt t="60473" x="3194050" y="4502150"/>
          <p14:tracePt t="60489" x="3206750" y="4540250"/>
          <p14:tracePt t="60506" x="3238500" y="4591050"/>
          <p14:tracePt t="60523" x="3270250" y="4629150"/>
          <p14:tracePt t="60539" x="3327400" y="4705350"/>
          <p14:tracePt t="60556" x="3378200" y="4768850"/>
          <p14:tracePt t="60572" x="3429000" y="4826000"/>
          <p14:tracePt t="60589" x="3498850" y="4908550"/>
          <p14:tracePt t="60606" x="3536950" y="4946650"/>
          <p14:tracePt t="60622" x="3568700" y="4991100"/>
          <p14:tracePt t="60639" x="3575050" y="5003800"/>
          <p14:tracePt t="60656" x="3581400" y="5010150"/>
          <p14:tracePt t="60706" x="3575050" y="5010150"/>
          <p14:tracePt t="60713" x="3556000" y="4972050"/>
          <p14:tracePt t="60723" x="3530600" y="4908550"/>
          <p14:tracePt t="60739" x="3454400" y="4667250"/>
          <p14:tracePt t="60756" x="3295650" y="3879850"/>
          <p14:tracePt t="60773" x="3219450" y="3175000"/>
          <p14:tracePt t="60790" x="3219450" y="2120900"/>
          <p14:tracePt t="60806" x="3302000" y="1435100"/>
          <p14:tracePt t="60823" x="3429000" y="800100"/>
          <p14:tracePt t="60839" x="3670300" y="82550"/>
          <p14:tracePt t="60856" x="3835400" y="0"/>
          <p14:tracePt t="60873" x="3981450" y="0"/>
          <p14:tracePt t="60889" x="4051300" y="0"/>
          <p14:tracePt t="60906" x="4089400" y="0"/>
          <p14:tracePt t="60923" x="4127500" y="0"/>
          <p14:tracePt t="60939" x="4146550" y="12700"/>
          <p14:tracePt t="60956" x="4171950" y="57150"/>
          <p14:tracePt t="60973" x="4178300" y="133350"/>
          <p14:tracePt t="60990" x="4171950" y="279400"/>
          <p14:tracePt t="61006" x="4127500" y="571500"/>
          <p14:tracePt t="61023" x="4070350" y="876300"/>
          <p14:tracePt t="61040" x="3956050" y="1543050"/>
          <p14:tracePt t="61056" x="3848100" y="2051050"/>
          <p14:tracePt t="61073" x="3752850" y="2578100"/>
          <p14:tracePt t="61089" x="3651250" y="3282950"/>
          <p14:tracePt t="61106" x="3619500" y="3568700"/>
          <p14:tracePt t="61122" x="3606800" y="3867150"/>
          <p14:tracePt t="61139" x="3613150" y="4140200"/>
          <p14:tracePt t="61156" x="3619500" y="4235450"/>
          <p14:tracePt t="61172" x="3625850" y="4298950"/>
          <p14:tracePt t="61190" x="3625850" y="4305300"/>
          <p14:tracePt t="61242" x="3625850" y="4292600"/>
          <p14:tracePt t="61250" x="3625850" y="4267200"/>
          <p14:tracePt t="61256" x="3625850" y="4210050"/>
          <p14:tracePt t="61272" x="3625850" y="4051300"/>
          <p14:tracePt t="61289" x="3638550" y="3816350"/>
          <p14:tracePt t="61306" x="3746500" y="3270250"/>
          <p14:tracePt t="61323" x="3841750" y="2870200"/>
          <p14:tracePt t="61339" x="4013200" y="2305050"/>
          <p14:tracePt t="61356" x="4114800" y="1955800"/>
          <p14:tracePt t="61372" x="4235450" y="1657350"/>
          <p14:tracePt t="61389" x="4375150" y="1327150"/>
          <p14:tracePt t="61406" x="4457700" y="1162050"/>
          <p14:tracePt t="61422" x="4533900" y="1003300"/>
          <p14:tracePt t="61439" x="4552950" y="958850"/>
          <p14:tracePt t="61456" x="4565650" y="946150"/>
          <p14:tracePt t="61473" x="4572000" y="933450"/>
          <p14:tracePt t="61507" x="4578350" y="933450"/>
          <p14:tracePt t="61528" x="4578350" y="939800"/>
          <p14:tracePt t="61534" x="4584700" y="952500"/>
          <p14:tracePt t="61542" x="4591050" y="971550"/>
          <p14:tracePt t="61556" x="4603750" y="1066800"/>
          <p14:tracePt t="61573" x="4603750" y="1276350"/>
          <p14:tracePt t="61589" x="4584700" y="1524000"/>
          <p14:tracePt t="61606" x="4514850" y="2076450"/>
          <p14:tracePt t="61623" x="4438650" y="2514600"/>
          <p14:tracePt t="61639" x="4356100" y="3149600"/>
          <p14:tracePt t="61656" x="4330700" y="3486150"/>
          <p14:tracePt t="61672" x="4330700" y="3790950"/>
          <p14:tracePt t="61689" x="4343400" y="4121150"/>
          <p14:tracePt t="61706" x="4356100" y="4254500"/>
          <p14:tracePt t="61722" x="4362450" y="4311650"/>
          <p14:tracePt t="61740" x="4362450" y="4324350"/>
          <p14:tracePt t="61756" x="4362450" y="4330700"/>
          <p14:tracePt t="61813" x="4362450" y="43243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a:lstStyle/>
          <a:p>
            <a:pPr eaLnBrk="1" hangingPunct="1"/>
            <a:r>
              <a:rPr lang="nb-NO" altLang="en-US" sz="4000" b="1" i="1" smtClean="0">
                <a:solidFill>
                  <a:srgbClr val="FFCC00"/>
                </a:solidFill>
              </a:rPr>
              <a:t>Vitamin A and lung cancer</a:t>
            </a:r>
            <a:r>
              <a:rPr lang="nb-NO" altLang="en-US" sz="3200" b="1" i="1" smtClean="0">
                <a:solidFill>
                  <a:srgbClr val="FFCC00"/>
                </a:solidFill>
              </a:rPr>
              <a:t/>
            </a:r>
            <a:br>
              <a:rPr lang="nb-NO" altLang="en-US" sz="3200" b="1" i="1" smtClean="0">
                <a:solidFill>
                  <a:srgbClr val="FFCC00"/>
                </a:solidFill>
              </a:rPr>
            </a:br>
            <a:r>
              <a:rPr lang="nb-NO" altLang="en-US" sz="3200" b="1" i="1" smtClean="0">
                <a:solidFill>
                  <a:srgbClr val="FFCC00"/>
                </a:solidFill>
              </a:rPr>
              <a:t>Vitamin A: function and forms</a:t>
            </a:r>
            <a:endParaRPr lang="en-US" altLang="en-US" sz="3200" b="1" i="1" smtClean="0">
              <a:solidFill>
                <a:srgbClr val="FFCC00"/>
              </a:solidFill>
            </a:endParaRPr>
          </a:p>
        </p:txBody>
      </p:sp>
      <p:sp>
        <p:nvSpPr>
          <p:cNvPr id="17411" name="Text Box 3"/>
          <p:cNvSpPr txBox="1">
            <a:spLocks noChangeArrowheads="1"/>
          </p:cNvSpPr>
          <p:nvPr/>
        </p:nvSpPr>
        <p:spPr bwMode="auto">
          <a:xfrm>
            <a:off x="381000" y="1600200"/>
            <a:ext cx="8763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a:solidFill>
                  <a:schemeClr val="bg1"/>
                </a:solidFill>
              </a:rPr>
              <a:t>Vitamin A functions in the regulation of cell differentiation. Loss of differentiation is a basic feature of malignancy so vitamin A maybe related to cancer incidence.</a:t>
            </a:r>
            <a:endParaRPr lang="en-GB" altLang="en-US" sz="2000" b="1">
              <a:solidFill>
                <a:schemeClr val="bg1"/>
              </a:solidFill>
            </a:endParaRPr>
          </a:p>
        </p:txBody>
      </p:sp>
      <p:sp>
        <p:nvSpPr>
          <p:cNvPr id="17412" name="Text Box 4"/>
          <p:cNvSpPr txBox="1">
            <a:spLocks noChangeArrowheads="1"/>
          </p:cNvSpPr>
          <p:nvPr/>
        </p:nvSpPr>
        <p:spPr bwMode="auto">
          <a:xfrm>
            <a:off x="304800" y="3657600"/>
            <a:ext cx="861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GB" altLang="en-US" sz="1800"/>
          </a:p>
        </p:txBody>
      </p:sp>
      <p:sp>
        <p:nvSpPr>
          <p:cNvPr id="17413" name="Text Box 5"/>
          <p:cNvSpPr txBox="1">
            <a:spLocks noChangeArrowheads="1"/>
          </p:cNvSpPr>
          <p:nvPr/>
        </p:nvSpPr>
        <p:spPr bwMode="auto">
          <a:xfrm>
            <a:off x="304800" y="31242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400" b="1" i="1">
                <a:solidFill>
                  <a:srgbClr val="FFCC00"/>
                </a:solidFill>
              </a:rPr>
              <a:t>Vitamin A – diversity of sources</a:t>
            </a:r>
            <a:endParaRPr lang="en-GB" altLang="en-US" sz="2400" b="1" i="1">
              <a:solidFill>
                <a:srgbClr val="FFCC00"/>
              </a:solidFill>
            </a:endParaRPr>
          </a:p>
        </p:txBody>
      </p:sp>
      <p:sp>
        <p:nvSpPr>
          <p:cNvPr id="17414" name="Text Box 6"/>
          <p:cNvSpPr txBox="1">
            <a:spLocks noChangeArrowheads="1"/>
          </p:cNvSpPr>
          <p:nvPr/>
        </p:nvSpPr>
        <p:spPr bwMode="auto">
          <a:xfrm>
            <a:off x="381000" y="3810000"/>
            <a:ext cx="8382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b-NO" altLang="en-US" sz="2000" b="1">
                <a:solidFill>
                  <a:schemeClr val="bg1"/>
                </a:solidFill>
              </a:rPr>
              <a:t>Animal sources    -   vitamin A pre-formed    -     retinol</a:t>
            </a:r>
          </a:p>
          <a:p>
            <a:pPr eaLnBrk="1" hangingPunct="1">
              <a:spcBef>
                <a:spcPct val="50000"/>
              </a:spcBef>
              <a:buFontTx/>
              <a:buNone/>
            </a:pPr>
            <a:endParaRPr lang="nb-NO" altLang="en-US" sz="2000" b="1">
              <a:solidFill>
                <a:schemeClr val="bg1"/>
              </a:solidFill>
            </a:endParaRPr>
          </a:p>
          <a:p>
            <a:pPr eaLnBrk="1" hangingPunct="1">
              <a:spcBef>
                <a:spcPct val="50000"/>
              </a:spcBef>
              <a:buFontTx/>
              <a:buNone/>
            </a:pPr>
            <a:r>
              <a:rPr lang="nb-NO" altLang="en-US" sz="2000" b="1">
                <a:solidFill>
                  <a:schemeClr val="bg1"/>
                </a:solidFill>
              </a:rPr>
              <a:t>Plant sources -  Carotenoids – Beta-carotene             retinol</a:t>
            </a:r>
          </a:p>
        </p:txBody>
      </p:sp>
      <p:sp>
        <p:nvSpPr>
          <p:cNvPr id="17415" name="Line 7"/>
          <p:cNvSpPr>
            <a:spLocks noChangeShapeType="1"/>
          </p:cNvSpPr>
          <p:nvPr/>
        </p:nvSpPr>
        <p:spPr bwMode="auto">
          <a:xfrm>
            <a:off x="6096000" y="4953000"/>
            <a:ext cx="6096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501"/>
    </mc:Choice>
    <mc:Fallback>
      <p:transition spd="slow" advTm="10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66" x="4387850" y="4279900"/>
          <p14:tracePt t="5672" x="4425950" y="4222750"/>
          <p14:tracePt t="5679" x="4483100" y="4146550"/>
          <p14:tracePt t="5691" x="4521200" y="4089400"/>
          <p14:tracePt t="5708" x="4686300" y="3867150"/>
          <p14:tracePt t="5725" x="4806950" y="3721100"/>
          <p14:tracePt t="5741" x="5060950" y="3505200"/>
          <p14:tracePt t="5758" x="5238750" y="3409950"/>
          <p14:tracePt t="5792" x="5702300" y="3282950"/>
          <p14:tracePt t="5824" x="6019800" y="3346450"/>
          <p14:tracePt t="5858" x="6223000" y="3492500"/>
          <p14:tracePt t="5875" x="6330950" y="3613150"/>
          <p14:tracePt t="5892" x="6375400" y="3702050"/>
          <p14:tracePt t="5894" x="6400800" y="3733800"/>
          <p14:tracePt t="5908" x="6413500" y="3803650"/>
          <p14:tracePt t="5925" x="6419850" y="3854450"/>
          <p14:tracePt t="5941" x="6419850" y="3892550"/>
          <p14:tracePt t="5958" x="6369050" y="3962400"/>
          <p14:tracePt t="5975" x="6311900" y="4019550"/>
          <p14:tracePt t="5992" x="6159500" y="4108450"/>
          <p14:tracePt t="6008" x="6045200" y="4165600"/>
          <p14:tracePt t="6025" x="5905500" y="4210050"/>
          <p14:tracePt t="6041" x="5638800" y="4216400"/>
          <p14:tracePt t="6058" x="5480050" y="4197350"/>
          <p14:tracePt t="6075" x="5276850" y="4114800"/>
          <p14:tracePt t="6092" x="5156200" y="4032250"/>
          <p14:tracePt t="6108" x="5060950" y="3924300"/>
          <p14:tracePt t="6125" x="4965700" y="3740150"/>
          <p14:tracePt t="6142" x="4940300" y="3568700"/>
          <p14:tracePt t="6158" x="4946650" y="3346450"/>
          <p14:tracePt t="6175" x="4978400" y="3213100"/>
          <p14:tracePt t="6191" x="5035550" y="3098800"/>
          <p14:tracePt t="6208" x="5124450" y="2959100"/>
          <p14:tracePt t="6225" x="5162550" y="2863850"/>
          <p14:tracePt t="8184" x="5162550" y="2857500"/>
          <p14:tracePt t="8192" x="5149850" y="2857500"/>
          <p14:tracePt t="8198" x="5143500" y="2844800"/>
          <p14:tracePt t="8208" x="5137150" y="2832100"/>
          <p14:tracePt t="8225" x="5111750" y="2800350"/>
          <p14:tracePt t="8242" x="5092700" y="2711450"/>
          <p14:tracePt t="8259" x="5086350" y="2660650"/>
          <p14:tracePt t="8291" x="5143500" y="2419350"/>
          <p14:tracePt t="8325" x="5289550" y="2127250"/>
          <p14:tracePt t="8358" x="5461000" y="1847850"/>
          <p14:tracePt t="8375" x="5530850" y="1739900"/>
          <p14:tracePt t="8391" x="5568950" y="1689100"/>
          <p14:tracePt t="8394" x="5588000" y="1670050"/>
          <p14:tracePt t="8408" x="5619750" y="1638300"/>
          <p14:tracePt t="8425" x="5638800" y="1625600"/>
          <p14:tracePt t="8441" x="5689600" y="1606550"/>
          <p14:tracePt t="8458" x="5727700" y="1593850"/>
          <p14:tracePt t="8475" x="5753100" y="1574800"/>
          <p14:tracePt t="8492" x="5784850" y="1549400"/>
          <p14:tracePt t="8508" x="5784850" y="1530350"/>
          <p14:tracePt t="11038" x="5791200" y="1530350"/>
          <p14:tracePt t="12249" x="5797550" y="1530350"/>
          <p14:tracePt t="12806" x="5797550" y="1536700"/>
          <p14:tracePt t="13641" x="5803900" y="1536700"/>
          <p14:tracePt t="13885" x="5803900" y="1543050"/>
          <p14:tracePt t="13962" x="5803900" y="1549400"/>
          <p14:tracePt t="14233" x="5810250" y="1555750"/>
          <p14:tracePt t="14240" x="5816600" y="1562100"/>
          <p14:tracePt t="14289" x="5816600" y="1568450"/>
          <p14:tracePt t="14373" x="5816600" y="1574800"/>
          <p14:tracePt t="14421" x="5816600" y="1581150"/>
          <p14:tracePt t="15431" x="5810250" y="1581150"/>
          <p14:tracePt t="15444" x="5810250" y="1568450"/>
          <p14:tracePt t="15452" x="5803900" y="1562100"/>
          <p14:tracePt t="15459" x="5803900" y="1555750"/>
          <p14:tracePt t="15476" x="5803900" y="1549400"/>
          <p14:tracePt t="15492" x="5797550" y="1549400"/>
          <p14:tracePt t="15535" x="5791200" y="1555750"/>
          <p14:tracePt t="15570" x="5791200" y="1562100"/>
          <p14:tracePt t="15646" x="5791200" y="1568450"/>
          <p14:tracePt t="15751" x="5791200" y="1574800"/>
          <p14:tracePt t="16211" x="5784850" y="1574800"/>
          <p14:tracePt t="16308" x="5784850" y="1581150"/>
          <p14:tracePt t="16350" x="5784850" y="1587500"/>
          <p14:tracePt t="16377" x="5791200" y="1587500"/>
          <p14:tracePt t="16392" x="5797550" y="1593850"/>
          <p14:tracePt t="16398" x="5803900" y="1606550"/>
          <p14:tracePt t="16409" x="5816600" y="1612900"/>
          <p14:tracePt t="16442" x="5930900" y="1651000"/>
          <p14:tracePt t="40548" x="5924550" y="1625600"/>
          <p14:tracePt t="40554" x="5899150" y="1543050"/>
          <p14:tracePt t="40562" x="5873750" y="1466850"/>
          <p14:tracePt t="40577" x="5829300" y="1295400"/>
          <p14:tracePt t="40594" x="5810250" y="1092200"/>
          <p14:tracePt t="40610" x="5835650" y="850900"/>
          <p14:tracePt t="40627" x="5988050" y="330200"/>
          <p14:tracePt t="40660" x="6438900" y="0"/>
          <p14:tracePt t="40693" x="6953250" y="0"/>
          <p14:tracePt t="40727" x="7391400" y="0"/>
          <p14:tracePt t="40743" x="7747000" y="0"/>
          <p14:tracePt t="40760" x="7950200" y="0"/>
          <p14:tracePt t="40777" x="8197850" y="0"/>
          <p14:tracePt t="40793" x="8312150" y="6350"/>
          <p14:tracePt t="40810" x="8426450" y="38100"/>
          <p14:tracePt t="40826" x="8547100" y="101600"/>
          <p14:tracePt t="40843" x="8610600" y="139700"/>
          <p14:tracePt t="40860" x="8642350" y="196850"/>
          <p14:tracePt t="40877" x="8648700" y="228600"/>
          <p14:tracePt t="40893" x="8591550" y="266700"/>
          <p14:tracePt t="40910" x="8337550" y="361950"/>
          <p14:tracePt t="40927" x="8032750" y="412750"/>
          <p14:tracePt t="40944" x="7620000" y="469900"/>
          <p14:tracePt t="40960" x="6915150" y="558800"/>
          <p14:tracePt t="40976" x="6299200" y="615950"/>
          <p14:tracePt t="40993" x="5581650" y="641350"/>
          <p14:tracePt t="41010" x="5302250" y="628650"/>
          <p14:tracePt t="41026" x="5130800" y="590550"/>
          <p14:tracePt t="41043" x="5029200" y="514350"/>
          <p14:tracePt t="41060" x="4997450" y="438150"/>
          <p14:tracePt t="41353" x="4940300" y="438150"/>
          <p14:tracePt t="41360" x="4775200" y="438150"/>
          <p14:tracePt t="41366" x="4648200" y="438150"/>
          <p14:tracePt t="41377" x="4540250" y="438150"/>
          <p14:tracePt t="41394" x="4064000" y="438150"/>
          <p14:tracePt t="41410" x="3416300" y="438150"/>
          <p14:tracePt t="41427" x="3092450" y="438150"/>
          <p14:tracePt t="41460" x="2552700" y="482600"/>
          <p14:tracePt t="41493" x="2336800" y="520700"/>
          <p14:tracePt t="41527" x="2292350" y="527050"/>
          <p14:tracePt t="41561" x="2292350" y="520700"/>
          <p14:tracePt t="41577" x="2311400" y="482600"/>
          <p14:tracePt t="41593" x="2393950" y="393700"/>
          <p14:tracePt t="41610" x="2584450" y="177800"/>
          <p14:tracePt t="41627" x="2755900" y="25400"/>
          <p14:tracePt t="41643" x="2990850" y="0"/>
          <p14:tracePt t="41660" x="3340100" y="0"/>
          <p14:tracePt t="41677" x="3619500" y="0"/>
          <p14:tracePt t="41693" x="4019550" y="76200"/>
          <p14:tracePt t="41710" x="4260850" y="203200"/>
          <p14:tracePt t="41728" x="4597400" y="444500"/>
          <p14:tracePt t="41743" x="4730750" y="615950"/>
          <p14:tracePt t="41760" x="4819650" y="742950"/>
          <p14:tracePt t="41777" x="4857750" y="812800"/>
          <p14:tracePt t="41793" x="4857750" y="831850"/>
          <p14:tracePt t="41810" x="4806950" y="850900"/>
          <p14:tracePt t="41827" x="4660900" y="882650"/>
          <p14:tracePt t="41843" x="4464050" y="889000"/>
          <p14:tracePt t="41860" x="4114800" y="869950"/>
          <p14:tracePt t="41877" x="3797300" y="850900"/>
          <p14:tracePt t="41893" x="3479800" y="819150"/>
          <p14:tracePt t="41910" x="3124200" y="768350"/>
          <p14:tracePt t="41927" x="2927350" y="736600"/>
          <p14:tracePt t="41943" x="2724150" y="685800"/>
          <p14:tracePt t="41960" x="2635250" y="673100"/>
          <p14:tracePt t="41977" x="2571750" y="660400"/>
          <p14:tracePt t="41993" x="2520950" y="647700"/>
          <p14:tracePt t="42010" x="2508250" y="647700"/>
          <p14:tracePt t="42027" x="2495550" y="647700"/>
          <p14:tracePt t="42043" x="2463800" y="704850"/>
          <p14:tracePt t="42060" x="2425700" y="787400"/>
          <p14:tracePt t="42077" x="2393950" y="927100"/>
          <p14:tracePt t="42094" x="2393950" y="1003300"/>
          <p14:tracePt t="42110" x="2444750" y="1085850"/>
          <p14:tracePt t="42127" x="2571750" y="1193800"/>
          <p14:tracePt t="42143" x="2673350" y="1244600"/>
          <p14:tracePt t="42160" x="2908300" y="1289050"/>
          <p14:tracePt t="42177" x="3092450" y="1276350"/>
          <p14:tracePt t="42193" x="3270250" y="1231900"/>
          <p14:tracePt t="42210" x="3517900" y="1098550"/>
          <p14:tracePt t="42227" x="3714750" y="952500"/>
          <p14:tracePt t="42243" x="3860800" y="781050"/>
          <p14:tracePt t="42260" x="3905250" y="692150"/>
          <p14:tracePt t="42277" x="3930650" y="571500"/>
          <p14:tracePt t="42294" x="3937000" y="419100"/>
          <p14:tracePt t="42310" x="3917950" y="336550"/>
          <p14:tracePt t="42327" x="3848100" y="234950"/>
          <p14:tracePt t="42343" x="3771900" y="171450"/>
          <p14:tracePt t="42360" x="3683000" y="127000"/>
          <p14:tracePt t="42377" x="3479800" y="107950"/>
          <p14:tracePt t="42394" x="3327400" y="139700"/>
          <p14:tracePt t="42410" x="3054350" y="234950"/>
          <p14:tracePt t="42427" x="2889250" y="323850"/>
          <p14:tracePt t="42443" x="2749550" y="412750"/>
          <p14:tracePt t="42460" x="2590800" y="584200"/>
          <p14:tracePt t="42477" x="2533650" y="685800"/>
          <p14:tracePt t="42495" x="2495550" y="844550"/>
          <p14:tracePt t="42510" x="2495550" y="933450"/>
          <p14:tracePt t="42527" x="2514600" y="1003300"/>
          <p14:tracePt t="42543" x="2590800" y="1123950"/>
          <p14:tracePt t="42560" x="2673350" y="1193800"/>
          <p14:tracePt t="42577" x="2876550" y="1301750"/>
          <p14:tracePt t="42594" x="3054350" y="1346200"/>
          <p14:tracePt t="42610" x="3244850" y="1352550"/>
          <p14:tracePt t="42627" x="3556000" y="1333500"/>
          <p14:tracePt t="42643" x="3790950" y="1257300"/>
          <p14:tracePt t="42660" x="3956050" y="1181100"/>
          <p14:tracePt t="42677" x="4191000" y="1041400"/>
          <p14:tracePt t="42694" x="4318000" y="946150"/>
          <p14:tracePt t="42710" x="4400550" y="844550"/>
          <p14:tracePt t="42727" x="4406900" y="774700"/>
          <p14:tracePt t="42744" x="4349750" y="628650"/>
          <p14:tracePt t="42760" x="4267200" y="501650"/>
          <p14:tracePt t="42777" x="4159250" y="393700"/>
          <p14:tracePt t="42793" x="3981450" y="266700"/>
          <p14:tracePt t="42810" x="3810000" y="196850"/>
          <p14:tracePt t="42827" x="3594100" y="158750"/>
          <p14:tracePt t="42843" x="3257550" y="152400"/>
          <p14:tracePt t="42860" x="3048000" y="171450"/>
          <p14:tracePt t="42877" x="2774950" y="234950"/>
          <p14:tracePt t="42894" x="2654300" y="292100"/>
          <p14:tracePt t="42910" x="2559050" y="349250"/>
          <p14:tracePt t="42927" x="2470150" y="425450"/>
          <p14:tracePt t="42943" x="2432050" y="495300"/>
          <p14:tracePt t="42960" x="2400300" y="615950"/>
          <p14:tracePt t="42977" x="2387600" y="679450"/>
          <p14:tracePt t="42994" x="2387600" y="730250"/>
          <p14:tracePt t="43010" x="2387600" y="768350"/>
          <p14:tracePt t="43027" x="2400300" y="774700"/>
          <p14:tracePt t="43044" x="2425700" y="781050"/>
          <p14:tracePt t="43060" x="2432050" y="781050"/>
          <p14:tracePt t="43077" x="2444750" y="781050"/>
          <p14:tracePt t="43081" x="2451100" y="781050"/>
          <p14:tracePt t="43093" x="2457450" y="774700"/>
          <p14:tracePt t="43162" x="2457450" y="768350"/>
          <p14:tracePt t="43323" x="2463800" y="768350"/>
          <p14:tracePt t="43330" x="2470150" y="768350"/>
          <p14:tracePt t="43344" x="2476500" y="768350"/>
          <p14:tracePt t="43351" x="2489200" y="762000"/>
          <p14:tracePt t="43360" x="2501900" y="762000"/>
          <p14:tracePt t="43377" x="2527300" y="762000"/>
          <p14:tracePt t="43394" x="2590800" y="755650"/>
          <p14:tracePt t="43410" x="2641600" y="755650"/>
          <p14:tracePt t="43427" x="2698750" y="755650"/>
          <p14:tracePt t="43444" x="2825750" y="755650"/>
          <p14:tracePt t="43460" x="2933700" y="755650"/>
          <p14:tracePt t="43477" x="3149600" y="755650"/>
          <p14:tracePt t="43493" x="3352800" y="755650"/>
          <p14:tracePt t="43510" x="3676650" y="762000"/>
          <p14:tracePt t="43527" x="3949700" y="781050"/>
          <p14:tracePt t="43543" x="4222750" y="800100"/>
          <p14:tracePt t="43560" x="4616450" y="850900"/>
          <p14:tracePt t="43577" x="4838700" y="857250"/>
          <p14:tracePt t="43579" x="4940300" y="857250"/>
          <p14:tracePt t="43594" x="5035550" y="857250"/>
          <p14:tracePt t="43610" x="5302250" y="850900"/>
          <p14:tracePt t="43627" x="5454650" y="812800"/>
          <p14:tracePt t="43643" x="5632450" y="762000"/>
          <p14:tracePt t="43660" x="5734050" y="717550"/>
          <p14:tracePt t="43677" x="5899150" y="628650"/>
          <p14:tracePt t="43694" x="5988050" y="584200"/>
          <p14:tracePt t="43710" x="6064250" y="546100"/>
          <p14:tracePt t="43727" x="6165850" y="457200"/>
          <p14:tracePt t="43744" x="6223000" y="425450"/>
          <p14:tracePt t="43761" x="6286500" y="381000"/>
          <p14:tracePt t="43777" x="6330950" y="349250"/>
          <p14:tracePt t="43794" x="6381750" y="323850"/>
          <p14:tracePt t="43810" x="6451600" y="285750"/>
          <p14:tracePt t="43827" x="6470650" y="273050"/>
          <p14:tracePt t="43843" x="6483350" y="266700"/>
          <p14:tracePt t="43860" x="6489700" y="260350"/>
          <p14:tracePt t="43915" x="6483350" y="266700"/>
          <p14:tracePt t="43922" x="6477000" y="266700"/>
          <p14:tracePt t="43929" x="6464300" y="266700"/>
          <p14:tracePt t="43943" x="6388100" y="260350"/>
          <p14:tracePt t="43961" x="6261100" y="254000"/>
          <p14:tracePt t="43977" x="6007100" y="254000"/>
          <p14:tracePt t="43993" x="5822950" y="285750"/>
          <p14:tracePt t="44010" x="5683250" y="323850"/>
          <p14:tracePt t="44027" x="5524500" y="368300"/>
          <p14:tracePt t="44043" x="5480050" y="387350"/>
          <p14:tracePt t="44060" x="5467350" y="393700"/>
          <p14:tracePt t="44077" x="5448300" y="419100"/>
          <p14:tracePt t="44093" x="5441950" y="438150"/>
          <p14:tracePt t="44110" x="5473700" y="527050"/>
          <p14:tracePt t="44127" x="5524500" y="596900"/>
          <p14:tracePt t="44144" x="5683250" y="730250"/>
          <p14:tracePt t="44160" x="5861050" y="819150"/>
          <p14:tracePt t="44177" x="6013450" y="882650"/>
          <p14:tracePt t="44194" x="6203950" y="952500"/>
          <p14:tracePt t="44210" x="6318250" y="996950"/>
          <p14:tracePt t="44227" x="6470650" y="1022350"/>
          <p14:tracePt t="44243" x="6546850" y="1035050"/>
          <p14:tracePt t="44260" x="6616700" y="1035050"/>
          <p14:tracePt t="44277" x="6692900" y="1028700"/>
          <p14:tracePt t="44293" x="6737350" y="1022350"/>
          <p14:tracePt t="44310" x="6762750" y="1016000"/>
          <p14:tracePt t="44327" x="6788150" y="996950"/>
          <p14:tracePt t="44344" x="6807200" y="990600"/>
          <p14:tracePt t="44360" x="6826250" y="977900"/>
          <p14:tracePt t="44377" x="6838950" y="958850"/>
          <p14:tracePt t="44393" x="6845300" y="952500"/>
          <p14:tracePt t="44410" x="6851650" y="946150"/>
          <p14:tracePt t="44427" x="6858000" y="939800"/>
          <p14:tracePt t="44464" x="6851650" y="939800"/>
          <p14:tracePt t="44513" x="6845300" y="939800"/>
          <p14:tracePt t="44520" x="6838950" y="939800"/>
          <p14:tracePt t="44527" x="6832600" y="933450"/>
          <p14:tracePt t="44544" x="6794500" y="914400"/>
          <p14:tracePt t="44560" x="6743700" y="869950"/>
          <p14:tracePt t="44577" x="6699250" y="838200"/>
          <p14:tracePt t="44594" x="6680200" y="831850"/>
          <p14:tracePt t="44610" x="6661150" y="825500"/>
          <p14:tracePt t="44627" x="6610350" y="819150"/>
          <p14:tracePt t="44644" x="6565900" y="812800"/>
          <p14:tracePt t="44660" x="6496050" y="806450"/>
          <p14:tracePt t="44677" x="6470650" y="806450"/>
          <p14:tracePt t="44694" x="6457950" y="806450"/>
          <p14:tracePt t="44785" x="6457950" y="800100"/>
          <p14:tracePt t="45133" x="6457950" y="793750"/>
          <p14:tracePt t="45349" x="6464300" y="800100"/>
          <p14:tracePt t="45453" x="6464300" y="806450"/>
          <p14:tracePt t="45502" x="6464300" y="812800"/>
          <p14:tracePt t="45551" x="6470650" y="812800"/>
          <p14:tracePt t="45593" x="6477000" y="819150"/>
          <p14:tracePt t="45628" x="6483350" y="825500"/>
          <p14:tracePt t="45662" x="6483350" y="831850"/>
          <p14:tracePt t="45669" x="6489700" y="831850"/>
          <p14:tracePt t="45697" x="6496050" y="831850"/>
          <p14:tracePt t="45996" x="6489700" y="831850"/>
          <p14:tracePt t="46081" x="6483350" y="831850"/>
          <p14:tracePt t="46087" x="6483350" y="825500"/>
          <p14:tracePt t="46114" x="6477000" y="825500"/>
          <p14:tracePt t="46135" x="6470650" y="825500"/>
          <p14:tracePt t="46142" x="6457950" y="825500"/>
          <p14:tracePt t="46149" x="6438900" y="825500"/>
          <p14:tracePt t="46160" x="6426200" y="825500"/>
          <p14:tracePt t="46177" x="6343650" y="819150"/>
          <p14:tracePt t="46210" x="6115050" y="806450"/>
          <p14:tracePt t="46244" x="5784850" y="781050"/>
          <p14:tracePt t="46277" x="5302250" y="762000"/>
          <p14:tracePt t="46293" x="5041900" y="762000"/>
          <p14:tracePt t="46310" x="4597400" y="781050"/>
          <p14:tracePt t="46327" x="4292600" y="812800"/>
          <p14:tracePt t="46344" x="3987800" y="850900"/>
          <p14:tracePt t="46360" x="3613150" y="920750"/>
          <p14:tracePt t="46377" x="3409950" y="965200"/>
          <p14:tracePt t="46393" x="3175000" y="1035050"/>
          <p14:tracePt t="46411" x="3079750" y="1073150"/>
          <p14:tracePt t="46428" x="2959100" y="1130300"/>
          <p14:tracePt t="46444" x="2914650" y="1162050"/>
          <p14:tracePt t="46460" x="2882900" y="1193800"/>
          <p14:tracePt t="46477" x="2851150" y="1250950"/>
          <p14:tracePt t="46494" x="2844800" y="1282700"/>
          <p14:tracePt t="46836" x="2787650" y="1289050"/>
          <p14:tracePt t="46844" x="2698750" y="1295400"/>
          <p14:tracePt t="46850" x="2616200" y="1314450"/>
          <p14:tracePt t="46860" x="2508250" y="1333500"/>
          <p14:tracePt t="46877" x="2197100" y="1397000"/>
          <p14:tracePt t="46894" x="1987550" y="1441450"/>
          <p14:tracePt t="46911" x="1847850" y="1479550"/>
          <p14:tracePt t="46927" x="1638300" y="1543050"/>
          <p14:tracePt t="46943" x="1530350" y="1562100"/>
          <p14:tracePt t="46960" x="1428750" y="1587500"/>
          <p14:tracePt t="46977" x="1333500" y="1600200"/>
          <p14:tracePt t="46994" x="1295400" y="1606550"/>
          <p14:tracePt t="47010" x="1263650" y="1612900"/>
          <p14:tracePt t="47027" x="1257300" y="1612900"/>
          <p14:tracePt t="47044" x="1250950" y="1612900"/>
          <p14:tracePt t="47060" x="1244600" y="1612900"/>
          <p14:tracePt t="47324" x="1231900" y="1625600"/>
          <p14:tracePt t="47330" x="1225550" y="1631950"/>
          <p14:tracePt t="47338" x="1212850" y="1657350"/>
          <p14:tracePt t="47346" x="1193800" y="1676400"/>
          <p14:tracePt t="47360" x="1143000" y="1733550"/>
          <p14:tracePt t="47377" x="1098550" y="1784350"/>
          <p14:tracePt t="47394" x="1009650" y="1854200"/>
          <p14:tracePt t="47411" x="946150" y="1892300"/>
          <p14:tracePt t="47427" x="850900" y="1930400"/>
          <p14:tracePt t="47444" x="781050" y="1936750"/>
          <p14:tracePt t="47461" x="717550" y="1936750"/>
          <p14:tracePt t="47477" x="615950" y="1936750"/>
          <p14:tracePt t="47494" x="565150" y="1911350"/>
          <p14:tracePt t="47511" x="527050" y="1822450"/>
          <p14:tracePt t="47527" x="527050" y="1733550"/>
          <p14:tracePt t="47544" x="558800" y="1612900"/>
          <p14:tracePt t="47560" x="666750" y="1371600"/>
          <p14:tracePt t="47577" x="742950" y="1225550"/>
          <p14:tracePt t="47594" x="850900" y="1085850"/>
          <p14:tracePt t="47596" x="901700" y="1028700"/>
          <p14:tracePt t="47610" x="1022350" y="939800"/>
          <p14:tracePt t="47627" x="1162050" y="882650"/>
          <p14:tracePt t="47644" x="1390650" y="857250"/>
          <p14:tracePt t="47661" x="1549400" y="882650"/>
          <p14:tracePt t="47677" x="1708150" y="946150"/>
          <p14:tracePt t="47694" x="1924050" y="1079500"/>
          <p14:tracePt t="47711" x="2025650" y="1200150"/>
          <p14:tracePt t="47727" x="2120900" y="1371600"/>
          <p14:tracePt t="47744" x="2152650" y="1485900"/>
          <p14:tracePt t="47761" x="2165350" y="1574800"/>
          <p14:tracePt t="47777" x="2159000" y="1695450"/>
          <p14:tracePt t="47794" x="2120900" y="1771650"/>
          <p14:tracePt t="47810" x="2076450" y="1854200"/>
          <p14:tracePt t="47827" x="1987550" y="1949450"/>
          <p14:tracePt t="47844" x="1911350" y="1993900"/>
          <p14:tracePt t="47860" x="1778000" y="2051050"/>
          <p14:tracePt t="47877" x="1695450" y="2076450"/>
          <p14:tracePt t="47894" x="1587500" y="2108200"/>
          <p14:tracePt t="47911" x="1511300" y="2114550"/>
          <p14:tracePt t="47927" x="1422400" y="2127250"/>
          <p14:tracePt t="47944" x="1295400" y="2133600"/>
          <p14:tracePt t="47961" x="1225550" y="2133600"/>
          <p14:tracePt t="47977" x="1162050" y="2133600"/>
          <p14:tracePt t="47994" x="1143000" y="2133600"/>
          <p14:tracePt t="48011" x="1123950" y="2133600"/>
          <p14:tracePt t="48027" x="1117600" y="2133600"/>
          <p14:tracePt t="48076" x="1111250" y="2133600"/>
          <p14:tracePt t="48959" x="1104900" y="2133600"/>
          <p14:tracePt t="48974" x="1098550" y="2133600"/>
          <p14:tracePt t="48981" x="1092200" y="2133600"/>
          <p14:tracePt t="48994" x="1085850" y="2133600"/>
          <p14:tracePt t="49011" x="1054100" y="2139950"/>
          <p14:tracePt t="49027" x="1022350" y="2146300"/>
          <p14:tracePt t="49061" x="920750" y="2152650"/>
          <p14:tracePt t="49094" x="812800" y="2165350"/>
          <p14:tracePt t="49127" x="755650" y="2165350"/>
          <p14:tracePt t="49144" x="742950" y="2171700"/>
          <p14:tracePt t="49160" x="736600" y="2171700"/>
          <p14:tracePt t="49177" x="730250" y="2178050"/>
          <p14:tracePt t="49239" x="730250" y="2171700"/>
          <p14:tracePt t="49274" x="742950" y="2165350"/>
          <p14:tracePt t="49280" x="755650" y="2152650"/>
          <p14:tracePt t="49288" x="774700" y="2139950"/>
          <p14:tracePt t="49294" x="800100" y="2133600"/>
          <p14:tracePt t="49310" x="863600" y="2108200"/>
          <p14:tracePt t="49327" x="965200" y="2076450"/>
          <p14:tracePt t="49344" x="1130300" y="2019300"/>
          <p14:tracePt t="49360" x="1257300" y="1987550"/>
          <p14:tracePt t="49377" x="1377950" y="1955800"/>
          <p14:tracePt t="49394" x="1562100" y="1924050"/>
          <p14:tracePt t="49411" x="1651000" y="1898650"/>
          <p14:tracePt t="49427" x="1778000" y="1879600"/>
          <p14:tracePt t="49444" x="1854200" y="1866900"/>
          <p14:tracePt t="49461" x="1974850" y="1847850"/>
          <p14:tracePt t="49477" x="2044700" y="1835150"/>
          <p14:tracePt t="49494" x="2101850" y="1822450"/>
          <p14:tracePt t="49510" x="2171700" y="1809750"/>
          <p14:tracePt t="49527" x="2209800" y="1803400"/>
          <p14:tracePt t="49544" x="2254250" y="1797050"/>
          <p14:tracePt t="49561" x="2286000" y="1797050"/>
          <p14:tracePt t="49577" x="2305050" y="1797050"/>
          <p14:tracePt t="49594" x="2330450" y="1809750"/>
          <p14:tracePt t="49611" x="2349500" y="1816100"/>
          <p14:tracePt t="49627" x="2374900" y="1828800"/>
          <p14:tracePt t="49644" x="2406650" y="1847850"/>
          <p14:tracePt t="49661" x="2432050" y="1860550"/>
          <p14:tracePt t="49677" x="2495550" y="1892300"/>
          <p14:tracePt t="49694" x="2533650" y="1917700"/>
          <p14:tracePt t="49710" x="2571750" y="1943100"/>
          <p14:tracePt t="49727" x="2641600" y="1974850"/>
          <p14:tracePt t="49744" x="2705100" y="1993900"/>
          <p14:tracePt t="49760" x="2825750" y="2044700"/>
          <p14:tracePt t="49777" x="2927350" y="2076450"/>
          <p14:tracePt t="49794" x="3009900" y="2095500"/>
          <p14:tracePt t="49810" x="3136900" y="2139950"/>
          <p14:tracePt t="49827" x="3225800" y="2165350"/>
          <p14:tracePt t="49844" x="3308350" y="2184400"/>
          <p14:tracePt t="49861" x="3422650" y="2222500"/>
          <p14:tracePt t="49877" x="3492500" y="2254250"/>
          <p14:tracePt t="49894" x="3562350" y="2279650"/>
          <p14:tracePt t="49911" x="3594100" y="2286000"/>
          <p14:tracePt t="49927" x="3625850" y="2292350"/>
          <p14:tracePt t="49944" x="3644900" y="2292350"/>
          <p14:tracePt t="49984" x="3651250" y="2292350"/>
          <p14:tracePt t="50012" x="3651250" y="2286000"/>
          <p14:tracePt t="50435" x="3632200" y="2279650"/>
          <p14:tracePt t="50442" x="3587750" y="2266950"/>
          <p14:tracePt t="50449" x="3549650" y="2254250"/>
          <p14:tracePt t="50460" x="3517900" y="2247900"/>
          <p14:tracePt t="50477" x="3441700" y="2216150"/>
          <p14:tracePt t="50494" x="3422650" y="2216150"/>
          <p14:tracePt t="50510" x="3409950" y="2209800"/>
          <p14:tracePt t="50544" x="3403600" y="2203450"/>
          <p14:tracePt t="50577" x="3429000" y="2165350"/>
          <p14:tracePt t="50611" x="3568700" y="2012950"/>
          <p14:tracePt t="50627" x="3632200" y="1955800"/>
          <p14:tracePt t="50644" x="3721100" y="1898650"/>
          <p14:tracePt t="50661" x="3803650" y="1866900"/>
          <p14:tracePt t="50677" x="3860800" y="1854200"/>
          <p14:tracePt t="50694" x="3937000" y="1847850"/>
          <p14:tracePt t="50711" x="3994150" y="1841500"/>
          <p14:tracePt t="50727" x="4051300" y="1835150"/>
          <p14:tracePt t="50744" x="4083050" y="1828800"/>
          <p14:tracePt t="50761" x="4121150" y="1828800"/>
          <p14:tracePt t="50777" x="4146550" y="1828800"/>
          <p14:tracePt t="50794" x="4178300" y="1828800"/>
          <p14:tracePt t="50811" x="4191000" y="1828800"/>
          <p14:tracePt t="50827" x="4216400" y="1828800"/>
          <p14:tracePt t="50844" x="4229100" y="1822450"/>
          <p14:tracePt t="50860" x="4267200" y="1822450"/>
          <p14:tracePt t="50877" x="4298950" y="1822450"/>
          <p14:tracePt t="50895" x="4368800" y="1822450"/>
          <p14:tracePt t="50911" x="4413250" y="1822450"/>
          <p14:tracePt t="50928" x="4470400" y="1822450"/>
          <p14:tracePt t="50944" x="4552950" y="1841500"/>
          <p14:tracePt t="50961" x="4622800" y="1854200"/>
          <p14:tracePt t="50977" x="4711700" y="1873250"/>
          <p14:tracePt t="50994" x="4845050" y="1898650"/>
          <p14:tracePt t="51011" x="4946650" y="1936750"/>
          <p14:tracePt t="51027" x="5092700" y="1981200"/>
          <p14:tracePt t="51044" x="5207000" y="2012950"/>
          <p14:tracePt t="51061" x="5308600" y="2044700"/>
          <p14:tracePt t="51077" x="5473700" y="2076450"/>
          <p14:tracePt t="51094" x="5549900" y="2095500"/>
          <p14:tracePt t="51110" x="5670550" y="2101850"/>
          <p14:tracePt t="51127" x="5778500" y="2101850"/>
          <p14:tracePt t="51144" x="5854700" y="2101850"/>
          <p14:tracePt t="51161" x="5949950" y="2095500"/>
          <p14:tracePt t="51177" x="5994400" y="2095500"/>
          <p14:tracePt t="51194" x="6019800" y="2095500"/>
          <p14:tracePt t="51211" x="6051550" y="2095500"/>
          <p14:tracePt t="51228" x="6076950" y="2089150"/>
          <p14:tracePt t="51244" x="6127750" y="2070100"/>
          <p14:tracePt t="51261" x="6172200" y="2057400"/>
          <p14:tracePt t="51277" x="6223000" y="2044700"/>
          <p14:tracePt t="51294" x="6261100" y="2038350"/>
          <p14:tracePt t="51311" x="6286500" y="2038350"/>
          <p14:tracePt t="51327" x="6305550" y="2038350"/>
          <p14:tracePt t="51344" x="6311900" y="2038350"/>
          <p14:tracePt t="51430" x="6305550" y="2032000"/>
          <p14:tracePt t="51904" x="6324600" y="2032000"/>
          <p14:tracePt t="51910" x="6369050" y="2032000"/>
          <p14:tracePt t="51917" x="6413500" y="2032000"/>
          <p14:tracePt t="51928" x="6445250" y="2032000"/>
          <p14:tracePt t="51944" x="6521450" y="2032000"/>
          <p14:tracePt t="51961" x="6604000" y="2032000"/>
          <p14:tracePt t="51978" x="6642100" y="2032000"/>
          <p14:tracePt t="52011" x="6756400" y="2051050"/>
          <p14:tracePt t="52044" x="6921500" y="2076450"/>
          <p14:tracePt t="52077" x="6997700" y="2095500"/>
          <p14:tracePt t="52094" x="7010400" y="2101850"/>
          <p14:tracePt t="52111" x="7029450" y="2108200"/>
          <p14:tracePt t="52594" x="7029450" y="2114550"/>
          <p14:tracePt t="53428" x="7035800" y="2114550"/>
          <p14:tracePt t="53442" x="7042150" y="2114550"/>
          <p14:tracePt t="53449" x="7054850" y="2108200"/>
          <p14:tracePt t="53461" x="7067550" y="2101850"/>
          <p14:tracePt t="53478" x="7112000" y="2095500"/>
          <p14:tracePt t="53494" x="7137400" y="2095500"/>
          <p14:tracePt t="53512" x="7194550" y="2089150"/>
          <p14:tracePt t="53527" x="7245350" y="2089150"/>
          <p14:tracePt t="53561" x="7353300" y="2095500"/>
          <p14:tracePt t="53594" x="7423150" y="2114550"/>
          <p14:tracePt t="53627" x="7448550" y="2127250"/>
          <p14:tracePt t="53644" x="7454900" y="2127250"/>
          <p14:tracePt t="53665" x="7461250" y="2127250"/>
          <p14:tracePt t="53874" x="7429500" y="2120900"/>
          <p14:tracePt t="53881" x="7366000" y="2108200"/>
          <p14:tracePt t="53888" x="7315200" y="2089150"/>
          <p14:tracePt t="53896" x="7251700" y="2076450"/>
          <p14:tracePt t="53911" x="7137400" y="2044700"/>
          <p14:tracePt t="53928" x="7042150" y="2019300"/>
          <p14:tracePt t="53944" x="6934200" y="2000250"/>
          <p14:tracePt t="53977" x="6731000" y="1936750"/>
          <p14:tracePt t="54011" x="6584950" y="1911350"/>
          <p14:tracePt t="54044" x="6337300" y="1866900"/>
          <p14:tracePt t="54061" x="6178550" y="1847850"/>
          <p14:tracePt t="54077" x="6089650" y="1841500"/>
          <p14:tracePt t="54094" x="6000750" y="1835150"/>
          <p14:tracePt t="54111" x="5861050" y="1835150"/>
          <p14:tracePt t="54128" x="5784850" y="1828800"/>
          <p14:tracePt t="54130" x="5740400" y="1828800"/>
          <p14:tracePt t="54145" x="5664200" y="1822450"/>
          <p14:tracePt t="54161" x="5600700" y="1822450"/>
          <p14:tracePt t="54177" x="5543550" y="1822450"/>
          <p14:tracePt t="54194" x="5429250" y="1835150"/>
          <p14:tracePt t="54211" x="5353050" y="1847850"/>
          <p14:tracePt t="54227" x="5270500" y="1860550"/>
          <p14:tracePt t="54244" x="5175250" y="1898650"/>
          <p14:tracePt t="54261" x="5130800" y="1917700"/>
          <p14:tracePt t="54277" x="5073650" y="1943100"/>
          <p14:tracePt t="54294" x="5035550" y="1962150"/>
          <p14:tracePt t="54311" x="5003800" y="1987550"/>
          <p14:tracePt t="54327" x="4946650" y="2025650"/>
          <p14:tracePt t="54344" x="4921250" y="2051050"/>
          <p14:tracePt t="54361" x="4889500" y="2076450"/>
          <p14:tracePt t="54377" x="4870450" y="2108200"/>
          <p14:tracePt t="54394" x="4864100" y="2120900"/>
          <p14:tracePt t="54411" x="4864100" y="2127250"/>
          <p14:tracePt t="54428" x="4857750" y="2133600"/>
          <p14:tracePt t="54444" x="4857750" y="2146300"/>
          <p14:tracePt t="54461" x="4851400" y="2159000"/>
          <p14:tracePt t="54477" x="4845050" y="2184400"/>
          <p14:tracePt t="54494" x="4845050" y="2216150"/>
          <p14:tracePt t="54511" x="4838700" y="2228850"/>
          <p14:tracePt t="54528" x="4838700" y="2235200"/>
          <p14:tracePt t="54544" x="4838700" y="2241550"/>
          <p14:tracePt t="55197" x="4832350" y="2247900"/>
          <p14:tracePt t="55615" x="4838700" y="2247900"/>
          <p14:tracePt t="55628" x="4845050" y="2247900"/>
          <p14:tracePt t="55649" x="4857750" y="2247900"/>
          <p14:tracePt t="55670" x="4864100" y="2247900"/>
          <p14:tracePt t="55705" x="4870450" y="2247900"/>
          <p14:tracePt t="55726" x="4876800" y="2247900"/>
          <p14:tracePt t="55754" x="4883150" y="2247900"/>
          <p14:tracePt t="55768" x="4889500" y="2247900"/>
          <p14:tracePt t="55778" x="4895850" y="2241550"/>
          <p14:tracePt t="55811" x="4933950" y="2222500"/>
          <p14:tracePt t="55828" x="4946650" y="2209800"/>
          <p14:tracePt t="55844" x="4965700" y="2197100"/>
          <p14:tracePt t="55861" x="4997450" y="2178050"/>
          <p14:tracePt t="55878" x="5016500" y="2178050"/>
          <p14:tracePt t="63345" x="5041900" y="2146300"/>
          <p14:tracePt t="63352" x="5080000" y="2114550"/>
          <p14:tracePt t="63362" x="5143500" y="2070100"/>
          <p14:tracePt t="63378" x="5289550" y="1981200"/>
          <p14:tracePt t="63395" x="5556250" y="1854200"/>
          <p14:tracePt t="63412" x="5854700" y="1784350"/>
          <p14:tracePt t="63428" x="6407150" y="1714500"/>
          <p14:tracePt t="63445" x="6781800" y="1720850"/>
          <p14:tracePt t="63478" x="7823200" y="1981200"/>
          <p14:tracePt t="63511" x="8496300" y="2235200"/>
          <p14:tracePt t="63544" x="8813800" y="2374900"/>
          <p14:tracePt t="63561" x="8877300" y="2400300"/>
          <p14:tracePt t="63578" x="8890000" y="2400300"/>
          <p14:tracePt t="63594" x="8896350" y="2400300"/>
          <p14:tracePt t="63628" x="8902700" y="2400300"/>
          <p14:tracePt t="63679" x="8909050" y="2393950"/>
          <p14:tracePt t="63685" x="8915400" y="2387600"/>
          <p14:tracePt t="63699" x="8915400" y="2374900"/>
          <p14:tracePt t="63712" x="8928100" y="2362200"/>
          <p14:tracePt t="63728" x="8959850" y="2336800"/>
          <p14:tracePt t="63744" x="8991600" y="2317750"/>
          <p14:tracePt t="63762" x="9061450" y="2298700"/>
          <p14:tracePt t="63778" x="9137650" y="2298700"/>
          <p14:tracePt t="63985" x="9105900" y="2501900"/>
          <p14:tracePt t="63992" x="9061450" y="2501900"/>
          <p14:tracePt t="63999" x="9017000" y="2514600"/>
          <p14:tracePt t="64011" x="8972550" y="2514600"/>
          <p14:tracePt t="64028" x="8826500" y="2514600"/>
          <p14:tracePt t="64044" x="8724900" y="2508250"/>
          <p14:tracePt t="64061" x="8572500" y="2489200"/>
          <p14:tracePt t="64078" x="8432800" y="2470150"/>
          <p14:tracePt t="64094" x="8286750" y="2470150"/>
          <p14:tracePt t="64111" x="8001000" y="2463800"/>
          <p14:tracePt t="64128" x="7766050" y="2463800"/>
          <p14:tracePt t="64145" x="7607300" y="2463800"/>
          <p14:tracePt t="64161" x="7277100" y="2495550"/>
          <p14:tracePt t="64178" x="6832600" y="2533650"/>
          <p14:tracePt t="64181" x="6604000" y="2571750"/>
          <p14:tracePt t="64195" x="6216650" y="2603500"/>
          <p14:tracePt t="64212" x="6007100" y="2622550"/>
          <p14:tracePt t="64228" x="5594350" y="2679700"/>
          <p14:tracePt t="64245" x="5391150" y="2717800"/>
          <p14:tracePt t="64262" x="5207000" y="2743200"/>
          <p14:tracePt t="64278" x="4959350" y="2794000"/>
          <p14:tracePt t="64295" x="4819650" y="2819400"/>
          <p14:tracePt t="64312" x="4673600" y="2851150"/>
          <p14:tracePt t="64328" x="4578350" y="2863850"/>
          <p14:tracePt t="64345" x="4495800" y="2882900"/>
          <p14:tracePt t="64361" x="4394200" y="2901950"/>
          <p14:tracePt t="64378" x="4343400" y="2908300"/>
          <p14:tracePt t="64395" x="4298950" y="2908300"/>
          <p14:tracePt t="64411" x="4286250" y="2908300"/>
          <p14:tracePt t="64428" x="4279900" y="2908300"/>
          <p14:tracePt t="64528" x="4279900" y="2901950"/>
          <p14:tracePt t="64576" x="4279900" y="2895600"/>
          <p14:tracePt t="64933" x="4241800" y="2895600"/>
          <p14:tracePt t="64940" x="4178300" y="2895600"/>
          <p14:tracePt t="64948" x="4102100" y="2901950"/>
          <p14:tracePt t="64962" x="3962400" y="2908300"/>
          <p14:tracePt t="64978" x="3854450" y="2921000"/>
          <p14:tracePt t="64995" x="3740150" y="2921000"/>
          <p14:tracePt t="65012" x="3600450" y="2921000"/>
          <p14:tracePt t="65028" x="3517900" y="2908300"/>
          <p14:tracePt t="65062" x="3390900" y="2895600"/>
          <p14:tracePt t="65095" x="3289300" y="2876550"/>
          <p14:tracePt t="65128" x="3175000" y="2857500"/>
          <p14:tracePt t="65144" x="3130550" y="2844800"/>
          <p14:tracePt t="65161" x="3105150" y="2838450"/>
          <p14:tracePt t="65178" x="3073400" y="2838450"/>
          <p14:tracePt t="65195" x="3067050" y="2838450"/>
          <p14:tracePt t="65211" x="3048000" y="2838450"/>
          <p14:tracePt t="65295" x="3048000" y="2832100"/>
          <p14:tracePt t="65322" x="3048000" y="2825750"/>
          <p14:tracePt t="65330" x="3054350" y="2825750"/>
          <p14:tracePt t="65344" x="3060700" y="2819400"/>
          <p14:tracePt t="65351" x="3079750" y="2813050"/>
          <p14:tracePt t="65362" x="3098800" y="2806700"/>
          <p14:tracePt t="65378" x="3149600" y="2787650"/>
          <p14:tracePt t="65395" x="3263900" y="2768600"/>
          <p14:tracePt t="65412" x="3327400" y="2762250"/>
          <p14:tracePt t="65428" x="3397250" y="2755900"/>
          <p14:tracePt t="65445" x="3441700" y="2755900"/>
          <p14:tracePt t="65462" x="3492500" y="2768600"/>
          <p14:tracePt t="65478" x="3511550" y="2768600"/>
          <p14:tracePt t="65495" x="3511550" y="2774950"/>
          <p14:tracePt t="66105" x="3524250" y="2768600"/>
          <p14:tracePt t="66111" x="3543300" y="2730500"/>
          <p14:tracePt t="66119" x="3562350" y="2705100"/>
          <p14:tracePt t="66128" x="3581400" y="2667000"/>
          <p14:tracePt t="66145" x="3613150" y="2616200"/>
          <p14:tracePt t="66161" x="3638550" y="2546350"/>
          <p14:tracePt t="66178" x="3657600" y="2495550"/>
          <p14:tracePt t="66211" x="3670300" y="2406650"/>
          <p14:tracePt t="66245" x="3638550" y="2317750"/>
          <p14:tracePt t="66278" x="3511550" y="2178050"/>
          <p14:tracePt t="66295" x="3454400" y="2127250"/>
          <p14:tracePt t="66311" x="3403600" y="2082800"/>
          <p14:tracePt t="66328" x="3327400" y="2032000"/>
          <p14:tracePt t="66345" x="3282950" y="2006600"/>
          <p14:tracePt t="66362" x="3213100" y="1987550"/>
          <p14:tracePt t="66378" x="3143250" y="1981200"/>
          <p14:tracePt t="66395" x="3098800" y="1974850"/>
          <p14:tracePt t="66411" x="2959100" y="1968500"/>
          <p14:tracePt t="66428" x="2844800" y="1968500"/>
          <p14:tracePt t="66445" x="2774950" y="1968500"/>
          <p14:tracePt t="66462" x="2755900" y="1968500"/>
          <p14:tracePt t="66478" x="2743200" y="1974850"/>
          <p14:tracePt t="66495" x="2730500" y="1974850"/>
          <p14:tracePt t="66634" x="2730500" y="1981200"/>
          <p14:tracePt t="66642" x="2730500" y="1993900"/>
          <p14:tracePt t="66647" x="2724150" y="2006600"/>
          <p14:tracePt t="66662" x="2717800" y="2025650"/>
          <p14:tracePt t="66678" x="2717800" y="2044700"/>
          <p14:tracePt t="66695" x="2711450" y="2063750"/>
          <p14:tracePt t="66759" x="2711450" y="2070100"/>
          <p14:tracePt t="66780" x="2711450" y="2076450"/>
          <p14:tracePt t="66815" x="2717800" y="2082800"/>
          <p14:tracePt t="66830" x="2724150" y="2101850"/>
          <p14:tracePt t="66837" x="2736850" y="2114550"/>
          <p14:tracePt t="66845" x="2743200" y="2120900"/>
          <p14:tracePt t="66862" x="2755900" y="2146300"/>
          <p14:tracePt t="66879" x="2774950" y="2178050"/>
          <p14:tracePt t="66895" x="2800350" y="2203450"/>
          <p14:tracePt t="66911" x="2819400" y="2222500"/>
          <p14:tracePt t="66928" x="2870200" y="2266950"/>
          <p14:tracePt t="66945" x="2895600" y="2286000"/>
          <p14:tracePt t="66962" x="2946400" y="2311400"/>
          <p14:tracePt t="66978" x="2971800" y="2330450"/>
          <p14:tracePt t="66995" x="3003550" y="2343150"/>
          <p14:tracePt t="67011" x="3041650" y="2368550"/>
          <p14:tracePt t="67028" x="3060700" y="2381250"/>
          <p14:tracePt t="67045" x="3079750" y="2387600"/>
          <p14:tracePt t="67164" x="3079750" y="2381250"/>
          <p14:tracePt t="67239" x="3073400" y="2381250"/>
          <p14:tracePt t="67310" x="3073400" y="2374900"/>
          <p14:tracePt t="67679" x="3086100" y="2374900"/>
          <p14:tracePt t="67693" x="3092450" y="2374900"/>
          <p14:tracePt t="67700" x="3105150" y="2368550"/>
          <p14:tracePt t="67712" x="3111500" y="2368550"/>
          <p14:tracePt t="67728" x="3130550" y="2362200"/>
          <p14:tracePt t="67745" x="3130550" y="2355850"/>
          <p14:tracePt t="67761" x="3143250" y="2355850"/>
          <p14:tracePt t="67839" x="3143250" y="2349500"/>
          <p14:tracePt t="67861" x="3155950" y="2343150"/>
          <p14:tracePt t="67878" x="3162300" y="2336800"/>
          <p14:tracePt t="67895" x="3187700" y="2311400"/>
          <p14:tracePt t="67912" x="3200400" y="2286000"/>
          <p14:tracePt t="67928" x="3213100" y="2273300"/>
          <p14:tracePt t="67945" x="3232150" y="2247900"/>
          <p14:tracePt t="67961" x="3244850" y="2228850"/>
          <p14:tracePt t="67978" x="3257550" y="2184400"/>
          <p14:tracePt t="67995" x="3270250" y="2146300"/>
          <p14:tracePt t="68011" x="3276600" y="2095500"/>
          <p14:tracePt t="68028" x="3276600" y="2025650"/>
          <p14:tracePt t="68045" x="3276600" y="1974850"/>
          <p14:tracePt t="68061" x="3251200" y="1911350"/>
          <p14:tracePt t="68078" x="3225800" y="1860550"/>
          <p14:tracePt t="68095" x="3194050" y="1803400"/>
          <p14:tracePt t="68112" x="3098800" y="1733550"/>
          <p14:tracePt t="68128" x="2984500" y="1663700"/>
          <p14:tracePt t="68145" x="2768600" y="1555750"/>
          <p14:tracePt t="68161" x="2628900" y="1485900"/>
          <p14:tracePt t="68178" x="2520950" y="1447800"/>
          <p14:tracePt t="68195" x="2387600" y="1403350"/>
          <p14:tracePt t="68212" x="2343150" y="1384300"/>
          <p14:tracePt t="68229" x="2311400" y="1371600"/>
          <p14:tracePt t="68245" x="2305050" y="1371600"/>
          <p14:tracePt t="68261" x="2298700" y="1371600"/>
          <p14:tracePt t="68298" x="2292350" y="1371600"/>
          <p14:tracePt t="68341" x="2286000" y="1371600"/>
          <p14:tracePt t="68369" x="2279650" y="1377950"/>
          <p14:tracePt t="68389" x="2273300" y="1377950"/>
          <p14:tracePt t="68396" x="2266950" y="1384300"/>
          <p14:tracePt t="68403" x="2266950" y="1390650"/>
          <p14:tracePt t="68424" x="2260600" y="1397000"/>
          <p14:tracePt t="68481" x="2254250" y="1409700"/>
          <p14:tracePt t="68486" x="2241550" y="1416050"/>
          <p14:tracePt t="68501" x="2235200" y="1428750"/>
          <p14:tracePt t="68514" x="2235200" y="1441450"/>
          <p14:tracePt t="68528" x="2228850" y="1441450"/>
          <p14:tracePt t="68545" x="2203450" y="1479550"/>
          <p14:tracePt t="68562" x="2190750" y="1492250"/>
          <p14:tracePt t="68578" x="2190750" y="1504950"/>
          <p14:tracePt t="68613" x="2184400" y="1504950"/>
          <p14:tracePt t="68628" x="2171700" y="1517650"/>
          <p14:tracePt t="68645" x="2165350" y="1530350"/>
          <p14:tracePt t="68662" x="2152650" y="1543050"/>
          <p14:tracePt t="68724" x="2152650" y="1536700"/>
          <p14:tracePt t="68730" x="2165350" y="1530350"/>
          <p14:tracePt t="68738" x="2171700" y="1524000"/>
          <p14:tracePt t="68745" x="2190750" y="1511300"/>
          <p14:tracePt t="68762" x="2286000" y="1460500"/>
          <p14:tracePt t="68779" x="2520950" y="1365250"/>
          <p14:tracePt t="68795" x="2743200" y="1327150"/>
          <p14:tracePt t="68812" x="2959100" y="1320800"/>
          <p14:tracePt t="68828" x="3219450" y="1352550"/>
          <p14:tracePt t="68845" x="3511550" y="1447800"/>
          <p14:tracePt t="68862" x="3778250" y="1612900"/>
          <p14:tracePt t="68878" x="3924300" y="1727200"/>
          <p14:tracePt t="68895" x="4038600" y="1835150"/>
          <p14:tracePt t="68911" x="4121150" y="1968500"/>
          <p14:tracePt t="68928" x="4146550" y="2012950"/>
          <p14:tracePt t="68945" x="4159250" y="2044700"/>
          <p14:tracePt t="68962" x="4159250" y="2057400"/>
          <p14:tracePt t="68996" x="4159250" y="2063750"/>
          <p14:tracePt t="69065" x="4159250" y="2070100"/>
          <p14:tracePt t="69072" x="4152900" y="2076450"/>
          <p14:tracePt t="69100" x="4152900" y="2082800"/>
          <p14:tracePt t="69120" x="4152900" y="2089150"/>
          <p14:tracePt t="69149" x="4152900" y="2095500"/>
          <p14:tracePt t="69189" x="4146550" y="2095500"/>
          <p14:tracePt t="70031" x="4146550" y="2101850"/>
          <p14:tracePt t="70149" x="4146550" y="2108200"/>
          <p14:tracePt t="70178" x="4152900" y="2120900"/>
          <p14:tracePt t="70184" x="4159250" y="2120900"/>
          <p14:tracePt t="70195" x="4159250" y="2127250"/>
          <p14:tracePt t="70211" x="4184650" y="2139950"/>
          <p14:tracePt t="70228" x="4229100" y="2171700"/>
          <p14:tracePt t="70245" x="4267200" y="2190750"/>
          <p14:tracePt t="70279" x="4362450" y="2222500"/>
          <p14:tracePt t="70312" x="4400550" y="2241550"/>
          <p14:tracePt t="70345" x="4425950" y="2260600"/>
          <p14:tracePt t="70378" x="4432300" y="2260600"/>
          <p14:tracePt t="71093" x="4425950" y="2254250"/>
          <p14:tracePt t="71197" x="4419600" y="2254250"/>
          <p14:tracePt t="71852" x="4394200" y="2254250"/>
          <p14:tracePt t="71859" x="4349750" y="2260600"/>
          <p14:tracePt t="71865" x="4305300" y="2266950"/>
          <p14:tracePt t="71879" x="4203700" y="2286000"/>
          <p14:tracePt t="71895" x="4108450" y="2305050"/>
          <p14:tracePt t="71912" x="4006850" y="2330450"/>
          <p14:tracePt t="71928" x="3810000" y="2368550"/>
          <p14:tracePt t="71962" x="3448050" y="2457450"/>
          <p14:tracePt t="71995" x="3162300" y="2559050"/>
          <p14:tracePt t="72029" x="2940050" y="2660650"/>
          <p14:tracePt t="72045" x="2882900" y="2705100"/>
          <p14:tracePt t="72062" x="2800350" y="2774950"/>
          <p14:tracePt t="72078" x="2755900" y="2819400"/>
          <p14:tracePt t="72095" x="2705100" y="2876550"/>
          <p14:tracePt t="72112" x="2628900" y="2959100"/>
          <p14:tracePt t="72129" x="2597150" y="3003550"/>
          <p14:tracePt t="72145" x="2559050" y="3060700"/>
          <p14:tracePt t="72162" x="2540000" y="3092450"/>
          <p14:tracePt t="72179" x="2501900" y="3187700"/>
          <p14:tracePt t="72195" x="2470150" y="3263900"/>
          <p14:tracePt t="72212" x="2451100" y="3302000"/>
          <p14:tracePt t="72214" x="2444750" y="3333750"/>
          <p14:tracePt t="72228" x="2425700" y="3384550"/>
          <p14:tracePt t="72245" x="2413000" y="3435350"/>
          <p14:tracePt t="72262" x="2400300" y="3486150"/>
          <p14:tracePt t="72278" x="2387600" y="3517900"/>
          <p14:tracePt t="72295" x="2381250" y="3536950"/>
          <p14:tracePt t="72312" x="2374900" y="3562350"/>
          <p14:tracePt t="72329" x="2374900" y="3568700"/>
          <p14:tracePt t="72416" x="2374900" y="3562350"/>
          <p14:tracePt t="72423" x="2374900" y="3549650"/>
          <p14:tracePt t="72430" x="2387600" y="3536950"/>
          <p14:tracePt t="72445" x="2425700" y="3473450"/>
          <p14:tracePt t="72462" x="2501900" y="3371850"/>
          <p14:tracePt t="72478" x="2654300" y="3181350"/>
          <p14:tracePt t="72495" x="2781300" y="3054350"/>
          <p14:tracePt t="72512" x="2965450" y="2946400"/>
          <p14:tracePt t="72528" x="3086100" y="2895600"/>
          <p14:tracePt t="72545" x="3225800" y="2889250"/>
          <p14:tracePt t="72562" x="3378200" y="2895600"/>
          <p14:tracePt t="72579" x="3600450" y="2997200"/>
          <p14:tracePt t="72595" x="3721100" y="3111500"/>
          <p14:tracePt t="72612" x="3892550" y="3314700"/>
          <p14:tracePt t="72629" x="3987800" y="3454400"/>
          <p14:tracePt t="72645" x="4032250" y="3556000"/>
          <p14:tracePt t="72662" x="4044950" y="3644900"/>
          <p14:tracePt t="72679" x="4044950" y="3663950"/>
          <p14:tracePt t="72695" x="4006850" y="3708400"/>
          <p14:tracePt t="72712" x="3956050" y="3740150"/>
          <p14:tracePt t="72729" x="3841750" y="3797300"/>
          <p14:tracePt t="72745" x="3752850" y="3822700"/>
          <p14:tracePt t="72762" x="3657600" y="3835400"/>
          <p14:tracePt t="72778" x="3492500" y="3841750"/>
          <p14:tracePt t="72795" x="3397250" y="3841750"/>
          <p14:tracePt t="72813" x="3276600" y="3790950"/>
          <p14:tracePt t="72829" x="3213100" y="3759200"/>
          <p14:tracePt t="72845" x="3149600" y="3714750"/>
          <p14:tracePt t="72862" x="3073400" y="3651250"/>
          <p14:tracePt t="72879" x="3048000" y="3632200"/>
          <p14:tracePt t="72895" x="3022600" y="3613150"/>
          <p14:tracePt t="72931" x="3022600" y="3606800"/>
          <p14:tracePt t="72966" x="3022600" y="3600450"/>
          <p14:tracePt t="72994" x="3022600" y="3594100"/>
          <p14:tracePt t="73042" x="3022600" y="3587750"/>
          <p14:tracePt t="73050" x="3022600" y="3575050"/>
          <p14:tracePt t="73062" x="3028950" y="3575050"/>
          <p14:tracePt t="73078" x="3067050" y="3543300"/>
          <p14:tracePt t="73095" x="3098800" y="3517900"/>
          <p14:tracePt t="73112" x="3149600" y="3498850"/>
          <p14:tracePt t="73129" x="3168650" y="3498850"/>
          <p14:tracePt t="73840" x="3175000" y="3498850"/>
          <p14:tracePt t="73848" x="3187700" y="3498850"/>
          <p14:tracePt t="73862" x="3194050" y="3498850"/>
          <p14:tracePt t="73868" x="3206750" y="3498850"/>
          <p14:tracePt t="73882" x="3213100" y="3498850"/>
          <p14:tracePt t="73895" x="3219450" y="3498850"/>
          <p14:tracePt t="73912" x="3225800" y="3498850"/>
          <p14:tracePt t="73929" x="3232150" y="3498850"/>
          <p14:tracePt t="73962" x="3238500" y="3517900"/>
          <p14:tracePt t="73995" x="3225800" y="3536950"/>
          <p14:tracePt t="74028" x="3098800" y="3606800"/>
          <p14:tracePt t="74045" x="2978150" y="3644900"/>
          <p14:tracePt t="74062" x="2844800" y="3670300"/>
          <p14:tracePt t="74079" x="2622550" y="3695700"/>
          <p14:tracePt t="74095" x="2463800" y="3702050"/>
          <p14:tracePt t="74112" x="2260600" y="3702050"/>
          <p14:tracePt t="74129" x="2159000" y="3689350"/>
          <p14:tracePt t="74145" x="2082800" y="3670300"/>
          <p14:tracePt t="74162" x="1987550" y="3644900"/>
          <p14:tracePt t="74179" x="1943100" y="3632200"/>
          <p14:tracePt t="74195" x="1898650" y="3619500"/>
          <p14:tracePt t="74212" x="1885950" y="3619500"/>
          <p14:tracePt t="74229" x="1879600" y="3619500"/>
          <p14:tracePt t="74245" x="1873250" y="3619500"/>
          <p14:tracePt t="74286" x="1879600" y="3613150"/>
          <p14:tracePt t="74314" x="1885950" y="3606800"/>
          <p14:tracePt t="74321" x="1898650" y="3600450"/>
          <p14:tracePt t="74836" x="1898650" y="3606800"/>
          <p14:tracePt t="74844" x="1905000" y="3613150"/>
          <p14:tracePt t="74850" x="1911350" y="3613150"/>
          <p14:tracePt t="74871" x="1924050" y="3613150"/>
          <p14:tracePt t="74878" x="1930400" y="3613150"/>
          <p14:tracePt t="74895" x="1949450" y="3606800"/>
          <p14:tracePt t="74912" x="1993900" y="3581400"/>
          <p14:tracePt t="74945" x="2082800" y="3536950"/>
          <p14:tracePt t="74979" x="2216150" y="3448050"/>
          <p14:tracePt t="75012" x="2324100" y="3390900"/>
          <p14:tracePt t="75028" x="2362200" y="3390900"/>
          <p14:tracePt t="75045" x="2425700" y="3384550"/>
          <p14:tracePt t="75062" x="2470150" y="3397250"/>
          <p14:tracePt t="75078" x="2533650" y="3435350"/>
          <p14:tracePt t="75095" x="2628900" y="3511550"/>
          <p14:tracePt t="75112" x="2686050" y="3568700"/>
          <p14:tracePt t="75128" x="2768600" y="3683000"/>
          <p14:tracePt t="75145" x="2825750" y="3810000"/>
          <p14:tracePt t="75162" x="2889250" y="3943350"/>
          <p14:tracePt t="75179" x="2971800" y="4152900"/>
          <p14:tracePt t="75195" x="3009900" y="4286250"/>
          <p14:tracePt t="75212" x="3041650" y="4406900"/>
          <p14:tracePt t="75214" x="3041650" y="4451350"/>
          <p14:tracePt t="75228" x="3054350" y="4521200"/>
          <p14:tracePt t="75245" x="3054350" y="4565650"/>
          <p14:tracePt t="75262" x="3041650" y="4597400"/>
          <p14:tracePt t="75279" x="3035300" y="4610100"/>
          <p14:tracePt t="75317" x="3028950" y="4610100"/>
          <p14:tracePt t="75338" x="3022600" y="4610100"/>
          <p14:tracePt t="75359" x="3003550" y="4610100"/>
          <p14:tracePt t="75365" x="2984500" y="4610100"/>
          <p14:tracePt t="75379" x="2927350" y="4584700"/>
          <p14:tracePt t="75395" x="2819400" y="4521200"/>
          <p14:tracePt t="75412" x="2717800" y="4425950"/>
          <p14:tracePt t="75428" x="2603500" y="4248150"/>
          <p14:tracePt t="75445" x="2540000" y="4146550"/>
          <p14:tracePt t="75462" x="2470150" y="4006850"/>
          <p14:tracePt t="75479" x="2444750" y="3943350"/>
          <p14:tracePt t="75495" x="2406650" y="3886200"/>
          <p14:tracePt t="75512" x="2368550" y="3848100"/>
          <p14:tracePt t="75529" x="2355850" y="3829050"/>
          <p14:tracePt t="75545" x="2343150" y="3822700"/>
          <p14:tracePt t="75578" x="2330450" y="3854450"/>
          <p14:tracePt t="75595" x="2279650" y="3968750"/>
          <p14:tracePt t="75612" x="2235200" y="4095750"/>
          <p14:tracePt t="75629" x="2171700" y="4298950"/>
          <p14:tracePt t="75645" x="2101850" y="4591050"/>
          <p14:tracePt t="75662" x="2057400" y="4800600"/>
          <p14:tracePt t="75678" x="2032000" y="5080000"/>
          <p14:tracePt t="75695" x="2019300" y="5187950"/>
          <p14:tracePt t="75712" x="2019300" y="5245100"/>
          <p14:tracePt t="75729" x="2012950" y="5276850"/>
          <p14:tracePt t="75745" x="2012950" y="5283200"/>
          <p14:tracePt t="75797" x="2012950" y="5276850"/>
          <p14:tracePt t="75825" x="2012950" y="5264150"/>
          <p14:tracePt t="75839" x="2012950" y="5251450"/>
          <p14:tracePt t="75846" x="2012950" y="5226050"/>
          <p14:tracePt t="75853" x="2012950" y="5200650"/>
          <p14:tracePt t="75862" x="2012950" y="5162550"/>
          <p14:tracePt t="75879" x="2038350" y="5067300"/>
          <p14:tracePt t="75895" x="2095500" y="4889500"/>
          <p14:tracePt t="75912" x="2127250" y="4800600"/>
          <p14:tracePt t="75929" x="2190750" y="4648200"/>
          <p14:tracePt t="75946" x="2235200" y="4546600"/>
          <p14:tracePt t="75962" x="2286000" y="4445000"/>
          <p14:tracePt t="75978" x="2381250" y="4279900"/>
          <p14:tracePt t="75995" x="2457450" y="4171950"/>
          <p14:tracePt t="76013" x="2514600" y="4089400"/>
          <p14:tracePt t="76029" x="2571750" y="3987800"/>
          <p14:tracePt t="76045" x="2597150" y="3956050"/>
          <p14:tracePt t="76062" x="2628900" y="3905250"/>
          <p14:tracePt t="76079" x="2641600" y="3892550"/>
          <p14:tracePt t="76095" x="2647950" y="3873500"/>
          <p14:tracePt t="76112" x="2654300" y="3873500"/>
          <p14:tracePt t="76129" x="2654300" y="3867150"/>
          <p14:tracePt t="76516" x="2654300" y="3873500"/>
          <p14:tracePt t="76591" x="2654300" y="3879850"/>
          <p14:tracePt t="76716" x="2654300" y="3886200"/>
          <p14:tracePt t="77351" x="2647950" y="3898900"/>
          <p14:tracePt t="77357" x="2647950" y="3911600"/>
          <p14:tracePt t="77365" x="2641600" y="3930650"/>
          <p14:tracePt t="77379" x="2635250" y="3949700"/>
          <p14:tracePt t="77396" x="2635250" y="3975100"/>
          <p14:tracePt t="77413" x="2635250" y="3987800"/>
          <p14:tracePt t="77429" x="2628900" y="4006850"/>
          <p14:tracePt t="77445" x="2622550" y="4032250"/>
          <p14:tracePt t="77479" x="2590800" y="4165600"/>
          <p14:tracePt t="77512" x="2546350" y="4394200"/>
          <p14:tracePt t="77545" x="2508250" y="4667250"/>
          <p14:tracePt t="77562" x="2489200" y="4819650"/>
          <p14:tracePt t="77579" x="2463800" y="4972050"/>
          <p14:tracePt t="77595" x="2432050" y="5137150"/>
          <p14:tracePt t="77612" x="2419350" y="5194300"/>
          <p14:tracePt t="77629" x="2413000" y="5238750"/>
          <p14:tracePt t="77645" x="2406650" y="5257800"/>
          <p14:tracePt t="77866" x="2400300" y="5257800"/>
          <p14:tracePt t="77963" x="2400300" y="5251450"/>
          <p14:tracePt t="77977" x="2400300" y="5245100"/>
          <p14:tracePt t="77984" x="2400300" y="5238750"/>
          <p14:tracePt t="77995" x="2400300" y="5232400"/>
          <p14:tracePt t="78012" x="2400300" y="5200650"/>
          <p14:tracePt t="78029" x="2400300" y="5175250"/>
          <p14:tracePt t="78046" x="2406650" y="5162550"/>
          <p14:tracePt t="79551" x="2406650" y="5156200"/>
          <p14:tracePt t="79934" x="2406650" y="5149850"/>
          <p14:tracePt t="79976" x="2400300" y="5143500"/>
          <p14:tracePt t="79982" x="2393950" y="5130800"/>
          <p14:tracePt t="79996" x="2387600" y="5118100"/>
          <p14:tracePt t="80012" x="2336800" y="5067300"/>
          <p14:tracePt t="80029" x="2298700" y="5016500"/>
          <p14:tracePt t="80062" x="2209800" y="4895850"/>
          <p14:tracePt t="80096" x="2159000" y="4756150"/>
          <p14:tracePt t="80129" x="2159000" y="4514850"/>
          <p14:tracePt t="80146" x="2190750" y="4394200"/>
          <p14:tracePt t="80162" x="2235200" y="4292600"/>
          <p14:tracePt t="80179" x="2311400" y="4140200"/>
          <p14:tracePt t="80196" x="2362200" y="4044950"/>
          <p14:tracePt t="80212" x="2432050" y="3943350"/>
          <p14:tracePt t="80229" x="2482850" y="3892550"/>
          <p14:tracePt t="80246" x="2546350" y="3841750"/>
          <p14:tracePt t="80249" x="2584450" y="3829050"/>
          <p14:tracePt t="80262" x="2673350" y="3790950"/>
          <p14:tracePt t="80279" x="2787650" y="3759200"/>
          <p14:tracePt t="80295" x="2940050" y="3733800"/>
          <p14:tracePt t="80312" x="3048000" y="3733800"/>
          <p14:tracePt t="80329" x="3155950" y="3746500"/>
          <p14:tracePt t="80346" x="3289300" y="3778250"/>
          <p14:tracePt t="80363" x="3378200" y="3803650"/>
          <p14:tracePt t="80379" x="3479800" y="3873500"/>
          <p14:tracePt t="80396" x="3543300" y="3930650"/>
          <p14:tracePt t="80412" x="3594100" y="3981450"/>
          <p14:tracePt t="80429" x="3638550" y="4032250"/>
          <p14:tracePt t="80446" x="3651250" y="4051300"/>
          <p14:tracePt t="80463" x="3663950" y="4064000"/>
          <p14:tracePt t="80495" x="3663950" y="4070350"/>
          <p14:tracePt t="80512" x="3663950" y="4083050"/>
          <p14:tracePt t="80546" x="3663950" y="4095750"/>
          <p14:tracePt t="81549" x="3632200" y="4095750"/>
          <p14:tracePt t="81556" x="3587750" y="4102100"/>
          <p14:tracePt t="81563" x="3536950" y="4108450"/>
          <p14:tracePt t="81579" x="3416300" y="4114800"/>
          <p14:tracePt t="81596" x="3308350" y="4114800"/>
          <p14:tracePt t="81612" x="3168650" y="4127500"/>
          <p14:tracePt t="81629" x="3079750" y="4133850"/>
          <p14:tracePt t="81663" x="2965450" y="4140200"/>
          <p14:tracePt t="81696" x="2927350" y="4140200"/>
          <p14:tracePt t="81729" x="2914650" y="4140200"/>
          <p14:tracePt t="81746" x="2914650" y="4133850"/>
          <p14:tracePt t="81779" x="2914650" y="4127500"/>
          <p14:tracePt t="81786" x="2921000" y="4121150"/>
          <p14:tracePt t="81796" x="2927350" y="4121150"/>
          <p14:tracePt t="81813" x="2959100" y="4121150"/>
          <p14:tracePt t="81829" x="3003550" y="4114800"/>
          <p14:tracePt t="81845" x="3060700" y="4108450"/>
          <p14:tracePt t="81862" x="3149600" y="4108450"/>
          <p14:tracePt t="81879" x="3225800" y="4114800"/>
          <p14:tracePt t="81896" x="3359150" y="4127500"/>
          <p14:tracePt t="81912" x="3448050" y="4152900"/>
          <p14:tracePt t="81929" x="3536950" y="4171950"/>
          <p14:tracePt t="81945" x="3644900" y="4216400"/>
          <p14:tracePt t="81963" x="3708400" y="4248150"/>
          <p14:tracePt t="81979" x="3759200" y="4273550"/>
          <p14:tracePt t="81996" x="3835400" y="4305300"/>
          <p14:tracePt t="82012" x="3879850" y="4318000"/>
          <p14:tracePt t="82029" x="3917950" y="4324350"/>
          <p14:tracePt t="82046" x="3943350" y="4324350"/>
          <p14:tracePt t="82063" x="3949700" y="4324350"/>
          <p14:tracePt t="82079" x="3962400" y="4318000"/>
          <p14:tracePt t="82096" x="3968750" y="4311650"/>
          <p14:tracePt t="82113" x="3981450" y="4298950"/>
          <p14:tracePt t="82129" x="3987800" y="4292600"/>
          <p14:tracePt t="82146" x="3994150" y="4279900"/>
          <p14:tracePt t="82162" x="4000500" y="4273550"/>
          <p14:tracePt t="82179" x="4013200" y="4267200"/>
          <p14:tracePt t="82196" x="4013200" y="4254500"/>
          <p14:tracePt t="82212" x="4019550" y="4248150"/>
          <p14:tracePt t="82229" x="4019550" y="4241800"/>
          <p14:tracePt t="82262" x="4025900" y="4241800"/>
          <p14:tracePt t="82287" x="4025900" y="4235450"/>
          <p14:tracePt t="82296" x="4013200" y="4229100"/>
          <p14:tracePt t="82312" x="3987800" y="4210050"/>
          <p14:tracePt t="82329" x="3867150" y="4165600"/>
          <p14:tracePt t="82346" x="3746500" y="4127500"/>
          <p14:tracePt t="82362" x="3594100" y="4095750"/>
          <p14:tracePt t="82379" x="3340100" y="4057650"/>
          <p14:tracePt t="82396" x="3149600" y="4057650"/>
          <p14:tracePt t="82412" x="2895600" y="4051300"/>
          <p14:tracePt t="82429" x="2781300" y="4051300"/>
          <p14:tracePt t="82446" x="2660650" y="4051300"/>
          <p14:tracePt t="82462" x="2616200" y="4051300"/>
          <p14:tracePt t="82479" x="2597150" y="4051300"/>
          <p14:tracePt t="82495" x="2590800" y="4051300"/>
          <p14:tracePt t="82529" x="2590800" y="4044950"/>
          <p14:tracePt t="82545" x="2590800" y="4038600"/>
          <p14:tracePt t="82562" x="2603500" y="4032250"/>
          <p14:tracePt t="82579" x="2654300" y="3981450"/>
          <p14:tracePt t="82596" x="2724150" y="3943350"/>
          <p14:tracePt t="82613" x="2813050" y="3892550"/>
          <p14:tracePt t="82629" x="2965450" y="3848100"/>
          <p14:tracePt t="82646" x="3079750" y="3829050"/>
          <p14:tracePt t="82662" x="3282950" y="3835400"/>
          <p14:tracePt t="82679" x="3416300" y="3873500"/>
          <p14:tracePt t="82696" x="3530600" y="3930650"/>
          <p14:tracePt t="82712" x="3721100" y="4032250"/>
          <p14:tracePt t="82729" x="3841750" y="4095750"/>
          <p14:tracePt t="82746" x="3968750" y="4178300"/>
          <p14:tracePt t="82762" x="4032250" y="4210050"/>
          <p14:tracePt t="82779" x="4076700" y="4241800"/>
          <p14:tracePt t="82796" x="4114800" y="4267200"/>
          <p14:tracePt t="82813" x="4121150" y="4273550"/>
          <p14:tracePt t="82829" x="4127500" y="4286250"/>
          <p14:tracePt t="82899" x="4121150" y="4292600"/>
          <p14:tracePt t="82906" x="4121150" y="4298950"/>
          <p14:tracePt t="82914" x="4108450" y="4305300"/>
          <p14:tracePt t="82929" x="4076700" y="4311650"/>
          <p14:tracePt t="82946" x="4025900" y="4324350"/>
          <p14:tracePt t="82962" x="3917950" y="4337050"/>
          <p14:tracePt t="82979" x="3860800" y="4337050"/>
          <p14:tracePt t="82995" x="3803650" y="4337050"/>
          <p14:tracePt t="83012" x="3740150" y="4337050"/>
          <p14:tracePt t="83029" x="3714750" y="4337050"/>
          <p14:tracePt t="83046" x="3702050" y="4337050"/>
          <p14:tracePt t="83062" x="3689350" y="4337050"/>
          <p14:tracePt t="83096" x="3683000" y="4337050"/>
          <p14:tracePt t="83227" x="3695700" y="4330700"/>
          <p14:tracePt t="83242" x="3695700" y="4324350"/>
          <p14:tracePt t="83249" x="3714750" y="4324350"/>
          <p14:tracePt t="83262" x="3746500" y="4311650"/>
          <p14:tracePt t="83279" x="3797300" y="4298950"/>
          <p14:tracePt t="83296" x="3854450" y="4286250"/>
          <p14:tracePt t="83312" x="3949700" y="4273550"/>
          <p14:tracePt t="83329" x="4019550" y="4267200"/>
          <p14:tracePt t="83346" x="4095750" y="4260850"/>
          <p14:tracePt t="83363" x="4146550" y="4260850"/>
          <p14:tracePt t="83379" x="4178300" y="4260850"/>
          <p14:tracePt t="83396" x="4235450" y="4267200"/>
          <p14:tracePt t="83412" x="4273550" y="4267200"/>
          <p14:tracePt t="83429" x="4318000" y="4267200"/>
          <p14:tracePt t="83446" x="4343400" y="4260850"/>
          <p14:tracePt t="83463" x="4375150" y="4254500"/>
          <p14:tracePt t="83479" x="4425950" y="4235450"/>
          <p14:tracePt t="83496" x="4457700" y="4222750"/>
          <p14:tracePt t="83512" x="4483100" y="4222750"/>
          <p14:tracePt t="83529" x="4514850" y="4210050"/>
          <p14:tracePt t="83546" x="4540250" y="4210050"/>
          <p14:tracePt t="83562" x="4572000" y="4203700"/>
          <p14:tracePt t="83579" x="4597400" y="4197350"/>
          <p14:tracePt t="83596" x="4622800" y="4191000"/>
          <p14:tracePt t="83613" x="4686300" y="4178300"/>
          <p14:tracePt t="83629" x="4718050" y="4171950"/>
          <p14:tracePt t="83646" x="4756150" y="4165600"/>
          <p14:tracePt t="83663" x="4775200" y="4165600"/>
          <p14:tracePt t="83679" x="4787900" y="4165600"/>
          <p14:tracePt t="83714" x="4787900" y="4159250"/>
          <p14:tracePt t="83729" x="4787900" y="4152900"/>
          <p14:tracePt t="83746" x="4781550" y="4152900"/>
          <p14:tracePt t="84127" x="4794250" y="4146550"/>
          <p14:tracePt t="84134" x="4826000" y="4133850"/>
          <p14:tracePt t="84146" x="4851400" y="4121150"/>
          <p14:tracePt t="84163" x="4965700" y="4095750"/>
          <p14:tracePt t="84179" x="5035550" y="4083050"/>
          <p14:tracePt t="84196" x="5130800" y="4070350"/>
          <p14:tracePt t="84229" x="5365750" y="4089400"/>
          <p14:tracePt t="84263" x="5626100" y="4133850"/>
          <p14:tracePt t="84265" x="5657850" y="4133850"/>
          <p14:tracePt t="84296" x="5784850" y="4146550"/>
          <p14:tracePt t="84313" x="5842000" y="4146550"/>
          <p14:tracePt t="84329" x="5911850" y="4146550"/>
          <p14:tracePt t="84346" x="5956300" y="4133850"/>
          <p14:tracePt t="84363" x="6045200" y="4108450"/>
          <p14:tracePt t="84379" x="6096000" y="4083050"/>
          <p14:tracePt t="84396" x="6140450" y="4064000"/>
          <p14:tracePt t="84412" x="6216650" y="4025900"/>
          <p14:tracePt t="84429" x="6254750" y="4006850"/>
          <p14:tracePt t="84447" x="6324600" y="3975100"/>
          <p14:tracePt t="84463" x="6375400" y="3956050"/>
          <p14:tracePt t="84479" x="6438900" y="3930650"/>
          <p14:tracePt t="84496" x="6540500" y="3898900"/>
          <p14:tracePt t="84513" x="6610350" y="3886200"/>
          <p14:tracePt t="84529" x="6667500" y="3879850"/>
          <p14:tracePt t="84546" x="6731000" y="3879850"/>
          <p14:tracePt t="84563" x="6775450" y="3879850"/>
          <p14:tracePt t="84579" x="6826250" y="3886200"/>
          <p14:tracePt t="84596" x="6851650" y="3886200"/>
          <p14:tracePt t="84613" x="6864350" y="3892550"/>
          <p14:tracePt t="84629" x="6864350" y="3898900"/>
          <p14:tracePt t="84646" x="6870700" y="3898900"/>
          <p14:tracePt t="84774" x="6858000" y="3892550"/>
          <p14:tracePt t="84781" x="6845300" y="3873500"/>
          <p14:tracePt t="84789" x="6826250" y="3854450"/>
          <p14:tracePt t="84796" x="6800850" y="3822700"/>
          <p14:tracePt t="84813" x="6737350" y="3759200"/>
          <p14:tracePt t="84830" x="6661150" y="3670300"/>
          <p14:tracePt t="84846" x="6616700" y="3638550"/>
          <p14:tracePt t="84862" x="6565900" y="3613150"/>
          <p14:tracePt t="84879" x="6457950" y="3581400"/>
          <p14:tracePt t="84896" x="6356350" y="3562350"/>
          <p14:tracePt t="84913" x="6261100" y="3562350"/>
          <p14:tracePt t="84929" x="6159500" y="3568700"/>
          <p14:tracePt t="84946" x="6096000" y="3587750"/>
          <p14:tracePt t="84962" x="6045200" y="3619500"/>
          <p14:tracePt t="84979" x="6013450" y="3638550"/>
          <p14:tracePt t="84996" x="5975350" y="3663950"/>
          <p14:tracePt t="85012" x="5956300" y="3689350"/>
          <p14:tracePt t="85029" x="5943600" y="3714750"/>
          <p14:tracePt t="85046" x="5930900" y="3752850"/>
          <p14:tracePt t="85062" x="5937250" y="3790950"/>
          <p14:tracePt t="85079" x="5956300" y="3841750"/>
          <p14:tracePt t="85095" x="6019800" y="3949700"/>
          <p14:tracePt t="85112" x="6083300" y="4025900"/>
          <p14:tracePt t="85129" x="6203950" y="4152900"/>
          <p14:tracePt t="85146" x="6292850" y="4241800"/>
          <p14:tracePt t="85162" x="6388100" y="4318000"/>
          <p14:tracePt t="85179" x="6534150" y="4387850"/>
          <p14:tracePt t="85196" x="6635750" y="4413250"/>
          <p14:tracePt t="85212" x="6718300" y="4425950"/>
          <p14:tracePt t="85229" x="6794500" y="4425950"/>
          <p14:tracePt t="85246" x="6838950" y="4419600"/>
          <p14:tracePt t="85262" x="6921500" y="4400550"/>
          <p14:tracePt t="85279" x="6946900" y="4381500"/>
          <p14:tracePt t="85296" x="6978650" y="4368800"/>
          <p14:tracePt t="85313" x="6997700" y="4349750"/>
          <p14:tracePt t="85329" x="7004050" y="4343400"/>
          <p14:tracePt t="85346" x="7004050" y="4337050"/>
          <p14:tracePt t="85362" x="7010400" y="4330700"/>
          <p14:tracePt t="85748" x="7016750" y="4324350"/>
          <p14:tracePt t="85755" x="7023100" y="4324350"/>
          <p14:tracePt t="85762" x="7029450" y="4318000"/>
          <p14:tracePt t="85779" x="7048500" y="4311650"/>
          <p14:tracePt t="85796" x="7073900" y="4311650"/>
          <p14:tracePt t="85812" x="7105650" y="4292600"/>
          <p14:tracePt t="85829" x="7124700" y="4292600"/>
          <p14:tracePt t="85846" x="7131050" y="4286250"/>
          <p14:tracePt t="85879" x="7143750" y="4267200"/>
          <p14:tracePt t="85913" x="7150100" y="4222750"/>
          <p14:tracePt t="85946" x="7118350" y="4108450"/>
          <p14:tracePt t="85963" x="7080250" y="4051300"/>
          <p14:tracePt t="85979" x="7035800" y="3981450"/>
          <p14:tracePt t="85996" x="6997700" y="3937000"/>
          <p14:tracePt t="86012" x="6940550" y="3898900"/>
          <p14:tracePt t="86029" x="6832600" y="3835400"/>
          <p14:tracePt t="86046" x="6756400" y="3816350"/>
          <p14:tracePt t="86062" x="6604000" y="3810000"/>
          <p14:tracePt t="86079" x="6470650" y="3822700"/>
          <p14:tracePt t="86096" x="6362700" y="3841750"/>
          <p14:tracePt t="86112" x="6273800" y="3848100"/>
          <p14:tracePt t="86129" x="6229350" y="3860800"/>
          <p14:tracePt t="86146" x="6184900" y="3879850"/>
          <p14:tracePt t="86162" x="6140450" y="3905250"/>
          <p14:tracePt t="86179" x="6102350" y="3937000"/>
          <p14:tracePt t="86196" x="6057900" y="3975100"/>
          <p14:tracePt t="86212" x="6045200" y="3981450"/>
          <p14:tracePt t="86246" x="6038850" y="3987800"/>
          <p14:tracePt t="86279" x="6000750" y="3994150"/>
          <p14:tracePt t="86296" x="5943600" y="4000500"/>
          <p14:tracePt t="86312" x="5797550" y="4032250"/>
          <p14:tracePt t="86329" x="5721350" y="4038600"/>
          <p14:tracePt t="86346" x="5613400" y="4051300"/>
          <p14:tracePt t="86362" x="5410200" y="4070350"/>
          <p14:tracePt t="86379" x="5283200" y="4070350"/>
          <p14:tracePt t="86396" x="5137150" y="4070350"/>
          <p14:tracePt t="86412" x="4857750" y="4076700"/>
          <p14:tracePt t="86429" x="4679950" y="4076700"/>
          <p14:tracePt t="86446" x="4406900" y="4095750"/>
          <p14:tracePt t="86462" x="4229100" y="4102100"/>
          <p14:tracePt t="86479" x="4025900" y="4114800"/>
          <p14:tracePt t="86496" x="3905250" y="4121150"/>
          <p14:tracePt t="86512" x="3810000" y="4121150"/>
          <p14:tracePt t="86529" x="3708400" y="4121150"/>
          <p14:tracePt t="86546" x="3702050" y="4121150"/>
          <p14:tracePt t="87003" x="3670300" y="4121150"/>
          <p14:tracePt t="87010" x="3606800" y="4127500"/>
          <p14:tracePt t="87017" x="3562350" y="4133850"/>
          <p14:tracePt t="87029" x="3517900" y="4146550"/>
          <p14:tracePt t="87046" x="3384550" y="4152900"/>
          <p14:tracePt t="87062" x="3295650" y="4165600"/>
          <p14:tracePt t="87079" x="3187700" y="4165600"/>
          <p14:tracePt t="87112" x="2952750" y="4159250"/>
          <p14:tracePt t="87146" x="2813050" y="4146550"/>
          <p14:tracePt t="87179" x="2724150" y="4133850"/>
          <p14:tracePt t="87196" x="2698750" y="4133850"/>
          <p14:tracePt t="87212" x="2673350" y="4133850"/>
          <p14:tracePt t="87229" x="2667000" y="4133850"/>
          <p14:tracePt t="87246" x="2660650" y="4133850"/>
          <p14:tracePt t="87279" x="2654300" y="4133850"/>
          <p14:tracePt t="87296" x="2647950" y="4133850"/>
          <p14:tracePt t="87313" x="2635250" y="4133850"/>
          <p14:tracePt t="87346" x="2628900" y="4140200"/>
          <p14:tracePt t="87379" x="2622550" y="4140200"/>
          <p14:tracePt t="87407" x="2616200" y="4140200"/>
          <p14:tracePt t="87428" x="2603500" y="4140200"/>
          <p14:tracePt t="87435" x="2603500" y="4146550"/>
          <p14:tracePt t="87477" x="2597150" y="4146550"/>
          <p14:tracePt t="87491" x="2590800" y="4152900"/>
          <p14:tracePt t="87498" x="2584450" y="4152900"/>
          <p14:tracePt t="87513" x="2578100" y="4159250"/>
          <p14:tracePt t="87529" x="2565400" y="4165600"/>
          <p14:tracePt t="87547" x="2559050" y="4165600"/>
          <p14:tracePt t="87579" x="2552700" y="4171950"/>
          <p14:tracePt t="87596" x="2546350" y="4178300"/>
          <p14:tracePt t="87613" x="2540000" y="4184650"/>
          <p14:tracePt t="87630" x="2527300" y="4197350"/>
          <p14:tracePt t="87646" x="2520950" y="4203700"/>
          <p14:tracePt t="87663" x="2520950" y="4210050"/>
          <p14:tracePt t="88027" x="2514600" y="4216400"/>
          <p14:tracePt t="88034" x="2508250" y="4216400"/>
          <p14:tracePt t="88049" x="2501900" y="4222750"/>
          <p14:tracePt t="88063" x="2482850" y="4235450"/>
          <p14:tracePt t="88080" x="2451100" y="4254500"/>
          <p14:tracePt t="88096" x="2381250" y="4286250"/>
          <p14:tracePt t="88130" x="2127250" y="4368800"/>
          <p14:tracePt t="88163" x="1854200" y="4425950"/>
          <p14:tracePt t="88196" x="1593850" y="4438650"/>
          <p14:tracePt t="88212" x="1504950" y="4457700"/>
          <p14:tracePt t="88229" x="1377950" y="4457700"/>
          <p14:tracePt t="88246" x="1295400" y="4470400"/>
          <p14:tracePt t="88263" x="1231900" y="4476750"/>
          <p14:tracePt t="88279" x="1212850" y="4483100"/>
          <p14:tracePt t="88296" x="1200150" y="4483100"/>
          <p14:tracePt t="88313" x="1193800" y="4483100"/>
          <p14:tracePt t="88355" x="1193800" y="4489450"/>
          <p14:tracePt t="88362" x="1200150" y="4502150"/>
          <p14:tracePt t="88368" x="1206500" y="4508500"/>
          <p14:tracePt t="88379" x="1219200" y="4527550"/>
          <p14:tracePt t="88396" x="1301750" y="4622800"/>
          <p14:tracePt t="88413" x="1403350" y="4737100"/>
          <p14:tracePt t="88429" x="1504950" y="4851400"/>
          <p14:tracePt t="88446" x="1758950" y="5060950"/>
          <p14:tracePt t="88463" x="1968500" y="5245100"/>
          <p14:tracePt t="88479" x="2209800" y="5454650"/>
          <p14:tracePt t="88496" x="2336800" y="5568950"/>
          <p14:tracePt t="88513" x="2476500" y="5664200"/>
          <p14:tracePt t="88529" x="2673350" y="5797550"/>
          <p14:tracePt t="88546" x="2768600" y="5880100"/>
          <p14:tracePt t="88563" x="2901950" y="5962650"/>
          <p14:tracePt t="88579" x="2997200" y="6013450"/>
          <p14:tracePt t="88596" x="3105150" y="6045200"/>
          <p14:tracePt t="88613" x="3263900" y="6076950"/>
          <p14:tracePt t="88646" x="3397250" y="6045200"/>
          <p14:tracePt t="88663" x="3441700" y="5994400"/>
          <p14:tracePt t="88680" x="3473450" y="5930900"/>
          <p14:tracePt t="88696" x="3511550" y="5842000"/>
          <p14:tracePt t="88713" x="3530600" y="5791200"/>
          <p14:tracePt t="88729" x="3543300" y="5734050"/>
          <p14:tracePt t="88746" x="3543300" y="5657850"/>
          <p14:tracePt t="88763" x="3543300" y="5607050"/>
          <p14:tracePt t="88766" x="3536950" y="5568950"/>
          <p14:tracePt t="88779" x="3517900" y="5511800"/>
          <p14:tracePt t="88796" x="3492500" y="5461000"/>
          <p14:tracePt t="88812" x="3460750" y="5397500"/>
          <p14:tracePt t="88829" x="3409950" y="5334000"/>
          <p14:tracePt t="88846" x="3384550" y="5295900"/>
          <p14:tracePt t="88862" x="3340100" y="5251450"/>
          <p14:tracePt t="88880" x="3308350" y="5226050"/>
          <p14:tracePt t="88896" x="3276600" y="5194300"/>
          <p14:tracePt t="88913" x="3213100" y="5149850"/>
          <p14:tracePt t="88930" x="3168650" y="5130800"/>
          <p14:tracePt t="88946" x="3143250" y="5111750"/>
          <p14:tracePt t="88963" x="3086100" y="5092700"/>
          <p14:tracePt t="88980" x="3054350" y="5092700"/>
          <p14:tracePt t="88996" x="3009900" y="5073650"/>
          <p14:tracePt t="89013" x="2971800" y="5067300"/>
          <p14:tracePt t="89030" x="2921000" y="5054600"/>
          <p14:tracePt t="89046" x="2882900" y="5048250"/>
          <p14:tracePt t="89063" x="2844800" y="5048250"/>
          <p14:tracePt t="89079" x="2806700" y="5048250"/>
          <p14:tracePt t="89096" x="2781300" y="5041900"/>
          <p14:tracePt t="89112" x="2749550" y="5041900"/>
          <p14:tracePt t="89130" x="2736850" y="5041900"/>
          <p14:tracePt t="89146" x="2717800" y="5041900"/>
          <p14:tracePt t="89163" x="2698750" y="5041900"/>
          <p14:tracePt t="89179" x="2692400" y="5041900"/>
          <p14:tracePt t="89196" x="2686050" y="5041900"/>
          <p14:tracePt t="89267" x="2679700" y="5041900"/>
          <p14:tracePt t="89280" x="2673350" y="5041900"/>
          <p14:tracePt t="89287" x="2654300" y="5041900"/>
          <p14:tracePt t="89296" x="2641600" y="5041900"/>
          <p14:tracePt t="89312" x="2597150" y="5041900"/>
          <p14:tracePt t="89329" x="2520950" y="5035550"/>
          <p14:tracePt t="89346" x="2476500" y="5029200"/>
          <p14:tracePt t="89363" x="2425700" y="5029200"/>
          <p14:tracePt t="89379" x="2368550" y="5016500"/>
          <p14:tracePt t="89396" x="2330450" y="5010150"/>
          <p14:tracePt t="89413" x="2311400" y="5003800"/>
          <p14:tracePt t="89430" x="2305050" y="5003800"/>
          <p14:tracePt t="89446" x="2298700" y="5003800"/>
          <p14:tracePt t="89538" x="2305050" y="5010150"/>
          <p14:tracePt t="89545" x="2317750" y="5022850"/>
          <p14:tracePt t="89552" x="2330450" y="5041900"/>
          <p14:tracePt t="89563" x="2355850" y="5060950"/>
          <p14:tracePt t="89579" x="2438400" y="5124450"/>
          <p14:tracePt t="89596" x="2609850" y="5213350"/>
          <p14:tracePt t="89613" x="2749550" y="5270500"/>
          <p14:tracePt t="89629" x="2952750" y="5308600"/>
          <p14:tracePt t="89646" x="3079750" y="5308600"/>
          <p14:tracePt t="89663" x="3244850" y="5308600"/>
          <p14:tracePt t="89680" x="3371850" y="5270500"/>
          <p14:tracePt t="89696" x="3524250" y="5226050"/>
          <p14:tracePt t="89713" x="3765550" y="5156200"/>
          <p14:tracePt t="89730" x="3911600" y="5118100"/>
          <p14:tracePt t="89746" x="4032250" y="5073650"/>
          <p14:tracePt t="89763" x="4165600" y="5035550"/>
          <p14:tracePt t="89780" x="4229100" y="5003800"/>
          <p14:tracePt t="89796" x="4292600" y="4946650"/>
          <p14:tracePt t="89813" x="4324350" y="4921250"/>
          <p14:tracePt t="89829" x="4337050" y="4902200"/>
          <p14:tracePt t="89846" x="4343400" y="4902200"/>
          <p14:tracePt t="89879" x="4343400" y="4895850"/>
          <p14:tracePt t="89896" x="4318000" y="4870450"/>
          <p14:tracePt t="89913" x="4235450" y="4813300"/>
          <p14:tracePt t="89929" x="4019550" y="4711700"/>
          <p14:tracePt t="89946" x="3854450" y="4654550"/>
          <p14:tracePt t="89963" x="3606800" y="4584700"/>
          <p14:tracePt t="89980" x="3441700" y="4540250"/>
          <p14:tracePt t="89996" x="3282950" y="4521200"/>
          <p14:tracePt t="90013" x="3092450" y="4514850"/>
          <p14:tracePt t="90030" x="2984500" y="4514850"/>
          <p14:tracePt t="90046" x="2863850" y="4533900"/>
          <p14:tracePt t="90063" x="2806700" y="4546600"/>
          <p14:tracePt t="90080" x="2781300" y="4552950"/>
          <p14:tracePt t="90096" x="2762250" y="4559300"/>
          <p14:tracePt t="90151" x="2755900" y="4565650"/>
          <p14:tracePt t="90165" x="2749550" y="4578350"/>
          <p14:tracePt t="90172" x="2749550" y="4591050"/>
          <p14:tracePt t="90179" x="2749550" y="4610100"/>
          <p14:tracePt t="90196" x="2749550" y="4648200"/>
          <p14:tracePt t="90213" x="2794000" y="4730750"/>
          <p14:tracePt t="90230" x="2889250" y="4794250"/>
          <p14:tracePt t="90246" x="3041650" y="4838700"/>
          <p14:tracePt t="90263" x="3352800" y="4908550"/>
          <p14:tracePt t="90279" x="3689350" y="4972050"/>
          <p14:tracePt t="90296" x="4152900" y="5067300"/>
          <p14:tracePt t="90313" x="4749800" y="5213350"/>
          <p14:tracePt t="90329" x="5035550" y="5251450"/>
          <p14:tracePt t="90346" x="5289550" y="5270500"/>
          <p14:tracePt t="90363" x="5397500" y="5264150"/>
          <p14:tracePt t="90380" x="5480050" y="5238750"/>
          <p14:tracePt t="90396" x="5511800" y="5232400"/>
          <p14:tracePt t="90413" x="5518150" y="5219700"/>
          <p14:tracePt t="90429" x="5530850" y="5213350"/>
          <p14:tracePt t="90534" x="5524500" y="5213350"/>
          <p14:tracePt t="90541" x="5505450" y="5207000"/>
          <p14:tracePt t="90548" x="5486400" y="5194300"/>
          <p14:tracePt t="90563" x="5403850" y="5149850"/>
          <p14:tracePt t="90580" x="5257800" y="5086350"/>
          <p14:tracePt t="90596" x="5124450" y="5035550"/>
          <p14:tracePt t="90613" x="4959350" y="4991100"/>
          <p14:tracePt t="90630" x="4876800" y="4965700"/>
          <p14:tracePt t="90646" x="4743450" y="4946650"/>
          <p14:tracePt t="90663" x="4622800" y="4927600"/>
          <p14:tracePt t="90680" x="4483100" y="4908550"/>
          <p14:tracePt t="90696" x="4406900" y="4908550"/>
          <p14:tracePt t="90713" x="4349750" y="4902200"/>
          <p14:tracePt t="90729" x="4241800" y="4895850"/>
          <p14:tracePt t="90746" x="4178300" y="4889500"/>
          <p14:tracePt t="90763" x="4089400" y="4876800"/>
          <p14:tracePt t="90780" x="4064000" y="4876800"/>
          <p14:tracePt t="90796" x="4057650" y="4876800"/>
          <p14:tracePt t="90813" x="4051300" y="4876800"/>
          <p14:tracePt t="90869" x="4051300" y="4870450"/>
          <p14:tracePt t="90882" x="4051300" y="4864100"/>
          <p14:tracePt t="90910" x="4070350" y="4857750"/>
          <p14:tracePt t="90917" x="4089400" y="4851400"/>
          <p14:tracePt t="90929" x="4114800" y="4845050"/>
          <p14:tracePt t="90946" x="4127500" y="4838700"/>
          <p14:tracePt t="91578" x="4133850" y="4838700"/>
          <p14:tracePt t="91584" x="4146550" y="4838700"/>
          <p14:tracePt t="91596" x="4165600" y="4857750"/>
          <p14:tracePt t="91613" x="4197350" y="4889500"/>
          <p14:tracePt t="91630" x="4235450" y="4914900"/>
          <p14:tracePt t="91646" x="4267200" y="4940300"/>
          <p14:tracePt t="91663" x="4349750" y="4991100"/>
          <p14:tracePt t="91696" x="4552950" y="5124450"/>
          <p14:tracePt t="91730" x="4781550" y="5257800"/>
          <p14:tracePt t="91763" x="4933950" y="5295900"/>
          <p14:tracePt t="91765" x="4965700" y="5302250"/>
          <p14:tracePt t="91779" x="5041900" y="5302250"/>
          <p14:tracePt t="91796" x="5105400" y="5314950"/>
          <p14:tracePt t="91813" x="5149850" y="5314950"/>
          <p14:tracePt t="91830" x="5213350" y="5308600"/>
          <p14:tracePt t="91846" x="5251450" y="5302250"/>
          <p14:tracePt t="91863" x="5295900" y="5264150"/>
          <p14:tracePt t="91880" x="5314950" y="5238750"/>
          <p14:tracePt t="91896" x="5327650" y="5213350"/>
          <p14:tracePt t="91913" x="5340350" y="5194300"/>
          <p14:tracePt t="91930" x="5346700" y="5187950"/>
          <p14:tracePt t="91946" x="5346700" y="5181600"/>
          <p14:tracePt t="91963" x="5346700" y="5175250"/>
          <p14:tracePt t="92002" x="5346700" y="5162550"/>
          <p14:tracePt t="92016" x="5346700" y="5156200"/>
          <p14:tracePt t="92023" x="5340350" y="5143500"/>
          <p14:tracePt t="92031" x="5327650" y="5130800"/>
          <p14:tracePt t="92046" x="5321300" y="5105400"/>
          <p14:tracePt t="92063" x="5295900" y="5080000"/>
          <p14:tracePt t="92079" x="5264150" y="5041900"/>
          <p14:tracePt t="92096" x="5245100" y="5022850"/>
          <p14:tracePt t="92113" x="5219700" y="4997450"/>
          <p14:tracePt t="92130" x="5162550" y="4946650"/>
          <p14:tracePt t="92146" x="5099050" y="4921250"/>
          <p14:tracePt t="92163" x="4991100" y="4870450"/>
          <p14:tracePt t="92180" x="4902200" y="4838700"/>
          <p14:tracePt t="92196" x="4762500" y="4813300"/>
          <p14:tracePt t="92213" x="4667250" y="4813300"/>
          <p14:tracePt t="92230" x="4572000" y="4806950"/>
          <p14:tracePt t="92246" x="4432300" y="4806950"/>
          <p14:tracePt t="92263" x="4349750" y="4806950"/>
          <p14:tracePt t="92279" x="4298950" y="4806950"/>
          <p14:tracePt t="92296" x="4222750" y="4806950"/>
          <p14:tracePt t="92313" x="4191000" y="4806950"/>
          <p14:tracePt t="92329" x="4159250" y="4806950"/>
          <p14:tracePt t="92346" x="4152900" y="4806950"/>
          <p14:tracePt t="92363" x="4146550" y="4806950"/>
          <p14:tracePt t="93346" x="4133850" y="4806950"/>
          <p14:tracePt t="93353" x="4127500" y="4806950"/>
          <p14:tracePt t="93363" x="4114800" y="4806950"/>
          <p14:tracePt t="93379" x="4108450" y="4806950"/>
          <p14:tracePt t="93396" x="4095750" y="4806950"/>
          <p14:tracePt t="93413" x="4089400" y="4813300"/>
          <p14:tracePt t="93463" x="4083050" y="4819650"/>
          <p14:tracePt t="93646" x="4083050" y="4832350"/>
          <p14:tracePt t="93659" x="4083050" y="4838700"/>
          <p14:tracePt t="93666" x="4083050" y="4851400"/>
          <p14:tracePt t="93682" x="4083050" y="4864100"/>
          <p14:tracePt t="93696" x="4083050" y="4870450"/>
          <p14:tracePt t="93713" x="4083050" y="4876800"/>
          <p14:tracePt t="93730" x="4083050" y="4883150"/>
          <p14:tracePt t="93791" x="4083050" y="4889500"/>
          <p14:tracePt t="93854" x="4083050" y="4895850"/>
          <p14:tracePt t="94244" x="4133850" y="4908550"/>
          <p14:tracePt t="94251" x="4222750" y="4927600"/>
          <p14:tracePt t="94263" x="4318000" y="4953000"/>
          <p14:tracePt t="94280" x="4597400" y="5029200"/>
          <p14:tracePt t="94297" x="4749800" y="5067300"/>
          <p14:tracePt t="94313" x="4838700" y="5080000"/>
          <p14:tracePt t="94330" x="4908550" y="5092700"/>
          <p14:tracePt t="94347" x="4927600" y="5092700"/>
          <p14:tracePt t="94380" x="4965700" y="5060950"/>
          <p14:tracePt t="94413" x="4978400" y="4991100"/>
          <p14:tracePt t="94446" x="4933950" y="4845050"/>
          <p14:tracePt t="94463" x="4889500" y="4768850"/>
          <p14:tracePt t="94479" x="4851400" y="4737100"/>
          <p14:tracePt t="94496" x="4724400" y="4692650"/>
          <p14:tracePt t="94513" x="4610100" y="4660900"/>
          <p14:tracePt t="94529" x="4464050" y="4648200"/>
          <p14:tracePt t="94546" x="4368800" y="4648200"/>
          <p14:tracePt t="94563" x="4191000" y="4673600"/>
          <p14:tracePt t="94580" x="4089400" y="4699000"/>
          <p14:tracePt t="94596" x="4000500" y="4711700"/>
          <p14:tracePt t="94613" x="3930650" y="4737100"/>
          <p14:tracePt t="94630" x="3848100" y="4781550"/>
          <p14:tracePt t="94646" x="3797300" y="4826000"/>
          <p14:tracePt t="94663" x="3746500" y="4857750"/>
          <p14:tracePt t="94680" x="3727450" y="4883150"/>
          <p14:tracePt t="94696" x="3714750" y="4895850"/>
          <p14:tracePt t="94713" x="3708400" y="4921250"/>
          <p14:tracePt t="94730" x="3708400" y="4940300"/>
          <p14:tracePt t="94746" x="3714750" y="4978400"/>
          <p14:tracePt t="94763" x="3733800" y="5010150"/>
          <p14:tracePt t="94765" x="3746500" y="5022850"/>
          <p14:tracePt t="94780" x="3765550" y="5041900"/>
          <p14:tracePt t="94797" x="3803650" y="5073650"/>
          <p14:tracePt t="94813" x="3848100" y="5099050"/>
          <p14:tracePt t="94830" x="3956050" y="5156200"/>
          <p14:tracePt t="94847" x="4083050" y="5213350"/>
          <p14:tracePt t="94863" x="4311650" y="5289550"/>
          <p14:tracePt t="94880" x="4464050" y="5327650"/>
          <p14:tracePt t="94897" x="4591050" y="5334000"/>
          <p14:tracePt t="94913" x="4756150" y="5346700"/>
          <p14:tracePt t="94930" x="4832350" y="5346700"/>
          <p14:tracePt t="94946" x="4914900" y="5321300"/>
          <p14:tracePt t="94963" x="4959350" y="5283200"/>
          <p14:tracePt t="94980" x="4991100" y="5245100"/>
          <p14:tracePt t="94996" x="5029200" y="5200650"/>
          <p14:tracePt t="95013" x="5041900" y="5168900"/>
          <p14:tracePt t="95029" x="5054600" y="5143500"/>
          <p14:tracePt t="95047" x="5054600" y="5105400"/>
          <p14:tracePt t="95063" x="5048250" y="5073650"/>
          <p14:tracePt t="95080" x="5035550" y="5035550"/>
          <p14:tracePt t="95096" x="5022850" y="5003800"/>
          <p14:tracePt t="95113" x="5003800" y="4972050"/>
          <p14:tracePt t="95130" x="4946650" y="4908550"/>
          <p14:tracePt t="95147" x="4914900" y="4876800"/>
          <p14:tracePt t="95163" x="4870450" y="4845050"/>
          <p14:tracePt t="95180" x="4781550" y="4813300"/>
          <p14:tracePt t="95196" x="4711700" y="4800600"/>
          <p14:tracePt t="95213" x="4635500" y="4800600"/>
          <p14:tracePt t="95230" x="4578350" y="4800600"/>
          <p14:tracePt t="95246" x="4514850" y="4806950"/>
          <p14:tracePt t="95263" x="4476750" y="4826000"/>
          <p14:tracePt t="95280" x="4451350" y="4838700"/>
          <p14:tracePt t="95296" x="4406900" y="4851400"/>
          <p14:tracePt t="95313" x="4400550" y="4857750"/>
          <p14:tracePt t="95329" x="4381500" y="4864100"/>
          <p14:tracePt t="95347" x="4375150" y="4864100"/>
          <p14:tracePt t="95363" x="4368800" y="4870450"/>
          <p14:tracePt t="95380" x="4362450" y="4870450"/>
          <p14:tracePt t="95396" x="4356100" y="4876800"/>
          <p14:tracePt t="95413" x="4349750" y="4883150"/>
          <p14:tracePt t="95435" x="4343400" y="4889500"/>
          <p14:tracePt t="101597" x="4356100" y="4870450"/>
          <p14:tracePt t="101604" x="4387850" y="4845050"/>
          <p14:tracePt t="101614" x="4425950" y="4806950"/>
          <p14:tracePt t="101630" x="4521200" y="4730750"/>
          <p14:tracePt t="101647" x="4756150" y="4584700"/>
          <p14:tracePt t="101663" x="4921250" y="4489450"/>
          <p14:tracePt t="101680" x="5226050" y="4362450"/>
          <p14:tracePt t="101697" x="5441950" y="4324350"/>
          <p14:tracePt t="101730" x="5930900" y="4381500"/>
          <p14:tracePt t="101763" x="6172200" y="4521200"/>
          <p14:tracePt t="101797" x="6318250" y="4679950"/>
          <p14:tracePt t="101799" x="6330950" y="4718050"/>
          <p14:tracePt t="101813" x="6350000" y="4762500"/>
          <p14:tracePt t="101830" x="6356350" y="4819650"/>
          <p14:tracePt t="101847" x="6356350" y="4864100"/>
          <p14:tracePt t="101863" x="6318250" y="4959350"/>
          <p14:tracePt t="101880" x="6286500" y="5016500"/>
          <p14:tracePt t="101896" x="6203950" y="5086350"/>
          <p14:tracePt t="101913" x="6096000" y="5124450"/>
          <p14:tracePt t="101930" x="5880100" y="5175250"/>
          <p14:tracePt t="101947" x="5727700" y="5187950"/>
          <p14:tracePt t="101964" x="5549900" y="5200650"/>
          <p14:tracePt t="101980" x="5327650" y="5187950"/>
          <p14:tracePt t="101997" x="5207000" y="5162550"/>
          <p14:tracePt t="102014" x="5124450" y="5137150"/>
          <p14:tracePt t="102030" x="5016500" y="5086350"/>
          <p14:tracePt t="102047" x="4953000" y="5041900"/>
          <p14:tracePt t="102063" x="4889500" y="4997450"/>
          <p14:tracePt t="102080" x="4864100" y="4972050"/>
          <p14:tracePt t="102097" x="4857750" y="4959350"/>
          <p14:tracePt t="102113" x="4857750" y="4933950"/>
          <p14:tracePt t="102130" x="4864100" y="4908550"/>
          <p14:tracePt t="102514" x="4800600" y="4908550"/>
          <p14:tracePt t="102520" x="4724400" y="4908550"/>
          <p14:tracePt t="102530" x="4641850" y="4914900"/>
          <p14:tracePt t="102547" x="4483100" y="4927600"/>
          <p14:tracePt t="102564" x="4178300" y="4927600"/>
          <p14:tracePt t="102580" x="4019550" y="4927600"/>
          <p14:tracePt t="102614" x="3714750" y="4908550"/>
          <p14:tracePt t="102647" x="3594100" y="4870450"/>
          <p14:tracePt t="102680" x="3663950" y="4641850"/>
          <p14:tracePt t="102697" x="3746500" y="4527550"/>
          <p14:tracePt t="102713" x="3848100" y="4400550"/>
          <p14:tracePt t="102730" x="3994150" y="4235450"/>
          <p14:tracePt t="102747" x="4108450" y="4146550"/>
          <p14:tracePt t="102763" x="4279900" y="4095750"/>
          <p14:tracePt t="102780" x="4394200" y="4083050"/>
          <p14:tracePt t="102797" x="4527550" y="4102100"/>
          <p14:tracePt t="102813" x="4762500" y="4241800"/>
          <p14:tracePt t="102830" x="4902200" y="4362450"/>
          <p14:tracePt t="102847" x="5035550" y="4533900"/>
          <p14:tracePt t="102864" x="5175250" y="4787900"/>
          <p14:tracePt t="102880" x="5219700" y="4953000"/>
          <p14:tracePt t="102897" x="5232400" y="5092700"/>
          <p14:tracePt t="102913" x="5226050" y="5156200"/>
          <p14:tracePt t="102930" x="5175250" y="5226050"/>
          <p14:tracePt t="102946" x="5130800" y="5264150"/>
          <p14:tracePt t="102963" x="5060950" y="5289550"/>
          <p14:tracePt t="102980" x="4921250" y="5295900"/>
          <p14:tracePt t="102997" x="4800600" y="5289550"/>
          <p14:tracePt t="103014" x="4679950" y="5270500"/>
          <p14:tracePt t="103030" x="4540250" y="5207000"/>
          <p14:tracePt t="103047" x="4483100" y="5162550"/>
          <p14:tracePt t="103063" x="4438650" y="5086350"/>
          <p14:tracePt t="103080" x="4425950" y="5029200"/>
          <p14:tracePt t="103097" x="4425950" y="4959350"/>
          <p14:tracePt t="103113" x="4464050" y="4826000"/>
          <p14:tracePt t="103130" x="4502150" y="4737100"/>
          <p14:tracePt t="103147" x="4597400" y="4635500"/>
          <p14:tracePt t="103163" x="4692650" y="4572000"/>
          <p14:tracePt t="103180" x="4845050" y="4514850"/>
          <p14:tracePt t="103197" x="4921250" y="4508500"/>
          <p14:tracePt t="103214" x="5022850" y="4514850"/>
          <p14:tracePt t="103230" x="5105400" y="4552950"/>
          <p14:tracePt t="103247" x="5207000" y="4654550"/>
          <p14:tracePt t="103264" x="5283200" y="4749800"/>
          <p14:tracePt t="103267" x="5314950" y="4800600"/>
          <p14:tracePt t="103280" x="5359400" y="4883150"/>
          <p14:tracePt t="103297" x="5365750" y="4946650"/>
          <p14:tracePt t="103313" x="5353050" y="4991100"/>
          <p14:tracePt t="103330" x="5321300" y="5048250"/>
          <p14:tracePt t="103347" x="5283200" y="5067300"/>
          <p14:tracePt t="103363" x="5194300" y="5118100"/>
          <p14:tracePt t="103380" x="5124450" y="5143500"/>
          <p14:tracePt t="103397" x="4965700" y="5175250"/>
          <p14:tracePt t="103413" x="4870450" y="5175250"/>
          <p14:tracePt t="103430" x="4781550" y="5149850"/>
          <p14:tracePt t="103447" x="4679950" y="5111750"/>
          <p14:tracePt t="103463" x="4635500" y="5073650"/>
          <p14:tracePt t="103480" x="4610100" y="5029200"/>
          <p14:tracePt t="103497" x="4584700" y="4972050"/>
          <p14:tracePt t="103514" x="4578350" y="4902200"/>
          <p14:tracePt t="103530" x="4610100" y="4787900"/>
          <p14:tracePt t="103547" x="4654550" y="4705350"/>
          <p14:tracePt t="103563" x="4705350" y="4616450"/>
          <p14:tracePt t="103580" x="4794250" y="4540250"/>
          <p14:tracePt t="103597" x="4851400" y="4508500"/>
          <p14:tracePt t="103613" x="4953000" y="4502150"/>
          <p14:tracePt t="103630" x="5010150" y="4514850"/>
          <p14:tracePt t="103647" x="5067300" y="4552950"/>
          <p14:tracePt t="103663" x="5175250" y="4654550"/>
          <p14:tracePt t="103680" x="5226050" y="4737100"/>
          <p14:tracePt t="103697" x="5289550" y="4876800"/>
          <p14:tracePt t="103713" x="5295900" y="4953000"/>
          <p14:tracePt t="103730" x="5295900" y="4997450"/>
          <p14:tracePt t="103747" x="5270500" y="5048250"/>
          <p14:tracePt t="103764" x="5245100" y="5080000"/>
          <p14:tracePt t="103766" x="5226050" y="5086350"/>
          <p14:tracePt t="103780" x="5207000" y="5099050"/>
          <p14:tracePt t="103797" x="5137150" y="5130800"/>
          <p14:tracePt t="103813" x="5080000" y="5143500"/>
          <p14:tracePt t="103830" x="4997450" y="5143500"/>
          <p14:tracePt t="103847" x="4940300" y="5130800"/>
          <p14:tracePt t="103863" x="4889500" y="5105400"/>
          <p14:tracePt t="103880" x="4826000" y="5073650"/>
          <p14:tracePt t="103897" x="4806950" y="5060950"/>
          <p14:tracePt t="103913" x="4794250" y="5035550"/>
          <p14:tracePt t="103930" x="4794250" y="5003800"/>
          <p14:tracePt t="103947" x="4800600" y="4959350"/>
          <p14:tracePt t="103963" x="4819650" y="4927600"/>
          <p14:tracePt t="103980" x="4838700" y="4883150"/>
          <p14:tracePt t="103997" x="4864100" y="4845050"/>
          <p14:tracePt t="104013" x="4870450" y="4832350"/>
          <p14:tracePt t="104030" x="4889500" y="4826000"/>
          <p14:tracePt t="104047" x="4902200" y="4826000"/>
          <p14:tracePt t="104064" x="4908550" y="4832350"/>
          <p14:tracePt t="104080" x="4914900" y="4845050"/>
          <p14:tracePt t="104097" x="4914900" y="4851400"/>
          <p14:tracePt t="104114" x="4921250" y="4876800"/>
          <p14:tracePt t="104130" x="4914900" y="4889500"/>
          <p14:tracePt t="104147" x="4902200" y="4902200"/>
          <p14:tracePt t="104163" x="4883150" y="4908550"/>
          <p14:tracePt t="104481" x="4883150" y="4914900"/>
          <p14:tracePt t="104488" x="4876800" y="4921250"/>
          <p14:tracePt t="104497" x="4870450" y="4921250"/>
          <p14:tracePt t="104514" x="4838700" y="4927600"/>
          <p14:tracePt t="104530" x="4749800" y="4933950"/>
          <p14:tracePt t="104547" x="4635500" y="4908550"/>
          <p14:tracePt t="104564" x="4527550" y="4870450"/>
          <p14:tracePt t="104597" x="4254500" y="4578350"/>
          <p14:tracePt t="104630" x="4076700" y="4222750"/>
          <p14:tracePt t="104664" x="3994150" y="3975100"/>
          <p14:tracePt t="104680" x="3981450" y="3911600"/>
          <p14:tracePt t="104697" x="3968750" y="3860800"/>
          <p14:tracePt t="104713" x="3968750" y="3848100"/>
          <p14:tracePt t="104730" x="3981450" y="3841750"/>
          <p14:tracePt t="104747" x="4032250" y="3835400"/>
          <p14:tracePt t="104764" x="4089400" y="3848100"/>
          <p14:tracePt t="104780" x="4203700" y="3924300"/>
          <p14:tracePt t="104797" x="4273550" y="4013200"/>
          <p14:tracePt t="104813" x="4349750" y="4127500"/>
          <p14:tracePt t="104830" x="4483100" y="4330700"/>
          <p14:tracePt t="104847" x="4578350" y="4489450"/>
          <p14:tracePt t="104863" x="4667250" y="4648200"/>
          <p14:tracePt t="104880" x="4775200" y="4838700"/>
          <p14:tracePt t="104897" x="4813300" y="4921250"/>
          <p14:tracePt t="104914" x="4832350" y="4965700"/>
          <p14:tracePt t="104931" x="4838700" y="4978400"/>
          <p14:tracePt t="104975" x="4826000" y="4965700"/>
          <p14:tracePt t="104982" x="4813300" y="4946650"/>
          <p14:tracePt t="104997" x="4756150" y="4876800"/>
          <p14:tracePt t="105013" x="4654550" y="4756150"/>
          <p14:tracePt t="105030" x="4514850" y="4533900"/>
          <p14:tracePt t="105047" x="4432300" y="4406900"/>
          <p14:tracePt t="105063" x="4356100" y="4292600"/>
          <p14:tracePt t="105080" x="4279900" y="4127500"/>
          <p14:tracePt t="105097" x="4241800" y="4025900"/>
          <p14:tracePt t="105114" x="4210050" y="3943350"/>
          <p14:tracePt t="105130" x="4197350" y="3905250"/>
          <p14:tracePt t="105147" x="4197350" y="3886200"/>
          <p14:tracePt t="105163" x="4197350" y="3879850"/>
          <p14:tracePt t="105197" x="4222750" y="3898900"/>
          <p14:tracePt t="105213" x="4267200" y="3949700"/>
          <p14:tracePt t="105230" x="4318000" y="4057650"/>
          <p14:tracePt t="105247" x="4413250" y="4248150"/>
          <p14:tracePt t="105264" x="4502150" y="4406900"/>
          <p14:tracePt t="105280" x="4578350" y="4591050"/>
          <p14:tracePt t="105283" x="4622800" y="4686300"/>
          <p14:tracePt t="105297" x="4686300" y="4851400"/>
          <p14:tracePt t="105314" x="4724400" y="4972050"/>
          <p14:tracePt t="105330" x="4749800" y="5099050"/>
          <p14:tracePt t="105347" x="4749800" y="5137150"/>
          <p14:tracePt t="105363" x="4749800" y="5149850"/>
          <p14:tracePt t="105397" x="4718050" y="5118100"/>
          <p14:tracePt t="105413" x="4679950" y="5073650"/>
          <p14:tracePt t="105431" x="4603750" y="4997450"/>
          <p14:tracePt t="105447" x="4552950" y="4908550"/>
          <p14:tracePt t="105464" x="4470400" y="4762500"/>
          <p14:tracePt t="105480" x="4413250" y="4622800"/>
          <p14:tracePt t="105497" x="4368800" y="4514850"/>
          <p14:tracePt t="105514" x="4324350" y="4375150"/>
          <p14:tracePt t="105530" x="4305300" y="4318000"/>
          <p14:tracePt t="105547" x="4286250" y="4254500"/>
          <p14:tracePt t="105563" x="4286250" y="4241800"/>
          <p14:tracePt t="105580" x="4279900" y="4229100"/>
          <p14:tracePt t="105644" x="4279900" y="4248150"/>
          <p14:tracePt t="105651" x="4292600" y="4260850"/>
          <p14:tracePt t="105658" x="4305300" y="4286250"/>
          <p14:tracePt t="105665" x="4330700" y="4337050"/>
          <p14:tracePt t="105680" x="4387850" y="4451350"/>
          <p14:tracePt t="105697" x="4451350" y="4622800"/>
          <p14:tracePt t="105713" x="4572000" y="4895850"/>
          <p14:tracePt t="105730" x="4679950" y="5080000"/>
          <p14:tracePt t="105747" x="4775200" y="5226050"/>
          <p14:tracePt t="105763" x="4870450" y="5384800"/>
          <p14:tracePt t="105780" x="4895850" y="5422900"/>
          <p14:tracePt t="105783" x="4902200" y="5435600"/>
          <p14:tracePt t="105797" x="4908550" y="5441950"/>
          <p14:tracePt t="105814" x="4914900" y="5448300"/>
          <p14:tracePt t="105853" x="4914900" y="54419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9|2.6|17.8|4.6|31.6|22.7|48.2"/>
</p:tagLst>
</file>

<file path=ppt/tags/tag2.xml><?xml version="1.0" encoding="utf-8"?>
<p:tagLst xmlns:a="http://schemas.openxmlformats.org/drawingml/2006/main" xmlns:r="http://schemas.openxmlformats.org/officeDocument/2006/relationships" xmlns:p="http://schemas.openxmlformats.org/presentationml/2006/main">
  <p:tag name="TIMING" val="|0.8|0.9|0.9|0.4|2.7|47.4"/>
</p:tagLst>
</file>

<file path=ppt/tags/tag3.xml><?xml version="1.0" encoding="utf-8"?>
<p:tagLst xmlns:a="http://schemas.openxmlformats.org/drawingml/2006/main" xmlns:r="http://schemas.openxmlformats.org/officeDocument/2006/relationships" xmlns:p="http://schemas.openxmlformats.org/presentationml/2006/main">
  <p:tag name="TIMING" val="|1.4|2|65|44.4"/>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59.1|64.1"/>
</p:tagLst>
</file>

<file path=ppt/tags/tag6.xml><?xml version="1.0" encoding="utf-8"?>
<p:tagLst xmlns:a="http://schemas.openxmlformats.org/drawingml/2006/main" xmlns:r="http://schemas.openxmlformats.org/officeDocument/2006/relationships" xmlns:p="http://schemas.openxmlformats.org/presentationml/2006/main">
  <p:tag name="TIMING" val="|23.3|20.1"/>
</p:tagLst>
</file>

<file path=ppt/tags/tag7.xml><?xml version="1.0" encoding="utf-8"?>
<p:tagLst xmlns:a="http://schemas.openxmlformats.org/drawingml/2006/main" xmlns:r="http://schemas.openxmlformats.org/officeDocument/2006/relationships" xmlns:p="http://schemas.openxmlformats.org/presentationml/2006/main">
  <p:tag name="TIMING" val="|17"/>
</p:tagLst>
</file>

<file path=ppt/tags/tag8.xml><?xml version="1.0" encoding="utf-8"?>
<p:tagLst xmlns:a="http://schemas.openxmlformats.org/drawingml/2006/main" xmlns:r="http://schemas.openxmlformats.org/officeDocument/2006/relationships" xmlns:p="http://schemas.openxmlformats.org/presentationml/2006/main">
  <p:tag name="TIMING" val="|24.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2973</Words>
  <Application>Microsoft Office PowerPoint</Application>
  <PresentationFormat>On-screen Show (4:3)</PresentationFormat>
  <Paragraphs>211</Paragraphs>
  <Slides>20</Slides>
  <Notes>18</Notes>
  <HiddenSlides>0</HiddenSlides>
  <MMClips>20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4" baseType="lpstr">
      <vt:lpstr>Arial</vt:lpstr>
      <vt:lpstr>Wingdings 2</vt:lpstr>
      <vt:lpstr>Default Design</vt:lpstr>
      <vt:lpstr>Bitmap Image</vt:lpstr>
      <vt:lpstr>Principles of causation and Interpretation of results  part 2</vt:lpstr>
      <vt:lpstr>PowerPoint Presentation</vt:lpstr>
      <vt:lpstr>Causality</vt:lpstr>
      <vt:lpstr>PowerPoint Presentation</vt:lpstr>
      <vt:lpstr>Causality</vt:lpstr>
      <vt:lpstr>PowerPoint Presentation</vt:lpstr>
      <vt:lpstr>PowerPoint Presentation</vt:lpstr>
      <vt:lpstr>PowerPoint Presentation</vt:lpstr>
      <vt:lpstr>Vitamin A and lung cancer Vitamin A: function and forms</vt:lpstr>
      <vt:lpstr>Vitamin A and lung cancer</vt:lpstr>
      <vt:lpstr>Vitamin A and lung cancer</vt:lpstr>
      <vt:lpstr>Vitamin A and lung cancer</vt:lpstr>
      <vt:lpstr>Vitamin A and lung cancer</vt:lpstr>
      <vt:lpstr>Vitamin A and lung cancer</vt:lpstr>
      <vt:lpstr>PowerPoint Presentation</vt:lpstr>
      <vt:lpstr>Vitamin A and lung cancer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causation and Interpretation of results</dc:title>
  <dc:creator>Lina El-Khairy</dc:creator>
  <cp:lastModifiedBy>PC</cp:lastModifiedBy>
  <cp:revision>11</cp:revision>
  <dcterms:created xsi:type="dcterms:W3CDTF">2007-03-28T18:44:29Z</dcterms:created>
  <dcterms:modified xsi:type="dcterms:W3CDTF">2020-04-06T14:23:18Z</dcterms:modified>
</cp:coreProperties>
</file>