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5749EE3-9D01-4E49-AC4B-DA9C56015C71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4626FA3-B5DD-40B2-89FC-3B275B9A2B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CSS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5688632" cy="668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BOX model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704856" cy="506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Align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1"/>
            <a:ext cx="6408712" cy="552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65278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10" y="908720"/>
            <a:ext cx="911999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8640"/>
            <a:ext cx="3240360" cy="6432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348880"/>
            <a:ext cx="356439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6624736" cy="598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4104456" cy="562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3" y="188640"/>
            <a:ext cx="3306367" cy="88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2569"/>
            <a:ext cx="6480720" cy="644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88639"/>
            <a:ext cx="3024336" cy="653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348880"/>
            <a:ext cx="279631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</TotalTime>
  <Words>8</Words>
  <Application>Microsoft Office PowerPoint</Application>
  <PresentationFormat>On-screen Show (4:3)</PresentationFormat>
  <Paragraphs>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Additional CSS</vt:lpstr>
      <vt:lpstr>Text Align</vt:lpstr>
      <vt:lpstr>Slide 3</vt:lpstr>
      <vt:lpstr>Slide 4</vt:lpstr>
      <vt:lpstr>Slide 5</vt:lpstr>
      <vt:lpstr>Slide 6</vt:lpstr>
      <vt:lpstr>Slide 7</vt:lpstr>
      <vt:lpstr>Slide 8</vt:lpstr>
      <vt:lpstr>Padding</vt:lpstr>
      <vt:lpstr>Slide 10</vt:lpstr>
      <vt:lpstr>Understanding BOX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CSS</dc:title>
  <dc:creator>Samer</dc:creator>
  <cp:lastModifiedBy>Samer</cp:lastModifiedBy>
  <cp:revision>7</cp:revision>
  <dcterms:created xsi:type="dcterms:W3CDTF">2016-03-13T10:06:44Z</dcterms:created>
  <dcterms:modified xsi:type="dcterms:W3CDTF">2016-03-13T10:26:11Z</dcterms:modified>
</cp:coreProperties>
</file>