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99C4-6FAB-4372-8F92-B75670E9040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0069-1480-40BD-AE63-E1B729A43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Matter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3600" dirty="0" smtClean="0"/>
              <a:t>Diffraction on same crystal </a:t>
            </a:r>
            <a:br>
              <a:rPr lang="en-US" sz="3600" dirty="0" smtClean="0"/>
            </a:br>
            <a:r>
              <a:rPr lang="en-US" sz="3600" dirty="0" smtClean="0"/>
              <a:t>(a) with X-rays and (b) with </a:t>
            </a:r>
            <a:r>
              <a:rPr lang="en-US" sz="3600" dirty="0"/>
              <a:t>electrons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49" y="2349381"/>
            <a:ext cx="5654701" cy="30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7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Example 5.3: What kinetic energy (in eV) should neutrons have if they are to be diffracted by crystals?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They should have a de Broglie wavelength of about 1Ǻ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1240 </m:t>
                          </m:r>
                          <m:r>
                            <a:rPr lang="en-US" i="1">
                              <a:latin typeface="Cambria Math"/>
                            </a:rPr>
                            <m:t>𝑒𝑉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𝑛𝑚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0.1 </m:t>
                          </m:r>
                          <m:r>
                            <a:rPr lang="en-US" i="1">
                              <a:latin typeface="Cambria Math"/>
                            </a:rPr>
                            <m:t>𝑛𝑚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1.24×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1.24×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𝑒𝑉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2×940×10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6 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𝑒𝑉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0.0825 </a:t>
                </a:r>
                <a:r>
                  <a:rPr lang="en-US" i="1" dirty="0"/>
                  <a:t>eV  </a:t>
                </a:r>
                <a:r>
                  <a:rPr lang="en-US" dirty="0"/>
                  <a:t>   (Note </a:t>
                </a:r>
                <a:r>
                  <a:rPr lang="en-US" i="1" dirty="0"/>
                  <a:t>K</a:t>
                </a:r>
                <a:r>
                  <a:rPr lang="en-US" dirty="0"/>
                  <a:t> &lt;&lt;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average kinetic energy for a neutron in a gas of neutrons at temperature T  is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𝑘𝑇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At room temperature T= 300 K,  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×(8.6×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−5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𝑒𝑉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)×300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= 0.0388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7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Thermal neutrons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Neutrons at thermal equilibrium with matter at room temperature are called thermal neutrons and are used in diffraction experiments on crystals as in </a:t>
            </a:r>
            <a:endParaRPr lang="en-US" sz="2800" dirty="0" smtClean="0"/>
          </a:p>
          <a:p>
            <a:r>
              <a:rPr lang="en-US" sz="2800" dirty="0" smtClean="0"/>
              <a:t>Fig</a:t>
            </a:r>
            <a:r>
              <a:rPr lang="en-US" sz="2800" dirty="0"/>
              <a:t>. 5.8</a:t>
            </a:r>
          </a:p>
          <a:p>
            <a:endParaRPr lang="en-US" dirty="0"/>
          </a:p>
        </p:txBody>
      </p:sp>
      <p:pic>
        <p:nvPicPr>
          <p:cNvPr id="5" name="Content Placeholder 4" descr="C:\Users\hjaqaman\Dropbox\PHYS232-2020\Chapter5\20200323_0221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099" y="1943105"/>
            <a:ext cx="472440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0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Neutrons have no charge. How can we control neutron </a:t>
            </a:r>
            <a:r>
              <a:rPr lang="en-US" sz="3200" dirty="0"/>
              <a:t>speed </a:t>
            </a:r>
            <a:r>
              <a:rPr lang="en-US" sz="3200" dirty="0" smtClean="0"/>
              <a:t>to get a single wavelength for diffraction experiments?   </a:t>
            </a:r>
            <a:r>
              <a:rPr lang="en-US" sz="3200" dirty="0" smtClean="0">
                <a:solidFill>
                  <a:srgbClr val="FF0000"/>
                </a:solidFill>
              </a:rPr>
              <a:t>Velocity Selector: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hjaqaman\Dropbox\PHYS232-2020\Chapter5\20200323_1005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electron microscope uses electrons instead of light to “see” very small microscopic objects. We cannot see the electrons with our eyes but use detectors and display the results on screens.</a:t>
            </a:r>
          </a:p>
          <a:p>
            <a:r>
              <a:rPr lang="en-US" dirty="0"/>
              <a:t>Material on electron microscope (pages 159- 163): not required but look at the photos.</a:t>
            </a:r>
          </a:p>
          <a:p>
            <a:r>
              <a:rPr lang="en-US" dirty="0"/>
              <a:t>Section 5.3: wave groups (pages 164- 173): not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3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1376964"/>
                <a:ext cx="6934200" cy="441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Light  </a:t>
                </a:r>
                <a:r>
                  <a:rPr lang="en-US" sz="2400" dirty="0"/>
                  <a:t>has a dual nature  </a:t>
                </a:r>
              </a:p>
              <a:p>
                <a:r>
                  <a:rPr lang="en-US" sz="2400" dirty="0"/>
                  <a:t>Wave nature:   wavelength 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λ</a:t>
                </a:r>
                <a:r>
                  <a:rPr lang="en-US" sz="2400" dirty="0"/>
                  <a:t>  and   frequency 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f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Particle nature: photons with Energy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E=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hf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sz="2400" dirty="0"/>
                  <a:t>and  momentum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De Broglie (1923):  Therefore material particles should have a dual nature:</a:t>
                </a:r>
              </a:p>
              <a:p>
                <a:r>
                  <a:rPr lang="en-US" sz="2400" dirty="0"/>
                  <a:t>Particle 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Energy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E </a:t>
                </a:r>
                <a:r>
                  <a:rPr lang="en-US" sz="2400" dirty="0"/>
                  <a:t>and  momentum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Wave </a:t>
                </a:r>
                <a:r>
                  <a:rPr lang="en-US" sz="2400" dirty="0" smtClean="0"/>
                  <a:t>:   </a:t>
                </a:r>
                <a:r>
                  <a:rPr lang="en-US" sz="2400" dirty="0"/>
                  <a:t>wavelength 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λ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:r>
                  <a:rPr lang="en-US" sz="2400" dirty="0" smtClean="0"/>
                  <a:t>and   </a:t>
                </a:r>
                <a:r>
                  <a:rPr lang="en-US" sz="2400" dirty="0"/>
                  <a:t>frequency  </a:t>
                </a:r>
                <a:r>
                  <a:rPr lang="en-US" sz="2400" i="1" dirty="0"/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λ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called the </a:t>
                </a:r>
                <a:r>
                  <a:rPr lang="en-US" sz="3600" dirty="0">
                    <a:solidFill>
                      <a:srgbClr val="FF0000"/>
                    </a:solidFill>
                  </a:rPr>
                  <a:t>de Broglie wavelength </a:t>
                </a:r>
                <a:r>
                  <a:rPr lang="en-US" sz="2800" dirty="0"/>
                  <a:t>of the particle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76964"/>
                <a:ext cx="6934200" cy="4417171"/>
              </a:xfrm>
              <a:prstGeom prst="rect">
                <a:avLst/>
              </a:prstGeom>
              <a:blipFill rotWithShape="1">
                <a:blip r:embed="rId2"/>
                <a:stretch>
                  <a:fillRect l="-1847" t="-1105" r="-1495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7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600" dirty="0" smtClean="0"/>
              <a:t>The </a:t>
            </a:r>
            <a:r>
              <a:rPr lang="en-US" sz="3600" dirty="0"/>
              <a:t>de Broglie hypothesis can explain Bohr’s quantization of angular </a:t>
            </a:r>
            <a:r>
              <a:rPr lang="en-US" sz="3600" dirty="0" smtClean="0"/>
              <a:t>momentum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2" y="3007681"/>
            <a:ext cx="5770576" cy="171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5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circular orbits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an electron to have a stable circular orbit the circumference must be an integral number of wavelength (constructive interference):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λ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𝑚𝑣</m:t>
                        </m:r>
                      </m:den>
                    </m:f>
                  </m:oMath>
                </a14:m>
                <a:r>
                  <a:rPr lang="en-US" dirty="0"/>
                  <a:t>                  and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𝑚𝑣𝑟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ħ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Why </a:t>
                </a:r>
                <a:r>
                  <a:rPr lang="en-US" dirty="0"/>
                  <a:t>don’t we see the wave properties of ordinary objects?</a:t>
                </a:r>
              </a:p>
              <a:p>
                <a:r>
                  <a:rPr lang="en-US" dirty="0"/>
                  <a:t>Ball, mass =140 g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=60 </a:t>
                </a:r>
                <a:r>
                  <a:rPr lang="en-US" dirty="0" smtClean="0"/>
                  <a:t>mi/h= </a:t>
                </a:r>
                <a:r>
                  <a:rPr lang="en-US" dirty="0"/>
                  <a:t>27 m/s,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λ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𝑚𝑣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=1.7×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en-US" dirty="0"/>
                  <a:t>m  (cannot be measured)</a:t>
                </a:r>
              </a:p>
              <a:p>
                <a:r>
                  <a:rPr lang="en-US" dirty="0"/>
                  <a:t>Speck of dust (</a:t>
                </a:r>
                <a:r>
                  <a:rPr lang="ar-SA" dirty="0"/>
                  <a:t>ذرة غبار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/>
                  <a:t> g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dirty="0"/>
                  <a:t>kg,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=30 m/s,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λ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𝑚𝑣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=2.2×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−26</m:t>
                        </m:r>
                      </m:sup>
                    </m:sSup>
                  </m:oMath>
                </a14:m>
                <a:r>
                  <a:rPr lang="en-US" dirty="0"/>
                  <a:t>m  (cannot be measured)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Davisson-</a:t>
            </a:r>
            <a:r>
              <a:rPr lang="en-US" dirty="0" err="1"/>
              <a:t>Germer</a:t>
            </a:r>
            <a:r>
              <a:rPr lang="en-US" dirty="0"/>
              <a:t> </a:t>
            </a:r>
            <a:r>
              <a:rPr lang="en-US" dirty="0" smtClean="0"/>
              <a:t>Experiment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324600" cy="44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urved Connector 17"/>
          <p:cNvCxnSpPr/>
          <p:nvPr/>
        </p:nvCxnSpPr>
        <p:spPr>
          <a:xfrm rot="10800000" flipV="1">
            <a:off x="2514600" y="4267200"/>
            <a:ext cx="609600" cy="2286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Maximum electron scattering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638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3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Maximum can be easily explained by wave properties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/>
              <a:t>Low-energy electrons </a:t>
            </a:r>
            <a:r>
              <a:rPr lang="en-US" sz="3200" dirty="0" smtClean="0"/>
              <a:t>(54eV), unlike X-rays, </a:t>
            </a:r>
            <a:r>
              <a:rPr lang="en-US" sz="3200" dirty="0"/>
              <a:t>cannot </a:t>
            </a:r>
            <a:r>
              <a:rPr lang="en-US" sz="3200" dirty="0" smtClean="0"/>
              <a:t>penetrate </a:t>
            </a:r>
            <a:r>
              <a:rPr lang="en-US" sz="3200" dirty="0"/>
              <a:t>the crystal: reflection is only from the top layer of atoms.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5720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7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used 54 eV electrons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=54 </m:t>
                    </m:r>
                    <m:r>
                      <a:rPr lang="en-US" i="1" smtClean="0">
                        <a:latin typeface="Cambria Math"/>
                      </a:rPr>
                      <m:t>𝑒𝑉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𝑝𝑐</m:t>
                    </m:r>
                    <m:r>
                      <a:rPr lang="en-US" i="1">
                        <a:latin typeface="Cambria Math"/>
                      </a:rPr>
                      <m:t>=7.4×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𝑒𝑉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        and     </a:t>
                </a:r>
              </a:p>
              <a:p>
                <a:r>
                  <a:rPr lang="en-US" dirty="0" smtClean="0"/>
                  <a:t>λ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pc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1240 </m:t>
                        </m:r>
                        <m:r>
                          <a:rPr lang="en-US" i="1">
                            <a:latin typeface="Cambria Math"/>
                          </a:rPr>
                          <m:t>𝑒𝑉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𝑛𝑚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7.4×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𝑒𝑉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=0.167 </m:t>
                    </m:r>
                    <m:r>
                      <a:rPr lang="en-US" i="1">
                        <a:latin typeface="Cambria Math"/>
                      </a:rPr>
                      <m:t>𝑛𝑚</m:t>
                    </m:r>
                    <m:r>
                      <a:rPr lang="en-US" i="1">
                        <a:latin typeface="Cambria Math"/>
                      </a:rPr>
                      <m:t>=1.67Ǻ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“a” was known to be 2.15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Ǻ</m:t>
                    </m:r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r>
                      <a:rPr lang="en-US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50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=1.65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Ǻ</m:t>
                    </m:r>
                  </m:oMath>
                </a14:m>
                <a:r>
                  <a:rPr lang="en-US" dirty="0" smtClean="0"/>
                  <a:t>    that is   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λ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a</m:t>
                    </m:r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Wave properties explain maximum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651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5</vt:lpstr>
      <vt:lpstr>PowerPoint Presentation</vt:lpstr>
      <vt:lpstr> The de Broglie hypothesis can explain Bohr’s quantization of angular momentum </vt:lpstr>
      <vt:lpstr>stable circular orbits</vt:lpstr>
      <vt:lpstr>Example 5.1</vt:lpstr>
      <vt:lpstr>Davisson-Germer Experiment </vt:lpstr>
      <vt:lpstr>Maximum electron scattering at 〖50〗^0</vt:lpstr>
      <vt:lpstr>Maximum can be easily explained by wave properties</vt:lpstr>
      <vt:lpstr>They used 54 eV electrons</vt:lpstr>
      <vt:lpstr>  Diffraction on same crystal  (a) with X-rays and (b) with electrons </vt:lpstr>
      <vt:lpstr> Example 5.3: What kinetic energy (in eV) should neutrons have if they are to be diffracted by crystals? </vt:lpstr>
      <vt:lpstr>Thermal neutrons </vt:lpstr>
      <vt:lpstr>Neutrons have no charge. How can we control neutron speed to get a single wavelength for diffraction experiments?   Velocity Selector: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Henry R Giacaman</dc:creator>
  <cp:lastModifiedBy>Henry R Giacaman</cp:lastModifiedBy>
  <cp:revision>13</cp:revision>
  <dcterms:created xsi:type="dcterms:W3CDTF">2020-03-22T19:06:02Z</dcterms:created>
  <dcterms:modified xsi:type="dcterms:W3CDTF">2020-03-24T19:12:50Z</dcterms:modified>
</cp:coreProperties>
</file>