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ppt/diagrams/drawing2.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Default Extension="wmf" ContentType="image/x-wmf"/>
  <Override PartName="/ppt/diagrams/data1.xml" ContentType="application/vnd.openxmlformats-officedocument.drawingml.diagramData+xml"/>
  <Override PartName="/ppt/notesSlides/notesSlide15.xml" ContentType="application/vnd.openxmlformats-officedocument.presentationml.notesSlide+xml"/>
  <Override PartName="/ppt/diagrams/quickStyle3.xml" ContentType="application/vnd.openxmlformats-officedocument.drawingml.diagramStyl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0.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diagrams/drawing3.xml" ContentType="application/vnd.ms-office.drawingml.diagramDrawing+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r:id="rId1"/>
  </p:sldMasterIdLst>
  <p:notesMasterIdLst>
    <p:notesMasterId r:id="rId34"/>
  </p:notesMasterIdLst>
  <p:sldIdLst>
    <p:sldId id="256" r:id="rId2"/>
    <p:sldId id="374" r:id="rId3"/>
    <p:sldId id="375" r:id="rId4"/>
    <p:sldId id="376" r:id="rId5"/>
    <p:sldId id="377" r:id="rId6"/>
    <p:sldId id="421" r:id="rId7"/>
    <p:sldId id="378" r:id="rId8"/>
    <p:sldId id="386" r:id="rId9"/>
    <p:sldId id="387" r:id="rId10"/>
    <p:sldId id="420" r:id="rId11"/>
    <p:sldId id="389" r:id="rId12"/>
    <p:sldId id="390" r:id="rId13"/>
    <p:sldId id="391" r:id="rId14"/>
    <p:sldId id="392" r:id="rId15"/>
    <p:sldId id="423" r:id="rId16"/>
    <p:sldId id="393" r:id="rId17"/>
    <p:sldId id="419" r:id="rId18"/>
    <p:sldId id="394" r:id="rId19"/>
    <p:sldId id="396" r:id="rId20"/>
    <p:sldId id="397" r:id="rId21"/>
    <p:sldId id="398" r:id="rId22"/>
    <p:sldId id="400" r:id="rId23"/>
    <p:sldId id="402" r:id="rId24"/>
    <p:sldId id="424" r:id="rId25"/>
    <p:sldId id="403" r:id="rId26"/>
    <p:sldId id="409" r:id="rId27"/>
    <p:sldId id="410" r:id="rId28"/>
    <p:sldId id="411" r:id="rId29"/>
    <p:sldId id="412" r:id="rId30"/>
    <p:sldId id="413" r:id="rId31"/>
    <p:sldId id="425" r:id="rId32"/>
    <p:sldId id="32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3836" autoAdjust="0"/>
    <p:restoredTop sz="85458" autoAdjust="0"/>
  </p:normalViewPr>
  <p:slideViewPr>
    <p:cSldViewPr>
      <p:cViewPr>
        <p:scale>
          <a:sx n="75" d="100"/>
          <a:sy n="75" d="100"/>
        </p:scale>
        <p:origin x="-960" y="-2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80" d="100"/>
          <a:sy n="80" d="100"/>
        </p:scale>
        <p:origin x="-2454" y="104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interSettings" Target="printerSettings/printerSettings1.bin"/><Relationship Id="rId31" Type="http://schemas.openxmlformats.org/officeDocument/2006/relationships/slide" Target="slides/slide30.xml"/><Relationship Id="rId34" Type="http://schemas.openxmlformats.org/officeDocument/2006/relationships/notesMaster" Target="notesMasters/notesMaster1.xml"/><Relationship Id="rId39"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heme" Target="theme/theme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C47E4-014F-4E59-9292-4F1414CB49C9}" type="doc">
      <dgm:prSet loTypeId="urn:microsoft.com/office/officeart/2005/8/layout/process4" loCatId="process" qsTypeId="urn:microsoft.com/office/officeart/2005/8/quickstyle/simple1" qsCatId="simple" csTypeId="urn:microsoft.com/office/officeart/2005/8/colors/colorful4" csCatId="colorful"/>
      <dgm:spPr/>
      <dgm:t>
        <a:bodyPr/>
        <a:lstStyle/>
        <a:p>
          <a:endParaRPr lang="en-US"/>
        </a:p>
      </dgm:t>
    </dgm:pt>
    <dgm:pt modelId="{9F2B4379-F5B3-437E-9184-9DFF363D7E5A}">
      <dgm:prSet/>
      <dgm:spPr/>
      <dgm:t>
        <a:bodyPr/>
        <a:lstStyle/>
        <a:p>
          <a:pPr rtl="0"/>
          <a:r>
            <a:rPr lang="en-US" b="1" dirty="0" smtClean="0">
              <a:solidFill>
                <a:schemeClr val="bg1"/>
              </a:solidFill>
            </a:rPr>
            <a:t>Message strategy</a:t>
          </a:r>
          <a:endParaRPr lang="en-US" b="1" dirty="0">
            <a:solidFill>
              <a:schemeClr val="bg1"/>
            </a:solidFill>
          </a:endParaRPr>
        </a:p>
      </dgm:t>
    </dgm:pt>
    <dgm:pt modelId="{A0F6F2A5-E497-40E6-A49B-54B97832DCF6}" type="parTrans" cxnId="{D40945C2-E0DD-436B-91A5-EBC331A02357}">
      <dgm:prSet/>
      <dgm:spPr/>
      <dgm:t>
        <a:bodyPr/>
        <a:lstStyle/>
        <a:p>
          <a:endParaRPr lang="en-US" b="1">
            <a:solidFill>
              <a:schemeClr val="bg1"/>
            </a:solidFill>
          </a:endParaRPr>
        </a:p>
      </dgm:t>
    </dgm:pt>
    <dgm:pt modelId="{AC3AD68D-CF2A-4C82-84C7-F896459A79C7}" type="sibTrans" cxnId="{D40945C2-E0DD-436B-91A5-EBC331A02357}">
      <dgm:prSet/>
      <dgm:spPr/>
      <dgm:t>
        <a:bodyPr/>
        <a:lstStyle/>
        <a:p>
          <a:endParaRPr lang="en-US" b="1">
            <a:solidFill>
              <a:schemeClr val="bg1"/>
            </a:solidFill>
          </a:endParaRPr>
        </a:p>
      </dgm:t>
    </dgm:pt>
    <dgm:pt modelId="{811B7CDF-C398-4083-971D-33AC3208F0FF}">
      <dgm:prSet/>
      <dgm:spPr/>
      <dgm:t>
        <a:bodyPr/>
        <a:lstStyle/>
        <a:p>
          <a:pPr rtl="0"/>
          <a:r>
            <a:rPr lang="en-US" b="1" dirty="0" smtClean="0">
              <a:solidFill>
                <a:schemeClr val="bg1"/>
              </a:solidFill>
            </a:rPr>
            <a:t>Creative concept</a:t>
          </a:r>
          <a:endParaRPr lang="en-US" b="1" dirty="0">
            <a:solidFill>
              <a:schemeClr val="bg1"/>
            </a:solidFill>
          </a:endParaRPr>
        </a:p>
      </dgm:t>
    </dgm:pt>
    <dgm:pt modelId="{5F1B462F-DA6D-4F4C-969E-42F209403705}" type="parTrans" cxnId="{AF905AAB-1BC3-47D5-8D17-7104C02B31F8}">
      <dgm:prSet/>
      <dgm:spPr/>
      <dgm:t>
        <a:bodyPr/>
        <a:lstStyle/>
        <a:p>
          <a:endParaRPr lang="en-US" b="1">
            <a:solidFill>
              <a:schemeClr val="bg1"/>
            </a:solidFill>
          </a:endParaRPr>
        </a:p>
      </dgm:t>
    </dgm:pt>
    <dgm:pt modelId="{44A1A640-8505-4CEE-B92F-F41A437A9DB6}" type="sibTrans" cxnId="{AF905AAB-1BC3-47D5-8D17-7104C02B31F8}">
      <dgm:prSet/>
      <dgm:spPr/>
      <dgm:t>
        <a:bodyPr/>
        <a:lstStyle/>
        <a:p>
          <a:endParaRPr lang="en-US" b="1">
            <a:solidFill>
              <a:schemeClr val="bg1"/>
            </a:solidFill>
          </a:endParaRPr>
        </a:p>
      </dgm:t>
    </dgm:pt>
    <dgm:pt modelId="{34EC5AD4-744E-4C5B-8C5C-98A70A039B08}">
      <dgm:prSet/>
      <dgm:spPr/>
      <dgm:t>
        <a:bodyPr/>
        <a:lstStyle/>
        <a:p>
          <a:pPr rtl="0"/>
          <a:r>
            <a:rPr lang="en-US" b="1" dirty="0" smtClean="0">
              <a:solidFill>
                <a:schemeClr val="bg1"/>
              </a:solidFill>
            </a:rPr>
            <a:t>Message execution</a:t>
          </a:r>
          <a:endParaRPr lang="en-US" b="1" dirty="0">
            <a:solidFill>
              <a:schemeClr val="bg1"/>
            </a:solidFill>
          </a:endParaRPr>
        </a:p>
      </dgm:t>
    </dgm:pt>
    <dgm:pt modelId="{9A6EC6C4-B420-4F1B-8227-E17975BD9771}" type="parTrans" cxnId="{4F5E6913-A378-4126-B560-7B519B6BD1FC}">
      <dgm:prSet/>
      <dgm:spPr/>
      <dgm:t>
        <a:bodyPr/>
        <a:lstStyle/>
        <a:p>
          <a:endParaRPr lang="en-US" b="1">
            <a:solidFill>
              <a:schemeClr val="bg1"/>
            </a:solidFill>
          </a:endParaRPr>
        </a:p>
      </dgm:t>
    </dgm:pt>
    <dgm:pt modelId="{F075C0F1-67DF-4B3C-9A10-3F5561F2B0A8}" type="sibTrans" cxnId="{4F5E6913-A378-4126-B560-7B519B6BD1FC}">
      <dgm:prSet/>
      <dgm:spPr/>
      <dgm:t>
        <a:bodyPr/>
        <a:lstStyle/>
        <a:p>
          <a:endParaRPr lang="en-US" b="1">
            <a:solidFill>
              <a:schemeClr val="bg1"/>
            </a:solidFill>
          </a:endParaRPr>
        </a:p>
      </dgm:t>
    </dgm:pt>
    <dgm:pt modelId="{F1673023-EC60-4D3C-B5F5-6DE5DE069DD4}" type="pres">
      <dgm:prSet presAssocID="{A59C47E4-014F-4E59-9292-4F1414CB49C9}" presName="Name0" presStyleCnt="0">
        <dgm:presLayoutVars>
          <dgm:dir/>
          <dgm:animLvl val="lvl"/>
          <dgm:resizeHandles val="exact"/>
        </dgm:presLayoutVars>
      </dgm:prSet>
      <dgm:spPr/>
      <dgm:t>
        <a:bodyPr/>
        <a:lstStyle/>
        <a:p>
          <a:endParaRPr lang="en-US"/>
        </a:p>
      </dgm:t>
    </dgm:pt>
    <dgm:pt modelId="{F60E15F2-794A-4868-A941-BE797F5755A3}" type="pres">
      <dgm:prSet presAssocID="{34EC5AD4-744E-4C5B-8C5C-98A70A039B08}" presName="boxAndChildren" presStyleCnt="0"/>
      <dgm:spPr/>
      <dgm:t>
        <a:bodyPr/>
        <a:lstStyle/>
        <a:p>
          <a:endParaRPr lang="en-US"/>
        </a:p>
      </dgm:t>
    </dgm:pt>
    <dgm:pt modelId="{1E1B30BC-AEF4-467C-9B7E-638DBAE42E00}" type="pres">
      <dgm:prSet presAssocID="{34EC5AD4-744E-4C5B-8C5C-98A70A039B08}" presName="parentTextBox" presStyleLbl="node1" presStyleIdx="0" presStyleCnt="3"/>
      <dgm:spPr/>
      <dgm:t>
        <a:bodyPr/>
        <a:lstStyle/>
        <a:p>
          <a:endParaRPr lang="en-US"/>
        </a:p>
      </dgm:t>
    </dgm:pt>
    <dgm:pt modelId="{0E7D06A4-0EE8-4B9C-BD27-7E5F07F7E13F}" type="pres">
      <dgm:prSet presAssocID="{44A1A640-8505-4CEE-B92F-F41A437A9DB6}" presName="sp" presStyleCnt="0"/>
      <dgm:spPr/>
      <dgm:t>
        <a:bodyPr/>
        <a:lstStyle/>
        <a:p>
          <a:endParaRPr lang="en-US"/>
        </a:p>
      </dgm:t>
    </dgm:pt>
    <dgm:pt modelId="{FC75C67C-AEF2-4E82-9807-BC4FA552BD32}" type="pres">
      <dgm:prSet presAssocID="{811B7CDF-C398-4083-971D-33AC3208F0FF}" presName="arrowAndChildren" presStyleCnt="0"/>
      <dgm:spPr/>
      <dgm:t>
        <a:bodyPr/>
        <a:lstStyle/>
        <a:p>
          <a:endParaRPr lang="en-US"/>
        </a:p>
      </dgm:t>
    </dgm:pt>
    <dgm:pt modelId="{58D25B13-C81E-4103-9087-5F21FE81C9EA}" type="pres">
      <dgm:prSet presAssocID="{811B7CDF-C398-4083-971D-33AC3208F0FF}" presName="parentTextArrow" presStyleLbl="node1" presStyleIdx="1" presStyleCnt="3"/>
      <dgm:spPr/>
      <dgm:t>
        <a:bodyPr/>
        <a:lstStyle/>
        <a:p>
          <a:endParaRPr lang="en-US"/>
        </a:p>
      </dgm:t>
    </dgm:pt>
    <dgm:pt modelId="{A27A02B2-E12E-4139-B5C8-19A4BF82E3FB}" type="pres">
      <dgm:prSet presAssocID="{AC3AD68D-CF2A-4C82-84C7-F896459A79C7}" presName="sp" presStyleCnt="0"/>
      <dgm:spPr/>
      <dgm:t>
        <a:bodyPr/>
        <a:lstStyle/>
        <a:p>
          <a:endParaRPr lang="en-US"/>
        </a:p>
      </dgm:t>
    </dgm:pt>
    <dgm:pt modelId="{9C3B9B63-101F-4B74-9E35-BEC6FC578439}" type="pres">
      <dgm:prSet presAssocID="{9F2B4379-F5B3-437E-9184-9DFF363D7E5A}" presName="arrowAndChildren" presStyleCnt="0"/>
      <dgm:spPr/>
      <dgm:t>
        <a:bodyPr/>
        <a:lstStyle/>
        <a:p>
          <a:endParaRPr lang="en-US"/>
        </a:p>
      </dgm:t>
    </dgm:pt>
    <dgm:pt modelId="{E07FCC72-D97E-4EC8-AF57-636529D543A4}" type="pres">
      <dgm:prSet presAssocID="{9F2B4379-F5B3-437E-9184-9DFF363D7E5A}" presName="parentTextArrow" presStyleLbl="node1" presStyleIdx="2" presStyleCnt="3"/>
      <dgm:spPr/>
      <dgm:t>
        <a:bodyPr/>
        <a:lstStyle/>
        <a:p>
          <a:endParaRPr lang="en-US"/>
        </a:p>
      </dgm:t>
    </dgm:pt>
  </dgm:ptLst>
  <dgm:cxnLst>
    <dgm:cxn modelId="{81BDE7DA-0C1E-6B4E-97E5-41F4217CD2E3}" type="presOf" srcId="{811B7CDF-C398-4083-971D-33AC3208F0FF}" destId="{58D25B13-C81E-4103-9087-5F21FE81C9EA}" srcOrd="0" destOrd="0" presId="urn:microsoft.com/office/officeart/2005/8/layout/process4"/>
    <dgm:cxn modelId="{4F5E6913-A378-4126-B560-7B519B6BD1FC}" srcId="{A59C47E4-014F-4E59-9292-4F1414CB49C9}" destId="{34EC5AD4-744E-4C5B-8C5C-98A70A039B08}" srcOrd="2" destOrd="0" parTransId="{9A6EC6C4-B420-4F1B-8227-E17975BD9771}" sibTransId="{F075C0F1-67DF-4B3C-9A10-3F5561F2B0A8}"/>
    <dgm:cxn modelId="{6230CA33-4A2D-3F43-A998-AB8976D988E6}" type="presOf" srcId="{A59C47E4-014F-4E59-9292-4F1414CB49C9}" destId="{F1673023-EC60-4D3C-B5F5-6DE5DE069DD4}" srcOrd="0" destOrd="0" presId="urn:microsoft.com/office/officeart/2005/8/layout/process4"/>
    <dgm:cxn modelId="{D40945C2-E0DD-436B-91A5-EBC331A02357}" srcId="{A59C47E4-014F-4E59-9292-4F1414CB49C9}" destId="{9F2B4379-F5B3-437E-9184-9DFF363D7E5A}" srcOrd="0" destOrd="0" parTransId="{A0F6F2A5-E497-40E6-A49B-54B97832DCF6}" sibTransId="{AC3AD68D-CF2A-4C82-84C7-F896459A79C7}"/>
    <dgm:cxn modelId="{AF905AAB-1BC3-47D5-8D17-7104C02B31F8}" srcId="{A59C47E4-014F-4E59-9292-4F1414CB49C9}" destId="{811B7CDF-C398-4083-971D-33AC3208F0FF}" srcOrd="1" destOrd="0" parTransId="{5F1B462F-DA6D-4F4C-969E-42F209403705}" sibTransId="{44A1A640-8505-4CEE-B92F-F41A437A9DB6}"/>
    <dgm:cxn modelId="{4DD477D1-B8CF-EF40-AA98-693E94A24DDF}" type="presOf" srcId="{34EC5AD4-744E-4C5B-8C5C-98A70A039B08}" destId="{1E1B30BC-AEF4-467C-9B7E-638DBAE42E00}" srcOrd="0" destOrd="0" presId="urn:microsoft.com/office/officeart/2005/8/layout/process4"/>
    <dgm:cxn modelId="{9E3A6FD6-AFCF-2A46-89FC-A89F8CFE6375}" type="presOf" srcId="{9F2B4379-F5B3-437E-9184-9DFF363D7E5A}" destId="{E07FCC72-D97E-4EC8-AF57-636529D543A4}" srcOrd="0" destOrd="0" presId="urn:microsoft.com/office/officeart/2005/8/layout/process4"/>
    <dgm:cxn modelId="{D1CE4E7A-01DF-DD4C-8BC4-AF536428750B}" type="presParOf" srcId="{F1673023-EC60-4D3C-B5F5-6DE5DE069DD4}" destId="{F60E15F2-794A-4868-A941-BE797F5755A3}" srcOrd="0" destOrd="0" presId="urn:microsoft.com/office/officeart/2005/8/layout/process4"/>
    <dgm:cxn modelId="{E231EEDC-A646-D24B-B187-77EC7770B86B}" type="presParOf" srcId="{F60E15F2-794A-4868-A941-BE797F5755A3}" destId="{1E1B30BC-AEF4-467C-9B7E-638DBAE42E00}" srcOrd="0" destOrd="0" presId="urn:microsoft.com/office/officeart/2005/8/layout/process4"/>
    <dgm:cxn modelId="{2EE13A82-D798-294F-B8AA-A73D3CDB124A}" type="presParOf" srcId="{F1673023-EC60-4D3C-B5F5-6DE5DE069DD4}" destId="{0E7D06A4-0EE8-4B9C-BD27-7E5F07F7E13F}" srcOrd="1" destOrd="0" presId="urn:microsoft.com/office/officeart/2005/8/layout/process4"/>
    <dgm:cxn modelId="{5656B439-9DB5-5F40-AE14-4457D99AF033}" type="presParOf" srcId="{F1673023-EC60-4D3C-B5F5-6DE5DE069DD4}" destId="{FC75C67C-AEF2-4E82-9807-BC4FA552BD32}" srcOrd="2" destOrd="0" presId="urn:microsoft.com/office/officeart/2005/8/layout/process4"/>
    <dgm:cxn modelId="{7283D0B6-782E-0844-A516-534A2B6A9E41}" type="presParOf" srcId="{FC75C67C-AEF2-4E82-9807-BC4FA552BD32}" destId="{58D25B13-C81E-4103-9087-5F21FE81C9EA}" srcOrd="0" destOrd="0" presId="urn:microsoft.com/office/officeart/2005/8/layout/process4"/>
    <dgm:cxn modelId="{1385A795-8CE9-0B4F-99A4-0168725A2569}" type="presParOf" srcId="{F1673023-EC60-4D3C-B5F5-6DE5DE069DD4}" destId="{A27A02B2-E12E-4139-B5C8-19A4BF82E3FB}" srcOrd="3" destOrd="0" presId="urn:microsoft.com/office/officeart/2005/8/layout/process4"/>
    <dgm:cxn modelId="{65CD4E7C-18D4-CB45-9953-2659783BD943}" type="presParOf" srcId="{F1673023-EC60-4D3C-B5F5-6DE5DE069DD4}" destId="{9C3B9B63-101F-4B74-9E35-BEC6FC578439}" srcOrd="4" destOrd="0" presId="urn:microsoft.com/office/officeart/2005/8/layout/process4"/>
    <dgm:cxn modelId="{47884C38-6127-A741-AAF9-94733A319CD1}" type="presParOf" srcId="{9C3B9B63-101F-4B74-9E35-BEC6FC578439}" destId="{E07FCC72-D97E-4EC8-AF57-636529D543A4}" srcOrd="0" destOrd="0" presId="urn:microsoft.com/office/officeart/2005/8/layout/process4"/>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7FE00A-C0FA-4D8B-914E-69EFD302EA8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A7073763-AD2E-4B57-8BD9-B26DEF4CB9AB}">
      <dgm:prSet/>
      <dgm:spPr/>
      <dgm:t>
        <a:bodyPr/>
        <a:lstStyle/>
        <a:p>
          <a:pPr rtl="0"/>
          <a:r>
            <a:rPr lang="en-US" dirty="0" smtClean="0"/>
            <a:t>Slice of life</a:t>
          </a:r>
          <a:endParaRPr lang="en-US" dirty="0"/>
        </a:p>
      </dgm:t>
    </dgm:pt>
    <dgm:pt modelId="{BF7E3A97-1E8B-4B59-B3C6-9AC6A7CAD2ED}" type="parTrans" cxnId="{F287828A-C4BF-41CE-97F5-263AA6C304D4}">
      <dgm:prSet/>
      <dgm:spPr/>
      <dgm:t>
        <a:bodyPr/>
        <a:lstStyle/>
        <a:p>
          <a:endParaRPr lang="en-US"/>
        </a:p>
      </dgm:t>
    </dgm:pt>
    <dgm:pt modelId="{AE235760-AE93-4B07-8FD5-A39AF7ED3FA6}" type="sibTrans" cxnId="{F287828A-C4BF-41CE-97F5-263AA6C304D4}">
      <dgm:prSet/>
      <dgm:spPr/>
      <dgm:t>
        <a:bodyPr/>
        <a:lstStyle/>
        <a:p>
          <a:endParaRPr lang="en-US"/>
        </a:p>
      </dgm:t>
    </dgm:pt>
    <dgm:pt modelId="{F0BD5183-CA64-49A1-89F4-5D95E745785B}">
      <dgm:prSet/>
      <dgm:spPr/>
      <dgm:t>
        <a:bodyPr/>
        <a:lstStyle/>
        <a:p>
          <a:pPr rtl="0"/>
          <a:r>
            <a:rPr lang="en-US" dirty="0" smtClean="0"/>
            <a:t>Lifestyle</a:t>
          </a:r>
          <a:endParaRPr lang="en-US" dirty="0"/>
        </a:p>
      </dgm:t>
    </dgm:pt>
    <dgm:pt modelId="{B82E4726-158E-4886-AFE8-FDED6CAA0BAB}" type="parTrans" cxnId="{6E54D107-631E-43A4-9987-6F52E10294F2}">
      <dgm:prSet/>
      <dgm:spPr/>
      <dgm:t>
        <a:bodyPr/>
        <a:lstStyle/>
        <a:p>
          <a:endParaRPr lang="en-US"/>
        </a:p>
      </dgm:t>
    </dgm:pt>
    <dgm:pt modelId="{64B41E5D-BBC0-4F8F-8EFC-DCD20826D0B9}" type="sibTrans" cxnId="{6E54D107-631E-43A4-9987-6F52E10294F2}">
      <dgm:prSet/>
      <dgm:spPr/>
      <dgm:t>
        <a:bodyPr/>
        <a:lstStyle/>
        <a:p>
          <a:endParaRPr lang="en-US"/>
        </a:p>
      </dgm:t>
    </dgm:pt>
    <dgm:pt modelId="{836B110A-9E67-4301-A8B6-D518F63D639F}">
      <dgm:prSet/>
      <dgm:spPr/>
      <dgm:t>
        <a:bodyPr/>
        <a:lstStyle/>
        <a:p>
          <a:pPr rtl="0"/>
          <a:r>
            <a:rPr lang="en-US" dirty="0" smtClean="0"/>
            <a:t>Fantasy</a:t>
          </a:r>
          <a:endParaRPr lang="en-US" dirty="0"/>
        </a:p>
      </dgm:t>
    </dgm:pt>
    <dgm:pt modelId="{8B201E03-B0C8-4C6D-821B-2B6910A4E518}" type="parTrans" cxnId="{73DEE757-F94F-471D-AC77-733FAF0E282E}">
      <dgm:prSet/>
      <dgm:spPr/>
      <dgm:t>
        <a:bodyPr/>
        <a:lstStyle/>
        <a:p>
          <a:endParaRPr lang="en-US"/>
        </a:p>
      </dgm:t>
    </dgm:pt>
    <dgm:pt modelId="{9E16F202-FA6E-435A-9B42-EBD1B5826F7B}" type="sibTrans" cxnId="{73DEE757-F94F-471D-AC77-733FAF0E282E}">
      <dgm:prSet/>
      <dgm:spPr/>
      <dgm:t>
        <a:bodyPr/>
        <a:lstStyle/>
        <a:p>
          <a:endParaRPr lang="en-US"/>
        </a:p>
      </dgm:t>
    </dgm:pt>
    <dgm:pt modelId="{D948ED1A-A702-4A6F-983E-523FA57ADF4F}">
      <dgm:prSet/>
      <dgm:spPr/>
      <dgm:t>
        <a:bodyPr/>
        <a:lstStyle/>
        <a:p>
          <a:pPr rtl="0"/>
          <a:r>
            <a:rPr lang="en-US" dirty="0" smtClean="0"/>
            <a:t>Mood or image</a:t>
          </a:r>
          <a:endParaRPr lang="en-US" dirty="0"/>
        </a:p>
      </dgm:t>
    </dgm:pt>
    <dgm:pt modelId="{BDD75053-6436-4364-A8BB-2027C91321E5}" type="parTrans" cxnId="{FF6092F8-C293-4416-8DAD-6276B722D7F8}">
      <dgm:prSet/>
      <dgm:spPr/>
      <dgm:t>
        <a:bodyPr/>
        <a:lstStyle/>
        <a:p>
          <a:endParaRPr lang="en-US"/>
        </a:p>
      </dgm:t>
    </dgm:pt>
    <dgm:pt modelId="{591FC37C-BB28-4B3F-98DA-4567EF630455}" type="sibTrans" cxnId="{FF6092F8-C293-4416-8DAD-6276B722D7F8}">
      <dgm:prSet/>
      <dgm:spPr/>
      <dgm:t>
        <a:bodyPr/>
        <a:lstStyle/>
        <a:p>
          <a:endParaRPr lang="en-US"/>
        </a:p>
      </dgm:t>
    </dgm:pt>
    <dgm:pt modelId="{AFC753F1-77EC-484E-8103-757AE336C093}">
      <dgm:prSet/>
      <dgm:spPr/>
      <dgm:t>
        <a:bodyPr/>
        <a:lstStyle/>
        <a:p>
          <a:pPr rtl="0"/>
          <a:r>
            <a:rPr lang="en-US" dirty="0" smtClean="0"/>
            <a:t>Musical</a:t>
          </a:r>
          <a:endParaRPr lang="en-US" dirty="0"/>
        </a:p>
      </dgm:t>
    </dgm:pt>
    <dgm:pt modelId="{FDB18BFE-1255-442A-9AB2-1B4CFC8BEE72}" type="parTrans" cxnId="{136C9F71-4054-4389-90FF-37D78A045822}">
      <dgm:prSet/>
      <dgm:spPr/>
      <dgm:t>
        <a:bodyPr/>
        <a:lstStyle/>
        <a:p>
          <a:endParaRPr lang="en-US"/>
        </a:p>
      </dgm:t>
    </dgm:pt>
    <dgm:pt modelId="{97BD577D-04AA-427A-951B-F78220672CF8}" type="sibTrans" cxnId="{136C9F71-4054-4389-90FF-37D78A045822}">
      <dgm:prSet/>
      <dgm:spPr/>
      <dgm:t>
        <a:bodyPr/>
        <a:lstStyle/>
        <a:p>
          <a:endParaRPr lang="en-US"/>
        </a:p>
      </dgm:t>
    </dgm:pt>
    <dgm:pt modelId="{223473C2-1C81-47F3-A929-BDDEF297BEED}">
      <dgm:prSet/>
      <dgm:spPr/>
      <dgm:t>
        <a:bodyPr/>
        <a:lstStyle/>
        <a:p>
          <a:pPr rtl="0"/>
          <a:r>
            <a:rPr lang="en-US" dirty="0" smtClean="0"/>
            <a:t>Personality symbol</a:t>
          </a:r>
          <a:endParaRPr lang="en-US" dirty="0"/>
        </a:p>
      </dgm:t>
    </dgm:pt>
    <dgm:pt modelId="{65A2F4CA-D6E6-47F4-B7DA-DB0377E8B9F0}" type="parTrans" cxnId="{C8E15569-D518-465B-8C5F-D4EEAA449C11}">
      <dgm:prSet/>
      <dgm:spPr/>
      <dgm:t>
        <a:bodyPr/>
        <a:lstStyle/>
        <a:p>
          <a:endParaRPr lang="en-US"/>
        </a:p>
      </dgm:t>
    </dgm:pt>
    <dgm:pt modelId="{432D6FAD-CA89-45CC-A2EF-8B0302008969}" type="sibTrans" cxnId="{C8E15569-D518-465B-8C5F-D4EEAA449C11}">
      <dgm:prSet/>
      <dgm:spPr/>
      <dgm:t>
        <a:bodyPr/>
        <a:lstStyle/>
        <a:p>
          <a:endParaRPr lang="en-US"/>
        </a:p>
      </dgm:t>
    </dgm:pt>
    <dgm:pt modelId="{221D800A-B7C5-4358-A568-46671F70732A}">
      <dgm:prSet/>
      <dgm:spPr/>
      <dgm:t>
        <a:bodyPr/>
        <a:lstStyle/>
        <a:p>
          <a:pPr rtl="0"/>
          <a:r>
            <a:rPr lang="en-US" dirty="0" smtClean="0"/>
            <a:t>Technical expertise</a:t>
          </a:r>
          <a:endParaRPr lang="en-US" dirty="0"/>
        </a:p>
      </dgm:t>
    </dgm:pt>
    <dgm:pt modelId="{C77C24EB-820E-4DC8-B84B-343577EDF739}" type="parTrans" cxnId="{D12B9D3A-975B-40AA-A5E7-D7649814B558}">
      <dgm:prSet/>
      <dgm:spPr/>
      <dgm:t>
        <a:bodyPr/>
        <a:lstStyle/>
        <a:p>
          <a:endParaRPr lang="en-US"/>
        </a:p>
      </dgm:t>
    </dgm:pt>
    <dgm:pt modelId="{83BB332D-0DAC-4B50-9A28-1F141DDD4BC4}" type="sibTrans" cxnId="{D12B9D3A-975B-40AA-A5E7-D7649814B558}">
      <dgm:prSet/>
      <dgm:spPr/>
      <dgm:t>
        <a:bodyPr/>
        <a:lstStyle/>
        <a:p>
          <a:endParaRPr lang="en-US"/>
        </a:p>
      </dgm:t>
    </dgm:pt>
    <dgm:pt modelId="{FB66D38B-81F0-479A-B45C-27592C8AE670}">
      <dgm:prSet/>
      <dgm:spPr/>
      <dgm:t>
        <a:bodyPr/>
        <a:lstStyle/>
        <a:p>
          <a:pPr rtl="0"/>
          <a:r>
            <a:rPr lang="en-US" dirty="0" smtClean="0"/>
            <a:t>Scientific evidence</a:t>
          </a:r>
          <a:endParaRPr lang="en-US" dirty="0"/>
        </a:p>
      </dgm:t>
    </dgm:pt>
    <dgm:pt modelId="{A931E65C-D0E3-4AEE-8033-4647922434A0}" type="parTrans" cxnId="{8D65D745-F3A9-4D00-B344-411F59DA337C}">
      <dgm:prSet/>
      <dgm:spPr/>
      <dgm:t>
        <a:bodyPr/>
        <a:lstStyle/>
        <a:p>
          <a:endParaRPr lang="en-US"/>
        </a:p>
      </dgm:t>
    </dgm:pt>
    <dgm:pt modelId="{503BC9FB-9C18-4376-800D-B91D488AFED3}" type="sibTrans" cxnId="{8D65D745-F3A9-4D00-B344-411F59DA337C}">
      <dgm:prSet/>
      <dgm:spPr/>
      <dgm:t>
        <a:bodyPr/>
        <a:lstStyle/>
        <a:p>
          <a:endParaRPr lang="en-US"/>
        </a:p>
      </dgm:t>
    </dgm:pt>
    <dgm:pt modelId="{6D23B4E3-FD6A-4D2A-B57E-AE8E9705E168}">
      <dgm:prSet/>
      <dgm:spPr/>
      <dgm:t>
        <a:bodyPr/>
        <a:lstStyle/>
        <a:p>
          <a:pPr rtl="0"/>
          <a:r>
            <a:rPr lang="en-US" dirty="0" smtClean="0"/>
            <a:t>Testimonial or endorsement</a:t>
          </a:r>
          <a:endParaRPr lang="en-US" dirty="0"/>
        </a:p>
      </dgm:t>
    </dgm:pt>
    <dgm:pt modelId="{AFE0080D-F74E-45E2-A0BB-B6A967C506E0}" type="parTrans" cxnId="{0B55675C-2BB5-4922-9D6A-9CFD2D482BA2}">
      <dgm:prSet/>
      <dgm:spPr/>
      <dgm:t>
        <a:bodyPr/>
        <a:lstStyle/>
        <a:p>
          <a:endParaRPr lang="en-US"/>
        </a:p>
      </dgm:t>
    </dgm:pt>
    <dgm:pt modelId="{4FCAA5CB-AFA9-483D-9F4C-1FD4C22031E0}" type="sibTrans" cxnId="{0B55675C-2BB5-4922-9D6A-9CFD2D482BA2}">
      <dgm:prSet/>
      <dgm:spPr/>
      <dgm:t>
        <a:bodyPr/>
        <a:lstStyle/>
        <a:p>
          <a:endParaRPr lang="en-US"/>
        </a:p>
      </dgm:t>
    </dgm:pt>
    <dgm:pt modelId="{25259E4E-0714-4FFF-8C97-F42B361E4D1D}" type="pres">
      <dgm:prSet presAssocID="{657FE00A-C0FA-4D8B-914E-69EFD302EA80}" presName="diagram" presStyleCnt="0">
        <dgm:presLayoutVars>
          <dgm:dir/>
          <dgm:resizeHandles val="exact"/>
        </dgm:presLayoutVars>
      </dgm:prSet>
      <dgm:spPr/>
      <dgm:t>
        <a:bodyPr/>
        <a:lstStyle/>
        <a:p>
          <a:endParaRPr lang="en-US"/>
        </a:p>
      </dgm:t>
    </dgm:pt>
    <dgm:pt modelId="{62483F50-51CF-41FB-8A2C-A596491FDE77}" type="pres">
      <dgm:prSet presAssocID="{A7073763-AD2E-4B57-8BD9-B26DEF4CB9AB}" presName="node" presStyleLbl="node1" presStyleIdx="0" presStyleCnt="9">
        <dgm:presLayoutVars>
          <dgm:bulletEnabled val="1"/>
        </dgm:presLayoutVars>
      </dgm:prSet>
      <dgm:spPr/>
      <dgm:t>
        <a:bodyPr/>
        <a:lstStyle/>
        <a:p>
          <a:endParaRPr lang="en-US"/>
        </a:p>
      </dgm:t>
    </dgm:pt>
    <dgm:pt modelId="{4BD117DC-30DD-43EB-A703-002A1737DEFB}" type="pres">
      <dgm:prSet presAssocID="{AE235760-AE93-4B07-8FD5-A39AF7ED3FA6}" presName="sibTrans" presStyleCnt="0"/>
      <dgm:spPr/>
    </dgm:pt>
    <dgm:pt modelId="{3A3ACB6B-8870-4D14-B4CB-E2F91DB70FFE}" type="pres">
      <dgm:prSet presAssocID="{F0BD5183-CA64-49A1-89F4-5D95E745785B}" presName="node" presStyleLbl="node1" presStyleIdx="1" presStyleCnt="9">
        <dgm:presLayoutVars>
          <dgm:bulletEnabled val="1"/>
        </dgm:presLayoutVars>
      </dgm:prSet>
      <dgm:spPr/>
      <dgm:t>
        <a:bodyPr/>
        <a:lstStyle/>
        <a:p>
          <a:endParaRPr lang="en-US"/>
        </a:p>
      </dgm:t>
    </dgm:pt>
    <dgm:pt modelId="{9DA655AF-1F56-44A7-AC1B-255DE91BF072}" type="pres">
      <dgm:prSet presAssocID="{64B41E5D-BBC0-4F8F-8EFC-DCD20826D0B9}" presName="sibTrans" presStyleCnt="0"/>
      <dgm:spPr/>
    </dgm:pt>
    <dgm:pt modelId="{BE050169-EC01-4487-B9C2-7A29911091FE}" type="pres">
      <dgm:prSet presAssocID="{836B110A-9E67-4301-A8B6-D518F63D639F}" presName="node" presStyleLbl="node1" presStyleIdx="2" presStyleCnt="9">
        <dgm:presLayoutVars>
          <dgm:bulletEnabled val="1"/>
        </dgm:presLayoutVars>
      </dgm:prSet>
      <dgm:spPr/>
      <dgm:t>
        <a:bodyPr/>
        <a:lstStyle/>
        <a:p>
          <a:endParaRPr lang="en-US"/>
        </a:p>
      </dgm:t>
    </dgm:pt>
    <dgm:pt modelId="{24552517-A364-4DBA-BD0C-C137E91812AC}" type="pres">
      <dgm:prSet presAssocID="{9E16F202-FA6E-435A-9B42-EBD1B5826F7B}" presName="sibTrans" presStyleCnt="0"/>
      <dgm:spPr/>
    </dgm:pt>
    <dgm:pt modelId="{8073F26D-3AA2-483E-BF18-A76E1622F67C}" type="pres">
      <dgm:prSet presAssocID="{D948ED1A-A702-4A6F-983E-523FA57ADF4F}" presName="node" presStyleLbl="node1" presStyleIdx="3" presStyleCnt="9">
        <dgm:presLayoutVars>
          <dgm:bulletEnabled val="1"/>
        </dgm:presLayoutVars>
      </dgm:prSet>
      <dgm:spPr/>
      <dgm:t>
        <a:bodyPr/>
        <a:lstStyle/>
        <a:p>
          <a:endParaRPr lang="en-US"/>
        </a:p>
      </dgm:t>
    </dgm:pt>
    <dgm:pt modelId="{D1EBD606-485A-41D2-9000-032EF599D3D2}" type="pres">
      <dgm:prSet presAssocID="{591FC37C-BB28-4B3F-98DA-4567EF630455}" presName="sibTrans" presStyleCnt="0"/>
      <dgm:spPr/>
    </dgm:pt>
    <dgm:pt modelId="{19B93480-3243-4F52-BA50-A680947C6129}" type="pres">
      <dgm:prSet presAssocID="{AFC753F1-77EC-484E-8103-757AE336C093}" presName="node" presStyleLbl="node1" presStyleIdx="4" presStyleCnt="9" custLinFactNeighborX="-2010" custLinFactNeighborY="-6846">
        <dgm:presLayoutVars>
          <dgm:bulletEnabled val="1"/>
        </dgm:presLayoutVars>
      </dgm:prSet>
      <dgm:spPr/>
      <dgm:t>
        <a:bodyPr/>
        <a:lstStyle/>
        <a:p>
          <a:endParaRPr lang="en-US"/>
        </a:p>
      </dgm:t>
    </dgm:pt>
    <dgm:pt modelId="{3758C266-ECFC-48E6-8BBC-9119506AC060}" type="pres">
      <dgm:prSet presAssocID="{97BD577D-04AA-427A-951B-F78220672CF8}" presName="sibTrans" presStyleCnt="0"/>
      <dgm:spPr/>
    </dgm:pt>
    <dgm:pt modelId="{953F0FC0-3820-4896-B8A1-A66807770C42}" type="pres">
      <dgm:prSet presAssocID="{223473C2-1C81-47F3-A929-BDDEF297BEED}" presName="node" presStyleLbl="node1" presStyleIdx="5" presStyleCnt="9">
        <dgm:presLayoutVars>
          <dgm:bulletEnabled val="1"/>
        </dgm:presLayoutVars>
      </dgm:prSet>
      <dgm:spPr/>
      <dgm:t>
        <a:bodyPr/>
        <a:lstStyle/>
        <a:p>
          <a:endParaRPr lang="en-US"/>
        </a:p>
      </dgm:t>
    </dgm:pt>
    <dgm:pt modelId="{05D6157E-FEE3-4FA8-976A-3BB59630A4ED}" type="pres">
      <dgm:prSet presAssocID="{432D6FAD-CA89-45CC-A2EF-8B0302008969}" presName="sibTrans" presStyleCnt="0"/>
      <dgm:spPr/>
    </dgm:pt>
    <dgm:pt modelId="{A5DA3BF8-5CC1-401D-AE35-9A97BBDED991}" type="pres">
      <dgm:prSet presAssocID="{221D800A-B7C5-4358-A568-46671F70732A}" presName="node" presStyleLbl="node1" presStyleIdx="6" presStyleCnt="9">
        <dgm:presLayoutVars>
          <dgm:bulletEnabled val="1"/>
        </dgm:presLayoutVars>
      </dgm:prSet>
      <dgm:spPr/>
      <dgm:t>
        <a:bodyPr/>
        <a:lstStyle/>
        <a:p>
          <a:endParaRPr lang="en-US"/>
        </a:p>
      </dgm:t>
    </dgm:pt>
    <dgm:pt modelId="{304992FB-AFCD-42A7-8C53-722C48863816}" type="pres">
      <dgm:prSet presAssocID="{83BB332D-0DAC-4B50-9A28-1F141DDD4BC4}" presName="sibTrans" presStyleCnt="0"/>
      <dgm:spPr/>
    </dgm:pt>
    <dgm:pt modelId="{D4CBB5B5-7FF0-4329-AB6F-3CE7A464E5E7}" type="pres">
      <dgm:prSet presAssocID="{FB66D38B-81F0-479A-B45C-27592C8AE670}" presName="node" presStyleLbl="node1" presStyleIdx="7" presStyleCnt="9">
        <dgm:presLayoutVars>
          <dgm:bulletEnabled val="1"/>
        </dgm:presLayoutVars>
      </dgm:prSet>
      <dgm:spPr/>
      <dgm:t>
        <a:bodyPr/>
        <a:lstStyle/>
        <a:p>
          <a:endParaRPr lang="en-US"/>
        </a:p>
      </dgm:t>
    </dgm:pt>
    <dgm:pt modelId="{6B840E4E-6406-4FD8-9021-7DEA0600EA83}" type="pres">
      <dgm:prSet presAssocID="{503BC9FB-9C18-4376-800D-B91D488AFED3}" presName="sibTrans" presStyleCnt="0"/>
      <dgm:spPr/>
    </dgm:pt>
    <dgm:pt modelId="{424BBBD9-FE4D-4DE1-8EE7-7355B22FB662}" type="pres">
      <dgm:prSet presAssocID="{6D23B4E3-FD6A-4D2A-B57E-AE8E9705E168}" presName="node" presStyleLbl="node1" presStyleIdx="8" presStyleCnt="9">
        <dgm:presLayoutVars>
          <dgm:bulletEnabled val="1"/>
        </dgm:presLayoutVars>
      </dgm:prSet>
      <dgm:spPr/>
      <dgm:t>
        <a:bodyPr/>
        <a:lstStyle/>
        <a:p>
          <a:endParaRPr lang="en-US"/>
        </a:p>
      </dgm:t>
    </dgm:pt>
  </dgm:ptLst>
  <dgm:cxnLst>
    <dgm:cxn modelId="{CA8C5434-0DBF-254B-AFB5-AB89AB38AB60}" type="presOf" srcId="{F0BD5183-CA64-49A1-89F4-5D95E745785B}" destId="{3A3ACB6B-8870-4D14-B4CB-E2F91DB70FFE}" srcOrd="0" destOrd="0" presId="urn:microsoft.com/office/officeart/2005/8/layout/default"/>
    <dgm:cxn modelId="{87214272-3BF8-454E-87DF-44681146416A}" type="presOf" srcId="{657FE00A-C0FA-4D8B-914E-69EFD302EA80}" destId="{25259E4E-0714-4FFF-8C97-F42B361E4D1D}" srcOrd="0" destOrd="0" presId="urn:microsoft.com/office/officeart/2005/8/layout/default"/>
    <dgm:cxn modelId="{426739AC-01B9-DB4D-9D02-3EB2AEC32EF5}" type="presOf" srcId="{AFC753F1-77EC-484E-8103-757AE336C093}" destId="{19B93480-3243-4F52-BA50-A680947C6129}" srcOrd="0" destOrd="0" presId="urn:microsoft.com/office/officeart/2005/8/layout/default"/>
    <dgm:cxn modelId="{C8E15569-D518-465B-8C5F-D4EEAA449C11}" srcId="{657FE00A-C0FA-4D8B-914E-69EFD302EA80}" destId="{223473C2-1C81-47F3-A929-BDDEF297BEED}" srcOrd="5" destOrd="0" parTransId="{65A2F4CA-D6E6-47F4-B7DA-DB0377E8B9F0}" sibTransId="{432D6FAD-CA89-45CC-A2EF-8B0302008969}"/>
    <dgm:cxn modelId="{D12B9D3A-975B-40AA-A5E7-D7649814B558}" srcId="{657FE00A-C0FA-4D8B-914E-69EFD302EA80}" destId="{221D800A-B7C5-4358-A568-46671F70732A}" srcOrd="6" destOrd="0" parTransId="{C77C24EB-820E-4DC8-B84B-343577EDF739}" sibTransId="{83BB332D-0DAC-4B50-9A28-1F141DDD4BC4}"/>
    <dgm:cxn modelId="{9B9510B3-FCCC-3047-8A67-B351F50E8E74}" type="presOf" srcId="{D948ED1A-A702-4A6F-983E-523FA57ADF4F}" destId="{8073F26D-3AA2-483E-BF18-A76E1622F67C}" srcOrd="0" destOrd="0" presId="urn:microsoft.com/office/officeart/2005/8/layout/default"/>
    <dgm:cxn modelId="{5F3724FD-ACFB-4148-A5CB-6E460452061B}" type="presOf" srcId="{FB66D38B-81F0-479A-B45C-27592C8AE670}" destId="{D4CBB5B5-7FF0-4329-AB6F-3CE7A464E5E7}" srcOrd="0" destOrd="0" presId="urn:microsoft.com/office/officeart/2005/8/layout/default"/>
    <dgm:cxn modelId="{52594CE7-88D6-2347-A8AB-8106D85E81DD}" type="presOf" srcId="{836B110A-9E67-4301-A8B6-D518F63D639F}" destId="{BE050169-EC01-4487-B9C2-7A29911091FE}" srcOrd="0" destOrd="0" presId="urn:microsoft.com/office/officeart/2005/8/layout/default"/>
    <dgm:cxn modelId="{85D97B56-42C5-C148-9224-2EEB61786C76}" type="presOf" srcId="{221D800A-B7C5-4358-A568-46671F70732A}" destId="{A5DA3BF8-5CC1-401D-AE35-9A97BBDED991}" srcOrd="0" destOrd="0" presId="urn:microsoft.com/office/officeart/2005/8/layout/default"/>
    <dgm:cxn modelId="{FF6092F8-C293-4416-8DAD-6276B722D7F8}" srcId="{657FE00A-C0FA-4D8B-914E-69EFD302EA80}" destId="{D948ED1A-A702-4A6F-983E-523FA57ADF4F}" srcOrd="3" destOrd="0" parTransId="{BDD75053-6436-4364-A8BB-2027C91321E5}" sibTransId="{591FC37C-BB28-4B3F-98DA-4567EF630455}"/>
    <dgm:cxn modelId="{2C82AD76-9C31-A24F-B9B3-B65F2CB34714}" type="presOf" srcId="{6D23B4E3-FD6A-4D2A-B57E-AE8E9705E168}" destId="{424BBBD9-FE4D-4DE1-8EE7-7355B22FB662}" srcOrd="0" destOrd="0" presId="urn:microsoft.com/office/officeart/2005/8/layout/default"/>
    <dgm:cxn modelId="{136C9F71-4054-4389-90FF-37D78A045822}" srcId="{657FE00A-C0FA-4D8B-914E-69EFD302EA80}" destId="{AFC753F1-77EC-484E-8103-757AE336C093}" srcOrd="4" destOrd="0" parTransId="{FDB18BFE-1255-442A-9AB2-1B4CFC8BEE72}" sibTransId="{97BD577D-04AA-427A-951B-F78220672CF8}"/>
    <dgm:cxn modelId="{8D65D745-F3A9-4D00-B344-411F59DA337C}" srcId="{657FE00A-C0FA-4D8B-914E-69EFD302EA80}" destId="{FB66D38B-81F0-479A-B45C-27592C8AE670}" srcOrd="7" destOrd="0" parTransId="{A931E65C-D0E3-4AEE-8033-4647922434A0}" sibTransId="{503BC9FB-9C18-4376-800D-B91D488AFED3}"/>
    <dgm:cxn modelId="{3CF16D74-1D7A-834B-A448-971C27B92E3C}" type="presOf" srcId="{223473C2-1C81-47F3-A929-BDDEF297BEED}" destId="{953F0FC0-3820-4896-B8A1-A66807770C42}" srcOrd="0" destOrd="0" presId="urn:microsoft.com/office/officeart/2005/8/layout/default"/>
    <dgm:cxn modelId="{E9EED444-4697-934E-A7DD-F055795BF853}" type="presOf" srcId="{A7073763-AD2E-4B57-8BD9-B26DEF4CB9AB}" destId="{62483F50-51CF-41FB-8A2C-A596491FDE77}" srcOrd="0" destOrd="0" presId="urn:microsoft.com/office/officeart/2005/8/layout/default"/>
    <dgm:cxn modelId="{F287828A-C4BF-41CE-97F5-263AA6C304D4}" srcId="{657FE00A-C0FA-4D8B-914E-69EFD302EA80}" destId="{A7073763-AD2E-4B57-8BD9-B26DEF4CB9AB}" srcOrd="0" destOrd="0" parTransId="{BF7E3A97-1E8B-4B59-B3C6-9AC6A7CAD2ED}" sibTransId="{AE235760-AE93-4B07-8FD5-A39AF7ED3FA6}"/>
    <dgm:cxn modelId="{73DEE757-F94F-471D-AC77-733FAF0E282E}" srcId="{657FE00A-C0FA-4D8B-914E-69EFD302EA80}" destId="{836B110A-9E67-4301-A8B6-D518F63D639F}" srcOrd="2" destOrd="0" parTransId="{8B201E03-B0C8-4C6D-821B-2B6910A4E518}" sibTransId="{9E16F202-FA6E-435A-9B42-EBD1B5826F7B}"/>
    <dgm:cxn modelId="{6E54D107-631E-43A4-9987-6F52E10294F2}" srcId="{657FE00A-C0FA-4D8B-914E-69EFD302EA80}" destId="{F0BD5183-CA64-49A1-89F4-5D95E745785B}" srcOrd="1" destOrd="0" parTransId="{B82E4726-158E-4886-AFE8-FDED6CAA0BAB}" sibTransId="{64B41E5D-BBC0-4F8F-8EFC-DCD20826D0B9}"/>
    <dgm:cxn modelId="{0B55675C-2BB5-4922-9D6A-9CFD2D482BA2}" srcId="{657FE00A-C0FA-4D8B-914E-69EFD302EA80}" destId="{6D23B4E3-FD6A-4D2A-B57E-AE8E9705E168}" srcOrd="8" destOrd="0" parTransId="{AFE0080D-F74E-45E2-A0BB-B6A967C506E0}" sibTransId="{4FCAA5CB-AFA9-483D-9F4C-1FD4C22031E0}"/>
    <dgm:cxn modelId="{326F8B09-A591-9948-8B80-425952DCB8C6}" type="presParOf" srcId="{25259E4E-0714-4FFF-8C97-F42B361E4D1D}" destId="{62483F50-51CF-41FB-8A2C-A596491FDE77}" srcOrd="0" destOrd="0" presId="urn:microsoft.com/office/officeart/2005/8/layout/default"/>
    <dgm:cxn modelId="{377F7881-E167-074F-8B5E-A96AAA155CA4}" type="presParOf" srcId="{25259E4E-0714-4FFF-8C97-F42B361E4D1D}" destId="{4BD117DC-30DD-43EB-A703-002A1737DEFB}" srcOrd="1" destOrd="0" presId="urn:microsoft.com/office/officeart/2005/8/layout/default"/>
    <dgm:cxn modelId="{1A5E304A-D5F1-D642-A489-C22890004FF0}" type="presParOf" srcId="{25259E4E-0714-4FFF-8C97-F42B361E4D1D}" destId="{3A3ACB6B-8870-4D14-B4CB-E2F91DB70FFE}" srcOrd="2" destOrd="0" presId="urn:microsoft.com/office/officeart/2005/8/layout/default"/>
    <dgm:cxn modelId="{3703C9A7-5E1D-DB44-B3E9-90F2E9A9E271}" type="presParOf" srcId="{25259E4E-0714-4FFF-8C97-F42B361E4D1D}" destId="{9DA655AF-1F56-44A7-AC1B-255DE91BF072}" srcOrd="3" destOrd="0" presId="urn:microsoft.com/office/officeart/2005/8/layout/default"/>
    <dgm:cxn modelId="{401EB095-DA9E-DE44-806B-F5321942526F}" type="presParOf" srcId="{25259E4E-0714-4FFF-8C97-F42B361E4D1D}" destId="{BE050169-EC01-4487-B9C2-7A29911091FE}" srcOrd="4" destOrd="0" presId="urn:microsoft.com/office/officeart/2005/8/layout/default"/>
    <dgm:cxn modelId="{7EEB1ABE-308E-3B4C-A07E-C6F9F45BBEC2}" type="presParOf" srcId="{25259E4E-0714-4FFF-8C97-F42B361E4D1D}" destId="{24552517-A364-4DBA-BD0C-C137E91812AC}" srcOrd="5" destOrd="0" presId="urn:microsoft.com/office/officeart/2005/8/layout/default"/>
    <dgm:cxn modelId="{68DCEF28-D96F-AA4B-BD4A-5C4C0DB1A923}" type="presParOf" srcId="{25259E4E-0714-4FFF-8C97-F42B361E4D1D}" destId="{8073F26D-3AA2-483E-BF18-A76E1622F67C}" srcOrd="6" destOrd="0" presId="urn:microsoft.com/office/officeart/2005/8/layout/default"/>
    <dgm:cxn modelId="{2AD4CD75-ABC0-7846-8534-C1F6D9BCCC09}" type="presParOf" srcId="{25259E4E-0714-4FFF-8C97-F42B361E4D1D}" destId="{D1EBD606-485A-41D2-9000-032EF599D3D2}" srcOrd="7" destOrd="0" presId="urn:microsoft.com/office/officeart/2005/8/layout/default"/>
    <dgm:cxn modelId="{00AD6FD7-E53C-E547-9E38-B8272385228C}" type="presParOf" srcId="{25259E4E-0714-4FFF-8C97-F42B361E4D1D}" destId="{19B93480-3243-4F52-BA50-A680947C6129}" srcOrd="8" destOrd="0" presId="urn:microsoft.com/office/officeart/2005/8/layout/default"/>
    <dgm:cxn modelId="{50EECAF6-6308-7B42-AF9C-9BA89AD69BA0}" type="presParOf" srcId="{25259E4E-0714-4FFF-8C97-F42B361E4D1D}" destId="{3758C266-ECFC-48E6-8BBC-9119506AC060}" srcOrd="9" destOrd="0" presId="urn:microsoft.com/office/officeart/2005/8/layout/default"/>
    <dgm:cxn modelId="{8AA17074-E1AA-EF4D-AB8E-6BB9A952FA4E}" type="presParOf" srcId="{25259E4E-0714-4FFF-8C97-F42B361E4D1D}" destId="{953F0FC0-3820-4896-B8A1-A66807770C42}" srcOrd="10" destOrd="0" presId="urn:microsoft.com/office/officeart/2005/8/layout/default"/>
    <dgm:cxn modelId="{DD9E5051-EF45-5448-8D8E-DBAB9E7DC76E}" type="presParOf" srcId="{25259E4E-0714-4FFF-8C97-F42B361E4D1D}" destId="{05D6157E-FEE3-4FA8-976A-3BB59630A4ED}" srcOrd="11" destOrd="0" presId="urn:microsoft.com/office/officeart/2005/8/layout/default"/>
    <dgm:cxn modelId="{67247FED-C28E-C342-A557-880CAFC560E8}" type="presParOf" srcId="{25259E4E-0714-4FFF-8C97-F42B361E4D1D}" destId="{A5DA3BF8-5CC1-401D-AE35-9A97BBDED991}" srcOrd="12" destOrd="0" presId="urn:microsoft.com/office/officeart/2005/8/layout/default"/>
    <dgm:cxn modelId="{F9600BE2-2987-0343-9501-A15332F77D11}" type="presParOf" srcId="{25259E4E-0714-4FFF-8C97-F42B361E4D1D}" destId="{304992FB-AFCD-42A7-8C53-722C48863816}" srcOrd="13" destOrd="0" presId="urn:microsoft.com/office/officeart/2005/8/layout/default"/>
    <dgm:cxn modelId="{DF1CE1DB-330F-8342-89EE-3B3E830D76B0}" type="presParOf" srcId="{25259E4E-0714-4FFF-8C97-F42B361E4D1D}" destId="{D4CBB5B5-7FF0-4329-AB6F-3CE7A464E5E7}" srcOrd="14" destOrd="0" presId="urn:microsoft.com/office/officeart/2005/8/layout/default"/>
    <dgm:cxn modelId="{7BDFCBD4-57D8-E442-9A67-254FE634BFD7}" type="presParOf" srcId="{25259E4E-0714-4FFF-8C97-F42B361E4D1D}" destId="{6B840E4E-6406-4FD8-9021-7DEA0600EA83}" srcOrd="15" destOrd="0" presId="urn:microsoft.com/office/officeart/2005/8/layout/default"/>
    <dgm:cxn modelId="{02B03967-BA4A-EB48-B6EA-BF142BC6BBFD}" type="presParOf" srcId="{25259E4E-0714-4FFF-8C97-F42B361E4D1D}" destId="{424BBBD9-FE4D-4DE1-8EE7-7355B22FB662}" srcOrd="16"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BCDA6E-C976-4D7B-B639-121202B46BF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5A147AA-6B49-4BB2-9E90-4C6297A9009A}">
      <dgm:prSet custT="1"/>
      <dgm:spPr/>
      <dgm:t>
        <a:bodyPr/>
        <a:lstStyle/>
        <a:p>
          <a:pPr rtl="0"/>
          <a:r>
            <a:rPr lang="en-US" sz="2000" dirty="0" smtClean="0"/>
            <a:t>News</a:t>
          </a:r>
          <a:endParaRPr lang="en-US" sz="2000" dirty="0"/>
        </a:p>
      </dgm:t>
    </dgm:pt>
    <dgm:pt modelId="{56843214-AD4F-4FD4-A0BE-38D161E32217}" type="parTrans" cxnId="{2F13F5FC-F994-4415-BD3C-98D9FEBC4895}">
      <dgm:prSet/>
      <dgm:spPr/>
      <dgm:t>
        <a:bodyPr/>
        <a:lstStyle/>
        <a:p>
          <a:endParaRPr lang="en-US" sz="2000"/>
        </a:p>
      </dgm:t>
    </dgm:pt>
    <dgm:pt modelId="{6CA30ECF-EE4A-4369-BB52-E991B9656566}" type="sibTrans" cxnId="{2F13F5FC-F994-4415-BD3C-98D9FEBC4895}">
      <dgm:prSet/>
      <dgm:spPr/>
      <dgm:t>
        <a:bodyPr/>
        <a:lstStyle/>
        <a:p>
          <a:endParaRPr lang="en-US" sz="2000"/>
        </a:p>
      </dgm:t>
    </dgm:pt>
    <dgm:pt modelId="{D7627CFD-825F-4037-B5FE-0754FFEAEEB2}">
      <dgm:prSet custT="1"/>
      <dgm:spPr/>
      <dgm:t>
        <a:bodyPr/>
        <a:lstStyle/>
        <a:p>
          <a:pPr rtl="0"/>
          <a:r>
            <a:rPr lang="en-US" sz="2000" dirty="0" smtClean="0"/>
            <a:t>Speeches</a:t>
          </a:r>
          <a:endParaRPr lang="en-US" sz="2000" dirty="0"/>
        </a:p>
      </dgm:t>
    </dgm:pt>
    <dgm:pt modelId="{3400699E-5073-4CA0-89D6-20D808FB52D7}" type="parTrans" cxnId="{B182737E-2D10-4836-A24D-C090867F709D}">
      <dgm:prSet/>
      <dgm:spPr/>
      <dgm:t>
        <a:bodyPr/>
        <a:lstStyle/>
        <a:p>
          <a:endParaRPr lang="en-US" sz="2000"/>
        </a:p>
      </dgm:t>
    </dgm:pt>
    <dgm:pt modelId="{EB4E9913-8E6E-44D6-8FBD-28C2710AE218}" type="sibTrans" cxnId="{B182737E-2D10-4836-A24D-C090867F709D}">
      <dgm:prSet/>
      <dgm:spPr/>
      <dgm:t>
        <a:bodyPr/>
        <a:lstStyle/>
        <a:p>
          <a:endParaRPr lang="en-US" sz="2000"/>
        </a:p>
      </dgm:t>
    </dgm:pt>
    <dgm:pt modelId="{EB78108D-DD38-4404-8504-E8F395038C1C}">
      <dgm:prSet custT="1"/>
      <dgm:spPr/>
      <dgm:t>
        <a:bodyPr/>
        <a:lstStyle/>
        <a:p>
          <a:pPr rtl="0"/>
          <a:r>
            <a:rPr lang="en-US" sz="2000" dirty="0" smtClean="0"/>
            <a:t>Special events</a:t>
          </a:r>
          <a:endParaRPr lang="en-US" sz="2000" dirty="0"/>
        </a:p>
      </dgm:t>
    </dgm:pt>
    <dgm:pt modelId="{103139D1-73E3-487E-9ACB-873DAD309EFE}" type="parTrans" cxnId="{F4701F10-B7F6-4C31-966E-934EEAF6A0BD}">
      <dgm:prSet/>
      <dgm:spPr/>
      <dgm:t>
        <a:bodyPr/>
        <a:lstStyle/>
        <a:p>
          <a:endParaRPr lang="en-US" sz="2000"/>
        </a:p>
      </dgm:t>
    </dgm:pt>
    <dgm:pt modelId="{2C7D3DB2-AA6E-4A37-BE0E-8188A620A8CE}" type="sibTrans" cxnId="{F4701F10-B7F6-4C31-966E-934EEAF6A0BD}">
      <dgm:prSet/>
      <dgm:spPr/>
      <dgm:t>
        <a:bodyPr/>
        <a:lstStyle/>
        <a:p>
          <a:endParaRPr lang="en-US" sz="2000"/>
        </a:p>
      </dgm:t>
    </dgm:pt>
    <dgm:pt modelId="{943B4C90-0F06-4A71-A243-A63C34381794}">
      <dgm:prSet custT="1"/>
      <dgm:spPr/>
      <dgm:t>
        <a:bodyPr/>
        <a:lstStyle/>
        <a:p>
          <a:pPr rtl="0"/>
          <a:r>
            <a:rPr lang="en-US" sz="2000" dirty="0" smtClean="0"/>
            <a:t>Written materials</a:t>
          </a:r>
          <a:endParaRPr lang="en-US" sz="2000" dirty="0"/>
        </a:p>
      </dgm:t>
    </dgm:pt>
    <dgm:pt modelId="{BA772058-95C9-40DA-BCD3-74CE885E638F}" type="parTrans" cxnId="{400FCD2F-AB61-4F24-9C4C-80A5E48FB1B6}">
      <dgm:prSet/>
      <dgm:spPr/>
      <dgm:t>
        <a:bodyPr/>
        <a:lstStyle/>
        <a:p>
          <a:endParaRPr lang="en-US" sz="2000"/>
        </a:p>
      </dgm:t>
    </dgm:pt>
    <dgm:pt modelId="{3F754EBE-B618-4E7C-8405-E3C9B4AADDB8}" type="sibTrans" cxnId="{400FCD2F-AB61-4F24-9C4C-80A5E48FB1B6}">
      <dgm:prSet/>
      <dgm:spPr/>
      <dgm:t>
        <a:bodyPr/>
        <a:lstStyle/>
        <a:p>
          <a:endParaRPr lang="en-US" sz="2000"/>
        </a:p>
      </dgm:t>
    </dgm:pt>
    <dgm:pt modelId="{CA067D53-DF9C-4771-9D7F-EA8FD031D572}">
      <dgm:prSet custT="1"/>
      <dgm:spPr/>
      <dgm:t>
        <a:bodyPr/>
        <a:lstStyle/>
        <a:p>
          <a:pPr rtl="0"/>
          <a:r>
            <a:rPr lang="en-US" sz="2000" dirty="0" smtClean="0"/>
            <a:t>Corporate identity materials</a:t>
          </a:r>
          <a:endParaRPr lang="en-US" sz="2000" dirty="0"/>
        </a:p>
      </dgm:t>
    </dgm:pt>
    <dgm:pt modelId="{98C52F9C-F8FD-426B-AA4E-90722DE6150C}" type="parTrans" cxnId="{C4582740-A05F-4083-941D-A355568CFC40}">
      <dgm:prSet/>
      <dgm:spPr/>
      <dgm:t>
        <a:bodyPr/>
        <a:lstStyle/>
        <a:p>
          <a:endParaRPr lang="en-US" sz="2000"/>
        </a:p>
      </dgm:t>
    </dgm:pt>
    <dgm:pt modelId="{61B1A444-FA3A-49D8-ACE4-F3F9EEBE8F65}" type="sibTrans" cxnId="{C4582740-A05F-4083-941D-A355568CFC40}">
      <dgm:prSet/>
      <dgm:spPr/>
      <dgm:t>
        <a:bodyPr/>
        <a:lstStyle/>
        <a:p>
          <a:endParaRPr lang="en-US" sz="2000"/>
        </a:p>
      </dgm:t>
    </dgm:pt>
    <dgm:pt modelId="{2725D638-7A4F-4A98-A934-F838D4DE6D10}">
      <dgm:prSet custT="1"/>
      <dgm:spPr/>
      <dgm:t>
        <a:bodyPr/>
        <a:lstStyle/>
        <a:p>
          <a:pPr rtl="0"/>
          <a:r>
            <a:rPr lang="en-US" sz="2000" dirty="0" smtClean="0"/>
            <a:t>Public service activities</a:t>
          </a:r>
          <a:endParaRPr lang="en-US" sz="2000" dirty="0"/>
        </a:p>
      </dgm:t>
    </dgm:pt>
    <dgm:pt modelId="{5698643E-4660-4780-964D-EC00566A6DB7}" type="parTrans" cxnId="{A0EC6125-5DA2-43E6-A2E4-28B4A638BB45}">
      <dgm:prSet/>
      <dgm:spPr/>
      <dgm:t>
        <a:bodyPr/>
        <a:lstStyle/>
        <a:p>
          <a:endParaRPr lang="en-US" sz="2000"/>
        </a:p>
      </dgm:t>
    </dgm:pt>
    <dgm:pt modelId="{524ED2D7-D693-4093-B639-F6C7A0D54AE3}" type="sibTrans" cxnId="{A0EC6125-5DA2-43E6-A2E4-28B4A638BB45}">
      <dgm:prSet/>
      <dgm:spPr/>
      <dgm:t>
        <a:bodyPr/>
        <a:lstStyle/>
        <a:p>
          <a:endParaRPr lang="en-US" sz="2000"/>
        </a:p>
      </dgm:t>
    </dgm:pt>
    <dgm:pt modelId="{0725E441-6768-4C4C-9FEC-F1E399D31372}">
      <dgm:prSet custT="1"/>
      <dgm:spPr/>
      <dgm:t>
        <a:bodyPr/>
        <a:lstStyle/>
        <a:p>
          <a:pPr rtl="0"/>
          <a:r>
            <a:rPr lang="en-US" sz="2000" dirty="0" smtClean="0"/>
            <a:t>Buzz marketing</a:t>
          </a:r>
          <a:endParaRPr lang="en-US" sz="2000" dirty="0"/>
        </a:p>
      </dgm:t>
    </dgm:pt>
    <dgm:pt modelId="{3B005140-0C3A-49C6-8636-305A197D2D57}" type="parTrans" cxnId="{96B902A5-1B86-4172-9A6B-39EEDA5723AD}">
      <dgm:prSet/>
      <dgm:spPr/>
      <dgm:t>
        <a:bodyPr/>
        <a:lstStyle/>
        <a:p>
          <a:endParaRPr lang="en-US" sz="2000"/>
        </a:p>
      </dgm:t>
    </dgm:pt>
    <dgm:pt modelId="{94BA557E-3C34-409D-B723-BEDA0661D9F3}" type="sibTrans" cxnId="{96B902A5-1B86-4172-9A6B-39EEDA5723AD}">
      <dgm:prSet/>
      <dgm:spPr/>
      <dgm:t>
        <a:bodyPr/>
        <a:lstStyle/>
        <a:p>
          <a:endParaRPr lang="en-US" sz="2000"/>
        </a:p>
      </dgm:t>
    </dgm:pt>
    <dgm:pt modelId="{45185EA2-CE0B-471D-B7F5-5427BD1D1A05}">
      <dgm:prSet custT="1"/>
      <dgm:spPr/>
      <dgm:t>
        <a:bodyPr/>
        <a:lstStyle/>
        <a:p>
          <a:pPr rtl="0"/>
          <a:r>
            <a:rPr lang="en-US" sz="2000" dirty="0" smtClean="0"/>
            <a:t>Social networking</a:t>
          </a:r>
          <a:endParaRPr lang="en-US" sz="2000" dirty="0"/>
        </a:p>
      </dgm:t>
    </dgm:pt>
    <dgm:pt modelId="{8B1649EA-593F-43B7-B37F-9B7479E9E842}" type="parTrans" cxnId="{EDA560AD-2FE0-4BB9-B7B3-F687907B307A}">
      <dgm:prSet/>
      <dgm:spPr/>
      <dgm:t>
        <a:bodyPr/>
        <a:lstStyle/>
        <a:p>
          <a:endParaRPr lang="en-US" sz="2000"/>
        </a:p>
      </dgm:t>
    </dgm:pt>
    <dgm:pt modelId="{4EAE2D53-6E8C-4F68-9B7B-644EA15E864C}" type="sibTrans" cxnId="{EDA560AD-2FE0-4BB9-B7B3-F687907B307A}">
      <dgm:prSet/>
      <dgm:spPr/>
      <dgm:t>
        <a:bodyPr/>
        <a:lstStyle/>
        <a:p>
          <a:endParaRPr lang="en-US" sz="2000"/>
        </a:p>
      </dgm:t>
    </dgm:pt>
    <dgm:pt modelId="{64653D65-D1CE-4052-986D-BABC65FA8B3E}">
      <dgm:prSet custT="1"/>
      <dgm:spPr/>
      <dgm:t>
        <a:bodyPr/>
        <a:lstStyle/>
        <a:p>
          <a:pPr algn="ctr" rtl="0"/>
          <a:endParaRPr lang="en-US" sz="2000" dirty="0" smtClean="0"/>
        </a:p>
        <a:p>
          <a:pPr algn="ctr" rtl="0"/>
          <a:r>
            <a:rPr lang="en-US" sz="2000" dirty="0" smtClean="0"/>
            <a:t>Internet</a:t>
          </a:r>
          <a:endParaRPr lang="en-US" sz="2000" dirty="0"/>
        </a:p>
      </dgm:t>
    </dgm:pt>
    <dgm:pt modelId="{F4BCA20D-5644-4856-9A6E-C6188F8C6DCE}" type="parTrans" cxnId="{FD622B38-5643-4CD9-996F-3D9B31457393}">
      <dgm:prSet/>
      <dgm:spPr/>
      <dgm:t>
        <a:bodyPr/>
        <a:lstStyle/>
        <a:p>
          <a:endParaRPr lang="en-US" sz="2000"/>
        </a:p>
      </dgm:t>
    </dgm:pt>
    <dgm:pt modelId="{21CCAE3B-DEC3-42C6-ADEA-441C10E524D6}" type="sibTrans" cxnId="{FD622B38-5643-4CD9-996F-3D9B31457393}">
      <dgm:prSet/>
      <dgm:spPr/>
      <dgm:t>
        <a:bodyPr/>
        <a:lstStyle/>
        <a:p>
          <a:endParaRPr lang="en-US" sz="2000"/>
        </a:p>
      </dgm:t>
    </dgm:pt>
    <dgm:pt modelId="{6C901818-A22B-4067-8CCC-FCB26B85E028}">
      <dgm:prSet custT="1"/>
      <dgm:spPr/>
      <dgm:t>
        <a:bodyPr/>
        <a:lstStyle/>
        <a:p>
          <a:pPr algn="l" rtl="0"/>
          <a:endParaRPr lang="en-US" sz="1600" dirty="0"/>
        </a:p>
      </dgm:t>
    </dgm:pt>
    <dgm:pt modelId="{B0648739-C9BE-4D32-BC9B-E3F5B72BB1D6}" type="parTrans" cxnId="{05B99385-F992-4034-BA99-18DAF9605E1F}">
      <dgm:prSet/>
      <dgm:spPr/>
      <dgm:t>
        <a:bodyPr/>
        <a:lstStyle/>
        <a:p>
          <a:endParaRPr lang="en-US" sz="2000"/>
        </a:p>
      </dgm:t>
    </dgm:pt>
    <dgm:pt modelId="{E273A9A3-9876-435C-8F30-EFEDE4D474C2}" type="sibTrans" cxnId="{05B99385-F992-4034-BA99-18DAF9605E1F}">
      <dgm:prSet/>
      <dgm:spPr/>
      <dgm:t>
        <a:bodyPr/>
        <a:lstStyle/>
        <a:p>
          <a:endParaRPr lang="en-US" sz="2000"/>
        </a:p>
      </dgm:t>
    </dgm:pt>
    <dgm:pt modelId="{06464768-CBDF-4EDB-93EF-19BE80F0F95C}" type="pres">
      <dgm:prSet presAssocID="{0FBCDA6E-C976-4D7B-B639-121202B46BFA}" presName="diagram" presStyleCnt="0">
        <dgm:presLayoutVars>
          <dgm:dir/>
          <dgm:resizeHandles val="exact"/>
        </dgm:presLayoutVars>
      </dgm:prSet>
      <dgm:spPr/>
      <dgm:t>
        <a:bodyPr/>
        <a:lstStyle/>
        <a:p>
          <a:endParaRPr lang="en-US"/>
        </a:p>
      </dgm:t>
    </dgm:pt>
    <dgm:pt modelId="{6B0937A6-C2ED-4909-AF50-6F0D7DA65AF3}" type="pres">
      <dgm:prSet presAssocID="{05A147AA-6B49-4BB2-9E90-4C6297A9009A}" presName="node" presStyleLbl="node1" presStyleIdx="0" presStyleCnt="9">
        <dgm:presLayoutVars>
          <dgm:bulletEnabled val="1"/>
        </dgm:presLayoutVars>
      </dgm:prSet>
      <dgm:spPr/>
      <dgm:t>
        <a:bodyPr/>
        <a:lstStyle/>
        <a:p>
          <a:endParaRPr lang="en-US"/>
        </a:p>
      </dgm:t>
    </dgm:pt>
    <dgm:pt modelId="{D10C58EA-37BE-48A1-9444-9733778F405C}" type="pres">
      <dgm:prSet presAssocID="{6CA30ECF-EE4A-4369-BB52-E991B9656566}" presName="sibTrans" presStyleCnt="0"/>
      <dgm:spPr/>
      <dgm:t>
        <a:bodyPr/>
        <a:lstStyle/>
        <a:p>
          <a:endParaRPr lang="en-US"/>
        </a:p>
      </dgm:t>
    </dgm:pt>
    <dgm:pt modelId="{EB31C58E-6C52-43E4-83B1-C99D016D2715}" type="pres">
      <dgm:prSet presAssocID="{D7627CFD-825F-4037-B5FE-0754FFEAEEB2}" presName="node" presStyleLbl="node1" presStyleIdx="1" presStyleCnt="9">
        <dgm:presLayoutVars>
          <dgm:bulletEnabled val="1"/>
        </dgm:presLayoutVars>
      </dgm:prSet>
      <dgm:spPr/>
      <dgm:t>
        <a:bodyPr/>
        <a:lstStyle/>
        <a:p>
          <a:endParaRPr lang="en-US"/>
        </a:p>
      </dgm:t>
    </dgm:pt>
    <dgm:pt modelId="{24B37053-5A48-4AA5-B38F-FB421B53D765}" type="pres">
      <dgm:prSet presAssocID="{EB4E9913-8E6E-44D6-8FBD-28C2710AE218}" presName="sibTrans" presStyleCnt="0"/>
      <dgm:spPr/>
      <dgm:t>
        <a:bodyPr/>
        <a:lstStyle/>
        <a:p>
          <a:endParaRPr lang="en-US"/>
        </a:p>
      </dgm:t>
    </dgm:pt>
    <dgm:pt modelId="{D394C62C-1B7F-425A-BF49-4EB5396992E8}" type="pres">
      <dgm:prSet presAssocID="{EB78108D-DD38-4404-8504-E8F395038C1C}" presName="node" presStyleLbl="node1" presStyleIdx="2" presStyleCnt="9">
        <dgm:presLayoutVars>
          <dgm:bulletEnabled val="1"/>
        </dgm:presLayoutVars>
      </dgm:prSet>
      <dgm:spPr/>
      <dgm:t>
        <a:bodyPr/>
        <a:lstStyle/>
        <a:p>
          <a:endParaRPr lang="en-US"/>
        </a:p>
      </dgm:t>
    </dgm:pt>
    <dgm:pt modelId="{49C0FABA-4A69-4BB2-AD6A-BC58A99CD74C}" type="pres">
      <dgm:prSet presAssocID="{2C7D3DB2-AA6E-4A37-BE0E-8188A620A8CE}" presName="sibTrans" presStyleCnt="0"/>
      <dgm:spPr/>
      <dgm:t>
        <a:bodyPr/>
        <a:lstStyle/>
        <a:p>
          <a:endParaRPr lang="en-US"/>
        </a:p>
      </dgm:t>
    </dgm:pt>
    <dgm:pt modelId="{A7965A54-D2BD-4901-82D9-B4EFAEAB9FF3}" type="pres">
      <dgm:prSet presAssocID="{943B4C90-0F06-4A71-A243-A63C34381794}" presName="node" presStyleLbl="node1" presStyleIdx="3" presStyleCnt="9">
        <dgm:presLayoutVars>
          <dgm:bulletEnabled val="1"/>
        </dgm:presLayoutVars>
      </dgm:prSet>
      <dgm:spPr/>
      <dgm:t>
        <a:bodyPr/>
        <a:lstStyle/>
        <a:p>
          <a:endParaRPr lang="en-US"/>
        </a:p>
      </dgm:t>
    </dgm:pt>
    <dgm:pt modelId="{2BF042E3-2AC6-4DBE-A465-F7FEB788243A}" type="pres">
      <dgm:prSet presAssocID="{3F754EBE-B618-4E7C-8405-E3C9B4AADDB8}" presName="sibTrans" presStyleCnt="0"/>
      <dgm:spPr/>
      <dgm:t>
        <a:bodyPr/>
        <a:lstStyle/>
        <a:p>
          <a:endParaRPr lang="en-US"/>
        </a:p>
      </dgm:t>
    </dgm:pt>
    <dgm:pt modelId="{CA694DC4-1856-4EFF-9FE8-99131F63D073}" type="pres">
      <dgm:prSet presAssocID="{CA067D53-DF9C-4771-9D7F-EA8FD031D572}" presName="node" presStyleLbl="node1" presStyleIdx="4" presStyleCnt="9">
        <dgm:presLayoutVars>
          <dgm:bulletEnabled val="1"/>
        </dgm:presLayoutVars>
      </dgm:prSet>
      <dgm:spPr/>
      <dgm:t>
        <a:bodyPr/>
        <a:lstStyle/>
        <a:p>
          <a:endParaRPr lang="en-US"/>
        </a:p>
      </dgm:t>
    </dgm:pt>
    <dgm:pt modelId="{A7E44CD9-5CFF-4DFD-9BD0-F2F583DCAF32}" type="pres">
      <dgm:prSet presAssocID="{61B1A444-FA3A-49D8-ACE4-F3F9EEBE8F65}" presName="sibTrans" presStyleCnt="0"/>
      <dgm:spPr/>
      <dgm:t>
        <a:bodyPr/>
        <a:lstStyle/>
        <a:p>
          <a:endParaRPr lang="en-US"/>
        </a:p>
      </dgm:t>
    </dgm:pt>
    <dgm:pt modelId="{FB07EB37-F80F-4A83-86A7-FE2C6A040F5F}" type="pres">
      <dgm:prSet presAssocID="{2725D638-7A4F-4A98-A934-F838D4DE6D10}" presName="node" presStyleLbl="node1" presStyleIdx="5" presStyleCnt="9">
        <dgm:presLayoutVars>
          <dgm:bulletEnabled val="1"/>
        </dgm:presLayoutVars>
      </dgm:prSet>
      <dgm:spPr/>
      <dgm:t>
        <a:bodyPr/>
        <a:lstStyle/>
        <a:p>
          <a:endParaRPr lang="en-US"/>
        </a:p>
      </dgm:t>
    </dgm:pt>
    <dgm:pt modelId="{4C02EF7E-E6EC-4780-B884-ED2B25643427}" type="pres">
      <dgm:prSet presAssocID="{524ED2D7-D693-4093-B639-F6C7A0D54AE3}" presName="sibTrans" presStyleCnt="0"/>
      <dgm:spPr/>
      <dgm:t>
        <a:bodyPr/>
        <a:lstStyle/>
        <a:p>
          <a:endParaRPr lang="en-US"/>
        </a:p>
      </dgm:t>
    </dgm:pt>
    <dgm:pt modelId="{926A3F68-076F-402C-8678-E8B36CF65F4D}" type="pres">
      <dgm:prSet presAssocID="{0725E441-6768-4C4C-9FEC-F1E399D31372}" presName="node" presStyleLbl="node1" presStyleIdx="6" presStyleCnt="9">
        <dgm:presLayoutVars>
          <dgm:bulletEnabled val="1"/>
        </dgm:presLayoutVars>
      </dgm:prSet>
      <dgm:spPr/>
      <dgm:t>
        <a:bodyPr/>
        <a:lstStyle/>
        <a:p>
          <a:endParaRPr lang="en-US"/>
        </a:p>
      </dgm:t>
    </dgm:pt>
    <dgm:pt modelId="{731C997B-EA3A-4A95-BFA4-AC7DB5460BA7}" type="pres">
      <dgm:prSet presAssocID="{94BA557E-3C34-409D-B723-BEDA0661D9F3}" presName="sibTrans" presStyleCnt="0"/>
      <dgm:spPr/>
      <dgm:t>
        <a:bodyPr/>
        <a:lstStyle/>
        <a:p>
          <a:endParaRPr lang="en-US"/>
        </a:p>
      </dgm:t>
    </dgm:pt>
    <dgm:pt modelId="{7F0D2433-7482-41A6-BAAD-8B4F3C6F35CF}" type="pres">
      <dgm:prSet presAssocID="{45185EA2-CE0B-471D-B7F5-5427BD1D1A05}" presName="node" presStyleLbl="node1" presStyleIdx="7" presStyleCnt="9">
        <dgm:presLayoutVars>
          <dgm:bulletEnabled val="1"/>
        </dgm:presLayoutVars>
      </dgm:prSet>
      <dgm:spPr/>
      <dgm:t>
        <a:bodyPr/>
        <a:lstStyle/>
        <a:p>
          <a:endParaRPr lang="en-US"/>
        </a:p>
      </dgm:t>
    </dgm:pt>
    <dgm:pt modelId="{A2FD3811-6498-4A22-8E55-17F0992236BE}" type="pres">
      <dgm:prSet presAssocID="{4EAE2D53-6E8C-4F68-9B7B-644EA15E864C}" presName="sibTrans" presStyleCnt="0"/>
      <dgm:spPr/>
      <dgm:t>
        <a:bodyPr/>
        <a:lstStyle/>
        <a:p>
          <a:endParaRPr lang="en-US"/>
        </a:p>
      </dgm:t>
    </dgm:pt>
    <dgm:pt modelId="{311F2DD9-D47A-4771-9B8C-B98871823B13}" type="pres">
      <dgm:prSet presAssocID="{64653D65-D1CE-4052-986D-BABC65FA8B3E}" presName="node" presStyleLbl="node1" presStyleIdx="8" presStyleCnt="9">
        <dgm:presLayoutVars>
          <dgm:bulletEnabled val="1"/>
        </dgm:presLayoutVars>
      </dgm:prSet>
      <dgm:spPr/>
      <dgm:t>
        <a:bodyPr/>
        <a:lstStyle/>
        <a:p>
          <a:endParaRPr lang="en-US"/>
        </a:p>
      </dgm:t>
    </dgm:pt>
  </dgm:ptLst>
  <dgm:cxnLst>
    <dgm:cxn modelId="{9C1324D1-1BB6-43BB-8A4D-F524BEC04C62}" type="presOf" srcId="{05A147AA-6B49-4BB2-9E90-4C6297A9009A}" destId="{6B0937A6-C2ED-4909-AF50-6F0D7DA65AF3}" srcOrd="0" destOrd="0" presId="urn:microsoft.com/office/officeart/2005/8/layout/default"/>
    <dgm:cxn modelId="{D5994D02-035D-4D6A-8B31-64834B0730B6}" type="presOf" srcId="{6C901818-A22B-4067-8CCC-FCB26B85E028}" destId="{311F2DD9-D47A-4771-9B8C-B98871823B13}" srcOrd="0" destOrd="1" presId="urn:microsoft.com/office/officeart/2005/8/layout/default"/>
    <dgm:cxn modelId="{C4582740-A05F-4083-941D-A355568CFC40}" srcId="{0FBCDA6E-C976-4D7B-B639-121202B46BFA}" destId="{CA067D53-DF9C-4771-9D7F-EA8FD031D572}" srcOrd="4" destOrd="0" parTransId="{98C52F9C-F8FD-426B-AA4E-90722DE6150C}" sibTransId="{61B1A444-FA3A-49D8-ACE4-F3F9EEBE8F65}"/>
    <dgm:cxn modelId="{B182737E-2D10-4836-A24D-C090867F709D}" srcId="{0FBCDA6E-C976-4D7B-B639-121202B46BFA}" destId="{D7627CFD-825F-4037-B5FE-0754FFEAEEB2}" srcOrd="1" destOrd="0" parTransId="{3400699E-5073-4CA0-89D6-20D808FB52D7}" sibTransId="{EB4E9913-8E6E-44D6-8FBD-28C2710AE218}"/>
    <dgm:cxn modelId="{96B902A5-1B86-4172-9A6B-39EEDA5723AD}" srcId="{0FBCDA6E-C976-4D7B-B639-121202B46BFA}" destId="{0725E441-6768-4C4C-9FEC-F1E399D31372}" srcOrd="6" destOrd="0" parTransId="{3B005140-0C3A-49C6-8636-305A197D2D57}" sibTransId="{94BA557E-3C34-409D-B723-BEDA0661D9F3}"/>
    <dgm:cxn modelId="{05B99385-F992-4034-BA99-18DAF9605E1F}" srcId="{64653D65-D1CE-4052-986D-BABC65FA8B3E}" destId="{6C901818-A22B-4067-8CCC-FCB26B85E028}" srcOrd="0" destOrd="0" parTransId="{B0648739-C9BE-4D32-BC9B-E3F5B72BB1D6}" sibTransId="{E273A9A3-9876-435C-8F30-EFEDE4D474C2}"/>
    <dgm:cxn modelId="{F4701F10-B7F6-4C31-966E-934EEAF6A0BD}" srcId="{0FBCDA6E-C976-4D7B-B639-121202B46BFA}" destId="{EB78108D-DD38-4404-8504-E8F395038C1C}" srcOrd="2" destOrd="0" parTransId="{103139D1-73E3-487E-9ACB-873DAD309EFE}" sibTransId="{2C7D3DB2-AA6E-4A37-BE0E-8188A620A8CE}"/>
    <dgm:cxn modelId="{59B57611-BBF0-4491-86DE-BE5E5584E1E1}" type="presOf" srcId="{0725E441-6768-4C4C-9FEC-F1E399D31372}" destId="{926A3F68-076F-402C-8678-E8B36CF65F4D}" srcOrd="0" destOrd="0" presId="urn:microsoft.com/office/officeart/2005/8/layout/default"/>
    <dgm:cxn modelId="{255BB61D-1C36-48B5-AE75-FB1C9F2D32E2}" type="presOf" srcId="{0FBCDA6E-C976-4D7B-B639-121202B46BFA}" destId="{06464768-CBDF-4EDB-93EF-19BE80F0F95C}" srcOrd="0" destOrd="0" presId="urn:microsoft.com/office/officeart/2005/8/layout/default"/>
    <dgm:cxn modelId="{4653B20E-FC3B-4763-94AB-8BB51F6B61DA}" type="presOf" srcId="{2725D638-7A4F-4A98-A934-F838D4DE6D10}" destId="{FB07EB37-F80F-4A83-86A7-FE2C6A040F5F}" srcOrd="0" destOrd="0" presId="urn:microsoft.com/office/officeart/2005/8/layout/default"/>
    <dgm:cxn modelId="{EDA560AD-2FE0-4BB9-B7B3-F687907B307A}" srcId="{0FBCDA6E-C976-4D7B-B639-121202B46BFA}" destId="{45185EA2-CE0B-471D-B7F5-5427BD1D1A05}" srcOrd="7" destOrd="0" parTransId="{8B1649EA-593F-43B7-B37F-9B7479E9E842}" sibTransId="{4EAE2D53-6E8C-4F68-9B7B-644EA15E864C}"/>
    <dgm:cxn modelId="{31D13401-2473-4994-9406-FC50D9C121A6}" type="presOf" srcId="{64653D65-D1CE-4052-986D-BABC65FA8B3E}" destId="{311F2DD9-D47A-4771-9B8C-B98871823B13}" srcOrd="0" destOrd="0" presId="urn:microsoft.com/office/officeart/2005/8/layout/default"/>
    <dgm:cxn modelId="{2F13F5FC-F994-4415-BD3C-98D9FEBC4895}" srcId="{0FBCDA6E-C976-4D7B-B639-121202B46BFA}" destId="{05A147AA-6B49-4BB2-9E90-4C6297A9009A}" srcOrd="0" destOrd="0" parTransId="{56843214-AD4F-4FD4-A0BE-38D161E32217}" sibTransId="{6CA30ECF-EE4A-4369-BB52-E991B9656566}"/>
    <dgm:cxn modelId="{CD26CE6D-B3D3-4D66-94F9-529C9721AF08}" type="presOf" srcId="{CA067D53-DF9C-4771-9D7F-EA8FD031D572}" destId="{CA694DC4-1856-4EFF-9FE8-99131F63D073}" srcOrd="0" destOrd="0" presId="urn:microsoft.com/office/officeart/2005/8/layout/default"/>
    <dgm:cxn modelId="{FD622B38-5643-4CD9-996F-3D9B31457393}" srcId="{0FBCDA6E-C976-4D7B-B639-121202B46BFA}" destId="{64653D65-D1CE-4052-986D-BABC65FA8B3E}" srcOrd="8" destOrd="0" parTransId="{F4BCA20D-5644-4856-9A6E-C6188F8C6DCE}" sibTransId="{21CCAE3B-DEC3-42C6-ADEA-441C10E524D6}"/>
    <dgm:cxn modelId="{A0EC6125-5DA2-43E6-A2E4-28B4A638BB45}" srcId="{0FBCDA6E-C976-4D7B-B639-121202B46BFA}" destId="{2725D638-7A4F-4A98-A934-F838D4DE6D10}" srcOrd="5" destOrd="0" parTransId="{5698643E-4660-4780-964D-EC00566A6DB7}" sibTransId="{524ED2D7-D693-4093-B639-F6C7A0D54AE3}"/>
    <dgm:cxn modelId="{737AA5CD-2F70-49A1-9C67-FD1D046A31A8}" type="presOf" srcId="{D7627CFD-825F-4037-B5FE-0754FFEAEEB2}" destId="{EB31C58E-6C52-43E4-83B1-C99D016D2715}" srcOrd="0" destOrd="0" presId="urn:microsoft.com/office/officeart/2005/8/layout/default"/>
    <dgm:cxn modelId="{400FCD2F-AB61-4F24-9C4C-80A5E48FB1B6}" srcId="{0FBCDA6E-C976-4D7B-B639-121202B46BFA}" destId="{943B4C90-0F06-4A71-A243-A63C34381794}" srcOrd="3" destOrd="0" parTransId="{BA772058-95C9-40DA-BCD3-74CE885E638F}" sibTransId="{3F754EBE-B618-4E7C-8405-E3C9B4AADDB8}"/>
    <dgm:cxn modelId="{D8388590-4899-48E6-B942-4CE6016CFDA5}" type="presOf" srcId="{45185EA2-CE0B-471D-B7F5-5427BD1D1A05}" destId="{7F0D2433-7482-41A6-BAAD-8B4F3C6F35CF}" srcOrd="0" destOrd="0" presId="urn:microsoft.com/office/officeart/2005/8/layout/default"/>
    <dgm:cxn modelId="{8F963C69-FF53-4E0F-8B2E-823F6A3C79AD}" type="presOf" srcId="{943B4C90-0F06-4A71-A243-A63C34381794}" destId="{A7965A54-D2BD-4901-82D9-B4EFAEAB9FF3}" srcOrd="0" destOrd="0" presId="urn:microsoft.com/office/officeart/2005/8/layout/default"/>
    <dgm:cxn modelId="{1729A263-3C96-4ADA-AD25-61905DB3C73F}" type="presOf" srcId="{EB78108D-DD38-4404-8504-E8F395038C1C}" destId="{D394C62C-1B7F-425A-BF49-4EB5396992E8}" srcOrd="0" destOrd="0" presId="urn:microsoft.com/office/officeart/2005/8/layout/default"/>
    <dgm:cxn modelId="{E175CBBE-DCB7-47B3-9B27-CD5E9C4002AA}" type="presParOf" srcId="{06464768-CBDF-4EDB-93EF-19BE80F0F95C}" destId="{6B0937A6-C2ED-4909-AF50-6F0D7DA65AF3}" srcOrd="0" destOrd="0" presId="urn:microsoft.com/office/officeart/2005/8/layout/default"/>
    <dgm:cxn modelId="{F313915E-901C-406C-BFDC-A7BC0548C6B9}" type="presParOf" srcId="{06464768-CBDF-4EDB-93EF-19BE80F0F95C}" destId="{D10C58EA-37BE-48A1-9444-9733778F405C}" srcOrd="1" destOrd="0" presId="urn:microsoft.com/office/officeart/2005/8/layout/default"/>
    <dgm:cxn modelId="{5D3981E5-330D-4431-8B30-348CC6A1CF4E}" type="presParOf" srcId="{06464768-CBDF-4EDB-93EF-19BE80F0F95C}" destId="{EB31C58E-6C52-43E4-83B1-C99D016D2715}" srcOrd="2" destOrd="0" presId="urn:microsoft.com/office/officeart/2005/8/layout/default"/>
    <dgm:cxn modelId="{46B165CA-238A-4E6D-B489-A70664015CC3}" type="presParOf" srcId="{06464768-CBDF-4EDB-93EF-19BE80F0F95C}" destId="{24B37053-5A48-4AA5-B38F-FB421B53D765}" srcOrd="3" destOrd="0" presId="urn:microsoft.com/office/officeart/2005/8/layout/default"/>
    <dgm:cxn modelId="{AC37A181-B82D-48EB-A2C8-C28D6F7F2F7C}" type="presParOf" srcId="{06464768-CBDF-4EDB-93EF-19BE80F0F95C}" destId="{D394C62C-1B7F-425A-BF49-4EB5396992E8}" srcOrd="4" destOrd="0" presId="urn:microsoft.com/office/officeart/2005/8/layout/default"/>
    <dgm:cxn modelId="{59D41E16-84EA-49B8-B2E0-32177456F5FD}" type="presParOf" srcId="{06464768-CBDF-4EDB-93EF-19BE80F0F95C}" destId="{49C0FABA-4A69-4BB2-AD6A-BC58A99CD74C}" srcOrd="5" destOrd="0" presId="urn:microsoft.com/office/officeart/2005/8/layout/default"/>
    <dgm:cxn modelId="{68064B15-71D0-4432-991E-3F38E8B3648C}" type="presParOf" srcId="{06464768-CBDF-4EDB-93EF-19BE80F0F95C}" destId="{A7965A54-D2BD-4901-82D9-B4EFAEAB9FF3}" srcOrd="6" destOrd="0" presId="urn:microsoft.com/office/officeart/2005/8/layout/default"/>
    <dgm:cxn modelId="{ECB9F1AB-1CBD-4A26-93BA-720574261488}" type="presParOf" srcId="{06464768-CBDF-4EDB-93EF-19BE80F0F95C}" destId="{2BF042E3-2AC6-4DBE-A465-F7FEB788243A}" srcOrd="7" destOrd="0" presId="urn:microsoft.com/office/officeart/2005/8/layout/default"/>
    <dgm:cxn modelId="{30A096B6-3E84-4E22-B156-618D038DED22}" type="presParOf" srcId="{06464768-CBDF-4EDB-93EF-19BE80F0F95C}" destId="{CA694DC4-1856-4EFF-9FE8-99131F63D073}" srcOrd="8" destOrd="0" presId="urn:microsoft.com/office/officeart/2005/8/layout/default"/>
    <dgm:cxn modelId="{5AA1DCD9-590F-4CAB-88DF-7CDD817C9E48}" type="presParOf" srcId="{06464768-CBDF-4EDB-93EF-19BE80F0F95C}" destId="{A7E44CD9-5CFF-4DFD-9BD0-F2F583DCAF32}" srcOrd="9" destOrd="0" presId="urn:microsoft.com/office/officeart/2005/8/layout/default"/>
    <dgm:cxn modelId="{A473688D-A945-49F8-BB35-A4B452FE3D8B}" type="presParOf" srcId="{06464768-CBDF-4EDB-93EF-19BE80F0F95C}" destId="{FB07EB37-F80F-4A83-86A7-FE2C6A040F5F}" srcOrd="10" destOrd="0" presId="urn:microsoft.com/office/officeart/2005/8/layout/default"/>
    <dgm:cxn modelId="{F943A83B-A0AB-4037-A2D0-4638773F239D}" type="presParOf" srcId="{06464768-CBDF-4EDB-93EF-19BE80F0F95C}" destId="{4C02EF7E-E6EC-4780-B884-ED2B25643427}" srcOrd="11" destOrd="0" presId="urn:microsoft.com/office/officeart/2005/8/layout/default"/>
    <dgm:cxn modelId="{2579C4A1-5E60-4169-8464-4693043BAED4}" type="presParOf" srcId="{06464768-CBDF-4EDB-93EF-19BE80F0F95C}" destId="{926A3F68-076F-402C-8678-E8B36CF65F4D}" srcOrd="12" destOrd="0" presId="urn:microsoft.com/office/officeart/2005/8/layout/default"/>
    <dgm:cxn modelId="{E90FF681-C544-42CA-B0F6-7F2209F458F1}" type="presParOf" srcId="{06464768-CBDF-4EDB-93EF-19BE80F0F95C}" destId="{731C997B-EA3A-4A95-BFA4-AC7DB5460BA7}" srcOrd="13" destOrd="0" presId="urn:microsoft.com/office/officeart/2005/8/layout/default"/>
    <dgm:cxn modelId="{29B25B81-DA50-4843-90E7-0BA2E158BBD5}" type="presParOf" srcId="{06464768-CBDF-4EDB-93EF-19BE80F0F95C}" destId="{7F0D2433-7482-41A6-BAAD-8B4F3C6F35CF}" srcOrd="14" destOrd="0" presId="urn:microsoft.com/office/officeart/2005/8/layout/default"/>
    <dgm:cxn modelId="{C7BE6E7B-F28C-41B6-9762-9041ECE161BB}" type="presParOf" srcId="{06464768-CBDF-4EDB-93EF-19BE80F0F95C}" destId="{A2FD3811-6498-4A22-8E55-17F0992236BE}" srcOrd="15" destOrd="0" presId="urn:microsoft.com/office/officeart/2005/8/layout/default"/>
    <dgm:cxn modelId="{EE10745F-CA35-4064-A660-354A7C76D7A8}" type="presParOf" srcId="{06464768-CBDF-4EDB-93EF-19BE80F0F95C}" destId="{311F2DD9-D47A-4771-9B8C-B98871823B13}" srcOrd="16" destOrd="0" presId="urn:microsoft.com/office/officeart/2005/8/layout/default"/>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1B30BC-AEF4-467C-9B7E-638DBAE42E00}">
      <dsp:nvSpPr>
        <dsp:cNvPr id="0" name=""/>
        <dsp:cNvSpPr/>
      </dsp:nvSpPr>
      <dsp:spPr>
        <a:xfrm>
          <a:off x="0" y="2122311"/>
          <a:ext cx="7848600" cy="69659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b="1" kern="1200" dirty="0" smtClean="0">
              <a:solidFill>
                <a:schemeClr val="bg1"/>
              </a:solidFill>
            </a:rPr>
            <a:t>Message execution</a:t>
          </a:r>
          <a:endParaRPr lang="en-US" sz="2500" b="1" kern="1200" dirty="0">
            <a:solidFill>
              <a:schemeClr val="bg1"/>
            </a:solidFill>
          </a:endParaRPr>
        </a:p>
      </dsp:txBody>
      <dsp:txXfrm>
        <a:off x="0" y="2122311"/>
        <a:ext cx="7848600" cy="696590"/>
      </dsp:txXfrm>
    </dsp:sp>
    <dsp:sp modelId="{58D25B13-C81E-4103-9087-5F21FE81C9EA}">
      <dsp:nvSpPr>
        <dsp:cNvPr id="0" name=""/>
        <dsp:cNvSpPr/>
      </dsp:nvSpPr>
      <dsp:spPr>
        <a:xfrm rot="10800000">
          <a:off x="0" y="1061404"/>
          <a:ext cx="7848600" cy="1071355"/>
        </a:xfrm>
        <a:prstGeom prst="upArrowCallout">
          <a:avLst/>
        </a:prstGeom>
        <a:solidFill>
          <a:schemeClr val="accent4">
            <a:hueOff val="-4026779"/>
            <a:satOff val="6699"/>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b="1" kern="1200" dirty="0" smtClean="0">
              <a:solidFill>
                <a:schemeClr val="bg1"/>
              </a:solidFill>
            </a:rPr>
            <a:t>Creative concept</a:t>
          </a:r>
          <a:endParaRPr lang="en-US" sz="2500" b="1" kern="1200" dirty="0">
            <a:solidFill>
              <a:schemeClr val="bg1"/>
            </a:solidFill>
          </a:endParaRPr>
        </a:p>
      </dsp:txBody>
      <dsp:txXfrm rot="10800000">
        <a:off x="0" y="1061404"/>
        <a:ext cx="7848600" cy="1071355"/>
      </dsp:txXfrm>
    </dsp:sp>
    <dsp:sp modelId="{E07FCC72-D97E-4EC8-AF57-636529D543A4}">
      <dsp:nvSpPr>
        <dsp:cNvPr id="0" name=""/>
        <dsp:cNvSpPr/>
      </dsp:nvSpPr>
      <dsp:spPr>
        <a:xfrm rot="10800000">
          <a:off x="0" y="498"/>
          <a:ext cx="7848600" cy="1071355"/>
        </a:xfrm>
        <a:prstGeom prst="upArrowCallout">
          <a:avLst/>
        </a:prstGeom>
        <a:solidFill>
          <a:schemeClr val="accent4">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b="1" kern="1200" dirty="0" smtClean="0">
              <a:solidFill>
                <a:schemeClr val="bg1"/>
              </a:solidFill>
            </a:rPr>
            <a:t>Message strategy</a:t>
          </a:r>
          <a:endParaRPr lang="en-US" sz="2500" b="1" kern="1200" dirty="0">
            <a:solidFill>
              <a:schemeClr val="bg1"/>
            </a:solidFill>
          </a:endParaRPr>
        </a:p>
      </dsp:txBody>
      <dsp:txXfrm rot="10800000">
        <a:off x="0" y="498"/>
        <a:ext cx="7848600" cy="10713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483F50-51CF-41FB-8A2C-A596491FDE77}">
      <dsp:nvSpPr>
        <dsp:cNvPr id="0" name=""/>
        <dsp:cNvSpPr/>
      </dsp:nvSpPr>
      <dsp:spPr>
        <a:xfrm>
          <a:off x="296842" y="384"/>
          <a:ext cx="1934778" cy="1160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Slice of life</a:t>
          </a:r>
          <a:endParaRPr lang="en-US" sz="2300" kern="1200" dirty="0"/>
        </a:p>
      </dsp:txBody>
      <dsp:txXfrm>
        <a:off x="296842" y="384"/>
        <a:ext cx="1934778" cy="1160866"/>
      </dsp:txXfrm>
    </dsp:sp>
    <dsp:sp modelId="{3A3ACB6B-8870-4D14-B4CB-E2F91DB70FFE}">
      <dsp:nvSpPr>
        <dsp:cNvPr id="0" name=""/>
        <dsp:cNvSpPr/>
      </dsp:nvSpPr>
      <dsp:spPr>
        <a:xfrm>
          <a:off x="2425098" y="384"/>
          <a:ext cx="1934778" cy="1160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Lifestyle</a:t>
          </a:r>
          <a:endParaRPr lang="en-US" sz="2300" kern="1200" dirty="0"/>
        </a:p>
      </dsp:txBody>
      <dsp:txXfrm>
        <a:off x="2425098" y="384"/>
        <a:ext cx="1934778" cy="1160866"/>
      </dsp:txXfrm>
    </dsp:sp>
    <dsp:sp modelId="{BE050169-EC01-4487-B9C2-7A29911091FE}">
      <dsp:nvSpPr>
        <dsp:cNvPr id="0" name=""/>
        <dsp:cNvSpPr/>
      </dsp:nvSpPr>
      <dsp:spPr>
        <a:xfrm>
          <a:off x="4553354" y="384"/>
          <a:ext cx="1934778" cy="1160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Fantasy</a:t>
          </a:r>
          <a:endParaRPr lang="en-US" sz="2300" kern="1200" dirty="0"/>
        </a:p>
      </dsp:txBody>
      <dsp:txXfrm>
        <a:off x="4553354" y="384"/>
        <a:ext cx="1934778" cy="1160866"/>
      </dsp:txXfrm>
    </dsp:sp>
    <dsp:sp modelId="{8073F26D-3AA2-483E-BF18-A76E1622F67C}">
      <dsp:nvSpPr>
        <dsp:cNvPr id="0" name=""/>
        <dsp:cNvSpPr/>
      </dsp:nvSpPr>
      <dsp:spPr>
        <a:xfrm>
          <a:off x="296842" y="1354729"/>
          <a:ext cx="1934778" cy="1160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Mood or image</a:t>
          </a:r>
          <a:endParaRPr lang="en-US" sz="2300" kern="1200" dirty="0"/>
        </a:p>
      </dsp:txBody>
      <dsp:txXfrm>
        <a:off x="296842" y="1354729"/>
        <a:ext cx="1934778" cy="1160866"/>
      </dsp:txXfrm>
    </dsp:sp>
    <dsp:sp modelId="{19B93480-3243-4F52-BA50-A680947C6129}">
      <dsp:nvSpPr>
        <dsp:cNvPr id="0" name=""/>
        <dsp:cNvSpPr/>
      </dsp:nvSpPr>
      <dsp:spPr>
        <a:xfrm>
          <a:off x="2386209" y="1275256"/>
          <a:ext cx="1934778" cy="1160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Musical</a:t>
          </a:r>
          <a:endParaRPr lang="en-US" sz="2300" kern="1200" dirty="0"/>
        </a:p>
      </dsp:txBody>
      <dsp:txXfrm>
        <a:off x="2386209" y="1275256"/>
        <a:ext cx="1934778" cy="1160866"/>
      </dsp:txXfrm>
    </dsp:sp>
    <dsp:sp modelId="{953F0FC0-3820-4896-B8A1-A66807770C42}">
      <dsp:nvSpPr>
        <dsp:cNvPr id="0" name=""/>
        <dsp:cNvSpPr/>
      </dsp:nvSpPr>
      <dsp:spPr>
        <a:xfrm>
          <a:off x="4553354" y="1354729"/>
          <a:ext cx="1934778" cy="1160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Personality symbol</a:t>
          </a:r>
          <a:endParaRPr lang="en-US" sz="2300" kern="1200" dirty="0"/>
        </a:p>
      </dsp:txBody>
      <dsp:txXfrm>
        <a:off x="4553354" y="1354729"/>
        <a:ext cx="1934778" cy="1160866"/>
      </dsp:txXfrm>
    </dsp:sp>
    <dsp:sp modelId="{A5DA3BF8-5CC1-401D-AE35-9A97BBDED991}">
      <dsp:nvSpPr>
        <dsp:cNvPr id="0" name=""/>
        <dsp:cNvSpPr/>
      </dsp:nvSpPr>
      <dsp:spPr>
        <a:xfrm>
          <a:off x="296842" y="2709073"/>
          <a:ext cx="1934778" cy="1160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Technical expertise</a:t>
          </a:r>
          <a:endParaRPr lang="en-US" sz="2300" kern="1200" dirty="0"/>
        </a:p>
      </dsp:txBody>
      <dsp:txXfrm>
        <a:off x="296842" y="2709073"/>
        <a:ext cx="1934778" cy="1160866"/>
      </dsp:txXfrm>
    </dsp:sp>
    <dsp:sp modelId="{D4CBB5B5-7FF0-4329-AB6F-3CE7A464E5E7}">
      <dsp:nvSpPr>
        <dsp:cNvPr id="0" name=""/>
        <dsp:cNvSpPr/>
      </dsp:nvSpPr>
      <dsp:spPr>
        <a:xfrm>
          <a:off x="2425098" y="2709073"/>
          <a:ext cx="1934778" cy="1160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Scientific evidence</a:t>
          </a:r>
          <a:endParaRPr lang="en-US" sz="2300" kern="1200" dirty="0"/>
        </a:p>
      </dsp:txBody>
      <dsp:txXfrm>
        <a:off x="2425098" y="2709073"/>
        <a:ext cx="1934778" cy="1160866"/>
      </dsp:txXfrm>
    </dsp:sp>
    <dsp:sp modelId="{424BBBD9-FE4D-4DE1-8EE7-7355B22FB662}">
      <dsp:nvSpPr>
        <dsp:cNvPr id="0" name=""/>
        <dsp:cNvSpPr/>
      </dsp:nvSpPr>
      <dsp:spPr>
        <a:xfrm>
          <a:off x="4553354" y="2709073"/>
          <a:ext cx="1934778" cy="1160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Testimonial or endorsement</a:t>
          </a:r>
          <a:endParaRPr lang="en-US" sz="2300" kern="1200" dirty="0"/>
        </a:p>
      </dsp:txBody>
      <dsp:txXfrm>
        <a:off x="4553354" y="2709073"/>
        <a:ext cx="1934778" cy="116086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0937A6-C2ED-4909-AF50-6F0D7DA65AF3}">
      <dsp:nvSpPr>
        <dsp:cNvPr id="0" name=""/>
        <dsp:cNvSpPr/>
      </dsp:nvSpPr>
      <dsp:spPr>
        <a:xfrm>
          <a:off x="269319" y="1637"/>
          <a:ext cx="1903362" cy="11420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News</a:t>
          </a:r>
          <a:endParaRPr lang="en-US" sz="2000" kern="1200" dirty="0"/>
        </a:p>
      </dsp:txBody>
      <dsp:txXfrm>
        <a:off x="269319" y="1637"/>
        <a:ext cx="1903362" cy="1142017"/>
      </dsp:txXfrm>
    </dsp:sp>
    <dsp:sp modelId="{EB31C58E-6C52-43E4-83B1-C99D016D2715}">
      <dsp:nvSpPr>
        <dsp:cNvPr id="0" name=""/>
        <dsp:cNvSpPr/>
      </dsp:nvSpPr>
      <dsp:spPr>
        <a:xfrm>
          <a:off x="2363018" y="1637"/>
          <a:ext cx="1903362" cy="114201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Speeches</a:t>
          </a:r>
          <a:endParaRPr lang="en-US" sz="2000" kern="1200" dirty="0"/>
        </a:p>
      </dsp:txBody>
      <dsp:txXfrm>
        <a:off x="2363018" y="1637"/>
        <a:ext cx="1903362" cy="1142017"/>
      </dsp:txXfrm>
    </dsp:sp>
    <dsp:sp modelId="{D394C62C-1B7F-425A-BF49-4EB5396992E8}">
      <dsp:nvSpPr>
        <dsp:cNvPr id="0" name=""/>
        <dsp:cNvSpPr/>
      </dsp:nvSpPr>
      <dsp:spPr>
        <a:xfrm>
          <a:off x="4456717" y="1637"/>
          <a:ext cx="1903362" cy="11420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Special events</a:t>
          </a:r>
          <a:endParaRPr lang="en-US" sz="2000" kern="1200" dirty="0"/>
        </a:p>
      </dsp:txBody>
      <dsp:txXfrm>
        <a:off x="4456717" y="1637"/>
        <a:ext cx="1903362" cy="1142017"/>
      </dsp:txXfrm>
    </dsp:sp>
    <dsp:sp modelId="{A7965A54-D2BD-4901-82D9-B4EFAEAB9FF3}">
      <dsp:nvSpPr>
        <dsp:cNvPr id="0" name=""/>
        <dsp:cNvSpPr/>
      </dsp:nvSpPr>
      <dsp:spPr>
        <a:xfrm>
          <a:off x="269319" y="1333991"/>
          <a:ext cx="1903362" cy="11420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Written materials</a:t>
          </a:r>
          <a:endParaRPr lang="en-US" sz="2000" kern="1200" dirty="0"/>
        </a:p>
      </dsp:txBody>
      <dsp:txXfrm>
        <a:off x="269319" y="1333991"/>
        <a:ext cx="1903362" cy="1142017"/>
      </dsp:txXfrm>
    </dsp:sp>
    <dsp:sp modelId="{CA694DC4-1856-4EFF-9FE8-99131F63D073}">
      <dsp:nvSpPr>
        <dsp:cNvPr id="0" name=""/>
        <dsp:cNvSpPr/>
      </dsp:nvSpPr>
      <dsp:spPr>
        <a:xfrm>
          <a:off x="2363018" y="1333991"/>
          <a:ext cx="1903362" cy="114201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Corporate identity materials</a:t>
          </a:r>
          <a:endParaRPr lang="en-US" sz="2000" kern="1200" dirty="0"/>
        </a:p>
      </dsp:txBody>
      <dsp:txXfrm>
        <a:off x="2363018" y="1333991"/>
        <a:ext cx="1903362" cy="1142017"/>
      </dsp:txXfrm>
    </dsp:sp>
    <dsp:sp modelId="{FB07EB37-F80F-4A83-86A7-FE2C6A040F5F}">
      <dsp:nvSpPr>
        <dsp:cNvPr id="0" name=""/>
        <dsp:cNvSpPr/>
      </dsp:nvSpPr>
      <dsp:spPr>
        <a:xfrm>
          <a:off x="4456717" y="1333991"/>
          <a:ext cx="1903362" cy="11420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Public service activities</a:t>
          </a:r>
          <a:endParaRPr lang="en-US" sz="2000" kern="1200" dirty="0"/>
        </a:p>
      </dsp:txBody>
      <dsp:txXfrm>
        <a:off x="4456717" y="1333991"/>
        <a:ext cx="1903362" cy="1142017"/>
      </dsp:txXfrm>
    </dsp:sp>
    <dsp:sp modelId="{926A3F68-076F-402C-8678-E8B36CF65F4D}">
      <dsp:nvSpPr>
        <dsp:cNvPr id="0" name=""/>
        <dsp:cNvSpPr/>
      </dsp:nvSpPr>
      <dsp:spPr>
        <a:xfrm>
          <a:off x="269319" y="2666345"/>
          <a:ext cx="1903362" cy="114201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Buzz marketing</a:t>
          </a:r>
          <a:endParaRPr lang="en-US" sz="2000" kern="1200" dirty="0"/>
        </a:p>
      </dsp:txBody>
      <dsp:txXfrm>
        <a:off x="269319" y="2666345"/>
        <a:ext cx="1903362" cy="1142017"/>
      </dsp:txXfrm>
    </dsp:sp>
    <dsp:sp modelId="{7F0D2433-7482-41A6-BAAD-8B4F3C6F35CF}">
      <dsp:nvSpPr>
        <dsp:cNvPr id="0" name=""/>
        <dsp:cNvSpPr/>
      </dsp:nvSpPr>
      <dsp:spPr>
        <a:xfrm>
          <a:off x="2363018" y="2666345"/>
          <a:ext cx="1903362" cy="11420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t>Social networking</a:t>
          </a:r>
          <a:endParaRPr lang="en-US" sz="2000" kern="1200" dirty="0"/>
        </a:p>
      </dsp:txBody>
      <dsp:txXfrm>
        <a:off x="2363018" y="2666345"/>
        <a:ext cx="1903362" cy="1142017"/>
      </dsp:txXfrm>
    </dsp:sp>
    <dsp:sp modelId="{311F2DD9-D47A-4771-9B8C-B98871823B13}">
      <dsp:nvSpPr>
        <dsp:cNvPr id="0" name=""/>
        <dsp:cNvSpPr/>
      </dsp:nvSpPr>
      <dsp:spPr>
        <a:xfrm>
          <a:off x="4456717" y="2666345"/>
          <a:ext cx="1903362" cy="11420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endParaRPr lang="en-US" sz="2000" kern="1200" dirty="0" smtClean="0"/>
        </a:p>
        <a:p>
          <a:pPr lvl="0" algn="ctr" defTabSz="889000" rtl="0">
            <a:lnSpc>
              <a:spcPct val="90000"/>
            </a:lnSpc>
            <a:spcBef>
              <a:spcPct val="0"/>
            </a:spcBef>
            <a:spcAft>
              <a:spcPct val="35000"/>
            </a:spcAft>
          </a:pPr>
          <a:r>
            <a:rPr lang="en-US" sz="2000" kern="1200" dirty="0" smtClean="0"/>
            <a:t>Internet</a:t>
          </a:r>
          <a:endParaRPr lang="en-US" sz="2000" kern="1200" dirty="0"/>
        </a:p>
        <a:p>
          <a:pPr marL="171450" lvl="1" indent="-171450" algn="l" defTabSz="711200" rtl="0">
            <a:lnSpc>
              <a:spcPct val="90000"/>
            </a:lnSpc>
            <a:spcBef>
              <a:spcPct val="0"/>
            </a:spcBef>
            <a:spcAft>
              <a:spcPct val="15000"/>
            </a:spcAft>
            <a:buChar char="••"/>
          </a:pPr>
          <a:endParaRPr lang="en-US" sz="1600" kern="1200" dirty="0"/>
        </a:p>
      </dsp:txBody>
      <dsp:txXfrm>
        <a:off x="4456717" y="2666345"/>
        <a:ext cx="1903362" cy="11420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0D1C9D0-7874-4359-BF2F-F934A1386A2E}" type="datetime1">
              <a:rPr lang="en-US"/>
              <a:pPr/>
              <a:t>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F308C7D-099F-4787-AC09-CC1B953A49B4}"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mn-cs"/>
      </a:defRPr>
    </a:lvl1pPr>
    <a:lvl2pPr marL="693738" indent="-236538" algn="l" rtl="0" eaLnBrk="0" fontAlgn="base" hangingPunct="0">
      <a:spcBef>
        <a:spcPct val="0"/>
      </a:spcBef>
      <a:spcAft>
        <a:spcPct val="0"/>
      </a:spcAft>
      <a:buFont typeface="Arial" charset="0"/>
      <a:buChar char="•"/>
      <a:tabLst>
        <a:tab pos="693738" algn="l"/>
      </a:tabLst>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a:lstStyle/>
          <a:p>
            <a:fld id="{F7B7EA11-5949-43F2-AFDA-A3C87A70D94C}"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7CA6588B-BCBC-4BF1-88D6-18BF1A10714C}"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9E13A0AA-A456-41A6-8F8D-F0B649B59976}"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endParaRPr 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3D8A9029-F4EB-4664-8AA0-B8F1E57472A5}"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C1BE6E40-7FEA-4C5F-9505-3BE398856E8F}"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a:lstStyle/>
          <a:p>
            <a:fld id="{30492E83-67E2-4EF4-B5A1-31B4C0A0AA85}"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889163B5-DC85-40AC-9177-C56026EA36A0}"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b="1" dirty="0" smtClean="0"/>
              <a:t>Note to Instructor</a:t>
            </a:r>
          </a:p>
          <a:p>
            <a:r>
              <a:rPr lang="en-US" dirty="0" smtClean="0"/>
              <a:t>In slideshow view, click on movie icon to launch eTrade video snippet.  See accompanying DVD for full video segment.</a:t>
            </a:r>
          </a:p>
          <a:p>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a:lstStyle/>
          <a:p>
            <a:fld id="{BC296C04-0A1D-4C90-BAF0-3F7B767227A8}"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b="1" dirty="0" smtClean="0"/>
              <a:t>Note to Instructor</a:t>
            </a:r>
          </a:p>
          <a:p>
            <a:r>
              <a:rPr lang="en-US" dirty="0" smtClean="0"/>
              <a:t>An example of this is given in the text:</a:t>
            </a:r>
          </a:p>
          <a:p>
            <a:pPr lvl="1"/>
            <a:r>
              <a:rPr lang="en-US" dirty="0" smtClean="0"/>
              <a:t>Doritos held a “Crash the Super Bowl Challenge” contest that invited consumers to create their own video ads about the tasty triangular corn chips. </a:t>
            </a:r>
            <a:endParaRPr lang="en-US" dirty="0" smtClean="0"/>
          </a:p>
          <a:p>
            <a:pPr lvl="1"/>
            <a:r>
              <a:rPr lang="en-US" dirty="0" smtClean="0"/>
              <a:t>Doritos </a:t>
            </a:r>
            <a:r>
              <a:rPr lang="en-US" dirty="0" smtClean="0"/>
              <a:t>received 1,080 user-generated videos and posted the top five on the contest Web site, where consumers could view the ads and vote for a winner. </a:t>
            </a:r>
          </a:p>
          <a:p>
            <a:pPr lvl="1"/>
            <a:r>
              <a:rPr lang="en-US" dirty="0" smtClean="0"/>
              <a:t>The five finalists received a $10,000 prize and PepsiCo showed the winning ad during the Super Bowl. The campaign was a smashing success.</a:t>
            </a:r>
          </a:p>
        </p:txBody>
      </p:sp>
      <p:sp>
        <p:nvSpPr>
          <p:cNvPr id="51204" name="Slide Number Placeholder 3"/>
          <p:cNvSpPr>
            <a:spLocks noGrp="1"/>
          </p:cNvSpPr>
          <p:nvPr>
            <p:ph type="sldNum" sz="quarter" idx="5"/>
          </p:nvPr>
        </p:nvSpPr>
        <p:spPr bwMode="auto">
          <a:noFill/>
          <a:ln>
            <a:miter lim="800000"/>
            <a:headEnd/>
            <a:tailEnd/>
          </a:ln>
        </p:spPr>
        <p:txBody>
          <a:bodyPr/>
          <a:lstStyle/>
          <a:p>
            <a:fld id="{6F901504-4568-4817-A6CF-7529250A93EE}"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43AFBF96-6E40-448A-9D88-ADE84AF395D0}"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xfrm>
            <a:off x="609600" y="4419600"/>
            <a:ext cx="5486400" cy="4114800"/>
          </a:xfrm>
          <a:noFill/>
        </p:spPr>
        <p:txBody>
          <a:bodyPr/>
          <a:lstStyle/>
          <a:p>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DC17A890-4263-4724-B450-DE51E973FB08}"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93F2BCAE-5A02-4A18-8223-4E3F6945F84C}"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b="1" dirty="0" smtClean="0"/>
              <a:t>Note to Instructor</a:t>
            </a:r>
          </a:p>
          <a:p>
            <a:pPr>
              <a:lnSpc>
                <a:spcPct val="90000"/>
              </a:lnSpc>
            </a:pPr>
            <a:r>
              <a:rPr lang="en-US" dirty="0" smtClean="0"/>
              <a:t>When selecting specific media vehicles, the planner must consider the cost of the media as compared to its effectiveness by evaluating:</a:t>
            </a:r>
          </a:p>
          <a:p>
            <a:pPr marL="914400" lvl="1" indent="-457200">
              <a:lnSpc>
                <a:spcPct val="90000"/>
              </a:lnSpc>
            </a:pPr>
            <a:r>
              <a:rPr lang="en-US" dirty="0" smtClean="0"/>
              <a:t>Audience quality</a:t>
            </a:r>
          </a:p>
          <a:p>
            <a:pPr marL="914400" lvl="1" indent="-457200">
              <a:lnSpc>
                <a:spcPct val="90000"/>
              </a:lnSpc>
            </a:pPr>
            <a:r>
              <a:rPr lang="en-US" dirty="0" smtClean="0"/>
              <a:t>Audience engagement</a:t>
            </a:r>
          </a:p>
          <a:p>
            <a:pPr marL="914400" lvl="1" indent="-457200">
              <a:lnSpc>
                <a:spcPct val="90000"/>
              </a:lnSpc>
            </a:pPr>
            <a:r>
              <a:rPr lang="en-US" dirty="0" smtClean="0"/>
              <a:t>Editorial quality</a:t>
            </a:r>
          </a:p>
          <a:p>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F7D7DBD6-E428-4160-B4D2-5925045C3E1F}"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1" dirty="0" smtClean="0"/>
              <a:t>Note to Instructor</a:t>
            </a:r>
          </a:p>
          <a:p>
            <a:r>
              <a:rPr lang="en-US" dirty="0" smtClean="0"/>
              <a:t>The text gives the following example:</a:t>
            </a:r>
          </a:p>
          <a:p>
            <a:pPr lvl="1"/>
            <a:r>
              <a:rPr lang="en-US" dirty="0" smtClean="0"/>
              <a:t>Tiny billboards attached to shopping carts.</a:t>
            </a:r>
          </a:p>
          <a:p>
            <a:pPr lvl="1"/>
            <a:r>
              <a:rPr lang="en-US" dirty="0" smtClean="0"/>
              <a:t>Ads on shopping bags.</a:t>
            </a:r>
          </a:p>
          <a:p>
            <a:pPr lvl="1"/>
            <a:r>
              <a:rPr lang="en-US" dirty="0" smtClean="0"/>
              <a:t>Decals on supermarket floors. </a:t>
            </a:r>
          </a:p>
          <a:p>
            <a:pPr lvl="1"/>
            <a:r>
              <a:rPr lang="en-US" dirty="0" smtClean="0"/>
              <a:t>Supermarket eggs are stamped with the names of CBS television shows.</a:t>
            </a:r>
          </a:p>
          <a:p>
            <a:pPr lvl="1"/>
            <a:r>
              <a:rPr lang="en-US" dirty="0" smtClean="0"/>
              <a:t>At the local laundromat, you load your laundry through a clever Pepto-Bismol ad plastered on the front of the washing machine. </a:t>
            </a:r>
          </a:p>
          <a:p>
            <a:pPr lvl="1"/>
            <a:r>
              <a:rPr lang="en-US" dirty="0" smtClean="0"/>
              <a:t>City trash truck sporting an ad for Glad trash bags. </a:t>
            </a:r>
          </a:p>
          <a:p>
            <a:pPr lvl="1"/>
            <a:r>
              <a:rPr lang="en-US" dirty="0" smtClean="0"/>
              <a:t>DVD case.</a:t>
            </a:r>
          </a:p>
          <a:p>
            <a:pPr lvl="1"/>
            <a:r>
              <a:rPr lang="en-US" dirty="0" smtClean="0"/>
              <a:t>Parking-lot tickets.</a:t>
            </a:r>
          </a:p>
          <a:p>
            <a:pPr lvl="1"/>
            <a:r>
              <a:rPr lang="en-US" dirty="0" smtClean="0"/>
              <a:t>Foreheads of college students for temporary advertising tattoos. </a:t>
            </a:r>
          </a:p>
        </p:txBody>
      </p:sp>
      <p:sp>
        <p:nvSpPr>
          <p:cNvPr id="59396" name="Slide Number Placeholder 3"/>
          <p:cNvSpPr>
            <a:spLocks noGrp="1"/>
          </p:cNvSpPr>
          <p:nvPr>
            <p:ph type="sldNum" sz="quarter" idx="5"/>
          </p:nvPr>
        </p:nvSpPr>
        <p:spPr bwMode="auto">
          <a:noFill/>
          <a:ln>
            <a:miter lim="800000"/>
            <a:headEnd/>
            <a:tailEnd/>
          </a:ln>
        </p:spPr>
        <p:txBody>
          <a:bodyPr/>
          <a:lstStyle/>
          <a:p>
            <a:fld id="{CC512C88-3EBE-4130-9A05-AB518530536C}"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endParaRPr lang="en-US"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242F4A98-2506-4A08-A17D-6BA176325FC3}"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2D09701F-DB07-409D-9C99-83D9756ED40B}"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2D09701F-DB07-409D-9C99-83D9756ED40B}"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r>
              <a:rPr lang="en-US" b="1" dirty="0" smtClean="0"/>
              <a:t>Note to Instructor</a:t>
            </a:r>
          </a:p>
          <a:p>
            <a:r>
              <a:rPr lang="en-US" dirty="0" smtClean="0"/>
              <a:t>This Web link brings you to the homepage for Advertising Age. Depending on the amount of time the instructor has during this class, it might be interesting to explore the site with the students. At the minimum, students should write down this url, especially if they have an interest in advertising.</a:t>
            </a:r>
          </a:p>
          <a:p>
            <a:r>
              <a:rPr lang="en-US" dirty="0" smtClean="0"/>
              <a:t>For international advertising decisions the most basic issue concerns the degree to which global advertising should be adapted to the unique characteristics of various country markets. Some large advertisers have attempted to support their global brands with highly standardized worldwide advertising, with campaigns that work as well in Bangkok as they do in Baltimore.</a:t>
            </a:r>
          </a:p>
        </p:txBody>
      </p:sp>
      <p:sp>
        <p:nvSpPr>
          <p:cNvPr id="65540" name="Slide Number Placeholder 3"/>
          <p:cNvSpPr>
            <a:spLocks noGrp="1"/>
          </p:cNvSpPr>
          <p:nvPr>
            <p:ph type="sldNum" sz="quarter" idx="5"/>
          </p:nvPr>
        </p:nvSpPr>
        <p:spPr bwMode="auto">
          <a:noFill/>
          <a:ln>
            <a:miter lim="800000"/>
            <a:headEnd/>
            <a:tailEnd/>
          </a:ln>
        </p:spPr>
        <p:txBody>
          <a:bodyPr/>
          <a:lstStyle/>
          <a:p>
            <a:fld id="{8E3A5E0A-0DCD-4A8C-8967-E444B99AD971}"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8DD374D4-CCC1-4803-AB52-A67631C7ACFF}"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89C48EFB-BB29-4380-8547-1A38E8DEBAE9}"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3BDB0A27-369B-4D01-9B58-D6B627800E13}"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FAC56559-7929-4975-87FD-FCBD81B3B79D}"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CACF7A49-BB92-4264-ACEA-689A1A919371}"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n-US" dirty="0" smtClean="0"/>
          </a:p>
        </p:txBody>
      </p:sp>
      <p:sp>
        <p:nvSpPr>
          <p:cNvPr id="75780" name="Slide Number Placeholder 3"/>
          <p:cNvSpPr>
            <a:spLocks noGrp="1"/>
          </p:cNvSpPr>
          <p:nvPr>
            <p:ph type="sldNum" sz="quarter" idx="5"/>
          </p:nvPr>
        </p:nvSpPr>
        <p:spPr bwMode="auto">
          <a:noFill/>
          <a:ln>
            <a:miter lim="800000"/>
            <a:headEnd/>
            <a:tailEnd/>
          </a:ln>
        </p:spPr>
        <p:txBody>
          <a:bodyPr/>
          <a:lstStyle/>
          <a:p>
            <a:fld id="{2FE0A42F-DF6A-46E1-ACDF-566E204BBB96}"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6D3F5762-00DF-4123-B46A-1896B613C0B3}"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8E466A84-8B0F-40F0-AB9A-EA3A75F76048}"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When would an advertiser use each of these types of objectives?</a:t>
            </a:r>
          </a:p>
          <a:p>
            <a:r>
              <a:rPr lang="en-US" dirty="0" smtClean="0"/>
              <a:t>You can then draw a strong tie to the PLC. This YouTube link is to a classic Pepsi ad, which is practicing persuasive advertising.</a:t>
            </a:r>
          </a:p>
        </p:txBody>
      </p:sp>
      <p:sp>
        <p:nvSpPr>
          <p:cNvPr id="24580" name="Slide Number Placeholder 3"/>
          <p:cNvSpPr>
            <a:spLocks noGrp="1"/>
          </p:cNvSpPr>
          <p:nvPr>
            <p:ph type="sldNum" sz="quarter" idx="5"/>
          </p:nvPr>
        </p:nvSpPr>
        <p:spPr bwMode="auto">
          <a:noFill/>
          <a:ln>
            <a:miter lim="800000"/>
            <a:headEnd/>
            <a:tailEnd/>
          </a:ln>
        </p:spPr>
        <p:txBody>
          <a:bodyPr/>
          <a:lstStyle/>
          <a:p>
            <a:fld id="{CA887ACA-7238-4030-8787-F3A19A4203E7}"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a:lstStyle/>
          <a:p>
            <a:fld id="{81A84625-2DB4-400A-B9DA-A4EA598C6FC1}"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2E7C559A-E665-49D1-BF29-5D97F22BE0D3}"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a:tabLst>
                <a:tab pos="0" algn="l"/>
              </a:tabLst>
            </a:pPr>
            <a:r>
              <a:rPr lang="en-US" b="1" dirty="0" smtClean="0"/>
              <a:t>Note to Instructor</a:t>
            </a:r>
          </a:p>
          <a:p>
            <a:pPr>
              <a:tabLst>
                <a:tab pos="0" algn="l"/>
              </a:tabLst>
            </a:pPr>
            <a:r>
              <a:rPr lang="en-US" dirty="0" smtClean="0"/>
              <a:t>This Web link is for Microsoft’s new advertising campaign that was launched in 2008. The campaign was unusual as it began with two ads featuring Bill Gates and Jerry Seinfeld. These ran for only a short period of time and were followed immediately by the “I’m a PC” campaign. There is thought that the Gates/Seinfeld spots were to draw attention and create buzz because they were not very strongly received by the public.</a:t>
            </a:r>
          </a:p>
          <a:p>
            <a:pPr>
              <a:tabLst>
                <a:tab pos="0" algn="l"/>
              </a:tabLst>
            </a:pPr>
            <a:endParaRPr lang="en-US" dirty="0" smtClean="0"/>
          </a:p>
          <a:p>
            <a:pPr>
              <a:tabLst>
                <a:tab pos="0" algn="l"/>
              </a:tabLst>
            </a:pPr>
            <a:r>
              <a:rPr lang="en-US" dirty="0" smtClean="0"/>
              <a:t>Advertisements need to be better planned, more imaginative, more entertaining, and more rewarding to consumers.</a:t>
            </a:r>
          </a:p>
          <a:p>
            <a:pPr>
              <a:tabLst>
                <a:tab pos="0" algn="l"/>
              </a:tabLst>
            </a:pPr>
            <a:endParaRPr lang="en-US" dirty="0" smtClean="0"/>
          </a:p>
          <a:p>
            <a:pPr>
              <a:tabLst>
                <a:tab pos="0" algn="l"/>
              </a:tabLst>
            </a:pPr>
            <a:r>
              <a:rPr lang="en-US" dirty="0" smtClean="0"/>
              <a:t>Madison &amp; Vine—the intersection of Madison Avenue and Hollywood—represents the merging of advertising and entertainment.</a:t>
            </a:r>
          </a:p>
          <a:p>
            <a:pPr>
              <a:tabLst>
                <a:tab pos="0" algn="l"/>
              </a:tabLst>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839FD8FB-D8E4-43FD-9313-B034A322D016}"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5791200" y="6477000"/>
            <a:ext cx="2422525" cy="198438"/>
          </a:xfrm>
          <a:prstGeom prst="rect">
            <a:avLst/>
          </a:prstGeom>
          <a:noFill/>
          <a:ln w="9525">
            <a:noFill/>
            <a:round/>
            <a:headEnd/>
            <a:tailEnd/>
          </a:ln>
          <a:effectLst/>
        </p:spPr>
        <p:txBody>
          <a:bodyPr lIns="0" tIns="0" rIns="0" bIns="0"/>
          <a:lstStyle/>
          <a:p>
            <a:pPr algn="ctr" eaLnBrk="0" hangingPunct="0">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15 </a:t>
            </a:r>
            <a:r>
              <a:rPr lang="en-US" sz="1600" b="1" dirty="0">
                <a:solidFill>
                  <a:schemeClr val="tx1"/>
                </a:solidFill>
                <a:cs typeface="Tahoma" charset="0"/>
              </a:rPr>
              <a:t>- </a:t>
            </a:r>
            <a:fld id="{97A75048-2F2C-45D6-9058-0445745528F9}" type="slidenum">
              <a:rPr lang="en-US" sz="1600" b="1" smtClean="0">
                <a:solidFill>
                  <a:schemeClr val="tx1"/>
                </a:solidFill>
                <a:cs typeface="Tahoma" charset="0"/>
              </a:rPr>
              <a:pPr algn="ctr" eaLnBrk="0" hangingPunct="0">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457200"/>
            <a:ext cx="2657003" cy="2209800"/>
          </a:xfrm>
          <a:prstGeom prst="rect">
            <a:avLst/>
          </a:prstGeom>
          <a:noFill/>
          <a:ln w="9525">
            <a:noFill/>
            <a:miter lim="800000"/>
            <a:headEnd/>
            <a:tailEnd/>
          </a:ln>
        </p:spPr>
      </p:pic>
      <p:sp>
        <p:nvSpPr>
          <p:cNvPr id="9" name="Rectangle 8"/>
          <p:cNvSpPr/>
          <p:nvPr userDrawn="1"/>
        </p:nvSpPr>
        <p:spPr>
          <a:xfrm>
            <a:off x="2133600" y="457200"/>
            <a:ext cx="2286000" cy="646331"/>
          </a:xfrm>
          <a:prstGeom prst="rect">
            <a:avLst/>
          </a:prstGeom>
        </p:spPr>
        <p:txBody>
          <a:bodyPr wrap="square">
            <a:spAutoFit/>
          </a:bodyPr>
          <a:lstStyle/>
          <a:p>
            <a:r>
              <a:rPr lang="en-US" sz="1800" i="1" baseline="0" dirty="0" smtClean="0">
                <a:solidFill>
                  <a:srgbClr val="EC0000"/>
                </a:solidFill>
                <a:latin typeface="FrutigerLTStd-LightItalic"/>
              </a:rPr>
              <a:t>i t ’s good  and </a:t>
            </a:r>
          </a:p>
          <a:p>
            <a:r>
              <a:rPr lang="en-US" sz="1800" i="1" baseline="0" dirty="0" smtClean="0">
                <a:solidFill>
                  <a:srgbClr val="EC0000"/>
                </a:solidFill>
                <a:latin typeface="FrutigerLTStd-LightItalic"/>
              </a:rPr>
              <a:t>good for you</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A3553D0-9FD1-4B57-A042-2F69B21FA1ED}" type="datetime1">
              <a:rPr lang="en-US"/>
              <a:pPr/>
              <a:t>2/20/11</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7BACB93-6CBB-4D45-A0E8-0AE75782B1B9}"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5791200" y="6477000"/>
            <a:ext cx="2422525" cy="198438"/>
          </a:xfrm>
          <a:prstGeom prst="rect">
            <a:avLst/>
          </a:prstGeom>
          <a:noFill/>
          <a:ln w="9525">
            <a:noFill/>
            <a:round/>
            <a:headEnd/>
            <a:tailEnd/>
          </a:ln>
          <a:effectLst/>
        </p:spPr>
        <p:txBody>
          <a:bodyPr lIns="0" tIns="0" rIns="0" bIns="0"/>
          <a:lstStyle/>
          <a:p>
            <a:pPr algn="ctr" eaLnBrk="0" hangingPunct="0">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 </a:t>
            </a:r>
            <a:r>
              <a:rPr lang="en-US" sz="1600" b="1" dirty="0">
                <a:solidFill>
                  <a:schemeClr val="tx1"/>
                </a:solidFill>
                <a:cs typeface="Tahoma" charset="0"/>
              </a:rPr>
              <a:t>15 - </a:t>
            </a:r>
            <a:fld id="{8970745C-A6B6-441F-A896-FC33C6A3C574}" type="slidenum">
              <a:rPr lang="en-US" sz="1600" b="1" smtClean="0">
                <a:solidFill>
                  <a:schemeClr val="tx1"/>
                </a:solidFill>
                <a:cs typeface="Tahoma" charset="0"/>
              </a:rPr>
              <a:pPr algn="ctr" eaLnBrk="0" hangingPunct="0">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2" cstate="print"/>
          <a:srcRect/>
          <a:stretch>
            <a:fillRect/>
          </a:stretch>
        </p:blipFill>
        <p:spPr bwMode="auto">
          <a:xfrm>
            <a:off x="0" y="4953000"/>
            <a:ext cx="1676400" cy="13942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16.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Kotler_POM13e_PPT_15_video_etrade.wmv" TargetMode="External"/><Relationship Id="rId5"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adage.com/" TargetMode="External"/><Relationship Id="rId5"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6" Type="http://schemas.microsoft.com/office/2007/relationships/diagramDrawing" Target="../diagrams/drawing3.xml"/><Relationship Id="rId4" Type="http://schemas.openxmlformats.org/officeDocument/2006/relationships/diagramQuickStyle" Target="../diagrams/quickStyle3.xml"/><Relationship Id="rId1" Type="http://schemas.openxmlformats.org/officeDocument/2006/relationships/slideLayout" Target="../slideLayouts/slideLayout3.xml"/><Relationship Id="rId2" Type="http://schemas.openxmlformats.org/officeDocument/2006/relationships/diagramData" Target="../diagrams/data3.xml"/><Relationship Id="rId3" Type="http://schemas.openxmlformats.org/officeDocument/2006/relationships/diagramLayout" Target="../diagrams/layout3.xml"/><Relationship Id="rId5" Type="http://schemas.openxmlformats.org/officeDocument/2006/relationships/diagramColors" Target="../diagrams/colors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4.w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uz6amk3P-hY" TargetMode="External"/><Relationship Id="rId5"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r>
              <a:rPr lang="en-US" dirty="0" smtClean="0"/>
              <a:t/>
            </a:r>
            <a:br>
              <a:rPr lang="en-US" dirty="0" smtClean="0"/>
            </a:br>
            <a:r>
              <a:rPr lang="en-US" dirty="0" smtClean="0"/>
              <a:t>Chapter Fifteen</a:t>
            </a:r>
          </a:p>
        </p:txBody>
      </p:sp>
      <p:sp>
        <p:nvSpPr>
          <p:cNvPr id="13315" name="Subtitle 2"/>
          <p:cNvSpPr>
            <a:spLocks noGrp="1"/>
          </p:cNvSpPr>
          <p:nvPr>
            <p:ph type="subTitle" idx="1"/>
          </p:nvPr>
        </p:nvSpPr>
        <p:spPr/>
        <p:txBody>
          <a:bodyPr/>
          <a:lstStyle/>
          <a:p>
            <a:r>
              <a:rPr lang="en-US" b="1" dirty="0" smtClean="0">
                <a:latin typeface="Calibri" charset="0"/>
              </a:rPr>
              <a:t>Advertising and Public Relations</a:t>
            </a:r>
            <a:endParaRPr lang="en-US" sz="3600" dirty="0" smtClean="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143000"/>
          </a:xfrm>
        </p:spPr>
        <p:txBody>
          <a:bodyPr/>
          <a:lstStyle/>
          <a:p>
            <a:r>
              <a:rPr lang="en-US" sz="3600" dirty="0" smtClean="0"/>
              <a:t>Advertising</a:t>
            </a:r>
          </a:p>
        </p:txBody>
      </p:sp>
      <p:sp>
        <p:nvSpPr>
          <p:cNvPr id="35843" name="Rectangle 3"/>
          <p:cNvSpPr>
            <a:spLocks noGrp="1" noChangeArrowheads="1"/>
          </p:cNvSpPr>
          <p:nvPr>
            <p:ph idx="1"/>
          </p:nvPr>
        </p:nvSpPr>
        <p:spPr/>
        <p:txBody>
          <a:bodyPr/>
          <a:lstStyle/>
          <a:p>
            <a:pPr marL="533400" indent="-533400" algn="ctr">
              <a:buFontTx/>
              <a:buNone/>
            </a:pPr>
            <a:endParaRPr lang="en-US" sz="2800" b="1" i="1" dirty="0" smtClean="0">
              <a:latin typeface="Times New Roman" charset="0"/>
            </a:endParaRPr>
          </a:p>
          <a:p>
            <a:pPr marL="533400" indent="-533400">
              <a:buFontTx/>
              <a:buNone/>
            </a:pPr>
            <a:r>
              <a:rPr lang="en-US" sz="2800" dirty="0" smtClean="0">
                <a:latin typeface="Calibri" charset="0"/>
              </a:rPr>
              <a:t>Advertisements need to be better planned, more imaginative, more entertaining, and more rewarding to consumers</a:t>
            </a:r>
          </a:p>
          <a:p>
            <a:pPr marL="533400" indent="-533400"/>
            <a:r>
              <a:rPr lang="en-US" sz="2800" dirty="0" smtClean="0">
                <a:latin typeface="Calibri" charset="0"/>
              </a:rPr>
              <a:t>Madison &amp; Vine—the intersection of Madison Avenue and Hollywood—represents the merging of advertising and entertainment </a:t>
            </a:r>
          </a:p>
        </p:txBody>
      </p:sp>
      <p:sp>
        <p:nvSpPr>
          <p:cNvPr id="35844" name="Text Placeholder 3"/>
          <p:cNvSpPr>
            <a:spLocks noGrp="1"/>
          </p:cNvSpPr>
          <p:nvPr>
            <p:ph type="body" sz="quarter" idx="13"/>
          </p:nvPr>
        </p:nvSpPr>
        <p:spPr/>
        <p:txBody>
          <a:bodyPr/>
          <a:lstStyle/>
          <a:p>
            <a:pPr>
              <a:spcBef>
                <a:spcPct val="0"/>
              </a:spcBef>
            </a:pPr>
            <a:r>
              <a:rPr lang="en-US" dirty="0" smtClean="0">
                <a:latin typeface="Calibri" charset="0"/>
              </a:rPr>
              <a:t>Creating the Advertising Message</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600" dirty="0" smtClean="0"/>
              <a:t>Advertising</a:t>
            </a:r>
          </a:p>
        </p:txBody>
      </p:sp>
      <p:graphicFrame>
        <p:nvGraphicFramePr>
          <p:cNvPr id="7" name="Content Placeholder 6"/>
          <p:cNvGraphicFramePr>
            <a:graphicFrameLocks noGrp="1"/>
          </p:cNvGraphicFramePr>
          <p:nvPr>
            <p:ph idx="1"/>
          </p:nvPr>
        </p:nvGraphicFramePr>
        <p:xfrm>
          <a:off x="533400" y="2590800"/>
          <a:ext cx="7848600" cy="2819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37892" name="Rectangle 3"/>
          <p:cNvSpPr>
            <a:spLocks noGrp="1" noChangeArrowheads="1"/>
          </p:cNvSpPr>
          <p:nvPr>
            <p:ph type="body" sz="quarter" idx="13"/>
          </p:nvPr>
        </p:nvSpPr>
        <p:spPr/>
        <p:txBody>
          <a:bodyPr/>
          <a:lstStyle/>
          <a:p>
            <a:pPr>
              <a:spcBef>
                <a:spcPct val="0"/>
              </a:spcBef>
            </a:pPr>
            <a:r>
              <a:rPr lang="en-US" dirty="0" smtClean="0">
                <a:latin typeface="Calibri" charset="0"/>
              </a:rPr>
              <a:t>Creating the Advertising Message</a:t>
            </a:r>
          </a:p>
          <a:p>
            <a:pPr>
              <a:spcBef>
                <a:spcPct val="0"/>
              </a:spcBef>
            </a:pPr>
            <a:endParaRPr lang="en-US" dirty="0" smtClean="0">
              <a:latin typeface="Calibri" charset="0"/>
            </a:endParaRP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3600" dirty="0" smtClean="0"/>
              <a:t>Advertising</a:t>
            </a:r>
          </a:p>
        </p:txBody>
      </p:sp>
      <p:sp>
        <p:nvSpPr>
          <p:cNvPr id="39939" name="Rectangle 3"/>
          <p:cNvSpPr>
            <a:spLocks noGrp="1" noChangeArrowheads="1"/>
          </p:cNvSpPr>
          <p:nvPr>
            <p:ph idx="1"/>
          </p:nvPr>
        </p:nvSpPr>
        <p:spPr/>
        <p:txBody>
          <a:bodyPr/>
          <a:lstStyle/>
          <a:p>
            <a:pPr marL="533400" indent="-533400" algn="ctr">
              <a:buFontTx/>
              <a:buNone/>
            </a:pPr>
            <a:endParaRPr lang="en-US" sz="2800" b="1" i="1" dirty="0" smtClean="0">
              <a:latin typeface="Times New Roman" charset="0"/>
            </a:endParaRPr>
          </a:p>
          <a:p>
            <a:pPr marL="533400" indent="-533400">
              <a:buFontTx/>
              <a:buNone/>
            </a:pPr>
            <a:r>
              <a:rPr lang="en-US" sz="2800" b="1" dirty="0" smtClean="0">
                <a:latin typeface="Calibri" charset="0"/>
              </a:rPr>
              <a:t>Message strategy</a:t>
            </a:r>
            <a:r>
              <a:rPr lang="en-US" sz="2800" dirty="0" smtClean="0">
                <a:latin typeface="Calibri" charset="0"/>
              </a:rPr>
              <a:t> is the general message that will be communicated to consumers</a:t>
            </a:r>
          </a:p>
          <a:p>
            <a:pPr marL="533400" indent="-533400"/>
            <a:r>
              <a:rPr lang="en-US" sz="2800" dirty="0" smtClean="0">
                <a:latin typeface="Calibri" charset="0"/>
              </a:rPr>
              <a:t>Identifies consumer benefits</a:t>
            </a:r>
          </a:p>
          <a:p>
            <a:pPr marL="533400" indent="-533400">
              <a:buFontTx/>
              <a:buNone/>
            </a:pPr>
            <a:endParaRPr lang="en-US" sz="2800" dirty="0" smtClean="0">
              <a:latin typeface="Calibri" charset="0"/>
            </a:endParaRPr>
          </a:p>
        </p:txBody>
      </p:sp>
      <p:sp>
        <p:nvSpPr>
          <p:cNvPr id="39940" name="Text Placeholder 4"/>
          <p:cNvSpPr>
            <a:spLocks noGrp="1"/>
          </p:cNvSpPr>
          <p:nvPr>
            <p:ph type="body" sz="quarter" idx="13"/>
          </p:nvPr>
        </p:nvSpPr>
        <p:spPr/>
        <p:txBody>
          <a:bodyPr/>
          <a:lstStyle/>
          <a:p>
            <a:pPr>
              <a:spcBef>
                <a:spcPct val="0"/>
              </a:spcBef>
            </a:pPr>
            <a:r>
              <a:rPr lang="en-US" dirty="0" smtClean="0">
                <a:latin typeface="Calibri" charset="0"/>
              </a:rPr>
              <a:t>Creating the Advertising Message</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200" dirty="0" smtClean="0"/>
              <a:t>Advertising</a:t>
            </a:r>
          </a:p>
        </p:txBody>
      </p:sp>
      <p:sp>
        <p:nvSpPr>
          <p:cNvPr id="41987" name="Rectangle 3"/>
          <p:cNvSpPr>
            <a:spLocks noGrp="1" noChangeArrowheads="1"/>
          </p:cNvSpPr>
          <p:nvPr>
            <p:ph idx="1"/>
          </p:nvPr>
        </p:nvSpPr>
        <p:spPr>
          <a:xfrm>
            <a:off x="914400" y="1981200"/>
            <a:ext cx="7772400" cy="4114800"/>
          </a:xfrm>
        </p:spPr>
        <p:txBody>
          <a:bodyPr/>
          <a:lstStyle/>
          <a:p>
            <a:pPr marL="533400" indent="-533400" algn="ctr">
              <a:lnSpc>
                <a:spcPct val="90000"/>
              </a:lnSpc>
              <a:buFontTx/>
              <a:buNone/>
            </a:pPr>
            <a:endParaRPr lang="en-US" sz="2400" b="1" i="1" dirty="0" smtClean="0">
              <a:solidFill>
                <a:srgbClr val="1A643E"/>
              </a:solidFill>
              <a:latin typeface="Times New Roman" charset="0"/>
            </a:endParaRPr>
          </a:p>
          <a:p>
            <a:pPr marL="533400" indent="-533400">
              <a:lnSpc>
                <a:spcPct val="90000"/>
              </a:lnSpc>
              <a:buFontTx/>
              <a:buNone/>
            </a:pPr>
            <a:r>
              <a:rPr lang="en-US" sz="2400" b="1" dirty="0" smtClean="0">
                <a:latin typeface="Calibri" charset="0"/>
              </a:rPr>
              <a:t>Creative concept</a:t>
            </a:r>
            <a:r>
              <a:rPr lang="en-US" sz="2400" dirty="0" smtClean="0">
                <a:latin typeface="Calibri" charset="0"/>
              </a:rPr>
              <a:t> is the idea that will bring the message strategy to life and guide specific appeals to be used in an advertising campaign</a:t>
            </a:r>
          </a:p>
          <a:p>
            <a:pPr marL="533400" indent="-533400">
              <a:lnSpc>
                <a:spcPct val="90000"/>
              </a:lnSpc>
              <a:buFontTx/>
              <a:buNone/>
            </a:pPr>
            <a:endParaRPr lang="en-US" sz="2400" dirty="0" smtClean="0">
              <a:latin typeface="Calibri" charset="0"/>
            </a:endParaRPr>
          </a:p>
          <a:p>
            <a:pPr marL="533400" indent="-533400">
              <a:lnSpc>
                <a:spcPct val="90000"/>
              </a:lnSpc>
              <a:buFontTx/>
              <a:buNone/>
            </a:pPr>
            <a:r>
              <a:rPr lang="en-US" sz="2400" dirty="0" smtClean="0">
                <a:latin typeface="Calibri" charset="0"/>
              </a:rPr>
              <a:t>Characteristics of the appeals include:</a:t>
            </a:r>
          </a:p>
          <a:p>
            <a:pPr marL="533400" indent="-533400">
              <a:lnSpc>
                <a:spcPct val="90000"/>
              </a:lnSpc>
            </a:pPr>
            <a:r>
              <a:rPr lang="en-US" sz="2400" dirty="0" smtClean="0">
                <a:latin typeface="Calibri" charset="0"/>
              </a:rPr>
              <a:t>Meaningful</a:t>
            </a:r>
          </a:p>
          <a:p>
            <a:pPr marL="533400" indent="-533400">
              <a:lnSpc>
                <a:spcPct val="90000"/>
              </a:lnSpc>
            </a:pPr>
            <a:r>
              <a:rPr lang="en-US" sz="2400" dirty="0" smtClean="0">
                <a:latin typeface="Calibri" charset="0"/>
              </a:rPr>
              <a:t>Believable</a:t>
            </a:r>
          </a:p>
          <a:p>
            <a:pPr marL="533400" indent="-533400">
              <a:lnSpc>
                <a:spcPct val="90000"/>
              </a:lnSpc>
            </a:pPr>
            <a:r>
              <a:rPr lang="en-US" sz="2400" dirty="0" smtClean="0">
                <a:latin typeface="Calibri" charset="0"/>
              </a:rPr>
              <a:t>Distinctive</a:t>
            </a:r>
          </a:p>
          <a:p>
            <a:pPr marL="533400" indent="-533400">
              <a:lnSpc>
                <a:spcPct val="90000"/>
              </a:lnSpc>
              <a:buFontTx/>
              <a:buNone/>
            </a:pPr>
            <a:endParaRPr lang="en-US" sz="2400" dirty="0" smtClean="0">
              <a:latin typeface="Calibri" charset="0"/>
            </a:endParaRPr>
          </a:p>
        </p:txBody>
      </p:sp>
      <p:sp>
        <p:nvSpPr>
          <p:cNvPr id="41988" name="Text Placeholder 3"/>
          <p:cNvSpPr>
            <a:spLocks noGrp="1"/>
          </p:cNvSpPr>
          <p:nvPr>
            <p:ph type="body" sz="quarter" idx="13"/>
          </p:nvPr>
        </p:nvSpPr>
        <p:spPr/>
        <p:txBody>
          <a:bodyPr/>
          <a:lstStyle/>
          <a:p>
            <a:pPr>
              <a:spcBef>
                <a:spcPct val="0"/>
              </a:spcBef>
            </a:pPr>
            <a:r>
              <a:rPr lang="en-US" dirty="0" smtClean="0">
                <a:latin typeface="Calibri" charset="0"/>
              </a:rPr>
              <a:t>Creating the Advertising Message</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600" dirty="0" smtClean="0"/>
              <a:t>Advertising</a:t>
            </a:r>
          </a:p>
        </p:txBody>
      </p:sp>
      <p:sp>
        <p:nvSpPr>
          <p:cNvPr id="44035" name="Content Placeholder 5"/>
          <p:cNvSpPr>
            <a:spLocks noGrp="1"/>
          </p:cNvSpPr>
          <p:nvPr>
            <p:ph idx="1"/>
          </p:nvPr>
        </p:nvSpPr>
        <p:spPr/>
        <p:txBody>
          <a:bodyPr/>
          <a:lstStyle/>
          <a:p>
            <a:r>
              <a:rPr lang="en-US" dirty="0" smtClean="0">
                <a:latin typeface="Calibri" charset="0"/>
              </a:rPr>
              <a:t>Message execution is when the advertiser turns the big idea into an actual ad execution that will capture the target market’s attention and interest. </a:t>
            </a:r>
          </a:p>
          <a:p>
            <a:r>
              <a:rPr lang="en-US" dirty="0" smtClean="0">
                <a:latin typeface="Calibri" charset="0"/>
              </a:rPr>
              <a:t>The creative team must find the best approach, style, tone, words, and format for executing the message. </a:t>
            </a:r>
          </a:p>
          <a:p>
            <a:endParaRPr lang="en-US" dirty="0" smtClean="0">
              <a:latin typeface="Calibri" charset="0"/>
            </a:endParaRPr>
          </a:p>
        </p:txBody>
      </p:sp>
      <p:sp>
        <p:nvSpPr>
          <p:cNvPr id="44036" name="Text Placeholder 6"/>
          <p:cNvSpPr>
            <a:spLocks noGrp="1"/>
          </p:cNvSpPr>
          <p:nvPr>
            <p:ph type="body" sz="quarter" idx="13"/>
          </p:nvPr>
        </p:nvSpPr>
        <p:spPr/>
        <p:txBody>
          <a:bodyPr/>
          <a:lstStyle/>
          <a:p>
            <a:pPr>
              <a:spcBef>
                <a:spcPct val="0"/>
              </a:spcBef>
            </a:pPr>
            <a:r>
              <a:rPr lang="en-US" dirty="0" smtClean="0">
                <a:latin typeface="Calibri" charset="0"/>
              </a:rPr>
              <a:t>Creating the Advertising Message</a:t>
            </a:r>
          </a:p>
          <a:p>
            <a:pPr>
              <a:spcBef>
                <a:spcPct val="0"/>
              </a:spcBef>
            </a:pPr>
            <a:endParaRPr lang="en-US" dirty="0" smtClean="0">
              <a:latin typeface="Calibri" charset="0"/>
            </a:endParaRPr>
          </a:p>
        </p:txBody>
      </p:sp>
      <p:sp>
        <p:nvSpPr>
          <p:cNvPr id="44037" name="Text Box 7"/>
          <p:cNvSpPr txBox="1">
            <a:spLocks noChangeArrowheads="1"/>
          </p:cNvSpPr>
          <p:nvPr/>
        </p:nvSpPr>
        <p:spPr bwMode="auto">
          <a:xfrm>
            <a:off x="1143000" y="1828800"/>
            <a:ext cx="7086600" cy="731838"/>
          </a:xfrm>
          <a:prstGeom prst="rect">
            <a:avLst/>
          </a:prstGeom>
          <a:noFill/>
          <a:ln w="9525">
            <a:noFill/>
            <a:miter lim="800000"/>
            <a:headEnd/>
            <a:tailEnd/>
          </a:ln>
        </p:spPr>
        <p:txBody>
          <a:bodyPr>
            <a:spAutoFit/>
          </a:bodyPr>
          <a:lstStyle/>
          <a:p>
            <a:pPr algn="ctr"/>
            <a:endParaRPr lang="en-US" sz="2400" b="1" i="1" dirty="0">
              <a:latin typeface="Times New Roman" charset="0"/>
            </a:endParaRPr>
          </a:p>
          <a:p>
            <a:pPr algn="ct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600" dirty="0" smtClean="0"/>
              <a:t>Advertising</a:t>
            </a:r>
          </a:p>
        </p:txBody>
      </p:sp>
      <p:sp>
        <p:nvSpPr>
          <p:cNvPr id="46083" name="Text Placeholder 9"/>
          <p:cNvSpPr>
            <a:spLocks noGrp="1"/>
          </p:cNvSpPr>
          <p:nvPr>
            <p:ph type="body" sz="quarter" idx="13"/>
          </p:nvPr>
        </p:nvSpPr>
        <p:spPr/>
        <p:txBody>
          <a:bodyPr/>
          <a:lstStyle/>
          <a:p>
            <a:pPr>
              <a:spcBef>
                <a:spcPct val="0"/>
              </a:spcBef>
            </a:pPr>
            <a:r>
              <a:rPr lang="en-US" dirty="0" smtClean="0">
                <a:latin typeface="Calibri" charset="0"/>
              </a:rPr>
              <a:t>Creating the Advertising Message</a:t>
            </a:r>
          </a:p>
          <a:p>
            <a:pPr>
              <a:spcBef>
                <a:spcPct val="0"/>
              </a:spcBef>
            </a:pPr>
            <a:endParaRPr lang="en-US" dirty="0" smtClean="0">
              <a:latin typeface="Calibri" charset="0"/>
            </a:endParaRPr>
          </a:p>
        </p:txBody>
      </p:sp>
      <p:graphicFrame>
        <p:nvGraphicFramePr>
          <p:cNvPr id="8" name="Diagram 7"/>
          <p:cNvGraphicFramePr/>
          <p:nvPr/>
        </p:nvGraphicFramePr>
        <p:xfrm>
          <a:off x="1371600" y="2209800"/>
          <a:ext cx="6784975" cy="38703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6085" name="Text Box 7"/>
          <p:cNvSpPr txBox="1">
            <a:spLocks noChangeArrowheads="1"/>
          </p:cNvSpPr>
          <p:nvPr/>
        </p:nvSpPr>
        <p:spPr bwMode="auto">
          <a:xfrm>
            <a:off x="1066800" y="1371600"/>
            <a:ext cx="7086600" cy="731838"/>
          </a:xfrm>
          <a:prstGeom prst="rect">
            <a:avLst/>
          </a:prstGeom>
          <a:noFill/>
          <a:ln w="9525">
            <a:noFill/>
            <a:miter lim="800000"/>
            <a:headEnd/>
            <a:tailEnd/>
          </a:ln>
        </p:spPr>
        <p:txBody>
          <a:bodyPr>
            <a:spAutoFit/>
          </a:bodyPr>
          <a:lstStyle/>
          <a:p>
            <a:pPr algn="ctr"/>
            <a:endParaRPr lang="en-US" sz="2400" b="1" i="1" dirty="0">
              <a:latin typeface="Times New Roman" charset="0"/>
            </a:endParaRPr>
          </a:p>
          <a:p>
            <a:pPr algn="ct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600" dirty="0" smtClean="0"/>
              <a:t>Advertising</a:t>
            </a:r>
          </a:p>
        </p:txBody>
      </p:sp>
      <p:sp>
        <p:nvSpPr>
          <p:cNvPr id="48131" name="Rectangle 3"/>
          <p:cNvSpPr>
            <a:spLocks noGrp="1" noChangeArrowheads="1"/>
          </p:cNvSpPr>
          <p:nvPr>
            <p:ph idx="1"/>
          </p:nvPr>
        </p:nvSpPr>
        <p:spPr>
          <a:xfrm>
            <a:off x="685800" y="1981200"/>
            <a:ext cx="4876800" cy="4114800"/>
          </a:xfrm>
        </p:spPr>
        <p:txBody>
          <a:bodyPr/>
          <a:lstStyle/>
          <a:p>
            <a:pPr marL="533400" indent="-533400" algn="ctr">
              <a:lnSpc>
                <a:spcPct val="90000"/>
              </a:lnSpc>
              <a:buFontTx/>
              <a:buNone/>
            </a:pPr>
            <a:endParaRPr lang="en-US" sz="2800" b="1" i="1" dirty="0" smtClean="0">
              <a:latin typeface="Times New Roman" charset="0"/>
            </a:endParaRPr>
          </a:p>
          <a:p>
            <a:pPr marL="533400" indent="-533400">
              <a:lnSpc>
                <a:spcPct val="90000"/>
              </a:lnSpc>
              <a:buFontTx/>
              <a:buNone/>
            </a:pPr>
            <a:r>
              <a:rPr lang="en-US" sz="2800" dirty="0" smtClean="0">
                <a:latin typeface="Calibri" charset="0"/>
              </a:rPr>
              <a:t>Message execution also includes:</a:t>
            </a:r>
          </a:p>
          <a:p>
            <a:pPr marL="533400" indent="-533400">
              <a:lnSpc>
                <a:spcPct val="90000"/>
              </a:lnSpc>
            </a:pPr>
            <a:r>
              <a:rPr lang="en-US" sz="2800" dirty="0" smtClean="0">
                <a:latin typeface="Calibri" charset="0"/>
              </a:rPr>
              <a:t>Tone</a:t>
            </a:r>
          </a:p>
          <a:p>
            <a:pPr marL="914400" lvl="1" indent="-457200">
              <a:lnSpc>
                <a:spcPct val="90000"/>
              </a:lnSpc>
            </a:pPr>
            <a:r>
              <a:rPr lang="en-US" sz="2400" dirty="0" smtClean="0">
                <a:latin typeface="Calibri" charset="0"/>
              </a:rPr>
              <a:t>Positive or negative</a:t>
            </a:r>
          </a:p>
          <a:p>
            <a:pPr marL="533400" indent="-533400">
              <a:lnSpc>
                <a:spcPct val="90000"/>
              </a:lnSpc>
            </a:pPr>
            <a:r>
              <a:rPr lang="en-US" sz="2800" dirty="0" smtClean="0">
                <a:latin typeface="Calibri" charset="0"/>
              </a:rPr>
              <a:t>Attention-getting words</a:t>
            </a:r>
          </a:p>
          <a:p>
            <a:pPr marL="533400" indent="-533400">
              <a:lnSpc>
                <a:spcPct val="90000"/>
              </a:lnSpc>
            </a:pPr>
            <a:r>
              <a:rPr lang="en-US" sz="2800" dirty="0" smtClean="0">
                <a:latin typeface="Calibri" charset="0"/>
              </a:rPr>
              <a:t>Format</a:t>
            </a:r>
          </a:p>
          <a:p>
            <a:pPr marL="914400" lvl="1" indent="-457200">
              <a:lnSpc>
                <a:spcPct val="90000"/>
              </a:lnSpc>
            </a:pPr>
            <a:r>
              <a:rPr lang="en-US" sz="2400" dirty="0" smtClean="0">
                <a:latin typeface="Calibri" charset="0"/>
              </a:rPr>
              <a:t>Illustration</a:t>
            </a:r>
          </a:p>
          <a:p>
            <a:pPr marL="914400" lvl="1" indent="-457200">
              <a:lnSpc>
                <a:spcPct val="90000"/>
              </a:lnSpc>
            </a:pPr>
            <a:r>
              <a:rPr lang="en-US" sz="2400" dirty="0" smtClean="0">
                <a:latin typeface="Calibri" charset="0"/>
              </a:rPr>
              <a:t>Headline</a:t>
            </a:r>
          </a:p>
          <a:p>
            <a:pPr marL="914400" lvl="1" indent="-457200">
              <a:lnSpc>
                <a:spcPct val="90000"/>
              </a:lnSpc>
            </a:pPr>
            <a:r>
              <a:rPr lang="en-US" sz="2400" dirty="0" smtClean="0">
                <a:latin typeface="Calibri" charset="0"/>
              </a:rPr>
              <a:t>Copy</a:t>
            </a:r>
          </a:p>
        </p:txBody>
      </p:sp>
      <p:sp>
        <p:nvSpPr>
          <p:cNvPr id="48132" name="Text Placeholder 3"/>
          <p:cNvSpPr>
            <a:spLocks noGrp="1"/>
          </p:cNvSpPr>
          <p:nvPr>
            <p:ph type="body" sz="quarter" idx="13"/>
          </p:nvPr>
        </p:nvSpPr>
        <p:spPr/>
        <p:txBody>
          <a:bodyPr/>
          <a:lstStyle/>
          <a:p>
            <a:pPr>
              <a:spcBef>
                <a:spcPct val="0"/>
              </a:spcBef>
            </a:pPr>
            <a:r>
              <a:rPr lang="en-US" dirty="0" smtClean="0">
                <a:latin typeface="Calibri" charset="0"/>
              </a:rPr>
              <a:t>Creating the Advertising Message</a:t>
            </a:r>
          </a:p>
          <a:p>
            <a:pPr>
              <a:spcBef>
                <a:spcPct val="0"/>
              </a:spcBef>
            </a:pPr>
            <a:endParaRPr lang="en-US" dirty="0" smtClean="0">
              <a:latin typeface="Calibri" charset="0"/>
            </a:endParaRPr>
          </a:p>
        </p:txBody>
      </p:sp>
      <p:pic>
        <p:nvPicPr>
          <p:cNvPr id="48133" name="Picture 1036" descr="Movie%20icon">
            <a:hlinkClick r:id="rId3" action="ppaction://hlinkfile"/>
          </p:cNvPr>
          <p:cNvPicPr>
            <a:picLocks noChangeAspect="1" noChangeArrowheads="1"/>
          </p:cNvPicPr>
          <p:nvPr/>
        </p:nvPicPr>
        <p:blipFill>
          <a:blip r:embed="rId4" cstate="print"/>
          <a:srcRect/>
          <a:stretch>
            <a:fillRect/>
          </a:stretch>
        </p:blipFill>
        <p:spPr bwMode="auto">
          <a:xfrm>
            <a:off x="8077200" y="228600"/>
            <a:ext cx="650875" cy="733425"/>
          </a:xfrm>
          <a:prstGeom prst="rect">
            <a:avLst/>
          </a:prstGeom>
          <a:noFill/>
          <a:ln w="9525">
            <a:noFill/>
            <a:miter lim="800000"/>
            <a:headEnd/>
            <a:tailEnd/>
          </a:ln>
        </p:spPr>
      </p:pic>
      <p:pic>
        <p:nvPicPr>
          <p:cNvPr id="48134" name="Picture 5" descr="ph15_07.jpg"/>
          <p:cNvPicPr>
            <a:picLocks noChangeAspect="1"/>
          </p:cNvPicPr>
          <p:nvPr/>
        </p:nvPicPr>
        <p:blipFill>
          <a:blip r:embed="rId5" cstate="print"/>
          <a:srcRect/>
          <a:stretch>
            <a:fillRect/>
          </a:stretch>
        </p:blipFill>
        <p:spPr bwMode="auto">
          <a:xfrm>
            <a:off x="5638800" y="2362200"/>
            <a:ext cx="2654300" cy="3695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Advertising</a:t>
            </a:r>
          </a:p>
        </p:txBody>
      </p:sp>
      <p:sp>
        <p:nvSpPr>
          <p:cNvPr id="50179" name="Rectangle 3"/>
          <p:cNvSpPr>
            <a:spLocks noGrp="1" noChangeArrowheads="1"/>
          </p:cNvSpPr>
          <p:nvPr>
            <p:ph idx="1"/>
          </p:nvPr>
        </p:nvSpPr>
        <p:spPr>
          <a:xfrm>
            <a:off x="457200" y="1981200"/>
            <a:ext cx="7467600" cy="4114800"/>
          </a:xfrm>
        </p:spPr>
        <p:txBody>
          <a:bodyPr/>
          <a:lstStyle/>
          <a:p>
            <a:r>
              <a:rPr lang="en-US" sz="2800" dirty="0" smtClean="0">
                <a:latin typeface="Calibri" charset="0"/>
              </a:rPr>
              <a:t>YouTube videos</a:t>
            </a:r>
          </a:p>
          <a:p>
            <a:r>
              <a:rPr lang="en-US" sz="2800" dirty="0" smtClean="0">
                <a:latin typeface="Calibri" charset="0"/>
              </a:rPr>
              <a:t>Brand Web site contests</a:t>
            </a:r>
          </a:p>
          <a:p>
            <a:r>
              <a:rPr lang="en-US" sz="2800" dirty="0" smtClean="0">
                <a:latin typeface="Calibri" charset="0"/>
              </a:rPr>
              <a:t>Positives</a:t>
            </a:r>
          </a:p>
          <a:p>
            <a:pPr lvl="1"/>
            <a:r>
              <a:rPr lang="en-US" sz="2400" dirty="0" smtClean="0">
                <a:latin typeface="Calibri" charset="0"/>
              </a:rPr>
              <a:t>Low expense</a:t>
            </a:r>
          </a:p>
          <a:p>
            <a:pPr lvl="1"/>
            <a:r>
              <a:rPr lang="en-US" sz="2400" dirty="0" smtClean="0">
                <a:latin typeface="Calibri" charset="0"/>
              </a:rPr>
              <a:t>New creative ideas</a:t>
            </a:r>
          </a:p>
          <a:p>
            <a:pPr lvl="1"/>
            <a:r>
              <a:rPr lang="en-US" sz="2400" dirty="0" smtClean="0">
                <a:latin typeface="Calibri" charset="0"/>
              </a:rPr>
              <a:t>Fresh perspective on brand</a:t>
            </a:r>
          </a:p>
          <a:p>
            <a:pPr lvl="1"/>
            <a:r>
              <a:rPr lang="en-US" sz="2400" dirty="0" smtClean="0">
                <a:latin typeface="Calibri" charset="0"/>
              </a:rPr>
              <a:t>Boost consumer involvement</a:t>
            </a:r>
          </a:p>
          <a:p>
            <a:endParaRPr lang="en-US" sz="2800" dirty="0" smtClean="0">
              <a:latin typeface="Calibri" charset="0"/>
            </a:endParaRPr>
          </a:p>
        </p:txBody>
      </p:sp>
      <p:sp>
        <p:nvSpPr>
          <p:cNvPr id="50180" name="Text Placeholder 3"/>
          <p:cNvSpPr>
            <a:spLocks noGrp="1"/>
          </p:cNvSpPr>
          <p:nvPr>
            <p:ph type="body" sz="quarter" idx="13"/>
          </p:nvPr>
        </p:nvSpPr>
        <p:spPr>
          <a:xfrm>
            <a:off x="914400" y="1143000"/>
            <a:ext cx="7162800" cy="381000"/>
          </a:xfrm>
        </p:spPr>
        <p:txBody>
          <a:bodyPr/>
          <a:lstStyle/>
          <a:p>
            <a:pPr>
              <a:spcBef>
                <a:spcPct val="0"/>
              </a:spcBef>
            </a:pPr>
            <a:r>
              <a:rPr lang="en-US" dirty="0" smtClean="0">
                <a:latin typeface="Calibri" charset="0"/>
              </a:rPr>
              <a:t>Creating the Advertising Message</a:t>
            </a:r>
          </a:p>
          <a:p>
            <a:pPr>
              <a:spcBef>
                <a:spcPct val="0"/>
              </a:spcBef>
            </a:pPr>
            <a:r>
              <a:rPr lang="en-US" dirty="0" smtClean="0">
                <a:latin typeface="Calibri" charset="0"/>
              </a:rPr>
              <a:t>Consumer Generated Messages</a:t>
            </a:r>
          </a:p>
          <a:p>
            <a:pPr>
              <a:spcBef>
                <a:spcPct val="0"/>
              </a:spcBef>
            </a:pPr>
            <a:endParaRPr lang="en-US" dirty="0" smtClean="0">
              <a:latin typeface="Calibri" charset="0"/>
            </a:endParaRPr>
          </a:p>
          <a:p>
            <a:pPr>
              <a:spcBef>
                <a:spcPct val="0"/>
              </a:spcBef>
            </a:pPr>
            <a:endParaRPr lang="en-US" dirty="0" smtClean="0">
              <a:latin typeface="Calibri" charset="0"/>
            </a:endParaRPr>
          </a:p>
        </p:txBody>
      </p:sp>
      <p:pic>
        <p:nvPicPr>
          <p:cNvPr id="50181" name="Picture 7" descr="ph15_08.jpg"/>
          <p:cNvPicPr>
            <a:picLocks noChangeAspect="1"/>
          </p:cNvPicPr>
          <p:nvPr/>
        </p:nvPicPr>
        <p:blipFill>
          <a:blip r:embed="rId3" cstate="print"/>
          <a:srcRect/>
          <a:stretch>
            <a:fillRect/>
          </a:stretch>
        </p:blipFill>
        <p:spPr bwMode="auto">
          <a:xfrm>
            <a:off x="4953000" y="2286000"/>
            <a:ext cx="3106738" cy="3543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600" dirty="0" smtClean="0"/>
              <a:t>Advertising</a:t>
            </a:r>
          </a:p>
        </p:txBody>
      </p:sp>
      <p:sp>
        <p:nvSpPr>
          <p:cNvPr id="52227" name="Rectangle 3"/>
          <p:cNvSpPr>
            <a:spLocks noGrp="1" noChangeArrowheads="1"/>
          </p:cNvSpPr>
          <p:nvPr>
            <p:ph idx="1"/>
          </p:nvPr>
        </p:nvSpPr>
        <p:spPr/>
        <p:txBody>
          <a:bodyPr/>
          <a:lstStyle/>
          <a:p>
            <a:pPr marL="533400" indent="-533400" algn="ctr">
              <a:buFontTx/>
              <a:buNone/>
            </a:pPr>
            <a:endParaRPr lang="en-US" sz="2800" b="1" i="1" dirty="0" smtClean="0">
              <a:latin typeface="Times New Roman" charset="0"/>
            </a:endParaRPr>
          </a:p>
          <a:p>
            <a:pPr marL="533400" indent="-533400">
              <a:buFontTx/>
              <a:buNone/>
            </a:pPr>
            <a:r>
              <a:rPr lang="en-US" sz="2800" dirty="0" smtClean="0">
                <a:latin typeface="Calibri" charset="0"/>
              </a:rPr>
              <a:t>Major steps include:</a:t>
            </a:r>
          </a:p>
          <a:p>
            <a:pPr marL="533400" indent="-533400"/>
            <a:r>
              <a:rPr lang="en-US" sz="2800" dirty="0" smtClean="0">
                <a:latin typeface="Calibri" charset="0"/>
              </a:rPr>
              <a:t>Deciding on reach-frequency-impact</a:t>
            </a:r>
          </a:p>
          <a:p>
            <a:pPr marL="533400" indent="-533400"/>
            <a:r>
              <a:rPr lang="en-US" sz="2800" dirty="0" smtClean="0">
                <a:latin typeface="Calibri" charset="0"/>
              </a:rPr>
              <a:t>Selecting media vehicles</a:t>
            </a:r>
          </a:p>
          <a:p>
            <a:pPr marL="533400" indent="-533400"/>
            <a:r>
              <a:rPr lang="en-US" sz="2800" dirty="0" smtClean="0">
                <a:latin typeface="Calibri" charset="0"/>
              </a:rPr>
              <a:t>Deciding on media timing</a:t>
            </a:r>
          </a:p>
        </p:txBody>
      </p:sp>
      <p:sp>
        <p:nvSpPr>
          <p:cNvPr id="52228" name="Text Placeholder 3"/>
          <p:cNvSpPr>
            <a:spLocks noGrp="1"/>
          </p:cNvSpPr>
          <p:nvPr>
            <p:ph type="body" sz="quarter" idx="13"/>
          </p:nvPr>
        </p:nvSpPr>
        <p:spPr/>
        <p:txBody>
          <a:bodyPr/>
          <a:lstStyle/>
          <a:p>
            <a:pPr>
              <a:spcBef>
                <a:spcPct val="0"/>
              </a:spcBef>
            </a:pPr>
            <a:r>
              <a:rPr lang="en-US" dirty="0" smtClean="0">
                <a:latin typeface="Calibri" charset="0"/>
              </a:rPr>
              <a:t>Selecting Advertising Media</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3600" dirty="0" smtClean="0"/>
              <a:t>Advertising</a:t>
            </a:r>
          </a:p>
        </p:txBody>
      </p:sp>
      <p:sp>
        <p:nvSpPr>
          <p:cNvPr id="54275" name="Rectangle 3"/>
          <p:cNvSpPr>
            <a:spLocks noGrp="1" noChangeArrowheads="1"/>
          </p:cNvSpPr>
          <p:nvPr>
            <p:ph idx="1"/>
          </p:nvPr>
        </p:nvSpPr>
        <p:spPr/>
        <p:txBody>
          <a:bodyPr/>
          <a:lstStyle/>
          <a:p>
            <a:pPr marL="533400" indent="-533400" algn="ctr">
              <a:lnSpc>
                <a:spcPct val="80000"/>
              </a:lnSpc>
              <a:buFontTx/>
              <a:buNone/>
            </a:pPr>
            <a:endParaRPr lang="en-US" sz="2800" b="1" i="1" dirty="0" smtClean="0">
              <a:latin typeface="Times New Roman" charset="0"/>
            </a:endParaRPr>
          </a:p>
          <a:p>
            <a:pPr marL="533400" indent="-533400">
              <a:lnSpc>
                <a:spcPct val="80000"/>
              </a:lnSpc>
              <a:buFontTx/>
              <a:buNone/>
            </a:pPr>
            <a:r>
              <a:rPr lang="en-US" sz="2800" b="1" dirty="0" smtClean="0">
                <a:latin typeface="Calibri" charset="0"/>
              </a:rPr>
              <a:t>Reach</a:t>
            </a:r>
            <a:r>
              <a:rPr lang="en-US" sz="2800" dirty="0" smtClean="0">
                <a:latin typeface="Calibri" charset="0"/>
              </a:rPr>
              <a:t> is a measure of the percentage of people in the target market who are exposed to the ad campaign during a given period of time</a:t>
            </a:r>
          </a:p>
          <a:p>
            <a:pPr marL="533400" indent="-533400">
              <a:lnSpc>
                <a:spcPct val="80000"/>
              </a:lnSpc>
              <a:buFontTx/>
              <a:buNone/>
            </a:pPr>
            <a:r>
              <a:rPr lang="en-US" sz="2800" b="1" dirty="0" smtClean="0">
                <a:latin typeface="Calibri" charset="0"/>
              </a:rPr>
              <a:t>Frequency</a:t>
            </a:r>
            <a:r>
              <a:rPr lang="en-US" sz="2800" dirty="0" smtClean="0">
                <a:latin typeface="Calibri" charset="0"/>
              </a:rPr>
              <a:t> is a measure of how many times the average person in the target market is exposed to the message</a:t>
            </a:r>
          </a:p>
          <a:p>
            <a:pPr marL="533400" indent="-533400">
              <a:lnSpc>
                <a:spcPct val="80000"/>
              </a:lnSpc>
              <a:buFontTx/>
              <a:buNone/>
            </a:pPr>
            <a:r>
              <a:rPr lang="en-US" sz="2800" b="1" dirty="0" smtClean="0">
                <a:latin typeface="Calibri" charset="0"/>
              </a:rPr>
              <a:t>Impact</a:t>
            </a:r>
            <a:r>
              <a:rPr lang="en-US" sz="2800" dirty="0" smtClean="0">
                <a:latin typeface="Calibri" charset="0"/>
              </a:rPr>
              <a:t> is the qualitative value of a message exposure through a given medium</a:t>
            </a:r>
          </a:p>
        </p:txBody>
      </p:sp>
      <p:sp>
        <p:nvSpPr>
          <p:cNvPr id="54276" name="Text Placeholder 3"/>
          <p:cNvSpPr>
            <a:spLocks noGrp="1"/>
          </p:cNvSpPr>
          <p:nvPr>
            <p:ph type="body" sz="quarter" idx="13"/>
          </p:nvPr>
        </p:nvSpPr>
        <p:spPr/>
        <p:txBody>
          <a:bodyPr/>
          <a:lstStyle/>
          <a:p>
            <a:pPr>
              <a:spcBef>
                <a:spcPct val="0"/>
              </a:spcBef>
            </a:pPr>
            <a:r>
              <a:rPr lang="en-US" dirty="0" smtClean="0">
                <a:latin typeface="Calibri" charset="0"/>
              </a:rPr>
              <a:t>Selecting Advertising Media</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Advertising and Public Relations </a:t>
            </a:r>
          </a:p>
        </p:txBody>
      </p:sp>
      <p:sp>
        <p:nvSpPr>
          <p:cNvPr id="15363" name="Rectangle 3"/>
          <p:cNvSpPr>
            <a:spLocks noGrp="1" noChangeArrowheads="1"/>
          </p:cNvSpPr>
          <p:nvPr>
            <p:ph type="body" sz="quarter" idx="13"/>
          </p:nvPr>
        </p:nvSpPr>
        <p:spPr>
          <a:xfrm>
            <a:off x="914400" y="1371600"/>
            <a:ext cx="7162800" cy="381000"/>
          </a:xfrm>
        </p:spPr>
        <p:txBody>
          <a:bodyPr/>
          <a:lstStyle/>
          <a:p>
            <a:pPr>
              <a:spcBef>
                <a:spcPct val="0"/>
              </a:spcBef>
            </a:pPr>
            <a:r>
              <a:rPr lang="en-US" dirty="0" smtClean="0">
                <a:latin typeface="Calibri" charset="0"/>
              </a:rPr>
              <a:t>Topic Outline</a:t>
            </a:r>
          </a:p>
        </p:txBody>
      </p:sp>
      <p:sp>
        <p:nvSpPr>
          <p:cNvPr id="15364" name="Content Placeholder 13"/>
          <p:cNvSpPr>
            <a:spLocks noGrp="1"/>
          </p:cNvSpPr>
          <p:nvPr>
            <p:ph idx="1"/>
          </p:nvPr>
        </p:nvSpPr>
        <p:spPr>
          <a:xfrm>
            <a:off x="1143000" y="1752600"/>
            <a:ext cx="5334000" cy="4114800"/>
          </a:xfrm>
        </p:spPr>
        <p:txBody>
          <a:bodyPr/>
          <a:lstStyle/>
          <a:p>
            <a:pPr lvl="1">
              <a:buNone/>
            </a:pPr>
            <a:r>
              <a:rPr lang="en-US" sz="2400" b="1" dirty="0" smtClean="0"/>
              <a:t>Advertising</a:t>
            </a:r>
          </a:p>
          <a:p>
            <a:pPr lvl="1"/>
            <a:r>
              <a:rPr lang="en-US" sz="2400" dirty="0" smtClean="0"/>
              <a:t>Setting Advertising Objectives</a:t>
            </a:r>
          </a:p>
          <a:p>
            <a:pPr lvl="1"/>
            <a:r>
              <a:rPr lang="en-US" sz="2400" dirty="0" smtClean="0"/>
              <a:t>Setting the Advertising Budget</a:t>
            </a:r>
          </a:p>
          <a:p>
            <a:pPr lvl="1"/>
            <a:r>
              <a:rPr lang="en-US" sz="2400" dirty="0" smtClean="0"/>
              <a:t>Developing Advertising Strategy</a:t>
            </a:r>
          </a:p>
          <a:p>
            <a:pPr lvl="1"/>
            <a:r>
              <a:rPr lang="en-US" sz="2400" dirty="0" smtClean="0"/>
              <a:t>Evaluating Advertising Effectiveness and Return on Advertising Investment</a:t>
            </a:r>
          </a:p>
          <a:p>
            <a:pPr lvl="1">
              <a:buNone/>
            </a:pPr>
            <a:r>
              <a:rPr lang="en-US" sz="2400" b="1" dirty="0" smtClean="0"/>
              <a:t>Public Relations</a:t>
            </a:r>
          </a:p>
          <a:p>
            <a:pPr lvl="1"/>
            <a:r>
              <a:rPr lang="en-US" sz="2400" dirty="0" smtClean="0"/>
              <a:t>The Role and Impact of Public Relations</a:t>
            </a:r>
          </a:p>
          <a:p>
            <a:pPr lvl="1"/>
            <a:r>
              <a:rPr lang="en-US" sz="2400" dirty="0" smtClean="0"/>
              <a:t>Major Public Relations Tools</a:t>
            </a:r>
          </a:p>
          <a:p>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3600" dirty="0" smtClean="0"/>
              <a:t>Advertising</a:t>
            </a:r>
          </a:p>
        </p:txBody>
      </p:sp>
      <p:sp>
        <p:nvSpPr>
          <p:cNvPr id="56323" name="Rectangle 3"/>
          <p:cNvSpPr>
            <a:spLocks noGrp="1" noChangeArrowheads="1"/>
          </p:cNvSpPr>
          <p:nvPr>
            <p:ph idx="1"/>
          </p:nvPr>
        </p:nvSpPr>
        <p:spPr/>
        <p:txBody>
          <a:bodyPr/>
          <a:lstStyle/>
          <a:p>
            <a:pPr marL="533400" indent="-533400">
              <a:buFontTx/>
              <a:buNone/>
            </a:pPr>
            <a:r>
              <a:rPr lang="en-US" sz="2800" b="1" dirty="0" smtClean="0">
                <a:latin typeface="Calibri" charset="0"/>
              </a:rPr>
              <a:t>Selecting media vehicles</a:t>
            </a:r>
            <a:r>
              <a:rPr lang="en-US" sz="2800" dirty="0" smtClean="0">
                <a:latin typeface="Calibri" charset="0"/>
              </a:rPr>
              <a:t> involves decisions presenting the media effectively and efficiently to the target customer and must consider the </a:t>
            </a:r>
          </a:p>
          <a:p>
            <a:pPr marL="533400" indent="-533400">
              <a:buFontTx/>
              <a:buNone/>
            </a:pPr>
            <a:r>
              <a:rPr lang="en-US" sz="2800" dirty="0" smtClean="0">
                <a:latin typeface="Calibri" charset="0"/>
              </a:rPr>
              <a:t>     message’s:</a:t>
            </a:r>
          </a:p>
          <a:p>
            <a:pPr marL="533400" indent="-533400"/>
            <a:r>
              <a:rPr lang="en-US" sz="2800" dirty="0" smtClean="0">
                <a:latin typeface="Calibri" charset="0"/>
              </a:rPr>
              <a:t>Impact</a:t>
            </a:r>
          </a:p>
          <a:p>
            <a:pPr marL="533400" indent="-533400"/>
            <a:r>
              <a:rPr lang="en-US" sz="2800" dirty="0" smtClean="0">
                <a:latin typeface="Calibri" charset="0"/>
              </a:rPr>
              <a:t>Effectiveness</a:t>
            </a:r>
          </a:p>
          <a:p>
            <a:pPr marL="533400" indent="-533400"/>
            <a:r>
              <a:rPr lang="en-US" sz="2800" dirty="0" smtClean="0">
                <a:latin typeface="Calibri" charset="0"/>
              </a:rPr>
              <a:t>Cost</a:t>
            </a:r>
          </a:p>
        </p:txBody>
      </p:sp>
      <p:sp>
        <p:nvSpPr>
          <p:cNvPr id="56324" name="Text Placeholder 3"/>
          <p:cNvSpPr>
            <a:spLocks noGrp="1"/>
          </p:cNvSpPr>
          <p:nvPr>
            <p:ph type="body" sz="quarter" idx="13"/>
          </p:nvPr>
        </p:nvSpPr>
        <p:spPr/>
        <p:txBody>
          <a:bodyPr/>
          <a:lstStyle/>
          <a:p>
            <a:pPr>
              <a:spcBef>
                <a:spcPct val="0"/>
              </a:spcBef>
            </a:pPr>
            <a:r>
              <a:rPr lang="en-US" dirty="0" smtClean="0">
                <a:latin typeface="Calibri" charset="0"/>
              </a:rPr>
              <a:t>Selecting Advertising Media</a:t>
            </a:r>
          </a:p>
          <a:p>
            <a:pPr>
              <a:spcBef>
                <a:spcPct val="0"/>
              </a:spcBef>
            </a:pPr>
            <a:endParaRPr lang="en-US" dirty="0" smtClean="0">
              <a:latin typeface="Calibri" charset="0"/>
            </a:endParaRPr>
          </a:p>
        </p:txBody>
      </p:sp>
      <p:pic>
        <p:nvPicPr>
          <p:cNvPr id="56325" name="Picture 4" descr="ph15_09.jpg"/>
          <p:cNvPicPr>
            <a:picLocks noChangeAspect="1"/>
          </p:cNvPicPr>
          <p:nvPr/>
        </p:nvPicPr>
        <p:blipFill>
          <a:blip r:embed="rId3" cstate="print"/>
          <a:srcRect/>
          <a:stretch>
            <a:fillRect/>
          </a:stretch>
        </p:blipFill>
        <p:spPr bwMode="auto">
          <a:xfrm>
            <a:off x="3886200" y="3429000"/>
            <a:ext cx="4033838" cy="2738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3600" dirty="0" smtClean="0"/>
              <a:t>Advertising</a:t>
            </a:r>
          </a:p>
        </p:txBody>
      </p:sp>
      <p:sp>
        <p:nvSpPr>
          <p:cNvPr id="58371" name="Rectangle 3"/>
          <p:cNvSpPr>
            <a:spLocks noGrp="1" noChangeArrowheads="1"/>
          </p:cNvSpPr>
          <p:nvPr>
            <p:ph idx="1"/>
          </p:nvPr>
        </p:nvSpPr>
        <p:spPr>
          <a:xfrm>
            <a:off x="1143000" y="2286000"/>
            <a:ext cx="7086600" cy="3962400"/>
          </a:xfrm>
        </p:spPr>
        <p:txBody>
          <a:bodyPr/>
          <a:lstStyle/>
          <a:p>
            <a:pPr marL="533400" indent="-533400">
              <a:lnSpc>
                <a:spcPct val="90000"/>
              </a:lnSpc>
              <a:buFontTx/>
              <a:buNone/>
            </a:pPr>
            <a:endParaRPr lang="en-US" dirty="0" smtClean="0">
              <a:latin typeface="Calibri" charset="0"/>
            </a:endParaRPr>
          </a:p>
          <a:p>
            <a:pPr marL="533400" indent="-533400">
              <a:lnSpc>
                <a:spcPct val="90000"/>
              </a:lnSpc>
              <a:buFontTx/>
              <a:buNone/>
            </a:pPr>
            <a:r>
              <a:rPr lang="en-US" b="1" dirty="0" smtClean="0">
                <a:latin typeface="Calibri" charset="0"/>
              </a:rPr>
              <a:t>Narrowcasting</a:t>
            </a:r>
            <a:r>
              <a:rPr lang="en-US" dirty="0" smtClean="0">
                <a:latin typeface="Calibri" charset="0"/>
              </a:rPr>
              <a:t> focuses the message on selected market segments</a:t>
            </a:r>
          </a:p>
          <a:p>
            <a:pPr marL="533400" indent="-533400">
              <a:lnSpc>
                <a:spcPct val="90000"/>
              </a:lnSpc>
            </a:pPr>
            <a:r>
              <a:rPr lang="en-US" dirty="0" smtClean="0">
                <a:latin typeface="Calibri" charset="0"/>
              </a:rPr>
              <a:t>Lowers cost</a:t>
            </a:r>
          </a:p>
          <a:p>
            <a:pPr marL="533400" indent="-533400">
              <a:lnSpc>
                <a:spcPct val="90000"/>
              </a:lnSpc>
            </a:pPr>
            <a:r>
              <a:rPr lang="en-US" dirty="0" smtClean="0">
                <a:latin typeface="Calibri" charset="0"/>
              </a:rPr>
              <a:t>Targets more effectively</a:t>
            </a:r>
          </a:p>
          <a:p>
            <a:pPr marL="533400" indent="-533400">
              <a:lnSpc>
                <a:spcPct val="90000"/>
              </a:lnSpc>
            </a:pPr>
            <a:r>
              <a:rPr lang="en-US" dirty="0" smtClean="0">
                <a:latin typeface="Calibri" charset="0"/>
              </a:rPr>
              <a:t>Engages customers better</a:t>
            </a:r>
          </a:p>
          <a:p>
            <a:pPr marL="533400" indent="-533400">
              <a:lnSpc>
                <a:spcPct val="90000"/>
              </a:lnSpc>
              <a:buFontTx/>
              <a:buNone/>
            </a:pPr>
            <a:endParaRPr lang="en-US" dirty="0" smtClean="0">
              <a:latin typeface="Calibri" charset="0"/>
            </a:endParaRPr>
          </a:p>
        </p:txBody>
      </p:sp>
      <p:sp>
        <p:nvSpPr>
          <p:cNvPr id="58372" name="Text Placeholder 3"/>
          <p:cNvSpPr>
            <a:spLocks noGrp="1"/>
          </p:cNvSpPr>
          <p:nvPr>
            <p:ph type="body" sz="quarter" idx="13"/>
          </p:nvPr>
        </p:nvSpPr>
        <p:spPr/>
        <p:txBody>
          <a:bodyPr/>
          <a:lstStyle/>
          <a:p>
            <a:pPr marL="533400" indent="-533400">
              <a:lnSpc>
                <a:spcPct val="90000"/>
              </a:lnSpc>
              <a:spcBef>
                <a:spcPct val="0"/>
              </a:spcBef>
            </a:pPr>
            <a:r>
              <a:rPr lang="en-US" dirty="0" smtClean="0">
                <a:latin typeface="Calibri" charset="0"/>
              </a:rPr>
              <a:t>Selecting Advertising Media</a:t>
            </a:r>
          </a:p>
          <a:p>
            <a:pPr marL="533400" indent="-533400">
              <a:lnSpc>
                <a:spcPct val="90000"/>
              </a:lnSpc>
              <a:spcBef>
                <a:spcPct val="0"/>
              </a:spcBef>
            </a:pPr>
            <a:r>
              <a:rPr lang="en-US" dirty="0" smtClean="0">
                <a:latin typeface="Calibri" charset="0"/>
              </a:rPr>
              <a:t>Narrowcasting Versus Shotgun Approaches</a:t>
            </a:r>
          </a:p>
          <a:p>
            <a:pPr marL="533400" indent="-533400">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3600" dirty="0" smtClean="0"/>
              <a:t>Advertising</a:t>
            </a:r>
          </a:p>
        </p:txBody>
      </p:sp>
      <p:sp>
        <p:nvSpPr>
          <p:cNvPr id="60419" name="Rectangle 3"/>
          <p:cNvSpPr>
            <a:spLocks noGrp="1" noChangeArrowheads="1"/>
          </p:cNvSpPr>
          <p:nvPr>
            <p:ph idx="1"/>
          </p:nvPr>
        </p:nvSpPr>
        <p:spPr>
          <a:xfrm>
            <a:off x="685800" y="1981200"/>
            <a:ext cx="4953000" cy="4114800"/>
          </a:xfrm>
        </p:spPr>
        <p:txBody>
          <a:bodyPr/>
          <a:lstStyle/>
          <a:p>
            <a:pPr marL="533400" indent="-533400" algn="ctr">
              <a:lnSpc>
                <a:spcPct val="90000"/>
              </a:lnSpc>
              <a:buFontTx/>
              <a:buNone/>
            </a:pPr>
            <a:endParaRPr lang="en-US" sz="2800" dirty="0" smtClean="0">
              <a:latin typeface="Calibri" charset="0"/>
            </a:endParaRPr>
          </a:p>
          <a:p>
            <a:pPr marL="533400" indent="-533400">
              <a:lnSpc>
                <a:spcPct val="90000"/>
              </a:lnSpc>
              <a:buFontTx/>
              <a:buNone/>
            </a:pPr>
            <a:r>
              <a:rPr lang="en-US" sz="2800" dirty="0" smtClean="0">
                <a:latin typeface="Calibri" charset="0"/>
              </a:rPr>
              <a:t>When deciding on media timing, the planner must consider:</a:t>
            </a:r>
          </a:p>
          <a:p>
            <a:pPr marL="533400" indent="-533400">
              <a:lnSpc>
                <a:spcPct val="90000"/>
              </a:lnSpc>
            </a:pPr>
            <a:r>
              <a:rPr lang="en-US" sz="2800" dirty="0" smtClean="0">
                <a:latin typeface="Calibri" charset="0"/>
              </a:rPr>
              <a:t>Seasonality</a:t>
            </a:r>
          </a:p>
          <a:p>
            <a:pPr marL="533400" indent="-533400">
              <a:lnSpc>
                <a:spcPct val="90000"/>
              </a:lnSpc>
            </a:pPr>
            <a:r>
              <a:rPr lang="en-US" sz="2800" dirty="0" smtClean="0">
                <a:latin typeface="Calibri" charset="0"/>
              </a:rPr>
              <a:t>Pattern of the advertising</a:t>
            </a:r>
          </a:p>
          <a:p>
            <a:pPr marL="914400" lvl="1" indent="-457200">
              <a:lnSpc>
                <a:spcPct val="90000"/>
              </a:lnSpc>
            </a:pPr>
            <a:r>
              <a:rPr lang="en-US" sz="2400" dirty="0" smtClean="0">
                <a:latin typeface="Calibri" charset="0"/>
              </a:rPr>
              <a:t>Continuity—scheduling within a given period</a:t>
            </a:r>
          </a:p>
          <a:p>
            <a:pPr marL="914400" lvl="1" indent="-457200">
              <a:lnSpc>
                <a:spcPct val="90000"/>
              </a:lnSpc>
            </a:pPr>
            <a:r>
              <a:rPr lang="en-US" sz="2400" dirty="0" smtClean="0">
                <a:latin typeface="Calibri" charset="0"/>
              </a:rPr>
              <a:t>Pulsing—scheduling unevenly within a given period</a:t>
            </a:r>
          </a:p>
          <a:p>
            <a:pPr marL="914400" lvl="1" indent="-457200">
              <a:lnSpc>
                <a:spcPct val="90000"/>
              </a:lnSpc>
            </a:pPr>
            <a:endParaRPr lang="en-US" sz="2400" dirty="0" smtClean="0">
              <a:latin typeface="Calibri" charset="0"/>
            </a:endParaRPr>
          </a:p>
        </p:txBody>
      </p:sp>
      <p:sp>
        <p:nvSpPr>
          <p:cNvPr id="60420" name="Text Placeholder 3"/>
          <p:cNvSpPr>
            <a:spLocks noGrp="1"/>
          </p:cNvSpPr>
          <p:nvPr>
            <p:ph type="body" sz="quarter" idx="13"/>
          </p:nvPr>
        </p:nvSpPr>
        <p:spPr/>
        <p:txBody>
          <a:bodyPr/>
          <a:lstStyle/>
          <a:p>
            <a:pPr>
              <a:spcBef>
                <a:spcPct val="0"/>
              </a:spcBef>
            </a:pPr>
            <a:r>
              <a:rPr lang="en-US" dirty="0" smtClean="0">
                <a:latin typeface="Calibri" charset="0"/>
              </a:rPr>
              <a:t>Selecting Advertising Media</a:t>
            </a:r>
          </a:p>
          <a:p>
            <a:pPr>
              <a:spcBef>
                <a:spcPct val="0"/>
              </a:spcBef>
            </a:pPr>
            <a:endParaRPr lang="en-US" dirty="0" smtClean="0">
              <a:latin typeface="Calibri" charset="0"/>
            </a:endParaRPr>
          </a:p>
        </p:txBody>
      </p:sp>
      <p:pic>
        <p:nvPicPr>
          <p:cNvPr id="60421" name="Picture 4" descr="ph15_10.jpg"/>
          <p:cNvPicPr>
            <a:picLocks noChangeAspect="1"/>
          </p:cNvPicPr>
          <p:nvPr/>
        </p:nvPicPr>
        <p:blipFill>
          <a:blip r:embed="rId3" cstate="print"/>
          <a:srcRect/>
          <a:stretch>
            <a:fillRect/>
          </a:stretch>
        </p:blipFill>
        <p:spPr bwMode="auto">
          <a:xfrm>
            <a:off x="5791200" y="2667000"/>
            <a:ext cx="2298700"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600" dirty="0" smtClean="0"/>
              <a:t>Advertising</a:t>
            </a:r>
          </a:p>
        </p:txBody>
      </p:sp>
      <p:sp>
        <p:nvSpPr>
          <p:cNvPr id="62467" name="Rectangle 3"/>
          <p:cNvSpPr>
            <a:spLocks noGrp="1" noChangeArrowheads="1"/>
          </p:cNvSpPr>
          <p:nvPr>
            <p:ph idx="1"/>
          </p:nvPr>
        </p:nvSpPr>
        <p:spPr>
          <a:xfrm>
            <a:off x="685800" y="2286000"/>
            <a:ext cx="7772400" cy="4114800"/>
          </a:xfrm>
        </p:spPr>
        <p:txBody>
          <a:bodyPr/>
          <a:lstStyle/>
          <a:p>
            <a:pPr marL="533400" indent="-533400" algn="ctr">
              <a:buFontTx/>
              <a:buNone/>
            </a:pPr>
            <a:endParaRPr lang="en-US" sz="2800" dirty="0" smtClean="0">
              <a:latin typeface="Calibri" charset="0"/>
            </a:endParaRPr>
          </a:p>
          <a:p>
            <a:pPr>
              <a:buNone/>
            </a:pPr>
            <a:r>
              <a:rPr lang="en-US" sz="2800" b="1" dirty="0" smtClean="0"/>
              <a:t>Return on advertising investment</a:t>
            </a:r>
          </a:p>
          <a:p>
            <a:pPr>
              <a:buNone/>
            </a:pPr>
            <a:r>
              <a:rPr lang="en-US" sz="2800" dirty="0" smtClean="0"/>
              <a:t>The net return on advertising investment</a:t>
            </a:r>
          </a:p>
          <a:p>
            <a:pPr>
              <a:buNone/>
            </a:pPr>
            <a:r>
              <a:rPr lang="en-US" sz="2800" dirty="0" smtClean="0"/>
              <a:t>divided by the costs of the advertising</a:t>
            </a:r>
          </a:p>
          <a:p>
            <a:pPr>
              <a:buNone/>
            </a:pPr>
            <a:r>
              <a:rPr lang="en-US" sz="2800" dirty="0" smtClean="0"/>
              <a:t>investment</a:t>
            </a:r>
            <a:endParaRPr lang="en-US" sz="2800" dirty="0" smtClean="0">
              <a:latin typeface="Calibri" charset="0"/>
            </a:endParaRPr>
          </a:p>
        </p:txBody>
      </p:sp>
      <p:sp>
        <p:nvSpPr>
          <p:cNvPr id="62468" name="Text Placeholder 3"/>
          <p:cNvSpPr>
            <a:spLocks noGrp="1"/>
          </p:cNvSpPr>
          <p:nvPr>
            <p:ph type="body" sz="quarter" idx="13"/>
          </p:nvPr>
        </p:nvSpPr>
        <p:spPr/>
        <p:txBody>
          <a:bodyPr/>
          <a:lstStyle/>
          <a:p>
            <a:pPr>
              <a:spcBef>
                <a:spcPct val="0"/>
              </a:spcBef>
            </a:pPr>
            <a:r>
              <a:rPr lang="en-US" dirty="0" smtClean="0">
                <a:latin typeface="Calibri" charset="0"/>
              </a:rPr>
              <a:t>Evaluating the Effectiveness and Return on Advertising Investment</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600" dirty="0" smtClean="0"/>
              <a:t>Advertising</a:t>
            </a:r>
          </a:p>
        </p:txBody>
      </p:sp>
      <p:sp>
        <p:nvSpPr>
          <p:cNvPr id="62467" name="Rectangle 3"/>
          <p:cNvSpPr>
            <a:spLocks noGrp="1" noChangeArrowheads="1"/>
          </p:cNvSpPr>
          <p:nvPr>
            <p:ph idx="1"/>
          </p:nvPr>
        </p:nvSpPr>
        <p:spPr>
          <a:xfrm>
            <a:off x="685800" y="2286000"/>
            <a:ext cx="7772400" cy="4114800"/>
          </a:xfrm>
        </p:spPr>
        <p:txBody>
          <a:bodyPr/>
          <a:lstStyle/>
          <a:p>
            <a:pPr marL="533400" indent="-533400" algn="ctr">
              <a:buFontTx/>
              <a:buNone/>
            </a:pPr>
            <a:endParaRPr lang="en-US" sz="2800" dirty="0" smtClean="0">
              <a:latin typeface="Calibri" charset="0"/>
            </a:endParaRPr>
          </a:p>
          <a:p>
            <a:pPr marL="533400" indent="-533400">
              <a:buFontTx/>
              <a:buNone/>
            </a:pPr>
            <a:r>
              <a:rPr lang="en-US" sz="2800" b="1" dirty="0" smtClean="0">
                <a:latin typeface="Calibri" charset="0"/>
              </a:rPr>
              <a:t>Communication effects</a:t>
            </a:r>
            <a:r>
              <a:rPr lang="en-US" sz="2800" dirty="0" smtClean="0">
                <a:latin typeface="Calibri" charset="0"/>
              </a:rPr>
              <a:t> indicate whether the ad and media are communicating the ad message well and should be tested before or after the ad runs</a:t>
            </a:r>
          </a:p>
          <a:p>
            <a:pPr marL="533400" indent="-533400">
              <a:buFontTx/>
              <a:buNone/>
            </a:pPr>
            <a:r>
              <a:rPr lang="en-US" sz="2800" b="1" dirty="0" smtClean="0">
                <a:latin typeface="Calibri" charset="0"/>
              </a:rPr>
              <a:t>Sales and profit effects</a:t>
            </a:r>
            <a:r>
              <a:rPr lang="en-US" sz="2800" dirty="0" smtClean="0">
                <a:latin typeface="Calibri" charset="0"/>
              </a:rPr>
              <a:t> compare past sales and profits with past expenditures or through experiments</a:t>
            </a:r>
          </a:p>
        </p:txBody>
      </p:sp>
      <p:sp>
        <p:nvSpPr>
          <p:cNvPr id="62468" name="Text Placeholder 3"/>
          <p:cNvSpPr>
            <a:spLocks noGrp="1"/>
          </p:cNvSpPr>
          <p:nvPr>
            <p:ph type="body" sz="quarter" idx="13"/>
          </p:nvPr>
        </p:nvSpPr>
        <p:spPr/>
        <p:txBody>
          <a:bodyPr/>
          <a:lstStyle/>
          <a:p>
            <a:pPr>
              <a:spcBef>
                <a:spcPct val="0"/>
              </a:spcBef>
            </a:pPr>
            <a:r>
              <a:rPr lang="en-US" dirty="0" smtClean="0">
                <a:latin typeface="Calibri" charset="0"/>
              </a:rPr>
              <a:t>Evaluating the Effectiveness and Return on Advertising Investment</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Advertising</a:t>
            </a:r>
          </a:p>
        </p:txBody>
      </p:sp>
      <p:sp>
        <p:nvSpPr>
          <p:cNvPr id="64515" name="Rectangle 3"/>
          <p:cNvSpPr>
            <a:spLocks noGrp="1" noChangeArrowheads="1"/>
          </p:cNvSpPr>
          <p:nvPr>
            <p:ph idx="1"/>
          </p:nvPr>
        </p:nvSpPr>
        <p:spPr>
          <a:xfrm>
            <a:off x="1219200" y="2286000"/>
            <a:ext cx="3962400" cy="3810000"/>
          </a:xfrm>
        </p:spPr>
        <p:txBody>
          <a:bodyPr/>
          <a:lstStyle/>
          <a:p>
            <a:r>
              <a:rPr lang="en-US" dirty="0" smtClean="0">
                <a:latin typeface="Calibri" charset="0"/>
              </a:rPr>
              <a:t>Organizing for advertising</a:t>
            </a:r>
          </a:p>
          <a:p>
            <a:pPr lvl="1"/>
            <a:r>
              <a:rPr lang="en-US" dirty="0" smtClean="0">
                <a:latin typeface="Calibri" charset="0"/>
              </a:rPr>
              <a:t>Agency vs. in-house</a:t>
            </a:r>
          </a:p>
          <a:p>
            <a:r>
              <a:rPr lang="en-US" dirty="0" smtClean="0">
                <a:latin typeface="Calibri" charset="0"/>
              </a:rPr>
              <a:t>International advertising decisions</a:t>
            </a:r>
          </a:p>
          <a:p>
            <a:pPr lvl="1"/>
            <a:r>
              <a:rPr lang="en-US" dirty="0" smtClean="0">
                <a:latin typeface="Calibri" charset="0"/>
              </a:rPr>
              <a:t>Standardization</a:t>
            </a:r>
          </a:p>
          <a:p>
            <a:endParaRPr lang="en-US" dirty="0" smtClean="0">
              <a:latin typeface="Calibri" charset="0"/>
            </a:endParaRPr>
          </a:p>
        </p:txBody>
      </p:sp>
      <p:sp>
        <p:nvSpPr>
          <p:cNvPr id="64516" name="Text Placeholder 4"/>
          <p:cNvSpPr>
            <a:spLocks noGrp="1"/>
          </p:cNvSpPr>
          <p:nvPr>
            <p:ph type="body" sz="quarter" idx="13"/>
          </p:nvPr>
        </p:nvSpPr>
        <p:spPr/>
        <p:txBody>
          <a:bodyPr/>
          <a:lstStyle/>
          <a:p>
            <a:pPr>
              <a:spcBef>
                <a:spcPct val="0"/>
              </a:spcBef>
            </a:pPr>
            <a:r>
              <a:rPr lang="en-US" dirty="0" smtClean="0">
                <a:latin typeface="Calibri" charset="0"/>
              </a:rPr>
              <a:t>Developing and Advertising Programs </a:t>
            </a:r>
          </a:p>
          <a:p>
            <a:pPr>
              <a:spcBef>
                <a:spcPct val="0"/>
              </a:spcBef>
            </a:pPr>
            <a:r>
              <a:rPr lang="en-US" dirty="0" smtClean="0">
                <a:latin typeface="Calibri" charset="0"/>
              </a:rPr>
              <a:t>Other Advertising Considerations</a:t>
            </a:r>
          </a:p>
          <a:p>
            <a:pPr>
              <a:spcBef>
                <a:spcPct val="0"/>
              </a:spcBef>
            </a:pPr>
            <a:endParaRPr lang="en-US" dirty="0" smtClean="0">
              <a:latin typeface="Calibri" charset="0"/>
            </a:endParaRPr>
          </a:p>
        </p:txBody>
      </p:sp>
      <p:pic>
        <p:nvPicPr>
          <p:cNvPr id="6451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467600" y="5867400"/>
            <a:ext cx="530225" cy="530225"/>
          </a:xfrm>
          <a:prstGeom prst="rect">
            <a:avLst/>
          </a:prstGeom>
          <a:noFill/>
          <a:ln w="9525">
            <a:noFill/>
            <a:miter lim="800000"/>
            <a:headEnd/>
            <a:tailEnd/>
          </a:ln>
        </p:spPr>
      </p:pic>
      <p:pic>
        <p:nvPicPr>
          <p:cNvPr id="64518" name="Picture 8" descr="ph15_11.jpg"/>
          <p:cNvPicPr>
            <a:picLocks noChangeAspect="1"/>
          </p:cNvPicPr>
          <p:nvPr/>
        </p:nvPicPr>
        <p:blipFill>
          <a:blip r:embed="rId5" cstate="print"/>
          <a:srcRect/>
          <a:stretch>
            <a:fillRect/>
          </a:stretch>
        </p:blipFill>
        <p:spPr bwMode="auto">
          <a:xfrm>
            <a:off x="5257800" y="2667000"/>
            <a:ext cx="3276600" cy="23140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a:xfrm>
            <a:off x="838200" y="1752600"/>
            <a:ext cx="7239000" cy="4114800"/>
          </a:xfrm>
        </p:spPr>
        <p:txBody>
          <a:bodyPr/>
          <a:lstStyle/>
          <a:p>
            <a:pPr marL="914400" lvl="1" indent="-457200">
              <a:lnSpc>
                <a:spcPct val="90000"/>
              </a:lnSpc>
              <a:buFontTx/>
              <a:buNone/>
            </a:pPr>
            <a:r>
              <a:rPr lang="en-US" sz="3200" b="1" dirty="0" smtClean="0">
                <a:latin typeface="Calibri" charset="0"/>
              </a:rPr>
              <a:t>Public relations</a:t>
            </a:r>
            <a:r>
              <a:rPr lang="en-US" sz="3200" dirty="0" smtClean="0">
                <a:latin typeface="Calibri" charset="0"/>
              </a:rPr>
              <a:t> involves building good relations with the company’s various publics by obtaining favorable publicity, building up a good corporate image, and handling or heading off unfavorable rumors, stories, and events</a:t>
            </a:r>
          </a:p>
          <a:p>
            <a:pPr marL="914400" lvl="1" indent="-457200">
              <a:lnSpc>
                <a:spcPct val="90000"/>
              </a:lnSpc>
              <a:buFontTx/>
              <a:buNone/>
            </a:pPr>
            <a:endParaRPr lang="en-US" sz="1200" dirty="0" smtClean="0">
              <a:latin typeface="Calibri" charset="0"/>
            </a:endParaRPr>
          </a:p>
          <a:p>
            <a:pPr marL="914400" lvl="1" indent="-457200">
              <a:lnSpc>
                <a:spcPct val="90000"/>
              </a:lnSpc>
              <a:buFontTx/>
              <a:buNone/>
            </a:pPr>
            <a:r>
              <a:rPr lang="en-US" sz="3200" dirty="0" smtClean="0">
                <a:latin typeface="Calibri" charset="0"/>
              </a:rPr>
              <a:t>Public relations is used to promote product, people, ideas, and activities</a:t>
            </a:r>
          </a:p>
        </p:txBody>
      </p:sp>
      <p:sp>
        <p:nvSpPr>
          <p:cNvPr id="66563" name="Rectangle 2"/>
          <p:cNvSpPr>
            <a:spLocks noGrp="1" noChangeArrowheads="1"/>
          </p:cNvSpPr>
          <p:nvPr>
            <p:ph type="title"/>
          </p:nvPr>
        </p:nvSpPr>
        <p:spPr/>
        <p:txBody>
          <a:bodyPr/>
          <a:lstStyle/>
          <a:p>
            <a:r>
              <a:rPr lang="en-US" sz="3200" dirty="0" smtClean="0"/>
              <a:t>Public Relations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1752600" y="1600200"/>
            <a:ext cx="6858000" cy="4114800"/>
          </a:xfrm>
        </p:spPr>
        <p:txBody>
          <a:bodyPr/>
          <a:lstStyle/>
          <a:p>
            <a:r>
              <a:rPr lang="en-US" dirty="0" smtClean="0">
                <a:latin typeface="Calibri" charset="0"/>
              </a:rPr>
              <a:t>Public relations department functions include:</a:t>
            </a:r>
          </a:p>
          <a:p>
            <a:r>
              <a:rPr lang="en-US" dirty="0" smtClean="0">
                <a:latin typeface="Calibri" charset="0"/>
              </a:rPr>
              <a:t>Press relations or press agency</a:t>
            </a:r>
          </a:p>
          <a:p>
            <a:r>
              <a:rPr lang="en-US" dirty="0" smtClean="0">
                <a:latin typeface="Calibri" charset="0"/>
              </a:rPr>
              <a:t>Product publicity</a:t>
            </a:r>
          </a:p>
          <a:p>
            <a:r>
              <a:rPr lang="en-US" dirty="0" smtClean="0">
                <a:latin typeface="Calibri" charset="0"/>
              </a:rPr>
              <a:t>Public affairs</a:t>
            </a:r>
          </a:p>
          <a:p>
            <a:r>
              <a:rPr lang="en-US" dirty="0" smtClean="0">
                <a:latin typeface="Calibri" charset="0"/>
              </a:rPr>
              <a:t>Lobbying</a:t>
            </a:r>
          </a:p>
          <a:p>
            <a:r>
              <a:rPr lang="en-US" dirty="0" smtClean="0">
                <a:latin typeface="Calibri" charset="0"/>
              </a:rPr>
              <a:t>Investor relations</a:t>
            </a:r>
          </a:p>
          <a:p>
            <a:r>
              <a:rPr lang="en-US" dirty="0" smtClean="0">
                <a:latin typeface="Calibri" charset="0"/>
              </a:rPr>
              <a:t>Development</a:t>
            </a:r>
          </a:p>
        </p:txBody>
      </p:sp>
      <p:sp>
        <p:nvSpPr>
          <p:cNvPr id="68611" name="Rectangle 2"/>
          <p:cNvSpPr>
            <a:spLocks noGrp="1" noChangeArrowheads="1"/>
          </p:cNvSpPr>
          <p:nvPr>
            <p:ph type="title"/>
          </p:nvPr>
        </p:nvSpPr>
        <p:spPr/>
        <p:txBody>
          <a:bodyPr/>
          <a:lstStyle/>
          <a:p>
            <a:r>
              <a:rPr lang="en-US" dirty="0" smtClean="0"/>
              <a:t>Public Relations</a:t>
            </a:r>
          </a:p>
        </p:txBody>
      </p:sp>
      <p:pic>
        <p:nvPicPr>
          <p:cNvPr id="68612" name="Picture 10" descr="ph15_13.jpg"/>
          <p:cNvPicPr>
            <a:picLocks noChangeAspect="1"/>
          </p:cNvPicPr>
          <p:nvPr/>
        </p:nvPicPr>
        <p:blipFill>
          <a:blip r:embed="rId3" cstate="print"/>
          <a:srcRect/>
          <a:stretch>
            <a:fillRect/>
          </a:stretch>
        </p:blipFill>
        <p:spPr bwMode="auto">
          <a:xfrm>
            <a:off x="5110389" y="4267200"/>
            <a:ext cx="3060474"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3200" dirty="0" smtClean="0"/>
              <a:t>Public Relations</a:t>
            </a:r>
          </a:p>
        </p:txBody>
      </p:sp>
      <p:sp>
        <p:nvSpPr>
          <p:cNvPr id="70659" name="Rectangle 3"/>
          <p:cNvSpPr>
            <a:spLocks noGrp="1" noChangeArrowheads="1"/>
          </p:cNvSpPr>
          <p:nvPr>
            <p:ph idx="1"/>
          </p:nvPr>
        </p:nvSpPr>
        <p:spPr>
          <a:xfrm>
            <a:off x="990600" y="1524000"/>
            <a:ext cx="7315200" cy="4114800"/>
          </a:xfrm>
        </p:spPr>
        <p:txBody>
          <a:bodyPr/>
          <a:lstStyle/>
          <a:p>
            <a:pPr marL="533400" indent="-533400">
              <a:lnSpc>
                <a:spcPct val="90000"/>
              </a:lnSpc>
              <a:buFontTx/>
              <a:buNone/>
            </a:pPr>
            <a:r>
              <a:rPr lang="en-US" b="1" dirty="0" smtClean="0">
                <a:latin typeface="Calibri" charset="0"/>
              </a:rPr>
              <a:t>Press relations or press agency</a:t>
            </a:r>
            <a:r>
              <a:rPr lang="en-US" dirty="0" smtClean="0">
                <a:latin typeface="Calibri" charset="0"/>
              </a:rPr>
              <a:t> involves the creation and placing of newsworthy information to attract attention to a person, product, or service</a:t>
            </a:r>
          </a:p>
          <a:p>
            <a:pPr marL="533400" indent="-533400">
              <a:lnSpc>
                <a:spcPct val="90000"/>
              </a:lnSpc>
              <a:buFontTx/>
              <a:buNone/>
            </a:pPr>
            <a:r>
              <a:rPr lang="en-US" b="1" dirty="0" smtClean="0">
                <a:latin typeface="Calibri" charset="0"/>
              </a:rPr>
              <a:t>Product publicity</a:t>
            </a:r>
            <a:r>
              <a:rPr lang="en-US" dirty="0" smtClean="0">
                <a:latin typeface="Calibri" charset="0"/>
              </a:rPr>
              <a:t> involves publicizing specific products</a:t>
            </a:r>
          </a:p>
          <a:p>
            <a:pPr marL="533400" indent="-533400">
              <a:lnSpc>
                <a:spcPct val="90000"/>
              </a:lnSpc>
              <a:buFontTx/>
              <a:buNone/>
            </a:pPr>
            <a:r>
              <a:rPr lang="en-US" b="1" dirty="0" smtClean="0">
                <a:latin typeface="Calibri" charset="0"/>
              </a:rPr>
              <a:t>Public affairs</a:t>
            </a:r>
            <a:r>
              <a:rPr lang="en-US" dirty="0" smtClean="0">
                <a:latin typeface="Calibri" charset="0"/>
              </a:rPr>
              <a:t> involves building and maintaining national or local community relations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3200" dirty="0" smtClean="0"/>
              <a:t>Public Relations</a:t>
            </a:r>
          </a:p>
        </p:txBody>
      </p:sp>
      <p:sp>
        <p:nvSpPr>
          <p:cNvPr id="72707" name="Rectangle 3"/>
          <p:cNvSpPr>
            <a:spLocks noGrp="1" noChangeArrowheads="1"/>
          </p:cNvSpPr>
          <p:nvPr>
            <p:ph idx="1"/>
          </p:nvPr>
        </p:nvSpPr>
        <p:spPr>
          <a:xfrm>
            <a:off x="1066800" y="1219200"/>
            <a:ext cx="7162800" cy="4114800"/>
          </a:xfrm>
        </p:spPr>
        <p:txBody>
          <a:bodyPr/>
          <a:lstStyle/>
          <a:p>
            <a:pPr marL="533400" indent="-533400">
              <a:lnSpc>
                <a:spcPct val="90000"/>
              </a:lnSpc>
              <a:buFontTx/>
              <a:buNone/>
            </a:pPr>
            <a:r>
              <a:rPr lang="en-US" b="1" dirty="0" smtClean="0">
                <a:latin typeface="Calibri" charset="0"/>
              </a:rPr>
              <a:t>Lobbying</a:t>
            </a:r>
            <a:r>
              <a:rPr lang="en-US" dirty="0" smtClean="0">
                <a:latin typeface="Calibri" charset="0"/>
              </a:rPr>
              <a:t> involves building and maintaining relations with legislators and government officials to influence legislation and regulation</a:t>
            </a:r>
          </a:p>
          <a:p>
            <a:pPr marL="533400" indent="-533400">
              <a:lnSpc>
                <a:spcPct val="90000"/>
              </a:lnSpc>
              <a:buFontTx/>
              <a:buNone/>
            </a:pPr>
            <a:r>
              <a:rPr lang="en-US" b="1" dirty="0" smtClean="0">
                <a:latin typeface="Calibri" charset="0"/>
              </a:rPr>
              <a:t>Investor relations</a:t>
            </a:r>
            <a:r>
              <a:rPr lang="en-US" dirty="0" smtClean="0">
                <a:latin typeface="Calibri" charset="0"/>
              </a:rPr>
              <a:t> involves maintaining relationships with shareholders and others in the financial community</a:t>
            </a:r>
          </a:p>
          <a:p>
            <a:pPr marL="533400" indent="-533400">
              <a:lnSpc>
                <a:spcPct val="90000"/>
              </a:lnSpc>
              <a:buFontTx/>
              <a:buNone/>
            </a:pPr>
            <a:r>
              <a:rPr lang="en-US" b="1" dirty="0" smtClean="0">
                <a:latin typeface="Calibri" charset="0"/>
              </a:rPr>
              <a:t>Development</a:t>
            </a:r>
            <a:r>
              <a:rPr lang="en-US" dirty="0" smtClean="0">
                <a:latin typeface="Calibri" charset="0"/>
              </a:rPr>
              <a:t> involves public relations with donors or members of nonprofit organizations to gain financial or volunteer support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685800" y="1981200"/>
            <a:ext cx="7772400" cy="2362200"/>
          </a:xfrm>
        </p:spPr>
        <p:txBody>
          <a:bodyPr/>
          <a:lstStyle/>
          <a:p>
            <a:pPr>
              <a:buFontTx/>
              <a:buNone/>
            </a:pPr>
            <a:r>
              <a:rPr lang="en-US" sz="2800" b="1" dirty="0" smtClean="0">
                <a:latin typeface="Calibri" charset="0"/>
              </a:rPr>
              <a:t>Advertising</a:t>
            </a:r>
            <a:r>
              <a:rPr lang="en-US" sz="2800" dirty="0" smtClean="0">
                <a:latin typeface="Calibri" charset="0"/>
              </a:rPr>
              <a:t> is </a:t>
            </a:r>
            <a:r>
              <a:rPr lang="en-US" sz="2800" dirty="0" smtClean="0"/>
              <a:t>a</a:t>
            </a:r>
            <a:r>
              <a:rPr lang="en-US" sz="2800" dirty="0" smtClean="0">
                <a:latin typeface="Calibri" charset="0"/>
              </a:rPr>
              <a:t>ny paid form of non-personal presentation and promotion of ideas, goods, or services by an identified sponsor</a:t>
            </a:r>
          </a:p>
        </p:txBody>
      </p:sp>
      <p:sp>
        <p:nvSpPr>
          <p:cNvPr id="17411" name="Rectangle 2"/>
          <p:cNvSpPr>
            <a:spLocks noGrp="1" noChangeArrowheads="1"/>
          </p:cNvSpPr>
          <p:nvPr>
            <p:ph type="title"/>
          </p:nvPr>
        </p:nvSpPr>
        <p:spPr/>
        <p:txBody>
          <a:bodyPr/>
          <a:lstStyle/>
          <a:p>
            <a:r>
              <a:rPr lang="en-US" dirty="0" smtClean="0"/>
              <a:t>Advertising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3200" dirty="0" smtClean="0"/>
              <a:t>Public Relations</a:t>
            </a:r>
          </a:p>
        </p:txBody>
      </p:sp>
      <p:sp>
        <p:nvSpPr>
          <p:cNvPr id="74755" name="Rectangle 3"/>
          <p:cNvSpPr>
            <a:spLocks noGrp="1" noChangeArrowheads="1"/>
          </p:cNvSpPr>
          <p:nvPr>
            <p:ph idx="1"/>
          </p:nvPr>
        </p:nvSpPr>
        <p:spPr/>
        <p:txBody>
          <a:bodyPr/>
          <a:lstStyle/>
          <a:p>
            <a:pPr marL="533400" indent="-533400" algn="ctr">
              <a:buFontTx/>
              <a:buNone/>
            </a:pPr>
            <a:endParaRPr lang="en-US" b="1" i="1" dirty="0" smtClean="0">
              <a:latin typeface="Calibri" charset="0"/>
            </a:endParaRPr>
          </a:p>
          <a:p>
            <a:pPr marL="533400" indent="-533400"/>
            <a:r>
              <a:rPr lang="en-US" dirty="0" smtClean="0">
                <a:latin typeface="Calibri" charset="0"/>
              </a:rPr>
              <a:t>Lower cost than advertising</a:t>
            </a:r>
          </a:p>
          <a:p>
            <a:pPr marL="533400" indent="-533400"/>
            <a:r>
              <a:rPr lang="en-US" dirty="0" smtClean="0">
                <a:latin typeface="Calibri" charset="0"/>
              </a:rPr>
              <a:t>Stronger impact on public awareness than advertising</a:t>
            </a:r>
          </a:p>
        </p:txBody>
      </p:sp>
      <p:sp>
        <p:nvSpPr>
          <p:cNvPr id="74756" name="Text Placeholder 3"/>
          <p:cNvSpPr>
            <a:spLocks noGrp="1"/>
          </p:cNvSpPr>
          <p:nvPr>
            <p:ph type="body" sz="quarter" idx="13"/>
          </p:nvPr>
        </p:nvSpPr>
        <p:spPr/>
        <p:txBody>
          <a:bodyPr/>
          <a:lstStyle/>
          <a:p>
            <a:pPr>
              <a:spcBef>
                <a:spcPct val="0"/>
              </a:spcBef>
            </a:pPr>
            <a:r>
              <a:rPr lang="en-US" dirty="0" smtClean="0">
                <a:latin typeface="Calibri" charset="0"/>
              </a:rPr>
              <a:t>The Role and Impact of Public Relations</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t>Public Relations</a:t>
            </a:r>
          </a:p>
        </p:txBody>
      </p:sp>
      <p:sp>
        <p:nvSpPr>
          <p:cNvPr id="59395" name="Text Placeholder 7"/>
          <p:cNvSpPr>
            <a:spLocks noGrp="1"/>
          </p:cNvSpPr>
          <p:nvPr>
            <p:ph type="body" sz="quarter" idx="13"/>
          </p:nvPr>
        </p:nvSpPr>
        <p:spPr/>
        <p:txBody>
          <a:bodyPr/>
          <a:lstStyle/>
          <a:p>
            <a:r>
              <a:rPr lang="en-US" dirty="0" smtClean="0"/>
              <a:t>Major Public Relations Tools</a:t>
            </a:r>
          </a:p>
          <a:p>
            <a:endParaRPr lang="en-US" dirty="0" smtClean="0"/>
          </a:p>
        </p:txBody>
      </p:sp>
      <p:graphicFrame>
        <p:nvGraphicFramePr>
          <p:cNvPr id="7" name="Diagram 6"/>
          <p:cNvGraphicFramePr/>
          <p:nvPr/>
        </p:nvGraphicFramePr>
        <p:xfrm>
          <a:off x="1295400" y="2057400"/>
          <a:ext cx="6629400" cy="3810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dirty="0"/>
          </a:p>
        </p:txBody>
      </p:sp>
      <p:pic>
        <p:nvPicPr>
          <p:cNvPr id="78851"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7885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dirty="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Advertising</a:t>
            </a:r>
          </a:p>
        </p:txBody>
      </p:sp>
      <p:sp>
        <p:nvSpPr>
          <p:cNvPr id="19459" name="Text Placeholder 3"/>
          <p:cNvSpPr>
            <a:spLocks noGrp="1"/>
          </p:cNvSpPr>
          <p:nvPr>
            <p:ph type="body" sz="quarter" idx="13"/>
          </p:nvPr>
        </p:nvSpPr>
        <p:spPr>
          <a:xfrm>
            <a:off x="1066800" y="1447800"/>
            <a:ext cx="7162800" cy="609600"/>
          </a:xfrm>
        </p:spPr>
        <p:txBody>
          <a:bodyPr/>
          <a:lstStyle/>
          <a:p>
            <a:pPr>
              <a:spcBef>
                <a:spcPct val="0"/>
              </a:spcBef>
            </a:pPr>
            <a:r>
              <a:rPr lang="en-US" dirty="0" smtClean="0">
                <a:latin typeface="Calibri" charset="0"/>
              </a:rPr>
              <a:t>Major Advertising Decisions</a:t>
            </a:r>
          </a:p>
          <a:p>
            <a:pPr>
              <a:spcBef>
                <a:spcPct val="0"/>
              </a:spcBef>
            </a:pPr>
            <a:endParaRPr lang="en-US" dirty="0" smtClean="0">
              <a:latin typeface="Calibri" charset="0"/>
            </a:endParaRPr>
          </a:p>
        </p:txBody>
      </p:sp>
      <p:pic>
        <p:nvPicPr>
          <p:cNvPr id="19460" name="Picture 6" descr="fig15_01wo"/>
          <p:cNvPicPr>
            <a:picLocks noChangeAspect="1" noChangeArrowheads="1"/>
          </p:cNvPicPr>
          <p:nvPr/>
        </p:nvPicPr>
        <p:blipFill>
          <a:blip r:embed="rId3" cstate="print"/>
          <a:srcRect/>
          <a:stretch>
            <a:fillRect/>
          </a:stretch>
        </p:blipFill>
        <p:spPr bwMode="auto">
          <a:xfrm>
            <a:off x="0" y="2493963"/>
            <a:ext cx="8458200" cy="28400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t>Advertising</a:t>
            </a:r>
          </a:p>
        </p:txBody>
      </p:sp>
      <p:sp>
        <p:nvSpPr>
          <p:cNvPr id="21508" name="Text Placeholder 4"/>
          <p:cNvSpPr>
            <a:spLocks noGrp="1"/>
          </p:cNvSpPr>
          <p:nvPr>
            <p:ph type="body" sz="quarter" idx="13"/>
          </p:nvPr>
        </p:nvSpPr>
        <p:spPr>
          <a:xfrm>
            <a:off x="914400" y="1066800"/>
            <a:ext cx="7162800" cy="381000"/>
          </a:xfrm>
        </p:spPr>
        <p:txBody>
          <a:bodyPr/>
          <a:lstStyle/>
          <a:p>
            <a:pPr>
              <a:spcBef>
                <a:spcPct val="0"/>
              </a:spcBef>
            </a:pPr>
            <a:r>
              <a:rPr lang="en-US" dirty="0" smtClean="0">
                <a:latin typeface="Calibri" charset="0"/>
              </a:rPr>
              <a:t>Setting Advertising Objectives</a:t>
            </a:r>
          </a:p>
          <a:p>
            <a:pPr>
              <a:spcBef>
                <a:spcPct val="0"/>
              </a:spcBef>
            </a:pPr>
            <a:endParaRPr lang="en-US" i="1" dirty="0" smtClean="0">
              <a:solidFill>
                <a:srgbClr val="1A643E"/>
              </a:solidFill>
              <a:latin typeface="Times New Roman" charset="0"/>
            </a:endParaRPr>
          </a:p>
        </p:txBody>
      </p:sp>
      <p:pic>
        <p:nvPicPr>
          <p:cNvPr id="21510" name="Picture 5" descr="ph15_03.jpg"/>
          <p:cNvPicPr>
            <a:picLocks noChangeAspect="1"/>
          </p:cNvPicPr>
          <p:nvPr/>
        </p:nvPicPr>
        <p:blipFill>
          <a:blip r:embed="rId3" cstate="print"/>
          <a:srcRect/>
          <a:stretch>
            <a:fillRect/>
          </a:stretch>
        </p:blipFill>
        <p:spPr bwMode="auto">
          <a:xfrm>
            <a:off x="3200400" y="3581400"/>
            <a:ext cx="2928938" cy="2743199"/>
          </a:xfrm>
          <a:prstGeom prst="rect">
            <a:avLst/>
          </a:prstGeom>
          <a:noFill/>
          <a:ln w="9525">
            <a:noFill/>
            <a:miter lim="800000"/>
            <a:headEnd/>
            <a:tailEnd/>
          </a:ln>
        </p:spPr>
      </p:pic>
      <p:sp>
        <p:nvSpPr>
          <p:cNvPr id="21511" name="Rectangle 3"/>
          <p:cNvSpPr txBox="1">
            <a:spLocks noChangeArrowheads="1"/>
          </p:cNvSpPr>
          <p:nvPr/>
        </p:nvSpPr>
        <p:spPr bwMode="auto">
          <a:xfrm>
            <a:off x="0" y="1905000"/>
            <a:ext cx="7772400" cy="1600200"/>
          </a:xfrm>
          <a:prstGeom prst="rect">
            <a:avLst/>
          </a:prstGeom>
          <a:noFill/>
          <a:ln w="9525">
            <a:noFill/>
            <a:miter lim="800000"/>
            <a:headEnd/>
            <a:tailEnd/>
          </a:ln>
        </p:spPr>
        <p:txBody>
          <a:bodyPr/>
          <a:lstStyle/>
          <a:p>
            <a:pPr marL="231775" indent="-231775" eaLnBrk="0" hangingPunct="0">
              <a:lnSpc>
                <a:spcPct val="90000"/>
              </a:lnSpc>
              <a:spcBef>
                <a:spcPct val="20000"/>
              </a:spcBef>
            </a:pPr>
            <a:r>
              <a:rPr lang="en-US" sz="2800" dirty="0">
                <a:latin typeface="Calibri" charset="0"/>
              </a:rPr>
              <a:t>An </a:t>
            </a:r>
            <a:r>
              <a:rPr lang="en-US" sz="2800" b="1" dirty="0">
                <a:latin typeface="Calibri" charset="0"/>
              </a:rPr>
              <a:t>advertising objective</a:t>
            </a:r>
            <a:r>
              <a:rPr lang="en-US" sz="2800" dirty="0">
                <a:latin typeface="Calibri" charset="0"/>
              </a:rPr>
              <a:t> is a specific communication task to be accomplished with a specific target audience during a specific time</a:t>
            </a:r>
          </a:p>
          <a:p>
            <a:pPr marL="231775" indent="-231775" eaLnBrk="0" hangingPunct="0">
              <a:lnSpc>
                <a:spcPct val="90000"/>
              </a:lnSpc>
              <a:spcBef>
                <a:spcPct val="20000"/>
              </a:spcBef>
            </a:pPr>
            <a:endParaRPr lang="en-US" sz="2800" dirty="0">
              <a:latin typeface="Calibri"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smtClean="0"/>
              <a:t>Advertising</a:t>
            </a:r>
          </a:p>
        </p:txBody>
      </p:sp>
      <p:sp>
        <p:nvSpPr>
          <p:cNvPr id="23555" name="Rectangle 3"/>
          <p:cNvSpPr>
            <a:spLocks noGrp="1" noChangeArrowheads="1"/>
          </p:cNvSpPr>
          <p:nvPr>
            <p:ph idx="1"/>
          </p:nvPr>
        </p:nvSpPr>
        <p:spPr>
          <a:xfrm>
            <a:off x="457200" y="1981200"/>
            <a:ext cx="7772400" cy="4114800"/>
          </a:xfrm>
        </p:spPr>
        <p:txBody>
          <a:bodyPr/>
          <a:lstStyle/>
          <a:p>
            <a:pPr marL="533400" indent="-533400">
              <a:buFontTx/>
              <a:buNone/>
            </a:pPr>
            <a:r>
              <a:rPr lang="en-US" sz="2400" b="1" dirty="0" smtClean="0">
                <a:latin typeface="Calibri" charset="0"/>
              </a:rPr>
              <a:t>Informative advertising</a:t>
            </a:r>
            <a:r>
              <a:rPr lang="en-US" sz="2400" dirty="0" smtClean="0">
                <a:latin typeface="Calibri" charset="0"/>
              </a:rPr>
              <a:t> is used when introducing a new product category; the objective is to build primary demand</a:t>
            </a:r>
          </a:p>
          <a:p>
            <a:pPr marL="533400" indent="-533400">
              <a:buFontTx/>
              <a:buNone/>
            </a:pPr>
            <a:r>
              <a:rPr lang="en-US" sz="2400" b="1" dirty="0" smtClean="0">
                <a:latin typeface="Calibri" charset="0"/>
              </a:rPr>
              <a:t>Persuasive advertising</a:t>
            </a:r>
            <a:r>
              <a:rPr lang="en-US" sz="2400" dirty="0" smtClean="0">
                <a:latin typeface="Calibri" charset="0"/>
              </a:rPr>
              <a:t> is important with increased competition to build selective demand</a:t>
            </a:r>
          </a:p>
          <a:p>
            <a:pPr marL="533400" indent="-533400">
              <a:spcBef>
                <a:spcPct val="30000"/>
              </a:spcBef>
              <a:buFontTx/>
              <a:buNone/>
            </a:pPr>
            <a:r>
              <a:rPr lang="en-US" sz="2400" b="1" dirty="0" smtClean="0">
                <a:latin typeface="Calibri" charset="0"/>
              </a:rPr>
              <a:t>Reminder advertising</a:t>
            </a:r>
            <a:r>
              <a:rPr lang="en-US" sz="2400" dirty="0" smtClean="0">
                <a:latin typeface="Calibri" charset="0"/>
              </a:rPr>
              <a:t> is important with mature products to help maintain customer relationships and keep customers thinking about the product</a:t>
            </a:r>
          </a:p>
        </p:txBody>
      </p:sp>
      <p:sp>
        <p:nvSpPr>
          <p:cNvPr id="23556" name="Text Placeholder 4"/>
          <p:cNvSpPr>
            <a:spLocks noGrp="1"/>
          </p:cNvSpPr>
          <p:nvPr>
            <p:ph type="body" sz="quarter" idx="13"/>
          </p:nvPr>
        </p:nvSpPr>
        <p:spPr/>
        <p:txBody>
          <a:bodyPr/>
          <a:lstStyle/>
          <a:p>
            <a:pPr>
              <a:spcBef>
                <a:spcPct val="0"/>
              </a:spcBef>
            </a:pPr>
            <a:r>
              <a:rPr lang="en-US" dirty="0" smtClean="0">
                <a:latin typeface="Calibri" charset="0"/>
              </a:rPr>
              <a:t>Setting Advertising Objectives</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2800" dirty="0" smtClean="0"/>
              <a:t>Table 15.1</a:t>
            </a:r>
            <a:br>
              <a:rPr lang="en-US" sz="2800" dirty="0" smtClean="0"/>
            </a:br>
            <a:r>
              <a:rPr lang="en-US" sz="2800" dirty="0" smtClean="0"/>
              <a:t>Possible Advertising Objectives</a:t>
            </a:r>
          </a:p>
        </p:txBody>
      </p:sp>
      <p:pic>
        <p:nvPicPr>
          <p:cNvPr id="25604" name="Picture 4"/>
          <p:cNvPicPr>
            <a:picLocks noChangeAspect="1" noChangeArrowheads="1"/>
          </p:cNvPicPr>
          <p:nvPr/>
        </p:nvPicPr>
        <p:blipFill>
          <a:blip r:embed="rId3" cstate="print"/>
          <a:srcRect/>
          <a:stretch>
            <a:fillRect/>
          </a:stretch>
        </p:blipFill>
        <p:spPr bwMode="auto">
          <a:xfrm>
            <a:off x="381000" y="1295400"/>
            <a:ext cx="8229600" cy="431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150938" y="214313"/>
            <a:ext cx="7793037" cy="1462087"/>
          </a:xfrm>
          <a:prstGeom prst="rect">
            <a:avLst/>
          </a:prstGeom>
          <a:noFill/>
          <a:ln w="9525">
            <a:noFill/>
            <a:miter lim="800000"/>
            <a:headEnd/>
            <a:tailEnd/>
          </a:ln>
        </p:spPr>
        <p:txBody>
          <a:bodyPr anchor="b"/>
          <a:lstStyle/>
          <a:p>
            <a:r>
              <a:rPr lang="en-US" sz="2800" b="1" dirty="0">
                <a:solidFill>
                  <a:srgbClr val="0000FF"/>
                </a:solidFill>
              </a:rPr>
              <a:t/>
            </a:r>
            <a:br>
              <a:rPr lang="en-US" sz="2800" b="1" dirty="0">
                <a:solidFill>
                  <a:srgbClr val="0000FF"/>
                </a:solidFill>
              </a:rPr>
            </a:br>
            <a:endParaRPr lang="en-US" sz="3200" b="1" dirty="0">
              <a:solidFill>
                <a:srgbClr val="181967"/>
              </a:solidFill>
            </a:endParaRPr>
          </a:p>
        </p:txBody>
      </p:sp>
      <p:sp>
        <p:nvSpPr>
          <p:cNvPr id="31747" name="Rectangle 5"/>
          <p:cNvSpPr>
            <a:spLocks noChangeArrowheads="1"/>
          </p:cNvSpPr>
          <p:nvPr/>
        </p:nvSpPr>
        <p:spPr bwMode="auto">
          <a:xfrm>
            <a:off x="5638800" y="2286000"/>
            <a:ext cx="8229600" cy="3998913"/>
          </a:xfrm>
          <a:prstGeom prst="rect">
            <a:avLst/>
          </a:prstGeom>
          <a:noFill/>
          <a:ln w="9525">
            <a:noFill/>
            <a:miter lim="800000"/>
            <a:headEnd/>
            <a:tailEnd/>
          </a:ln>
        </p:spPr>
        <p:txBody>
          <a:bodyPr/>
          <a:lstStyle/>
          <a:p>
            <a:pPr marL="533400" indent="-533400" algn="ctr">
              <a:lnSpc>
                <a:spcPct val="90000"/>
              </a:lnSpc>
              <a:spcBef>
                <a:spcPct val="20000"/>
              </a:spcBef>
              <a:buClr>
                <a:schemeClr val="tx1"/>
              </a:buClr>
              <a:buSzPct val="55000"/>
            </a:pPr>
            <a:endParaRPr lang="en-US" sz="2400" b="1" i="1" dirty="0">
              <a:latin typeface="Times New Roman" charset="0"/>
            </a:endParaRPr>
          </a:p>
          <a:p>
            <a:pPr marL="533400" indent="-533400" algn="ctr">
              <a:lnSpc>
                <a:spcPct val="90000"/>
              </a:lnSpc>
              <a:spcBef>
                <a:spcPct val="20000"/>
              </a:spcBef>
              <a:buClr>
                <a:schemeClr val="tx1"/>
              </a:buClr>
              <a:buSzPct val="55000"/>
            </a:pPr>
            <a:endParaRPr lang="en-US" sz="2400" b="1" i="1" dirty="0">
              <a:latin typeface="Times New Roman" charset="0"/>
            </a:endParaRPr>
          </a:p>
          <a:p>
            <a:pPr marL="533400" indent="-533400">
              <a:lnSpc>
                <a:spcPct val="90000"/>
              </a:lnSpc>
              <a:spcBef>
                <a:spcPct val="20000"/>
              </a:spcBef>
              <a:buClr>
                <a:schemeClr val="tx1"/>
              </a:buClr>
              <a:buSzPct val="55000"/>
            </a:pPr>
            <a:endParaRPr lang="en-US" sz="2800" dirty="0"/>
          </a:p>
          <a:p>
            <a:pPr marL="533400" indent="-533400" algn="ctr">
              <a:lnSpc>
                <a:spcPct val="90000"/>
              </a:lnSpc>
              <a:spcBef>
                <a:spcPct val="20000"/>
              </a:spcBef>
              <a:buClr>
                <a:schemeClr val="tx1"/>
              </a:buClr>
              <a:buSzPct val="55000"/>
            </a:pPr>
            <a:endParaRPr lang="en-US" sz="2800" b="1" i="1" dirty="0">
              <a:latin typeface="Times New Roman" charset="0"/>
            </a:endParaRPr>
          </a:p>
        </p:txBody>
      </p:sp>
      <p:sp>
        <p:nvSpPr>
          <p:cNvPr id="31748" name="Title 5"/>
          <p:cNvSpPr>
            <a:spLocks noGrp="1"/>
          </p:cNvSpPr>
          <p:nvPr>
            <p:ph type="title"/>
          </p:nvPr>
        </p:nvSpPr>
        <p:spPr/>
        <p:txBody>
          <a:bodyPr/>
          <a:lstStyle/>
          <a:p>
            <a:r>
              <a:rPr lang="en-US" sz="3600" dirty="0" smtClean="0"/>
              <a:t>Advertising</a:t>
            </a:r>
          </a:p>
        </p:txBody>
      </p:sp>
      <p:sp>
        <p:nvSpPr>
          <p:cNvPr id="31749" name="Content Placeholder 6"/>
          <p:cNvSpPr>
            <a:spLocks noGrp="1"/>
          </p:cNvSpPr>
          <p:nvPr>
            <p:ph idx="1"/>
          </p:nvPr>
        </p:nvSpPr>
        <p:spPr>
          <a:xfrm>
            <a:off x="762000" y="2362200"/>
            <a:ext cx="7772400" cy="4114800"/>
          </a:xfrm>
        </p:spPr>
        <p:txBody>
          <a:bodyPr/>
          <a:lstStyle/>
          <a:p>
            <a:pPr>
              <a:buFontTx/>
              <a:buNone/>
            </a:pPr>
            <a:r>
              <a:rPr lang="en-US" b="1" dirty="0" smtClean="0">
                <a:latin typeface="Calibri" charset="0"/>
              </a:rPr>
              <a:t>Advertising strategy </a:t>
            </a:r>
            <a:r>
              <a:rPr lang="en-US" dirty="0" smtClean="0">
                <a:latin typeface="Calibri" charset="0"/>
              </a:rPr>
              <a:t>is the strategy by which the company accomplishes its advertising objectives and consists of:</a:t>
            </a:r>
          </a:p>
          <a:p>
            <a:r>
              <a:rPr lang="en-US" dirty="0" smtClean="0">
                <a:latin typeface="Calibri" charset="0"/>
              </a:rPr>
              <a:t>Creating advertising messages</a:t>
            </a:r>
          </a:p>
          <a:p>
            <a:r>
              <a:rPr lang="en-US" dirty="0" smtClean="0">
                <a:latin typeface="Calibri" charset="0"/>
              </a:rPr>
              <a:t>Selecting advertising media</a:t>
            </a:r>
          </a:p>
          <a:p>
            <a:endParaRPr lang="en-US" dirty="0" smtClean="0">
              <a:latin typeface="Calibri" charset="0"/>
            </a:endParaRPr>
          </a:p>
        </p:txBody>
      </p:sp>
      <p:sp>
        <p:nvSpPr>
          <p:cNvPr id="31750" name="Text Placeholder 7"/>
          <p:cNvSpPr>
            <a:spLocks noGrp="1"/>
          </p:cNvSpPr>
          <p:nvPr>
            <p:ph type="body" sz="quarter" idx="13"/>
          </p:nvPr>
        </p:nvSpPr>
        <p:spPr/>
        <p:txBody>
          <a:bodyPr/>
          <a:lstStyle/>
          <a:p>
            <a:pPr>
              <a:spcBef>
                <a:spcPct val="0"/>
              </a:spcBef>
            </a:pPr>
            <a:r>
              <a:rPr lang="en-US" dirty="0" smtClean="0">
                <a:latin typeface="Calibri" charset="0"/>
              </a:rPr>
              <a:t>Developing Advertising Strategy</a:t>
            </a:r>
          </a:p>
          <a:p>
            <a:pPr>
              <a:spcBef>
                <a:spcPct val="0"/>
              </a:spcBef>
            </a:pPr>
            <a:endParaRPr lang="en-US" dirty="0" smtClean="0">
              <a:latin typeface="Calibri"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600" dirty="0" smtClean="0"/>
              <a:t>Developing Advertising Strategy</a:t>
            </a:r>
          </a:p>
        </p:txBody>
      </p:sp>
      <p:sp>
        <p:nvSpPr>
          <p:cNvPr id="33795" name="Rectangle 3"/>
          <p:cNvSpPr>
            <a:spLocks noGrp="1" noChangeArrowheads="1"/>
          </p:cNvSpPr>
          <p:nvPr>
            <p:ph idx="1"/>
          </p:nvPr>
        </p:nvSpPr>
        <p:spPr/>
        <p:txBody>
          <a:bodyPr/>
          <a:lstStyle/>
          <a:p>
            <a:pPr marL="533400" indent="-533400">
              <a:buFontTx/>
              <a:buNone/>
            </a:pPr>
            <a:r>
              <a:rPr lang="en-US" sz="2800" dirty="0" smtClean="0">
                <a:latin typeface="Calibri" charset="0"/>
              </a:rPr>
              <a:t>Advertisements need to break through the clutter:</a:t>
            </a:r>
          </a:p>
          <a:p>
            <a:pPr marL="533400" indent="-533400"/>
            <a:r>
              <a:rPr lang="en-US" sz="2800" dirty="0" smtClean="0">
                <a:latin typeface="Calibri" charset="0"/>
              </a:rPr>
              <a:t>Gain attention</a:t>
            </a:r>
          </a:p>
          <a:p>
            <a:pPr marL="533400" indent="-533400"/>
            <a:r>
              <a:rPr lang="en-US" sz="2800" dirty="0" smtClean="0">
                <a:latin typeface="Calibri" charset="0"/>
              </a:rPr>
              <a:t>Communicate</a:t>
            </a:r>
          </a:p>
          <a:p>
            <a:pPr marL="533400" indent="-533400">
              <a:buFontTx/>
              <a:buNone/>
            </a:pPr>
            <a:r>
              <a:rPr lang="en-US" sz="2800" dirty="0" smtClean="0">
                <a:latin typeface="Calibri" charset="0"/>
              </a:rPr>
              <a:t>      well</a:t>
            </a:r>
          </a:p>
        </p:txBody>
      </p:sp>
      <p:sp>
        <p:nvSpPr>
          <p:cNvPr id="33796" name="Text Placeholder 5"/>
          <p:cNvSpPr>
            <a:spLocks noGrp="1"/>
          </p:cNvSpPr>
          <p:nvPr>
            <p:ph type="body" sz="quarter" idx="13"/>
          </p:nvPr>
        </p:nvSpPr>
        <p:spPr/>
        <p:txBody>
          <a:bodyPr/>
          <a:lstStyle/>
          <a:p>
            <a:pPr>
              <a:spcBef>
                <a:spcPct val="0"/>
              </a:spcBef>
            </a:pPr>
            <a:r>
              <a:rPr lang="en-US" dirty="0" smtClean="0">
                <a:latin typeface="Calibri" charset="0"/>
              </a:rPr>
              <a:t>Creating the Advertising Message</a:t>
            </a:r>
          </a:p>
          <a:p>
            <a:pPr>
              <a:spcBef>
                <a:spcPct val="0"/>
              </a:spcBef>
            </a:pPr>
            <a:endParaRPr lang="en-US" dirty="0" smtClean="0">
              <a:latin typeface="Calibri" charset="0"/>
            </a:endParaRPr>
          </a:p>
        </p:txBody>
      </p:sp>
      <p:pic>
        <p:nvPicPr>
          <p:cNvPr id="33797"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467600" y="5867400"/>
            <a:ext cx="530225" cy="530225"/>
          </a:xfrm>
          <a:prstGeom prst="rect">
            <a:avLst/>
          </a:prstGeom>
          <a:noFill/>
          <a:ln w="9525">
            <a:noFill/>
            <a:miter lim="800000"/>
            <a:headEnd/>
            <a:tailEnd/>
          </a:ln>
        </p:spPr>
      </p:pic>
      <p:pic>
        <p:nvPicPr>
          <p:cNvPr id="33798" name="Picture 5" descr="ph15_04.jpg"/>
          <p:cNvPicPr>
            <a:picLocks noChangeAspect="1"/>
          </p:cNvPicPr>
          <p:nvPr/>
        </p:nvPicPr>
        <p:blipFill>
          <a:blip r:embed="rId5" cstate="print"/>
          <a:srcRect/>
          <a:stretch>
            <a:fillRect/>
          </a:stretch>
        </p:blipFill>
        <p:spPr bwMode="auto">
          <a:xfrm>
            <a:off x="4191000" y="2590800"/>
            <a:ext cx="4137025" cy="2886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811</TotalTime>
  <Words>1544</Words>
  <Application>Microsoft Office PowerPoint</Application>
  <PresentationFormat>On-screen Show (4:3)</PresentationFormat>
  <Paragraphs>261</Paragraphs>
  <Slides>32</Slides>
  <Notes>31</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1_Blank Presentation</vt:lpstr>
      <vt:lpstr> Chapter Fifteen</vt:lpstr>
      <vt:lpstr>Advertising and Public Relations </vt:lpstr>
      <vt:lpstr>Advertising</vt:lpstr>
      <vt:lpstr>Advertising</vt:lpstr>
      <vt:lpstr>Advertising</vt:lpstr>
      <vt:lpstr>Advertising</vt:lpstr>
      <vt:lpstr>Table 15.1 Possible Advertising Objectives</vt:lpstr>
      <vt:lpstr>Advertising</vt:lpstr>
      <vt:lpstr>Developing Advertising Strategy</vt:lpstr>
      <vt:lpstr>Advertising</vt:lpstr>
      <vt:lpstr>Advertising</vt:lpstr>
      <vt:lpstr>Advertising</vt:lpstr>
      <vt:lpstr>Advertising</vt:lpstr>
      <vt:lpstr>Advertising</vt:lpstr>
      <vt:lpstr>Advertising</vt:lpstr>
      <vt:lpstr>Advertising</vt:lpstr>
      <vt:lpstr>Advertising</vt:lpstr>
      <vt:lpstr>Advertising</vt:lpstr>
      <vt:lpstr>Advertising</vt:lpstr>
      <vt:lpstr>Advertising</vt:lpstr>
      <vt:lpstr>Advertising</vt:lpstr>
      <vt:lpstr>Advertising</vt:lpstr>
      <vt:lpstr>Advertising</vt:lpstr>
      <vt:lpstr>Advertising</vt:lpstr>
      <vt:lpstr>Advertising</vt:lpstr>
      <vt:lpstr>Public Relations</vt:lpstr>
      <vt:lpstr>Public Relations</vt:lpstr>
      <vt:lpstr>Public Relations</vt:lpstr>
      <vt:lpstr>Public Relations</vt:lpstr>
      <vt:lpstr>Public Relations</vt:lpstr>
      <vt:lpstr> Public Relations</vt:lpstr>
      <vt:lpstr>Slide 32</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Chris Fox</cp:lastModifiedBy>
  <cp:revision>72</cp:revision>
  <dcterms:created xsi:type="dcterms:W3CDTF">2011-02-20T17:25:36Z</dcterms:created>
  <dcterms:modified xsi:type="dcterms:W3CDTF">2011-02-20T17:31:25Z</dcterms:modified>
</cp:coreProperties>
</file>