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38"/>
  </p:notesMasterIdLst>
  <p:sldIdLst>
    <p:sldId id="256" r:id="rId2"/>
    <p:sldId id="271" r:id="rId3"/>
    <p:sldId id="278" r:id="rId4"/>
    <p:sldId id="275" r:id="rId5"/>
    <p:sldId id="276" r:id="rId6"/>
    <p:sldId id="277" r:id="rId7"/>
    <p:sldId id="272" r:id="rId8"/>
    <p:sldId id="274" r:id="rId9"/>
    <p:sldId id="269" r:id="rId10"/>
    <p:sldId id="273" r:id="rId11"/>
    <p:sldId id="279" r:id="rId12"/>
    <p:sldId id="286" r:id="rId13"/>
    <p:sldId id="285" r:id="rId14"/>
    <p:sldId id="265" r:id="rId15"/>
    <p:sldId id="262" r:id="rId16"/>
    <p:sldId id="268" r:id="rId17"/>
    <p:sldId id="280" r:id="rId18"/>
    <p:sldId id="263" r:id="rId19"/>
    <p:sldId id="281" r:id="rId20"/>
    <p:sldId id="261" r:id="rId21"/>
    <p:sldId id="264" r:id="rId22"/>
    <p:sldId id="282" r:id="rId23"/>
    <p:sldId id="283" r:id="rId24"/>
    <p:sldId id="267" r:id="rId25"/>
    <p:sldId id="284" r:id="rId26"/>
    <p:sldId id="287" r:id="rId27"/>
    <p:sldId id="288" r:id="rId28"/>
    <p:sldId id="289" r:id="rId29"/>
    <p:sldId id="290" r:id="rId30"/>
    <p:sldId id="293" r:id="rId31"/>
    <p:sldId id="292" r:id="rId32"/>
    <p:sldId id="294" r:id="rId33"/>
    <p:sldId id="295" r:id="rId34"/>
    <p:sldId id="296" r:id="rId35"/>
    <p:sldId id="297" r:id="rId36"/>
    <p:sldId id="298" r:id="rId3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01C5297-877B-4C9F-97BF-8F89481874CD}">
          <p14:sldIdLst>
            <p14:sldId id="256"/>
            <p14:sldId id="271"/>
            <p14:sldId id="278"/>
            <p14:sldId id="275"/>
            <p14:sldId id="276"/>
            <p14:sldId id="277"/>
          </p14:sldIdLst>
        </p14:section>
        <p14:section name="Arrays(ch7-ch8)" id="{7BDD8217-73E1-4148-8B2B-F7865EA791D1}">
          <p14:sldIdLst>
            <p14:sldId id="272"/>
            <p14:sldId id="274"/>
          </p14:sldIdLst>
        </p14:section>
        <p14:section name="Strings(4.4,10.10,10.11)" id="{9162B45B-690C-4738-96C9-399AF8F94BCB}">
          <p14:sldIdLst>
            <p14:sldId id="269"/>
            <p14:sldId id="273"/>
            <p14:sldId id="279"/>
          </p14:sldIdLst>
        </p14:section>
        <p14:section name="ArrayList" id="{E0E96C58-0C35-4426-9F4C-C0D974E71D93}">
          <p14:sldIdLst>
            <p14:sldId id="286"/>
            <p14:sldId id="285"/>
            <p14:sldId id="265"/>
            <p14:sldId id="262"/>
          </p14:sldIdLst>
        </p14:section>
        <p14:section name="Inheritance &amp; Polymorphism(ch11)" id="{5A4B455A-F411-49EA-B86B-1A1F41F2BD18}">
          <p14:sldIdLst>
            <p14:sldId id="268"/>
            <p14:sldId id="280"/>
            <p14:sldId id="263"/>
            <p14:sldId id="281"/>
            <p14:sldId id="261"/>
            <p14:sldId id="264"/>
            <p14:sldId id="282"/>
            <p14:sldId id="283"/>
            <p14:sldId id="267"/>
            <p14:sldId id="284"/>
            <p14:sldId id="287"/>
            <p14:sldId id="288"/>
            <p14:sldId id="289"/>
          </p14:sldIdLst>
        </p14:section>
        <p14:section name="Abstraction &amp; Interfaces(ch13)" id="{65926123-58CB-47C8-895D-87FDE65B7A22}">
          <p14:sldIdLst>
            <p14:sldId id="290"/>
            <p14:sldId id="293"/>
            <p14:sldId id="292"/>
            <p14:sldId id="294"/>
            <p14:sldId id="295"/>
          </p14:sldIdLst>
        </p14:section>
        <p14:section name="JavaFX" id="{02B6192F-3C14-49D2-B38B-A5A81276C4E4}">
          <p14:sldIdLst>
            <p14:sldId id="296"/>
            <p14:sldId id="297"/>
            <p14:sldId id="29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719" autoAdjust="0"/>
    <p:restoredTop sz="94660"/>
  </p:normalViewPr>
  <p:slideViewPr>
    <p:cSldViewPr snapToGrid="0">
      <p:cViewPr varScale="1">
        <p:scale>
          <a:sx n="93" d="100"/>
          <a:sy n="93" d="100"/>
        </p:scale>
        <p:origin x="2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FD0252-3CBA-4A3B-8AF1-438546BE7209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AB53DE-957A-4D25-A4C2-9CD92255C73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t>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t>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t>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2/12/2024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2/12/2024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2/12/2024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2/12/2024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t>2/12/2024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2/12/2024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t>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70" indent="-30607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29920" indent="-30607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899795" indent="-269875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60" indent="-234315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105" indent="-234315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89992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275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499995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799715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0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7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png"/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COMP2310 - revision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Fall semester 2023/2024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8384" y="2294503"/>
            <a:ext cx="5812284" cy="1974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842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9969" y="2010033"/>
            <a:ext cx="3875442" cy="2405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73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0288" y="1991661"/>
            <a:ext cx="7610447" cy="243534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" name="TextBox 2"/>
          <p:cNvSpPr txBox="1"/>
          <p:nvPr/>
        </p:nvSpPr>
        <p:spPr>
          <a:xfrm flipH="1">
            <a:off x="7492722" y="3237842"/>
            <a:ext cx="2738672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{“red</a:t>
            </a:r>
            <a:r>
              <a:rPr lang="en-US" dirty="0" smtClean="0">
                <a:solidFill>
                  <a:srgbClr val="FF0000"/>
                </a:solidFill>
              </a:rPr>
              <a:t>”, “red”, </a:t>
            </a:r>
            <a:r>
              <a:rPr lang="en-US" dirty="0">
                <a:solidFill>
                  <a:srgbClr val="FF0000"/>
                </a:solidFill>
              </a:rPr>
              <a:t>“green</a:t>
            </a:r>
            <a:r>
              <a:rPr lang="en-US" dirty="0" smtClean="0">
                <a:solidFill>
                  <a:srgbClr val="FF0000"/>
                </a:solidFill>
              </a:rPr>
              <a:t>”}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size=3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{“red”, “green”}</a:t>
            </a:r>
          </a:p>
          <a:p>
            <a:r>
              <a:rPr lang="en-US" dirty="0">
                <a:solidFill>
                  <a:srgbClr val="FF0000"/>
                </a:solidFill>
              </a:rPr>
              <a:t>s</a:t>
            </a:r>
            <a:r>
              <a:rPr lang="en-US" dirty="0" smtClean="0">
                <a:solidFill>
                  <a:srgbClr val="FF0000"/>
                </a:solidFill>
              </a:rPr>
              <a:t>ize = 2</a:t>
            </a:r>
          </a:p>
        </p:txBody>
      </p:sp>
    </p:spTree>
    <p:extLst>
      <p:ext uri="{BB962C8B-B14F-4D97-AF65-F5344CB8AC3E}">
        <p14:creationId xmlns:p14="http://schemas.microsoft.com/office/powerpoint/2010/main" val="605814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7900" y="1828799"/>
            <a:ext cx="7608136" cy="276659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" name="TextBox 2"/>
          <p:cNvSpPr txBox="1"/>
          <p:nvPr/>
        </p:nvSpPr>
        <p:spPr>
          <a:xfrm flipH="1">
            <a:off x="7517435" y="2788186"/>
            <a:ext cx="2738672" cy="230832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{“red</a:t>
            </a:r>
            <a:r>
              <a:rPr lang="en-US" dirty="0" smtClean="0">
                <a:solidFill>
                  <a:srgbClr val="FF0000"/>
                </a:solidFill>
              </a:rPr>
              <a:t>”, “red”, </a:t>
            </a:r>
            <a:r>
              <a:rPr lang="en-US" dirty="0">
                <a:solidFill>
                  <a:srgbClr val="FF0000"/>
                </a:solidFill>
              </a:rPr>
              <a:t>“green</a:t>
            </a:r>
            <a:r>
              <a:rPr lang="en-US" dirty="0" smtClean="0">
                <a:solidFill>
                  <a:srgbClr val="FF0000"/>
                </a:solidFill>
              </a:rPr>
              <a:t>”}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size=3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{“red”, “green”}</a:t>
            </a:r>
          </a:p>
          <a:p>
            <a:r>
              <a:rPr lang="en-US" dirty="0">
                <a:solidFill>
                  <a:srgbClr val="FF0000"/>
                </a:solidFill>
              </a:rPr>
              <a:t>s</a:t>
            </a:r>
            <a:r>
              <a:rPr lang="en-US" dirty="0" smtClean="0">
                <a:solidFill>
                  <a:srgbClr val="FF0000"/>
                </a:solidFill>
              </a:rPr>
              <a:t>ize = 2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{“green”}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Size=1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9557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5833" y="1449902"/>
            <a:ext cx="7006233" cy="335046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4280" y="3867249"/>
            <a:ext cx="3578878" cy="1866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2187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1350" y="1532775"/>
            <a:ext cx="6134956" cy="275310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46874" y="3816985"/>
            <a:ext cx="3524742" cy="819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8582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089" y="691978"/>
            <a:ext cx="5621295" cy="258924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08194" y="1614617"/>
            <a:ext cx="6154292" cy="2565938"/>
          </a:xfrm>
          <a:prstGeom prst="rect">
            <a:avLst/>
          </a:prstGeom>
          <a:ln>
            <a:solidFill>
              <a:schemeClr val="bg1"/>
            </a:solidFill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4089" y="4180555"/>
            <a:ext cx="5857334" cy="2497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6220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967" y="708455"/>
            <a:ext cx="5985762" cy="4305244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81752" y="2504235"/>
            <a:ext cx="4207805" cy="3724247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12104" y="5317776"/>
            <a:ext cx="1765994" cy="1287523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01894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8012" y="848497"/>
            <a:ext cx="4018138" cy="3703607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3973" y="4775876"/>
            <a:ext cx="8408124" cy="1246998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53119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336" y="881860"/>
            <a:ext cx="4117232" cy="519800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51023" y="5618733"/>
            <a:ext cx="4841972" cy="1075181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66579" y="881860"/>
            <a:ext cx="4155864" cy="5274464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954247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9289" y="2099692"/>
            <a:ext cx="6404231" cy="213721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426200" y="2667000"/>
            <a:ext cx="3583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0.0 0.1 0.2 0.3 0.4 </a:t>
            </a:r>
            <a:r>
              <a:rPr lang="en-US" dirty="0" smtClean="0">
                <a:solidFill>
                  <a:srgbClr val="FF0000"/>
                </a:solidFill>
              </a:rPr>
              <a:t>0.5</a:t>
            </a:r>
            <a:r>
              <a:rPr lang="en-US" dirty="0" smtClean="0"/>
              <a:t> 0.6 0.7 0.8 0.9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348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4499" y="1592830"/>
            <a:ext cx="4972744" cy="272453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73892" y="3440030"/>
            <a:ext cx="2867425" cy="1400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9428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250" y="930875"/>
            <a:ext cx="5334546" cy="5222789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35292" y="5404286"/>
            <a:ext cx="3341227" cy="1033795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860913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371" y="822549"/>
            <a:ext cx="4129382" cy="4727487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12854" y="822549"/>
            <a:ext cx="4266685" cy="4727487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78051" y="4921906"/>
            <a:ext cx="1460504" cy="1055690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561631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2459" y="1779372"/>
            <a:ext cx="8438267" cy="3393990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959758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2124" y="1803966"/>
            <a:ext cx="5429942" cy="3096894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4" name="TextBox 3"/>
          <p:cNvSpPr txBox="1"/>
          <p:nvPr/>
        </p:nvSpPr>
        <p:spPr>
          <a:xfrm>
            <a:off x="6820929" y="4183476"/>
            <a:ext cx="3344563" cy="877163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700" dirty="0"/>
              <a:t>p</a:t>
            </a:r>
            <a:r>
              <a:rPr lang="en-US" sz="1700" dirty="0" smtClean="0"/>
              <a:t>ublic </a:t>
            </a:r>
            <a:r>
              <a:rPr lang="en-US" sz="1700" dirty="0" err="1" smtClean="0"/>
              <a:t>boolean</a:t>
            </a:r>
            <a:r>
              <a:rPr lang="en-US" sz="1700" dirty="0" smtClean="0"/>
              <a:t> equals(Object o){</a:t>
            </a:r>
          </a:p>
          <a:p>
            <a:r>
              <a:rPr lang="en-US" sz="1700" dirty="0" smtClean="0"/>
              <a:t>	return this == o;</a:t>
            </a:r>
            <a:endParaRPr lang="en-US" sz="1700" dirty="0"/>
          </a:p>
          <a:p>
            <a:r>
              <a:rPr lang="en-US" sz="1700" dirty="0" smtClean="0"/>
              <a:t>}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1537471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337" y="1721708"/>
            <a:ext cx="5231693" cy="3276734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8388" y="1721708"/>
            <a:ext cx="4831548" cy="3276734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388530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6151" y="615825"/>
            <a:ext cx="3679461" cy="606029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95550" y="5379534"/>
            <a:ext cx="3859630" cy="99778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72776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1208" y="657014"/>
            <a:ext cx="3744872" cy="606029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55507" y="5511339"/>
            <a:ext cx="3859630" cy="99778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500327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6347" y="648775"/>
            <a:ext cx="3966158" cy="6061912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70836" y="5560766"/>
            <a:ext cx="3859630" cy="99778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818597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2982" y="2289475"/>
            <a:ext cx="7471807" cy="2197106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712453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6089" y="1250927"/>
            <a:ext cx="7728759" cy="150952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15382" y="3585459"/>
            <a:ext cx="7470175" cy="1536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484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2383" y="1973571"/>
            <a:ext cx="8624958" cy="3172121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040223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2773" y="782594"/>
            <a:ext cx="5319834" cy="5858818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86330" y="4283676"/>
            <a:ext cx="1012554" cy="1154312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733340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2970" y="1945693"/>
            <a:ext cx="8782590" cy="3095863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828125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3360" y="2104453"/>
            <a:ext cx="8708299" cy="2657017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183043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3709" y="959896"/>
            <a:ext cx="4240890" cy="145379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3709" y="2622607"/>
            <a:ext cx="4015874" cy="1596161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3709" y="4427689"/>
            <a:ext cx="9688209" cy="2022539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424599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661" y="906161"/>
            <a:ext cx="7606459" cy="1598142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5661" y="2742114"/>
            <a:ext cx="6981533" cy="1793345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4204567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134" y="658116"/>
            <a:ext cx="5715371" cy="6109268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43955" y="5066676"/>
            <a:ext cx="5164304" cy="1000492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722765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5628" y="1795848"/>
            <a:ext cx="7427150" cy="3196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2985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6171" y="1359243"/>
            <a:ext cx="4005329" cy="186175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4195" y="3601133"/>
            <a:ext cx="6204420" cy="1036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9247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3964" y="1598140"/>
            <a:ext cx="4432490" cy="178195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3459" y="3763624"/>
            <a:ext cx="9290481" cy="1541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3928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5842" y="1089659"/>
            <a:ext cx="4292208" cy="263482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97404" y="4069650"/>
            <a:ext cx="2509083" cy="1060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6515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2768" y="846665"/>
            <a:ext cx="3816699" cy="370744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14501" y="4775199"/>
            <a:ext cx="1004167" cy="1244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6892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232" y="1053214"/>
            <a:ext cx="6916115" cy="183858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6336" y="2970055"/>
            <a:ext cx="4725059" cy="1495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638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65359"/>
      </a:accent1>
      <a:accent2>
        <a:srgbClr val="ED8428"/>
      </a:accent2>
      <a:accent3>
        <a:srgbClr val="E6C46D"/>
      </a:accent3>
      <a:accent4>
        <a:srgbClr val="969FA7"/>
      </a:accent4>
      <a:accent5>
        <a:srgbClr val="A9C37C"/>
      </a:accent5>
      <a:accent6>
        <a:srgbClr val="5A8071"/>
      </a:accent6>
      <a:hlink>
        <a:srgbClr val="828282"/>
      </a:hlink>
      <a:folHlink>
        <a:srgbClr val="A5A5A5"/>
      </a:folHlink>
    </a:clrScheme>
    <a:fontScheme name="Dividend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3405</TotalTime>
  <Words>70</Words>
  <Application>Microsoft Office PowerPoint</Application>
  <PresentationFormat>Widescreen</PresentationFormat>
  <Paragraphs>19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0" baseType="lpstr">
      <vt:lpstr>Calibri</vt:lpstr>
      <vt:lpstr>Gill Sans MT</vt:lpstr>
      <vt:lpstr>Wingdings 2</vt:lpstr>
      <vt:lpstr>Dividend</vt:lpstr>
      <vt:lpstr>COMP2310 - revision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COMP2310 - revision</dc:title>
  <dc:creator>HP</dc:creator>
  <cp:lastModifiedBy>HP</cp:lastModifiedBy>
  <cp:revision>160</cp:revision>
  <dcterms:created xsi:type="dcterms:W3CDTF">2024-02-07T09:45:00Z</dcterms:created>
  <dcterms:modified xsi:type="dcterms:W3CDTF">2024-02-12T11:46:35Z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6923BAE03FFC4C1F8DF514545C406248_12</vt:lpwstr>
  </property>
  <property fmtid="{D5CDD505-2E9C-101B-9397-08002B2CF9AE}" pid="3" name="KSOProductBuildVer">
    <vt:lpwstr>1033-12.2.0.13431</vt:lpwstr>
  </property>
</Properties>
</file>