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8"/>
  </p:notesMasterIdLst>
  <p:sldIdLst>
    <p:sldId id="256" r:id="rId2"/>
    <p:sldId id="271" r:id="rId3"/>
    <p:sldId id="278" r:id="rId4"/>
    <p:sldId id="275" r:id="rId5"/>
    <p:sldId id="276" r:id="rId6"/>
    <p:sldId id="277" r:id="rId7"/>
    <p:sldId id="272" r:id="rId8"/>
    <p:sldId id="274" r:id="rId9"/>
    <p:sldId id="269" r:id="rId10"/>
    <p:sldId id="273" r:id="rId11"/>
    <p:sldId id="279" r:id="rId12"/>
    <p:sldId id="286" r:id="rId13"/>
    <p:sldId id="285" r:id="rId14"/>
    <p:sldId id="265" r:id="rId15"/>
    <p:sldId id="262" r:id="rId16"/>
    <p:sldId id="268" r:id="rId17"/>
    <p:sldId id="280" r:id="rId18"/>
    <p:sldId id="263" r:id="rId19"/>
    <p:sldId id="281" r:id="rId20"/>
    <p:sldId id="261" r:id="rId21"/>
    <p:sldId id="264" r:id="rId22"/>
    <p:sldId id="282" r:id="rId23"/>
    <p:sldId id="283" r:id="rId24"/>
    <p:sldId id="267" r:id="rId25"/>
    <p:sldId id="284" r:id="rId26"/>
    <p:sldId id="287" r:id="rId27"/>
    <p:sldId id="288" r:id="rId28"/>
    <p:sldId id="289" r:id="rId29"/>
    <p:sldId id="290" r:id="rId30"/>
    <p:sldId id="293" r:id="rId31"/>
    <p:sldId id="292" r:id="rId32"/>
    <p:sldId id="294" r:id="rId33"/>
    <p:sldId id="295" r:id="rId34"/>
    <p:sldId id="296" r:id="rId35"/>
    <p:sldId id="297" r:id="rId36"/>
    <p:sldId id="298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01C5297-877B-4C9F-97BF-8F89481874CD}">
          <p14:sldIdLst>
            <p14:sldId id="256"/>
            <p14:sldId id="271"/>
            <p14:sldId id="278"/>
            <p14:sldId id="275"/>
            <p14:sldId id="276"/>
            <p14:sldId id="277"/>
          </p14:sldIdLst>
        </p14:section>
        <p14:section name="Arrays(ch7-ch8)" id="{7BDD8217-73E1-4148-8B2B-F7865EA791D1}">
          <p14:sldIdLst>
            <p14:sldId id="272"/>
            <p14:sldId id="274"/>
          </p14:sldIdLst>
        </p14:section>
        <p14:section name="Strings(4.4,10.10,10.11)" id="{9162B45B-690C-4738-96C9-399AF8F94BCB}">
          <p14:sldIdLst>
            <p14:sldId id="269"/>
            <p14:sldId id="273"/>
            <p14:sldId id="279"/>
          </p14:sldIdLst>
        </p14:section>
        <p14:section name="ArrayList" id="{E0E96C58-0C35-4426-9F4C-C0D974E71D93}">
          <p14:sldIdLst>
            <p14:sldId id="286"/>
            <p14:sldId id="285"/>
            <p14:sldId id="265"/>
            <p14:sldId id="262"/>
          </p14:sldIdLst>
        </p14:section>
        <p14:section name="Inheritance &amp; Polymorphism(ch11)" id="{5A4B455A-F411-49EA-B86B-1A1F41F2BD18}">
          <p14:sldIdLst>
            <p14:sldId id="268"/>
            <p14:sldId id="280"/>
            <p14:sldId id="263"/>
            <p14:sldId id="281"/>
            <p14:sldId id="261"/>
            <p14:sldId id="264"/>
            <p14:sldId id="282"/>
            <p14:sldId id="283"/>
            <p14:sldId id="267"/>
            <p14:sldId id="284"/>
            <p14:sldId id="287"/>
            <p14:sldId id="288"/>
            <p14:sldId id="289"/>
          </p14:sldIdLst>
        </p14:section>
        <p14:section name="Abstraction &amp; Interfaces(ch13)" id="{65926123-58CB-47C8-895D-87FDE65B7A22}">
          <p14:sldIdLst>
            <p14:sldId id="290"/>
            <p14:sldId id="293"/>
            <p14:sldId id="292"/>
            <p14:sldId id="294"/>
            <p14:sldId id="295"/>
          </p14:sldIdLst>
        </p14:section>
        <p14:section name="JavaFX" id="{02B6192F-3C14-49D2-B38B-A5A81276C4E4}">
          <p14:sldIdLst>
            <p14:sldId id="296"/>
            <p14:sldId id="297"/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9" autoAdjust="0"/>
    <p:restoredTop sz="94660"/>
  </p:normalViewPr>
  <p:slideViewPr>
    <p:cSldViewPr snapToGrid="0">
      <p:cViewPr varScale="1">
        <p:scale>
          <a:sx n="93" d="100"/>
          <a:sy n="93" d="100"/>
        </p:scale>
        <p:origin x="2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D0252-3CBA-4A3B-8AF1-438546BE7209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B53DE-957A-4D25-A4C2-9CD92255C7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70" indent="-30607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29920" indent="-30607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9795" indent="-269875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60" indent="-234315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105" indent="-234315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89992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27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49999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79971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COMP2310 - revision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Fall semester 2023/2024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384" y="2294503"/>
            <a:ext cx="5812284" cy="197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84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969" y="2010033"/>
            <a:ext cx="3875442" cy="240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288" y="1991661"/>
            <a:ext cx="7610447" cy="243534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 flipH="1">
            <a:off x="7492722" y="3237842"/>
            <a:ext cx="2738672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{“red</a:t>
            </a:r>
            <a:r>
              <a:rPr lang="en-US" dirty="0" smtClean="0">
                <a:solidFill>
                  <a:srgbClr val="FF0000"/>
                </a:solidFill>
              </a:rPr>
              <a:t>”, “red”, </a:t>
            </a:r>
            <a:r>
              <a:rPr lang="en-US" dirty="0">
                <a:solidFill>
                  <a:srgbClr val="FF0000"/>
                </a:solidFill>
              </a:rPr>
              <a:t>“green</a:t>
            </a:r>
            <a:r>
              <a:rPr lang="en-US" dirty="0" smtClean="0">
                <a:solidFill>
                  <a:srgbClr val="FF0000"/>
                </a:solidFill>
              </a:rPr>
              <a:t>”}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size=3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{“red”, “green”}</a:t>
            </a:r>
          </a:p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ize = 2</a:t>
            </a:r>
          </a:p>
        </p:txBody>
      </p:sp>
    </p:spTree>
    <p:extLst>
      <p:ext uri="{BB962C8B-B14F-4D97-AF65-F5344CB8AC3E}">
        <p14:creationId xmlns:p14="http://schemas.microsoft.com/office/powerpoint/2010/main" val="60581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900" y="1828799"/>
            <a:ext cx="7608136" cy="276659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 flipH="1">
            <a:off x="7517435" y="2788186"/>
            <a:ext cx="2738672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{“red</a:t>
            </a:r>
            <a:r>
              <a:rPr lang="en-US" dirty="0" smtClean="0">
                <a:solidFill>
                  <a:srgbClr val="FF0000"/>
                </a:solidFill>
              </a:rPr>
              <a:t>”, “red”, </a:t>
            </a:r>
            <a:r>
              <a:rPr lang="en-US" dirty="0">
                <a:solidFill>
                  <a:srgbClr val="FF0000"/>
                </a:solidFill>
              </a:rPr>
              <a:t>“green</a:t>
            </a:r>
            <a:r>
              <a:rPr lang="en-US" dirty="0" smtClean="0">
                <a:solidFill>
                  <a:srgbClr val="FF0000"/>
                </a:solidFill>
              </a:rPr>
              <a:t>”}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size=3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{“red”, “green”}</a:t>
            </a:r>
          </a:p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ize = 2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{“green”}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Size=1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55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833" y="1449902"/>
            <a:ext cx="7006233" cy="33504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4280" y="3867249"/>
            <a:ext cx="3578878" cy="186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8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350" y="1532775"/>
            <a:ext cx="6134956" cy="27531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6874" y="3816985"/>
            <a:ext cx="3524742" cy="81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58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89" y="691978"/>
            <a:ext cx="5621295" cy="25892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8194" y="1614617"/>
            <a:ext cx="6154292" cy="2565938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089" y="4180555"/>
            <a:ext cx="5857334" cy="249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22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967" y="708455"/>
            <a:ext cx="5985762" cy="430524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1752" y="2504235"/>
            <a:ext cx="4207805" cy="372424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2104" y="5317776"/>
            <a:ext cx="1765994" cy="128752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1894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8012" y="848497"/>
            <a:ext cx="4018138" cy="370360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3973" y="4775876"/>
            <a:ext cx="8408124" cy="1246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3119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336" y="881860"/>
            <a:ext cx="4117232" cy="519800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1023" y="5618733"/>
            <a:ext cx="4841972" cy="107518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6579" y="881860"/>
            <a:ext cx="4155864" cy="527446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5424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289" y="2099692"/>
            <a:ext cx="6404231" cy="21372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6200" y="26670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0.0 0.1 0.2 0.3 0.4 </a:t>
            </a:r>
            <a:r>
              <a:rPr lang="en-US" dirty="0" smtClean="0">
                <a:solidFill>
                  <a:srgbClr val="FF0000"/>
                </a:solidFill>
              </a:rPr>
              <a:t>0.5</a:t>
            </a:r>
            <a:r>
              <a:rPr lang="en-US" dirty="0" smtClean="0"/>
              <a:t> 0.6 0.7 0.8 0.9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34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499" y="1592830"/>
            <a:ext cx="4972744" cy="27245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3892" y="3440030"/>
            <a:ext cx="2867425" cy="140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2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50" y="930875"/>
            <a:ext cx="5334546" cy="522278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5292" y="5404286"/>
            <a:ext cx="3341227" cy="103379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6091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71" y="822549"/>
            <a:ext cx="4129382" cy="472748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2854" y="822549"/>
            <a:ext cx="4266685" cy="472748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8051" y="4921906"/>
            <a:ext cx="1460504" cy="105569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6163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459" y="1779372"/>
            <a:ext cx="8438267" cy="339399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5975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124" y="1803966"/>
            <a:ext cx="5429942" cy="309689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6820929" y="4183476"/>
            <a:ext cx="3344563" cy="8771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/>
              <a:t>p</a:t>
            </a:r>
            <a:r>
              <a:rPr lang="en-US" sz="1700" dirty="0" smtClean="0"/>
              <a:t>ublic </a:t>
            </a:r>
            <a:r>
              <a:rPr lang="en-US" sz="1700" dirty="0" err="1" smtClean="0"/>
              <a:t>boolean</a:t>
            </a:r>
            <a:r>
              <a:rPr lang="en-US" sz="1700" dirty="0" smtClean="0"/>
              <a:t> equals(Object o){</a:t>
            </a:r>
          </a:p>
          <a:p>
            <a:r>
              <a:rPr lang="en-US" sz="1700" dirty="0" smtClean="0"/>
              <a:t>	return this == o;</a:t>
            </a:r>
            <a:endParaRPr lang="en-US" sz="1700" dirty="0"/>
          </a:p>
          <a:p>
            <a:r>
              <a:rPr lang="en-US" sz="1700" dirty="0" smtClean="0"/>
              <a:t>}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53747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337" y="1721708"/>
            <a:ext cx="5231693" cy="32767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8388" y="1721708"/>
            <a:ext cx="4831548" cy="327673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8853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6151" y="615825"/>
            <a:ext cx="3679461" cy="60602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5550" y="5379534"/>
            <a:ext cx="3859630" cy="99778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277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208" y="657014"/>
            <a:ext cx="3744872" cy="60602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5507" y="5511339"/>
            <a:ext cx="3859630" cy="99778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0032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6347" y="648775"/>
            <a:ext cx="3966158" cy="6061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0836" y="5560766"/>
            <a:ext cx="3859630" cy="99778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1859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982" y="2289475"/>
            <a:ext cx="7471807" cy="219710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1245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6089" y="1250927"/>
            <a:ext cx="7728759" cy="15095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382" y="3585459"/>
            <a:ext cx="7470175" cy="153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8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383" y="1973571"/>
            <a:ext cx="8624958" cy="317212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4022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2773" y="782594"/>
            <a:ext cx="5319834" cy="585881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330" y="4283676"/>
            <a:ext cx="1012554" cy="115431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3334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970" y="1945693"/>
            <a:ext cx="8782590" cy="309586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2812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360" y="2104453"/>
            <a:ext cx="8708299" cy="265701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8304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709" y="959896"/>
            <a:ext cx="4240890" cy="145379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709" y="2622607"/>
            <a:ext cx="4015874" cy="159616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709" y="4427689"/>
            <a:ext cx="9688209" cy="202253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459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661" y="906161"/>
            <a:ext cx="7606459" cy="159814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661" y="2742114"/>
            <a:ext cx="6981533" cy="179334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0456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134" y="658116"/>
            <a:ext cx="5715371" cy="610926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3955" y="5066676"/>
            <a:ext cx="5164304" cy="100049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2276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5628" y="1795848"/>
            <a:ext cx="7427150" cy="319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98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6171" y="1359243"/>
            <a:ext cx="4005329" cy="18617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195" y="3601133"/>
            <a:ext cx="6204420" cy="103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2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3964" y="1598140"/>
            <a:ext cx="4432490" cy="17819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459" y="3763624"/>
            <a:ext cx="9290481" cy="154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92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842" y="1089659"/>
            <a:ext cx="4292208" cy="26348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7404" y="4069650"/>
            <a:ext cx="2509083" cy="106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51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2768" y="846665"/>
            <a:ext cx="3816699" cy="37074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501" y="4775199"/>
            <a:ext cx="1004167" cy="124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89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232" y="1053214"/>
            <a:ext cx="6916115" cy="18385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6336" y="2970055"/>
            <a:ext cx="4725059" cy="149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3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3405</TotalTime>
  <Words>70</Words>
  <Application>Microsoft Office PowerPoint</Application>
  <PresentationFormat>Widescreen</PresentationFormat>
  <Paragraphs>19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Calibri</vt:lpstr>
      <vt:lpstr>Gill Sans MT</vt:lpstr>
      <vt:lpstr>Wingdings 2</vt:lpstr>
      <vt:lpstr>Dividend</vt:lpstr>
      <vt:lpstr>COMP2310 -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COMP2310 - revision</dc:title>
  <dc:creator>HP</dc:creator>
  <cp:lastModifiedBy>HP</cp:lastModifiedBy>
  <cp:revision>160</cp:revision>
  <dcterms:created xsi:type="dcterms:W3CDTF">2024-02-07T09:45:00Z</dcterms:created>
  <dcterms:modified xsi:type="dcterms:W3CDTF">2024-02-12T11:46:35Z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6923BAE03FFC4C1F8DF514545C406248_12</vt:lpwstr>
  </property>
  <property fmtid="{D5CDD505-2E9C-101B-9397-08002B2CF9AE}" pid="3" name="KSOProductBuildVer">
    <vt:lpwstr>1033-12.2.0.13431</vt:lpwstr>
  </property>
</Properties>
</file>