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7" r:id="rId3"/>
    <p:sldId id="256"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40F0A28-5EDB-4C91-B95A-A4EBE39AD5E7}" type="datetimeFigureOut">
              <a:rPr lang="en-US" smtClean="0"/>
              <a:t>27-Apr-24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3519643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0F0A28-5EDB-4C91-B95A-A4EBE39AD5E7}" type="datetimeFigureOut">
              <a:rPr lang="en-US" smtClean="0"/>
              <a:t>27-Apr-24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2317241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0F0A28-5EDB-4C91-B95A-A4EBE39AD5E7}" type="datetimeFigureOut">
              <a:rPr lang="en-US" smtClean="0"/>
              <a:t>27-Apr-24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1028353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40F0A28-5EDB-4C91-B95A-A4EBE39AD5E7}" type="datetimeFigureOut">
              <a:rPr lang="en-US" smtClean="0"/>
              <a:t>27-Apr-24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313983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40F0A28-5EDB-4C91-B95A-A4EBE39AD5E7}" type="datetimeFigureOut">
              <a:rPr lang="en-US" smtClean="0"/>
              <a:t>27-Apr-24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1492877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40F0A28-5EDB-4C91-B95A-A4EBE39AD5E7}" type="datetimeFigureOut">
              <a:rPr lang="en-US" smtClean="0"/>
              <a:t>27-Apr-24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327476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0F0A28-5EDB-4C91-B95A-A4EBE39AD5E7}" type="datetimeFigureOut">
              <a:rPr lang="en-US" smtClean="0"/>
              <a:t>27-Apr-24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2802450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40F0A28-5EDB-4C91-B95A-A4EBE39AD5E7}" type="datetimeFigureOut">
              <a:rPr lang="en-US" smtClean="0"/>
              <a:t>27-Apr-24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4016293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0A28-5EDB-4C91-B95A-A4EBE39AD5E7}" type="datetimeFigureOut">
              <a:rPr lang="en-US" smtClean="0"/>
              <a:t>27-Apr-24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35288436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40F0A28-5EDB-4C91-B95A-A4EBE39AD5E7}" type="datetimeFigureOut">
              <a:rPr lang="en-US" smtClean="0"/>
              <a:t>27-Apr-24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2334408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40F0A28-5EDB-4C91-B95A-A4EBE39AD5E7}" type="datetimeFigureOut">
              <a:rPr lang="en-US" smtClean="0"/>
              <a:t>27-Apr-24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24BEE5-8A49-4316-94AE-DBC3A2401158}" type="slidenum">
              <a:rPr lang="en-US" smtClean="0"/>
              <a:t>‹#›</a:t>
            </a:fld>
            <a:endParaRPr lang="en-US"/>
          </a:p>
        </p:txBody>
      </p:sp>
    </p:spTree>
    <p:extLst>
      <p:ext uri="{BB962C8B-B14F-4D97-AF65-F5344CB8AC3E}">
        <p14:creationId xmlns:p14="http://schemas.microsoft.com/office/powerpoint/2010/main" val="7371412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0F0A28-5EDB-4C91-B95A-A4EBE39AD5E7}" type="datetimeFigureOut">
              <a:rPr lang="en-US" smtClean="0"/>
              <a:t>27-Apr-24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4BEE5-8A49-4316-94AE-DBC3A2401158}" type="slidenum">
              <a:rPr lang="en-US" smtClean="0"/>
              <a:t>‹#›</a:t>
            </a:fld>
            <a:endParaRPr lang="en-US"/>
          </a:p>
        </p:txBody>
      </p:sp>
    </p:spTree>
    <p:extLst>
      <p:ext uri="{BB962C8B-B14F-4D97-AF65-F5344CB8AC3E}">
        <p14:creationId xmlns:p14="http://schemas.microsoft.com/office/powerpoint/2010/main" val="2022823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4999186" y="1376218"/>
            <a:ext cx="4322618" cy="450734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45473" y="124980"/>
            <a:ext cx="4160986" cy="586220"/>
          </a:xfrm>
        </p:spPr>
        <p:txBody>
          <a:bodyPr>
            <a:normAutofit fontScale="90000"/>
          </a:bodyPr>
          <a:lstStyle/>
          <a:p>
            <a:r>
              <a:rPr lang="en-US" dirty="0" smtClean="0"/>
              <a:t>ATM Machine UCD</a:t>
            </a:r>
            <a:endParaRPr lang="en-US" dirty="0"/>
          </a:p>
        </p:txBody>
      </p:sp>
      <p:grpSp>
        <p:nvGrpSpPr>
          <p:cNvPr id="4" name="Group 3"/>
          <p:cNvGrpSpPr/>
          <p:nvPr/>
        </p:nvGrpSpPr>
        <p:grpSpPr>
          <a:xfrm>
            <a:off x="789698" y="1376218"/>
            <a:ext cx="300193" cy="1043709"/>
            <a:chOff x="789698" y="1376218"/>
            <a:chExt cx="300193" cy="1043709"/>
          </a:xfrm>
        </p:grpSpPr>
        <p:sp>
          <p:nvSpPr>
            <p:cNvPr id="5" name="Oval 4"/>
            <p:cNvSpPr/>
            <p:nvPr/>
          </p:nvSpPr>
          <p:spPr>
            <a:xfrm>
              <a:off x="812800" y="1376218"/>
              <a:ext cx="193964" cy="221673"/>
            </a:xfrm>
            <a:prstGeom prst="ellipse">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a:stCxn id="5" idx="4"/>
            </p:cNvCxnSpPr>
            <p:nvPr/>
          </p:nvCxnSpPr>
          <p:spPr>
            <a:xfrm flipH="1">
              <a:off x="905164" y="1597891"/>
              <a:ext cx="4618" cy="665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23636" y="2262909"/>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H="1">
              <a:off x="812800" y="2262909"/>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09788" y="1778004"/>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789698" y="1778004"/>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grpSp>
      <p:cxnSp>
        <p:nvCxnSpPr>
          <p:cNvPr id="11" name="Straight Connector 10"/>
          <p:cNvCxnSpPr/>
          <p:nvPr/>
        </p:nvCxnSpPr>
        <p:spPr>
          <a:xfrm flipV="1">
            <a:off x="1168407" y="1528622"/>
            <a:ext cx="3228102" cy="46181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2" name="Oval 11"/>
          <p:cNvSpPr/>
          <p:nvPr/>
        </p:nvSpPr>
        <p:spPr>
          <a:xfrm>
            <a:off x="2655461" y="2226112"/>
            <a:ext cx="1819564" cy="62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8775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Police Station Case study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new police station system will be installed at the machine for the Dispatcher officer at station, as well as the Field officers’ car terminal machine.</a:t>
            </a:r>
          </a:p>
          <a:p>
            <a:r>
              <a:rPr lang="en-US" dirty="0" smtClean="0"/>
              <a:t>When a Field officer faces emergency situation, he will use his car terminal to create report new emergency and add all information (severity, category, required assistance, and notes). The Dispatcher will be notified and can participate during the reporting of new emergency. The location will be specified automatically using the GPS system.</a:t>
            </a:r>
          </a:p>
          <a:p>
            <a:r>
              <a:rPr lang="en-US" dirty="0" smtClean="0"/>
              <a:t>The Dispatcher create new incident, then the Dispatcher will allocate resources with the help of Google Maps system.</a:t>
            </a:r>
          </a:p>
          <a:p>
            <a:r>
              <a:rPr lang="en-US" dirty="0" smtClean="0"/>
              <a:t>The Field Officer will be notified about the allocated resources.</a:t>
            </a:r>
          </a:p>
          <a:p>
            <a:endParaRPr lang="en-US" dirty="0"/>
          </a:p>
        </p:txBody>
      </p:sp>
    </p:spTree>
    <p:extLst>
      <p:ext uri="{BB962C8B-B14F-4D97-AF65-F5344CB8AC3E}">
        <p14:creationId xmlns:p14="http://schemas.microsoft.com/office/powerpoint/2010/main" val="4363585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ectangle 61"/>
          <p:cNvSpPr/>
          <p:nvPr/>
        </p:nvSpPr>
        <p:spPr>
          <a:xfrm>
            <a:off x="2041658" y="114130"/>
            <a:ext cx="7381227" cy="645887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Oval 3"/>
          <p:cNvSpPr/>
          <p:nvPr/>
        </p:nvSpPr>
        <p:spPr>
          <a:xfrm>
            <a:off x="4396509" y="1214585"/>
            <a:ext cx="1819564" cy="62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789698" y="1376218"/>
            <a:ext cx="300193" cy="1043709"/>
            <a:chOff x="789698" y="1376218"/>
            <a:chExt cx="300193" cy="1043709"/>
          </a:xfrm>
        </p:grpSpPr>
        <p:sp>
          <p:nvSpPr>
            <p:cNvPr id="5" name="Oval 4"/>
            <p:cNvSpPr/>
            <p:nvPr/>
          </p:nvSpPr>
          <p:spPr>
            <a:xfrm>
              <a:off x="812800" y="1376218"/>
              <a:ext cx="193964" cy="221673"/>
            </a:xfrm>
            <a:prstGeom prst="ellipse">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5" idx="4"/>
            </p:cNvCxnSpPr>
            <p:nvPr/>
          </p:nvCxnSpPr>
          <p:spPr>
            <a:xfrm flipH="1">
              <a:off x="905164" y="1597891"/>
              <a:ext cx="4618" cy="665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23636" y="2262909"/>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812800" y="2262909"/>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09788" y="1778004"/>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H="1">
              <a:off x="789698" y="1778004"/>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a:off x="10039916" y="965199"/>
            <a:ext cx="300193" cy="1043709"/>
            <a:chOff x="789698" y="1376218"/>
            <a:chExt cx="300193" cy="1043709"/>
          </a:xfrm>
        </p:grpSpPr>
        <p:sp>
          <p:nvSpPr>
            <p:cNvPr id="23" name="Oval 22"/>
            <p:cNvSpPr/>
            <p:nvPr/>
          </p:nvSpPr>
          <p:spPr>
            <a:xfrm>
              <a:off x="812800" y="1376218"/>
              <a:ext cx="193964" cy="221673"/>
            </a:xfrm>
            <a:prstGeom prst="ellipse">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4" name="Straight Connector 23"/>
            <p:cNvCxnSpPr>
              <a:stCxn id="23" idx="4"/>
            </p:cNvCxnSpPr>
            <p:nvPr/>
          </p:nvCxnSpPr>
          <p:spPr>
            <a:xfrm flipH="1">
              <a:off x="905164" y="1597891"/>
              <a:ext cx="4618" cy="665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923636" y="2262909"/>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812800" y="2262909"/>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909788" y="1778004"/>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H="1">
              <a:off x="789698" y="1778004"/>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grpSp>
      <p:grpSp>
        <p:nvGrpSpPr>
          <p:cNvPr id="29" name="Group 28"/>
          <p:cNvGrpSpPr/>
          <p:nvPr/>
        </p:nvGrpSpPr>
        <p:grpSpPr>
          <a:xfrm>
            <a:off x="9982183" y="2863272"/>
            <a:ext cx="300193" cy="1043709"/>
            <a:chOff x="789698" y="1376218"/>
            <a:chExt cx="300193" cy="1043709"/>
          </a:xfrm>
        </p:grpSpPr>
        <p:sp>
          <p:nvSpPr>
            <p:cNvPr id="30" name="Oval 29"/>
            <p:cNvSpPr/>
            <p:nvPr/>
          </p:nvSpPr>
          <p:spPr>
            <a:xfrm>
              <a:off x="812800" y="1376218"/>
              <a:ext cx="193964" cy="221673"/>
            </a:xfrm>
            <a:prstGeom prst="ellipse">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p:cNvCxnSpPr>
              <a:stCxn id="30" idx="4"/>
            </p:cNvCxnSpPr>
            <p:nvPr/>
          </p:nvCxnSpPr>
          <p:spPr>
            <a:xfrm flipH="1">
              <a:off x="905164" y="1597891"/>
              <a:ext cx="4618" cy="665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923636" y="2262909"/>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H="1">
              <a:off x="812800" y="2262909"/>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909788" y="1778004"/>
              <a:ext cx="166255" cy="13854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flipH="1">
              <a:off x="789698" y="1778004"/>
              <a:ext cx="92364" cy="157018"/>
            </a:xfrm>
            <a:prstGeom prst="line">
              <a:avLst/>
            </a:prstGeom>
            <a:ln w="38100"/>
          </p:spPr>
          <p:style>
            <a:lnRef idx="1">
              <a:schemeClr val="accent1"/>
            </a:lnRef>
            <a:fillRef idx="0">
              <a:schemeClr val="accent1"/>
            </a:fillRef>
            <a:effectRef idx="0">
              <a:schemeClr val="accent1"/>
            </a:effectRef>
            <a:fontRef idx="minor">
              <a:schemeClr val="tx1"/>
            </a:fontRef>
          </p:style>
        </p:cxnSp>
      </p:grpSp>
      <p:sp>
        <p:nvSpPr>
          <p:cNvPr id="36" name="TextBox 35"/>
          <p:cNvSpPr txBox="1"/>
          <p:nvPr/>
        </p:nvSpPr>
        <p:spPr>
          <a:xfrm>
            <a:off x="4396509" y="1861249"/>
            <a:ext cx="1910010" cy="369332"/>
          </a:xfrm>
          <a:prstGeom prst="rect">
            <a:avLst/>
          </a:prstGeom>
          <a:noFill/>
        </p:spPr>
        <p:txBody>
          <a:bodyPr wrap="none" rtlCol="0">
            <a:spAutoFit/>
          </a:bodyPr>
          <a:lstStyle/>
          <a:p>
            <a:r>
              <a:rPr lang="en-US" dirty="0" smtClean="0"/>
              <a:t>Report Emergency</a:t>
            </a:r>
            <a:endParaRPr lang="en-US" dirty="0"/>
          </a:p>
        </p:txBody>
      </p:sp>
      <p:sp>
        <p:nvSpPr>
          <p:cNvPr id="37" name="TextBox 36"/>
          <p:cNvSpPr txBox="1"/>
          <p:nvPr/>
        </p:nvSpPr>
        <p:spPr>
          <a:xfrm>
            <a:off x="9896374" y="2087418"/>
            <a:ext cx="1422249" cy="369332"/>
          </a:xfrm>
          <a:prstGeom prst="rect">
            <a:avLst/>
          </a:prstGeom>
          <a:noFill/>
        </p:spPr>
        <p:txBody>
          <a:bodyPr wrap="none" rtlCol="0">
            <a:spAutoFit/>
          </a:bodyPr>
          <a:lstStyle/>
          <a:p>
            <a:r>
              <a:rPr lang="en-US" dirty="0" smtClean="0"/>
              <a:t>Maps System</a:t>
            </a:r>
            <a:endParaRPr lang="en-US" dirty="0"/>
          </a:p>
        </p:txBody>
      </p:sp>
      <p:cxnSp>
        <p:nvCxnSpPr>
          <p:cNvPr id="39" name="Straight Connector 38"/>
          <p:cNvCxnSpPr>
            <a:endCxn id="4" idx="2"/>
          </p:cNvCxnSpPr>
          <p:nvPr/>
        </p:nvCxnSpPr>
        <p:spPr>
          <a:xfrm flipV="1">
            <a:off x="1168407" y="1528622"/>
            <a:ext cx="3228102" cy="46181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296728" y="491879"/>
            <a:ext cx="2743694" cy="98133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4" name="Oval 43"/>
          <p:cNvSpPr/>
          <p:nvPr/>
        </p:nvSpPr>
        <p:spPr>
          <a:xfrm>
            <a:off x="5893782" y="101653"/>
            <a:ext cx="1402946" cy="55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extBox 44"/>
          <p:cNvSpPr txBox="1"/>
          <p:nvPr/>
        </p:nvSpPr>
        <p:spPr>
          <a:xfrm>
            <a:off x="6216073" y="628141"/>
            <a:ext cx="1656479" cy="369332"/>
          </a:xfrm>
          <a:prstGeom prst="rect">
            <a:avLst/>
          </a:prstGeom>
          <a:noFill/>
        </p:spPr>
        <p:txBody>
          <a:bodyPr wrap="none" rtlCol="0">
            <a:spAutoFit/>
          </a:bodyPr>
          <a:lstStyle/>
          <a:p>
            <a:r>
              <a:rPr lang="en-US" dirty="0" smtClean="0"/>
              <a:t>Detect Location</a:t>
            </a:r>
            <a:endParaRPr lang="en-US" dirty="0"/>
          </a:p>
        </p:txBody>
      </p:sp>
      <p:cxnSp>
        <p:nvCxnSpPr>
          <p:cNvPr id="48" name="Straight Arrow Connector 47"/>
          <p:cNvCxnSpPr>
            <a:stCxn id="4" idx="0"/>
          </p:cNvCxnSpPr>
          <p:nvPr/>
        </p:nvCxnSpPr>
        <p:spPr>
          <a:xfrm flipV="1">
            <a:off x="5306291" y="517236"/>
            <a:ext cx="597808" cy="69734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rot="18910433">
            <a:off x="4829479" y="514388"/>
            <a:ext cx="1199367" cy="338554"/>
          </a:xfrm>
          <a:prstGeom prst="rect">
            <a:avLst/>
          </a:prstGeom>
          <a:noFill/>
        </p:spPr>
        <p:txBody>
          <a:bodyPr wrap="none" rtlCol="0">
            <a:spAutoFit/>
          </a:bodyPr>
          <a:lstStyle/>
          <a:p>
            <a:r>
              <a:rPr lang="en-US" sz="1600" dirty="0" smtClean="0"/>
              <a:t>&lt;&lt;include&gt;&gt;</a:t>
            </a:r>
            <a:endParaRPr lang="en-US" dirty="0"/>
          </a:p>
        </p:txBody>
      </p:sp>
      <p:sp>
        <p:nvSpPr>
          <p:cNvPr id="50" name="Oval 49"/>
          <p:cNvSpPr/>
          <p:nvPr/>
        </p:nvSpPr>
        <p:spPr>
          <a:xfrm>
            <a:off x="4666423" y="2456750"/>
            <a:ext cx="1819564" cy="62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p:cNvSpPr txBox="1"/>
          <p:nvPr/>
        </p:nvSpPr>
        <p:spPr>
          <a:xfrm>
            <a:off x="4572540" y="3112532"/>
            <a:ext cx="1893082" cy="369332"/>
          </a:xfrm>
          <a:prstGeom prst="rect">
            <a:avLst/>
          </a:prstGeom>
          <a:noFill/>
        </p:spPr>
        <p:txBody>
          <a:bodyPr wrap="none" rtlCol="0">
            <a:spAutoFit/>
          </a:bodyPr>
          <a:lstStyle/>
          <a:p>
            <a:r>
              <a:rPr lang="en-US" dirty="0" smtClean="0"/>
              <a:t>View Notifications</a:t>
            </a:r>
            <a:endParaRPr lang="en-US" dirty="0"/>
          </a:p>
        </p:txBody>
      </p:sp>
      <p:cxnSp>
        <p:nvCxnSpPr>
          <p:cNvPr id="52" name="Straight Connector 51"/>
          <p:cNvCxnSpPr>
            <a:endCxn id="50" idx="2"/>
          </p:cNvCxnSpPr>
          <p:nvPr/>
        </p:nvCxnSpPr>
        <p:spPr>
          <a:xfrm>
            <a:off x="1320807" y="2142836"/>
            <a:ext cx="3345616" cy="62795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9560571" y="3903375"/>
            <a:ext cx="1189621" cy="369332"/>
          </a:xfrm>
          <a:prstGeom prst="rect">
            <a:avLst/>
          </a:prstGeom>
          <a:noFill/>
        </p:spPr>
        <p:txBody>
          <a:bodyPr wrap="none" rtlCol="0">
            <a:spAutoFit/>
          </a:bodyPr>
          <a:lstStyle/>
          <a:p>
            <a:r>
              <a:rPr lang="en-US" dirty="0" smtClean="0"/>
              <a:t>Dispatcher</a:t>
            </a:r>
            <a:endParaRPr lang="en-US" dirty="0"/>
          </a:p>
        </p:txBody>
      </p:sp>
      <p:cxnSp>
        <p:nvCxnSpPr>
          <p:cNvPr id="55" name="Straight Connector 54"/>
          <p:cNvCxnSpPr>
            <a:stCxn id="50" idx="6"/>
          </p:cNvCxnSpPr>
          <p:nvPr/>
        </p:nvCxnSpPr>
        <p:spPr>
          <a:xfrm>
            <a:off x="6485987" y="2770787"/>
            <a:ext cx="3395315" cy="80470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57" name="Oval 56"/>
          <p:cNvSpPr/>
          <p:nvPr/>
        </p:nvSpPr>
        <p:spPr>
          <a:xfrm>
            <a:off x="4652569" y="3565240"/>
            <a:ext cx="1819564" cy="62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p:cNvSpPr txBox="1"/>
          <p:nvPr/>
        </p:nvSpPr>
        <p:spPr>
          <a:xfrm>
            <a:off x="4702173" y="4174768"/>
            <a:ext cx="1994392" cy="369332"/>
          </a:xfrm>
          <a:prstGeom prst="rect">
            <a:avLst/>
          </a:prstGeom>
          <a:noFill/>
        </p:spPr>
        <p:txBody>
          <a:bodyPr wrap="none" rtlCol="0">
            <a:spAutoFit/>
          </a:bodyPr>
          <a:lstStyle/>
          <a:p>
            <a:r>
              <a:rPr lang="en-US" dirty="0" smtClean="0"/>
              <a:t>Open New Incident</a:t>
            </a:r>
            <a:endParaRPr lang="en-US" dirty="0"/>
          </a:p>
        </p:txBody>
      </p:sp>
      <p:sp>
        <p:nvSpPr>
          <p:cNvPr id="59" name="Oval 58"/>
          <p:cNvSpPr/>
          <p:nvPr/>
        </p:nvSpPr>
        <p:spPr>
          <a:xfrm>
            <a:off x="4702173" y="4559028"/>
            <a:ext cx="1819564" cy="62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p:cNvSpPr txBox="1"/>
          <p:nvPr/>
        </p:nvSpPr>
        <p:spPr>
          <a:xfrm>
            <a:off x="4879254" y="5202029"/>
            <a:ext cx="1942006" cy="369332"/>
          </a:xfrm>
          <a:prstGeom prst="rect">
            <a:avLst/>
          </a:prstGeom>
          <a:noFill/>
        </p:spPr>
        <p:txBody>
          <a:bodyPr wrap="none" rtlCol="0">
            <a:spAutoFit/>
          </a:bodyPr>
          <a:lstStyle/>
          <a:p>
            <a:r>
              <a:rPr lang="en-US" dirty="0" smtClean="0"/>
              <a:t>Allocate Resources</a:t>
            </a:r>
            <a:endParaRPr lang="en-US" dirty="0"/>
          </a:p>
        </p:txBody>
      </p:sp>
      <p:cxnSp>
        <p:nvCxnSpPr>
          <p:cNvPr id="61" name="Straight Connector 60"/>
          <p:cNvCxnSpPr>
            <a:stCxn id="57" idx="6"/>
          </p:cNvCxnSpPr>
          <p:nvPr/>
        </p:nvCxnSpPr>
        <p:spPr>
          <a:xfrm flipV="1">
            <a:off x="6472133" y="3654501"/>
            <a:ext cx="3409169" cy="22477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flipV="1">
            <a:off x="6485987" y="3797162"/>
            <a:ext cx="3221431" cy="89491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7" name="Straight Arrow Connector 66"/>
          <p:cNvCxnSpPr>
            <a:stCxn id="59" idx="6"/>
            <a:endCxn id="71" idx="1"/>
          </p:cNvCxnSpPr>
          <p:nvPr/>
        </p:nvCxnSpPr>
        <p:spPr>
          <a:xfrm>
            <a:off x="6521737" y="4873065"/>
            <a:ext cx="957022" cy="79027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rot="2332269">
            <a:off x="6575913" y="5017824"/>
            <a:ext cx="1199367" cy="338554"/>
          </a:xfrm>
          <a:prstGeom prst="rect">
            <a:avLst/>
          </a:prstGeom>
          <a:noFill/>
        </p:spPr>
        <p:txBody>
          <a:bodyPr wrap="none" rtlCol="0">
            <a:spAutoFit/>
          </a:bodyPr>
          <a:lstStyle/>
          <a:p>
            <a:r>
              <a:rPr lang="en-US" sz="1600" dirty="0" smtClean="0"/>
              <a:t>&lt;&lt;include&gt;&gt;</a:t>
            </a:r>
            <a:endParaRPr lang="en-US" dirty="0"/>
          </a:p>
        </p:txBody>
      </p:sp>
      <p:sp>
        <p:nvSpPr>
          <p:cNvPr id="71" name="Oval 70"/>
          <p:cNvSpPr/>
          <p:nvPr/>
        </p:nvSpPr>
        <p:spPr>
          <a:xfrm>
            <a:off x="7212290" y="5571361"/>
            <a:ext cx="1819564" cy="6280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TextBox 72"/>
          <p:cNvSpPr txBox="1"/>
          <p:nvPr/>
        </p:nvSpPr>
        <p:spPr>
          <a:xfrm>
            <a:off x="7175596" y="6195368"/>
            <a:ext cx="1981248" cy="369332"/>
          </a:xfrm>
          <a:prstGeom prst="rect">
            <a:avLst/>
          </a:prstGeom>
          <a:noFill/>
        </p:spPr>
        <p:txBody>
          <a:bodyPr wrap="none" rtlCol="0">
            <a:spAutoFit/>
          </a:bodyPr>
          <a:lstStyle/>
          <a:p>
            <a:r>
              <a:rPr lang="en-US" dirty="0" smtClean="0"/>
              <a:t>View </a:t>
            </a:r>
            <a:r>
              <a:rPr lang="en-US" dirty="0" smtClean="0"/>
              <a:t>Location Map</a:t>
            </a:r>
            <a:endParaRPr lang="en-US" dirty="0"/>
          </a:p>
        </p:txBody>
      </p:sp>
      <p:sp>
        <p:nvSpPr>
          <p:cNvPr id="74" name="TextBox 73"/>
          <p:cNvSpPr txBox="1"/>
          <p:nvPr/>
        </p:nvSpPr>
        <p:spPr>
          <a:xfrm>
            <a:off x="358192" y="2407486"/>
            <a:ext cx="1323760" cy="369332"/>
          </a:xfrm>
          <a:prstGeom prst="rect">
            <a:avLst/>
          </a:prstGeom>
          <a:noFill/>
        </p:spPr>
        <p:txBody>
          <a:bodyPr wrap="none" rtlCol="0">
            <a:spAutoFit/>
          </a:bodyPr>
          <a:lstStyle/>
          <a:p>
            <a:r>
              <a:rPr lang="en-US" dirty="0" smtClean="0"/>
              <a:t>Field Officer</a:t>
            </a:r>
            <a:endParaRPr lang="en-US" dirty="0"/>
          </a:p>
        </p:txBody>
      </p:sp>
      <p:sp>
        <p:nvSpPr>
          <p:cNvPr id="63" name="TextBox 62"/>
          <p:cNvSpPr txBox="1"/>
          <p:nvPr/>
        </p:nvSpPr>
        <p:spPr>
          <a:xfrm rot="21077714">
            <a:off x="2516280" y="1248994"/>
            <a:ext cx="1180836" cy="338554"/>
          </a:xfrm>
          <a:prstGeom prst="rect">
            <a:avLst/>
          </a:prstGeom>
          <a:noFill/>
        </p:spPr>
        <p:txBody>
          <a:bodyPr wrap="none" rtlCol="0">
            <a:spAutoFit/>
          </a:bodyPr>
          <a:lstStyle/>
          <a:p>
            <a:r>
              <a:rPr lang="en-US" sz="1600" dirty="0" smtClean="0"/>
              <a:t>&lt;&lt;Initiate&gt;&gt;</a:t>
            </a:r>
            <a:endParaRPr lang="en-US" dirty="0"/>
          </a:p>
        </p:txBody>
      </p:sp>
      <p:sp>
        <p:nvSpPr>
          <p:cNvPr id="65" name="TextBox 64"/>
          <p:cNvSpPr txBox="1"/>
          <p:nvPr/>
        </p:nvSpPr>
        <p:spPr>
          <a:xfrm rot="580379">
            <a:off x="2677680" y="2659197"/>
            <a:ext cx="1180836" cy="338554"/>
          </a:xfrm>
          <a:prstGeom prst="rect">
            <a:avLst/>
          </a:prstGeom>
          <a:noFill/>
        </p:spPr>
        <p:txBody>
          <a:bodyPr wrap="none" rtlCol="0">
            <a:spAutoFit/>
          </a:bodyPr>
          <a:lstStyle/>
          <a:p>
            <a:r>
              <a:rPr lang="en-US" sz="1600" dirty="0" smtClean="0"/>
              <a:t>&lt;&lt;Initiate&gt;&gt;</a:t>
            </a:r>
            <a:endParaRPr lang="en-US" dirty="0"/>
          </a:p>
        </p:txBody>
      </p:sp>
      <p:sp>
        <p:nvSpPr>
          <p:cNvPr id="66" name="TextBox 65"/>
          <p:cNvSpPr txBox="1"/>
          <p:nvPr/>
        </p:nvSpPr>
        <p:spPr>
          <a:xfrm rot="1328551">
            <a:off x="7066680" y="1945787"/>
            <a:ext cx="1493422" cy="338554"/>
          </a:xfrm>
          <a:prstGeom prst="rect">
            <a:avLst/>
          </a:prstGeom>
          <a:noFill/>
        </p:spPr>
        <p:txBody>
          <a:bodyPr wrap="none" rtlCol="0">
            <a:spAutoFit/>
          </a:bodyPr>
          <a:lstStyle/>
          <a:p>
            <a:r>
              <a:rPr lang="en-US" sz="1600" dirty="0" smtClean="0"/>
              <a:t>&lt;&lt;participate&gt;&gt;</a:t>
            </a:r>
            <a:endParaRPr lang="en-US" dirty="0"/>
          </a:p>
        </p:txBody>
      </p:sp>
      <p:cxnSp>
        <p:nvCxnSpPr>
          <p:cNvPr id="68" name="Straight Connector 67"/>
          <p:cNvCxnSpPr/>
          <p:nvPr/>
        </p:nvCxnSpPr>
        <p:spPr>
          <a:xfrm>
            <a:off x="6126281" y="1639328"/>
            <a:ext cx="3765475" cy="178274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rot="656103">
            <a:off x="6862992" y="2595162"/>
            <a:ext cx="1180836" cy="338554"/>
          </a:xfrm>
          <a:prstGeom prst="rect">
            <a:avLst/>
          </a:prstGeom>
          <a:noFill/>
        </p:spPr>
        <p:txBody>
          <a:bodyPr wrap="none" rtlCol="0">
            <a:spAutoFit/>
          </a:bodyPr>
          <a:lstStyle/>
          <a:p>
            <a:r>
              <a:rPr lang="en-US" sz="1600" dirty="0" smtClean="0"/>
              <a:t>&lt;&lt;Initiate&gt;&gt;</a:t>
            </a:r>
            <a:endParaRPr lang="en-US" dirty="0"/>
          </a:p>
        </p:txBody>
      </p:sp>
      <p:sp>
        <p:nvSpPr>
          <p:cNvPr id="77" name="TextBox 76"/>
          <p:cNvSpPr txBox="1"/>
          <p:nvPr/>
        </p:nvSpPr>
        <p:spPr>
          <a:xfrm rot="21362181">
            <a:off x="6897048" y="3451613"/>
            <a:ext cx="1180836" cy="338554"/>
          </a:xfrm>
          <a:prstGeom prst="rect">
            <a:avLst/>
          </a:prstGeom>
          <a:noFill/>
        </p:spPr>
        <p:txBody>
          <a:bodyPr wrap="none" rtlCol="0">
            <a:spAutoFit/>
          </a:bodyPr>
          <a:lstStyle/>
          <a:p>
            <a:r>
              <a:rPr lang="en-US" sz="1600" dirty="0" smtClean="0"/>
              <a:t>&lt;&lt;Initiate&gt;&gt;</a:t>
            </a:r>
            <a:endParaRPr lang="en-US" dirty="0"/>
          </a:p>
        </p:txBody>
      </p:sp>
      <p:sp>
        <p:nvSpPr>
          <p:cNvPr id="78" name="TextBox 77"/>
          <p:cNvSpPr txBox="1"/>
          <p:nvPr/>
        </p:nvSpPr>
        <p:spPr>
          <a:xfrm rot="21077714">
            <a:off x="7422262" y="4319408"/>
            <a:ext cx="1180836" cy="338554"/>
          </a:xfrm>
          <a:prstGeom prst="rect">
            <a:avLst/>
          </a:prstGeom>
          <a:noFill/>
        </p:spPr>
        <p:txBody>
          <a:bodyPr wrap="none" rtlCol="0">
            <a:spAutoFit/>
          </a:bodyPr>
          <a:lstStyle/>
          <a:p>
            <a:r>
              <a:rPr lang="en-US" sz="1600" dirty="0" smtClean="0"/>
              <a:t>&lt;&lt;Initiate&gt;&gt;</a:t>
            </a:r>
            <a:endParaRPr lang="en-US" dirty="0"/>
          </a:p>
        </p:txBody>
      </p:sp>
      <p:cxnSp>
        <p:nvCxnSpPr>
          <p:cNvPr id="79" name="Straight Connector 78"/>
          <p:cNvCxnSpPr/>
          <p:nvPr/>
        </p:nvCxnSpPr>
        <p:spPr>
          <a:xfrm flipV="1">
            <a:off x="8489583" y="1698478"/>
            <a:ext cx="1638738" cy="3872883"/>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14905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170</Words>
  <Application>Microsoft Office PowerPoint</Application>
  <PresentationFormat>Widescreen</PresentationFormat>
  <Paragraphs>23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ATM Machine UCD</vt:lpstr>
      <vt:lpstr>Police Station Case study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Samer Zain</dc:creator>
  <cp:lastModifiedBy>Samer Zain</cp:lastModifiedBy>
  <cp:revision>7</cp:revision>
  <dcterms:created xsi:type="dcterms:W3CDTF">2023-07-05T07:53:26Z</dcterms:created>
  <dcterms:modified xsi:type="dcterms:W3CDTF">2024-04-27T07:34:15Z</dcterms:modified>
</cp:coreProperties>
</file>