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4"/>
  </p:notesMasterIdLst>
  <p:handoutMasterIdLst>
    <p:handoutMasterId r:id="rId75"/>
  </p:handoutMasterIdLst>
  <p:sldIdLst>
    <p:sldId id="256" r:id="rId2"/>
    <p:sldId id="570" r:id="rId3"/>
    <p:sldId id="520" r:id="rId4"/>
    <p:sldId id="444" r:id="rId5"/>
    <p:sldId id="590" r:id="rId6"/>
    <p:sldId id="515" r:id="rId7"/>
    <p:sldId id="589" r:id="rId8"/>
    <p:sldId id="586" r:id="rId9"/>
    <p:sldId id="516" r:id="rId10"/>
    <p:sldId id="514" r:id="rId11"/>
    <p:sldId id="587" r:id="rId12"/>
    <p:sldId id="588" r:id="rId13"/>
    <p:sldId id="591" r:id="rId14"/>
    <p:sldId id="592" r:id="rId15"/>
    <p:sldId id="594" r:id="rId16"/>
    <p:sldId id="593" r:id="rId17"/>
    <p:sldId id="595" r:id="rId18"/>
    <p:sldId id="596" r:id="rId19"/>
    <p:sldId id="469" r:id="rId20"/>
    <p:sldId id="450" r:id="rId21"/>
    <p:sldId id="576" r:id="rId22"/>
    <p:sldId id="451" r:id="rId23"/>
    <p:sldId id="499" r:id="rId24"/>
    <p:sldId id="447" r:id="rId25"/>
    <p:sldId id="517" r:id="rId26"/>
    <p:sldId id="445" r:id="rId27"/>
    <p:sldId id="449" r:id="rId28"/>
    <p:sldId id="497" r:id="rId29"/>
    <p:sldId id="534" r:id="rId30"/>
    <p:sldId id="535" r:id="rId31"/>
    <p:sldId id="545" r:id="rId32"/>
    <p:sldId id="546" r:id="rId33"/>
    <p:sldId id="547" r:id="rId34"/>
    <p:sldId id="548" r:id="rId35"/>
    <p:sldId id="549" r:id="rId36"/>
    <p:sldId id="452" r:id="rId37"/>
    <p:sldId id="525" r:id="rId38"/>
    <p:sldId id="533" r:id="rId39"/>
    <p:sldId id="531" r:id="rId40"/>
    <p:sldId id="527" r:id="rId41"/>
    <p:sldId id="448" r:id="rId42"/>
    <p:sldId id="470" r:id="rId43"/>
    <p:sldId id="471" r:id="rId44"/>
    <p:sldId id="498" r:id="rId45"/>
    <p:sldId id="512" r:id="rId46"/>
    <p:sldId id="541" r:id="rId47"/>
    <p:sldId id="542" r:id="rId48"/>
    <p:sldId id="543" r:id="rId49"/>
    <p:sldId id="577" r:id="rId50"/>
    <p:sldId id="455" r:id="rId51"/>
    <p:sldId id="473" r:id="rId52"/>
    <p:sldId id="475" r:id="rId53"/>
    <p:sldId id="474" r:id="rId54"/>
    <p:sldId id="457" r:id="rId55"/>
    <p:sldId id="453" r:id="rId56"/>
    <p:sldId id="513" r:id="rId57"/>
    <p:sldId id="585" r:id="rId58"/>
    <p:sldId id="532" r:id="rId59"/>
    <p:sldId id="507" r:id="rId60"/>
    <p:sldId id="468" r:id="rId61"/>
    <p:sldId id="571" r:id="rId62"/>
    <p:sldId id="572" r:id="rId63"/>
    <p:sldId id="573" r:id="rId64"/>
    <p:sldId id="574" r:id="rId65"/>
    <p:sldId id="575" r:id="rId66"/>
    <p:sldId id="578" r:id="rId67"/>
    <p:sldId id="579" r:id="rId68"/>
    <p:sldId id="580" r:id="rId69"/>
    <p:sldId id="581" r:id="rId70"/>
    <p:sldId id="582" r:id="rId71"/>
    <p:sldId id="583" r:id="rId72"/>
    <p:sldId id="584" r:id="rId7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576">
          <p15:clr>
            <a:srgbClr val="A4A3A4"/>
          </p15:clr>
        </p15:guide>
        <p15:guide id="2" pos="576">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91AD58-92AD-3946-A4F4-BFD883EBF91B}" v="154" dt="2022-12-05T20:15:54.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72" autoAdjust="0"/>
    <p:restoredTop sz="95405" autoAdjust="0"/>
  </p:normalViewPr>
  <p:slideViewPr>
    <p:cSldViewPr>
      <p:cViewPr varScale="1">
        <p:scale>
          <a:sx n="123" d="100"/>
          <a:sy n="123" d="100"/>
        </p:scale>
        <p:origin x="1280" y="184"/>
      </p:cViewPr>
      <p:guideLst>
        <p:guide orient="horz" pos="576"/>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8146"/>
    </p:cViewPr>
  </p:sorterViewPr>
  <p:notesViewPr>
    <p:cSldViewPr>
      <p:cViewPr varScale="1">
        <p:scale>
          <a:sx n="68" d="100"/>
          <a:sy n="68" d="100"/>
        </p:scale>
        <p:origin x="2189" y="58"/>
      </p:cViewPr>
      <p:guideLst>
        <p:guide orient="horz" pos="2160"/>
        <p:guide pos="2880"/>
      </p:guideLst>
    </p:cSldViewPr>
  </p:notes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 arram" userId="f7360c5f506f9f87" providerId="LiveId" clId="{1B91AD58-92AD-3946-A4F4-BFD883EBF91B}"/>
    <pc:docChg chg="undo custSel addSld delSld modSld sldOrd">
      <pc:chgData name="anas arram" userId="f7360c5f506f9f87" providerId="LiveId" clId="{1B91AD58-92AD-3946-A4F4-BFD883EBF91B}" dt="2022-12-06T20:51:02.213" v="371" actId="207"/>
      <pc:docMkLst>
        <pc:docMk/>
      </pc:docMkLst>
      <pc:sldChg chg="modSp mod">
        <pc:chgData name="anas arram" userId="f7360c5f506f9f87" providerId="LiveId" clId="{1B91AD58-92AD-3946-A4F4-BFD883EBF91B}" dt="2022-11-29T21:49:25.606" v="240" actId="207"/>
        <pc:sldMkLst>
          <pc:docMk/>
          <pc:sldMk cId="0" sldId="444"/>
        </pc:sldMkLst>
        <pc:spChg chg="mod">
          <ac:chgData name="anas arram" userId="f7360c5f506f9f87" providerId="LiveId" clId="{1B91AD58-92AD-3946-A4F4-BFD883EBF91B}" dt="2022-11-29T21:49:25.606" v="240" actId="207"/>
          <ac:spMkLst>
            <pc:docMk/>
            <pc:sldMk cId="0" sldId="444"/>
            <ac:spMk id="18436" creationId="{2C457768-D01B-EE45-BB61-38AA9BCF0649}"/>
          </ac:spMkLst>
        </pc:spChg>
      </pc:sldChg>
      <pc:sldChg chg="addSp delSp modSp">
        <pc:chgData name="anas arram" userId="f7360c5f506f9f87" providerId="LiveId" clId="{1B91AD58-92AD-3946-A4F4-BFD883EBF91B}" dt="2022-12-05T20:04:17.127" v="280"/>
        <pc:sldMkLst>
          <pc:docMk/>
          <pc:sldMk cId="0" sldId="469"/>
        </pc:sldMkLst>
        <pc:cxnChg chg="add del mod">
          <ac:chgData name="anas arram" userId="f7360c5f506f9f87" providerId="LiveId" clId="{1B91AD58-92AD-3946-A4F4-BFD883EBF91B}" dt="2022-12-05T20:04:17.127" v="280"/>
          <ac:cxnSpMkLst>
            <pc:docMk/>
            <pc:sldMk cId="0" sldId="469"/>
            <ac:cxnSpMk id="2" creationId="{CE3FF3F9-C2A0-51F2-8B71-B73D8781EB69}"/>
          </ac:cxnSpMkLst>
        </pc:cxnChg>
      </pc:sldChg>
      <pc:sldChg chg="modSp mod ord">
        <pc:chgData name="anas arram" userId="f7360c5f506f9f87" providerId="LiveId" clId="{1B91AD58-92AD-3946-A4F4-BFD883EBF91B}" dt="2022-11-29T21:46:08.376" v="237" actId="207"/>
        <pc:sldMkLst>
          <pc:docMk/>
          <pc:sldMk cId="0" sldId="514"/>
        </pc:sldMkLst>
        <pc:spChg chg="mod">
          <ac:chgData name="anas arram" userId="f7360c5f506f9f87" providerId="LiveId" clId="{1B91AD58-92AD-3946-A4F4-BFD883EBF91B}" dt="2022-11-29T21:46:08.376" v="237" actId="207"/>
          <ac:spMkLst>
            <pc:docMk/>
            <pc:sldMk cId="0" sldId="514"/>
            <ac:spMk id="19460" creationId="{3DFD59C4-AEF9-E16A-C31E-6B1984B9D28D}"/>
          </ac:spMkLst>
        </pc:spChg>
        <pc:graphicFrameChg chg="mod">
          <ac:chgData name="anas arram" userId="f7360c5f506f9f87" providerId="LiveId" clId="{1B91AD58-92AD-3946-A4F4-BFD883EBF91B}" dt="2022-11-29T21:09:53.185" v="52" actId="14100"/>
          <ac:graphicFrameMkLst>
            <pc:docMk/>
            <pc:sldMk cId="0" sldId="514"/>
            <ac:graphicFrameMk id="19462" creationId="{04C0DD8D-558B-E438-9D4B-97659B83657A}"/>
          </ac:graphicFrameMkLst>
        </pc:graphicFrameChg>
      </pc:sldChg>
      <pc:sldChg chg="modSp mod">
        <pc:chgData name="anas arram" userId="f7360c5f506f9f87" providerId="LiveId" clId="{1B91AD58-92AD-3946-A4F4-BFD883EBF91B}" dt="2022-12-06T20:51:02.213" v="371" actId="207"/>
        <pc:sldMkLst>
          <pc:docMk/>
          <pc:sldMk cId="0" sldId="531"/>
        </pc:sldMkLst>
        <pc:spChg chg="mod">
          <ac:chgData name="anas arram" userId="f7360c5f506f9f87" providerId="LiveId" clId="{1B91AD58-92AD-3946-A4F4-BFD883EBF91B}" dt="2022-12-06T20:51:02.213" v="371" actId="207"/>
          <ac:spMkLst>
            <pc:docMk/>
            <pc:sldMk cId="0" sldId="531"/>
            <ac:spMk id="44035" creationId="{01D0915F-3F35-A899-2633-46984ABE33CE}"/>
          </ac:spMkLst>
        </pc:spChg>
      </pc:sldChg>
      <pc:sldChg chg="addSp modSp add mod">
        <pc:chgData name="anas arram" userId="f7360c5f506f9f87" providerId="LiveId" clId="{1B91AD58-92AD-3946-A4F4-BFD883EBF91B}" dt="2022-11-29T21:22:44.408" v="127" actId="207"/>
        <pc:sldMkLst>
          <pc:docMk/>
          <pc:sldMk cId="3394529379" sldId="586"/>
        </pc:sldMkLst>
        <pc:spChg chg="add mod">
          <ac:chgData name="anas arram" userId="f7360c5f506f9f87" providerId="LiveId" clId="{1B91AD58-92AD-3946-A4F4-BFD883EBF91B}" dt="2022-11-29T21:22:44.408" v="127" actId="207"/>
          <ac:spMkLst>
            <pc:docMk/>
            <pc:sldMk cId="3394529379" sldId="586"/>
            <ac:spMk id="3" creationId="{7D030157-0DC1-E809-BA52-C41F4D7AE0BC}"/>
          </ac:spMkLst>
        </pc:spChg>
        <pc:spChg chg="mod">
          <ac:chgData name="anas arram" userId="f7360c5f506f9f87" providerId="LiveId" clId="{1B91AD58-92AD-3946-A4F4-BFD883EBF91B}" dt="2022-11-29T21:22:34.825" v="125" actId="207"/>
          <ac:spMkLst>
            <pc:docMk/>
            <pc:sldMk cId="3394529379" sldId="586"/>
            <ac:spMk id="21508" creationId="{5F20F94C-1363-B112-DB1C-CAEC1D8A9B48}"/>
          </ac:spMkLst>
        </pc:spChg>
      </pc:sldChg>
      <pc:sldChg chg="addSp delSp modSp new mod">
        <pc:chgData name="anas arram" userId="f7360c5f506f9f87" providerId="LiveId" clId="{1B91AD58-92AD-3946-A4F4-BFD883EBF91B}" dt="2022-11-29T21:18:52.330" v="90" actId="1035"/>
        <pc:sldMkLst>
          <pc:docMk/>
          <pc:sldMk cId="3670732561" sldId="587"/>
        </pc:sldMkLst>
        <pc:spChg chg="del">
          <ac:chgData name="anas arram" userId="f7360c5f506f9f87" providerId="LiveId" clId="{1B91AD58-92AD-3946-A4F4-BFD883EBF91B}" dt="2022-11-29T21:16:14.358" v="67" actId="478"/>
          <ac:spMkLst>
            <pc:docMk/>
            <pc:sldMk cId="3670732561" sldId="587"/>
            <ac:spMk id="2" creationId="{AA43555D-F546-FF16-5D43-F5E3B05EDB1A}"/>
          </ac:spMkLst>
        </pc:spChg>
        <pc:spChg chg="del">
          <ac:chgData name="anas arram" userId="f7360c5f506f9f87" providerId="LiveId" clId="{1B91AD58-92AD-3946-A4F4-BFD883EBF91B}" dt="2022-11-29T21:16:16.203" v="68" actId="478"/>
          <ac:spMkLst>
            <pc:docMk/>
            <pc:sldMk cId="3670732561" sldId="587"/>
            <ac:spMk id="3" creationId="{C8F17852-2189-1B02-C174-E62AB94DF0CF}"/>
          </ac:spMkLst>
        </pc:spChg>
        <pc:spChg chg="mod">
          <ac:chgData name="anas arram" userId="f7360c5f506f9f87" providerId="LiveId" clId="{1B91AD58-92AD-3946-A4F4-BFD883EBF91B}" dt="2022-11-29T21:18:52.330" v="90" actId="1035"/>
          <ac:spMkLst>
            <pc:docMk/>
            <pc:sldMk cId="3670732561" sldId="587"/>
            <ac:spMk id="4" creationId="{D447F010-A021-468D-3D62-11B4386557B3}"/>
          </ac:spMkLst>
        </pc:spChg>
        <pc:spChg chg="mod">
          <ac:chgData name="anas arram" userId="f7360c5f506f9f87" providerId="LiveId" clId="{1B91AD58-92AD-3946-A4F4-BFD883EBF91B}" dt="2022-11-29T21:18:02.111" v="72" actId="207"/>
          <ac:spMkLst>
            <pc:docMk/>
            <pc:sldMk cId="3670732561" sldId="587"/>
            <ac:spMk id="7" creationId="{FEDDBDED-4E9F-079A-08EA-FDB38B71B307}"/>
          </ac:spMkLst>
        </pc:spChg>
        <pc:spChg chg="mod">
          <ac:chgData name="anas arram" userId="f7360c5f506f9f87" providerId="LiveId" clId="{1B91AD58-92AD-3946-A4F4-BFD883EBF91B}" dt="2022-11-29T21:16:10.479" v="66"/>
          <ac:spMkLst>
            <pc:docMk/>
            <pc:sldMk cId="3670732561" sldId="587"/>
            <ac:spMk id="8" creationId="{01391EDF-32CD-8C4C-501D-8F9605D02620}"/>
          </ac:spMkLst>
        </pc:spChg>
        <pc:spChg chg="mod">
          <ac:chgData name="anas arram" userId="f7360c5f506f9f87" providerId="LiveId" clId="{1B91AD58-92AD-3946-A4F4-BFD883EBF91B}" dt="2022-11-29T21:16:10.479" v="66"/>
          <ac:spMkLst>
            <pc:docMk/>
            <pc:sldMk cId="3670732561" sldId="587"/>
            <ac:spMk id="9" creationId="{12260ABD-1B99-031D-3D58-7E25B410C738}"/>
          </ac:spMkLst>
        </pc:spChg>
        <pc:spChg chg="mod">
          <ac:chgData name="anas arram" userId="f7360c5f506f9f87" providerId="LiveId" clId="{1B91AD58-92AD-3946-A4F4-BFD883EBF91B}" dt="2022-11-29T21:16:10.479" v="66"/>
          <ac:spMkLst>
            <pc:docMk/>
            <pc:sldMk cId="3670732561" sldId="587"/>
            <ac:spMk id="11" creationId="{896769EE-ED84-E940-EB99-2B7D64FBFBF7}"/>
          </ac:spMkLst>
        </pc:spChg>
        <pc:spChg chg="mod">
          <ac:chgData name="anas arram" userId="f7360c5f506f9f87" providerId="LiveId" clId="{1B91AD58-92AD-3946-A4F4-BFD883EBF91B}" dt="2022-11-29T21:16:10.479" v="66"/>
          <ac:spMkLst>
            <pc:docMk/>
            <pc:sldMk cId="3670732561" sldId="587"/>
            <ac:spMk id="13" creationId="{E47D69AA-3198-CEA4-CCEE-FECED6F4B4CE}"/>
          </ac:spMkLst>
        </pc:spChg>
        <pc:spChg chg="mod">
          <ac:chgData name="anas arram" userId="f7360c5f506f9f87" providerId="LiveId" clId="{1B91AD58-92AD-3946-A4F4-BFD883EBF91B}" dt="2022-11-29T21:16:10.479" v="66"/>
          <ac:spMkLst>
            <pc:docMk/>
            <pc:sldMk cId="3670732561" sldId="587"/>
            <ac:spMk id="14" creationId="{F698D8A3-C6CC-1C22-72A2-C440FB58170A}"/>
          </ac:spMkLst>
        </pc:spChg>
        <pc:spChg chg="mod">
          <ac:chgData name="anas arram" userId="f7360c5f506f9f87" providerId="LiveId" clId="{1B91AD58-92AD-3946-A4F4-BFD883EBF91B}" dt="2022-11-29T21:16:10.479" v="66"/>
          <ac:spMkLst>
            <pc:docMk/>
            <pc:sldMk cId="3670732561" sldId="587"/>
            <ac:spMk id="15" creationId="{A97592D5-014A-1AE4-0A6F-0CA28B6BA4D6}"/>
          </ac:spMkLst>
        </pc:spChg>
        <pc:spChg chg="mod">
          <ac:chgData name="anas arram" userId="f7360c5f506f9f87" providerId="LiveId" clId="{1B91AD58-92AD-3946-A4F4-BFD883EBF91B}" dt="2022-11-29T21:16:10.479" v="66"/>
          <ac:spMkLst>
            <pc:docMk/>
            <pc:sldMk cId="3670732561" sldId="587"/>
            <ac:spMk id="18" creationId="{0E34DDD7-117B-AA3E-E7E7-0AAA08183B79}"/>
          </ac:spMkLst>
        </pc:spChg>
        <pc:spChg chg="mod">
          <ac:chgData name="anas arram" userId="f7360c5f506f9f87" providerId="LiveId" clId="{1B91AD58-92AD-3946-A4F4-BFD883EBF91B}" dt="2022-11-29T21:16:10.479" v="66"/>
          <ac:spMkLst>
            <pc:docMk/>
            <pc:sldMk cId="3670732561" sldId="587"/>
            <ac:spMk id="19" creationId="{AECD595E-E029-EE1F-CFA8-B6DFFF140539}"/>
          </ac:spMkLst>
        </pc:spChg>
        <pc:spChg chg="mod">
          <ac:chgData name="anas arram" userId="f7360c5f506f9f87" providerId="LiveId" clId="{1B91AD58-92AD-3946-A4F4-BFD883EBF91B}" dt="2022-11-29T21:18:06.073" v="73" actId="207"/>
          <ac:spMkLst>
            <pc:docMk/>
            <pc:sldMk cId="3670732561" sldId="587"/>
            <ac:spMk id="21" creationId="{8E34A99E-AA91-E59A-D3B0-FB33EB42116B}"/>
          </ac:spMkLst>
        </pc:spChg>
        <pc:spChg chg="mod">
          <ac:chgData name="anas arram" userId="f7360c5f506f9f87" providerId="LiveId" clId="{1B91AD58-92AD-3946-A4F4-BFD883EBF91B}" dt="2022-11-29T21:16:10.479" v="66"/>
          <ac:spMkLst>
            <pc:docMk/>
            <pc:sldMk cId="3670732561" sldId="587"/>
            <ac:spMk id="22" creationId="{071262A5-87C4-8097-EFCD-A564AB33A30F}"/>
          </ac:spMkLst>
        </pc:spChg>
        <pc:spChg chg="add del mod">
          <ac:chgData name="anas arram" userId="f7360c5f506f9f87" providerId="LiveId" clId="{1B91AD58-92AD-3946-A4F4-BFD883EBF91B}" dt="2022-11-29T21:18:10.680" v="74" actId="478"/>
          <ac:spMkLst>
            <pc:docMk/>
            <pc:sldMk cId="3670732561" sldId="587"/>
            <ac:spMk id="23" creationId="{983166DA-DEC4-13F8-447D-81972D0BDF14}"/>
          </ac:spMkLst>
        </pc:spChg>
        <pc:spChg chg="add mod">
          <ac:chgData name="anas arram" userId="f7360c5f506f9f87" providerId="LiveId" clId="{1B91AD58-92AD-3946-A4F4-BFD883EBF91B}" dt="2022-11-29T21:17:43.328" v="70" actId="1076"/>
          <ac:spMkLst>
            <pc:docMk/>
            <pc:sldMk cId="3670732561" sldId="587"/>
            <ac:spMk id="24" creationId="{3B45C6BC-23AA-6ABC-4E56-28E9952FB43D}"/>
          </ac:spMkLst>
        </pc:spChg>
        <pc:grpChg chg="add mod">
          <ac:chgData name="anas arram" userId="f7360c5f506f9f87" providerId="LiveId" clId="{1B91AD58-92AD-3946-A4F4-BFD883EBF91B}" dt="2022-11-29T21:18:52.330" v="90" actId="1035"/>
          <ac:grpSpMkLst>
            <pc:docMk/>
            <pc:sldMk cId="3670732561" sldId="587"/>
            <ac:grpSpMk id="5" creationId="{B99381AF-5F1F-EE5F-2C1A-5E122C5FDD8C}"/>
          </ac:grpSpMkLst>
        </pc:grpChg>
        <pc:grpChg chg="add mod">
          <ac:chgData name="anas arram" userId="f7360c5f506f9f87" providerId="LiveId" clId="{1B91AD58-92AD-3946-A4F4-BFD883EBF91B}" dt="2022-11-29T21:18:52.330" v="90" actId="1035"/>
          <ac:grpSpMkLst>
            <pc:docMk/>
            <pc:sldMk cId="3670732561" sldId="587"/>
            <ac:grpSpMk id="12" creationId="{3DFA804E-D18F-260A-1DD9-18BFA100088F}"/>
          </ac:grpSpMkLst>
        </pc:grpChg>
        <pc:grpChg chg="add mod">
          <ac:chgData name="anas arram" userId="f7360c5f506f9f87" providerId="LiveId" clId="{1B91AD58-92AD-3946-A4F4-BFD883EBF91B}" dt="2022-11-29T21:18:52.330" v="90" actId="1035"/>
          <ac:grpSpMkLst>
            <pc:docMk/>
            <pc:sldMk cId="3670732561" sldId="587"/>
            <ac:grpSpMk id="16" creationId="{DA6A0905-BFC0-C44C-811E-813C08700A10}"/>
          </ac:grpSpMkLst>
        </pc:grpChg>
        <pc:picChg chg="mod">
          <ac:chgData name="anas arram" userId="f7360c5f506f9f87" providerId="LiveId" clId="{1B91AD58-92AD-3946-A4F4-BFD883EBF91B}" dt="2022-11-29T21:16:10.479" v="66"/>
          <ac:picMkLst>
            <pc:docMk/>
            <pc:sldMk cId="3670732561" sldId="587"/>
            <ac:picMk id="10" creationId="{0C90A5D0-A1DE-51E9-CF63-831274F4E9CE}"/>
          </ac:picMkLst>
        </pc:picChg>
        <pc:picChg chg="mod">
          <ac:chgData name="anas arram" userId="f7360c5f506f9f87" providerId="LiveId" clId="{1B91AD58-92AD-3946-A4F4-BFD883EBF91B}" dt="2022-11-29T21:16:10.479" v="66"/>
          <ac:picMkLst>
            <pc:docMk/>
            <pc:sldMk cId="3670732561" sldId="587"/>
            <ac:picMk id="20" creationId="{72F7EE9F-661A-FCF0-808B-12BCC6A2729E}"/>
          </ac:picMkLst>
        </pc:picChg>
        <pc:cxnChg chg="mod">
          <ac:chgData name="anas arram" userId="f7360c5f506f9f87" providerId="LiveId" clId="{1B91AD58-92AD-3946-A4F4-BFD883EBF91B}" dt="2022-11-29T21:18:29.437" v="75" actId="208"/>
          <ac:cxnSpMkLst>
            <pc:docMk/>
            <pc:sldMk cId="3670732561" sldId="587"/>
            <ac:cxnSpMk id="6" creationId="{15EF0B3D-D28B-8DA0-562B-6DC7DB4014FD}"/>
          </ac:cxnSpMkLst>
        </pc:cxnChg>
        <pc:cxnChg chg="mod">
          <ac:chgData name="anas arram" userId="f7360c5f506f9f87" providerId="LiveId" clId="{1B91AD58-92AD-3946-A4F4-BFD883EBF91B}" dt="2022-11-29T21:18:33.259" v="76" actId="208"/>
          <ac:cxnSpMkLst>
            <pc:docMk/>
            <pc:sldMk cId="3670732561" sldId="587"/>
            <ac:cxnSpMk id="17" creationId="{C237F871-96CC-297B-BDE8-18BE1E3C5CC0}"/>
          </ac:cxnSpMkLst>
        </pc:cxnChg>
      </pc:sldChg>
      <pc:sldChg chg="addSp modSp new del mod">
        <pc:chgData name="anas arram" userId="f7360c5f506f9f87" providerId="LiveId" clId="{1B91AD58-92AD-3946-A4F4-BFD883EBF91B}" dt="2022-11-29T21:11:06.293" v="64" actId="2696"/>
        <pc:sldMkLst>
          <pc:docMk/>
          <pc:sldMk cId="3869302363" sldId="587"/>
        </pc:sldMkLst>
        <pc:spChg chg="add mod">
          <ac:chgData name="anas arram" userId="f7360c5f506f9f87" providerId="LiveId" clId="{1B91AD58-92AD-3946-A4F4-BFD883EBF91B}" dt="2022-11-29T21:09:39.128" v="51" actId="207"/>
          <ac:spMkLst>
            <pc:docMk/>
            <pc:sldMk cId="3869302363" sldId="587"/>
            <ac:spMk id="6" creationId="{486C2263-B5E8-167E-5780-E1440362558E}"/>
          </ac:spMkLst>
        </pc:spChg>
      </pc:sldChg>
      <pc:sldChg chg="addSp delSp modSp add mod">
        <pc:chgData name="anas arram" userId="f7360c5f506f9f87" providerId="LiveId" clId="{1B91AD58-92AD-3946-A4F4-BFD883EBF91B}" dt="2022-11-29T21:19:40.481" v="107" actId="208"/>
        <pc:sldMkLst>
          <pc:docMk/>
          <pc:sldMk cId="84019950" sldId="588"/>
        </pc:sldMkLst>
        <pc:spChg chg="add mod">
          <ac:chgData name="anas arram" userId="f7360c5f506f9f87" providerId="LiveId" clId="{1B91AD58-92AD-3946-A4F4-BFD883EBF91B}" dt="2022-11-29T21:19:29.810" v="103" actId="1035"/>
          <ac:spMkLst>
            <pc:docMk/>
            <pc:sldMk cId="84019950" sldId="588"/>
            <ac:spMk id="2" creationId="{255D5793-86E4-77BF-7F09-3A09AE86F438}"/>
          </ac:spMkLst>
        </pc:spChg>
        <pc:spChg chg="del">
          <ac:chgData name="anas arram" userId="f7360c5f506f9f87" providerId="LiveId" clId="{1B91AD58-92AD-3946-A4F4-BFD883EBF91B}" dt="2022-11-29T21:19:24.350" v="92" actId="478"/>
          <ac:spMkLst>
            <pc:docMk/>
            <pc:sldMk cId="84019950" sldId="588"/>
            <ac:spMk id="4" creationId="{D447F010-A021-468D-3D62-11B4386557B3}"/>
          </ac:spMkLst>
        </pc:spChg>
        <pc:spChg chg="mod">
          <ac:chgData name="anas arram" userId="f7360c5f506f9f87" providerId="LiveId" clId="{1B91AD58-92AD-3946-A4F4-BFD883EBF91B}" dt="2022-11-29T21:19:29.810" v="103" actId="1035"/>
          <ac:spMkLst>
            <pc:docMk/>
            <pc:sldMk cId="84019950" sldId="588"/>
            <ac:spMk id="23" creationId="{B765D4BD-364C-5B0B-444F-23310CAEC303}"/>
          </ac:spMkLst>
        </pc:spChg>
        <pc:spChg chg="mod">
          <ac:chgData name="anas arram" userId="f7360c5f506f9f87" providerId="LiveId" clId="{1B91AD58-92AD-3946-A4F4-BFD883EBF91B}" dt="2022-11-29T21:19:29.810" v="103" actId="1035"/>
          <ac:spMkLst>
            <pc:docMk/>
            <pc:sldMk cId="84019950" sldId="588"/>
            <ac:spMk id="25" creationId="{9784FBE1-183A-7B14-E849-EC59CD56E003}"/>
          </ac:spMkLst>
        </pc:spChg>
        <pc:spChg chg="mod">
          <ac:chgData name="anas arram" userId="f7360c5f506f9f87" providerId="LiveId" clId="{1B91AD58-92AD-3946-A4F4-BFD883EBF91B}" dt="2022-11-29T21:19:29.810" v="103" actId="1035"/>
          <ac:spMkLst>
            <pc:docMk/>
            <pc:sldMk cId="84019950" sldId="588"/>
            <ac:spMk id="26" creationId="{1CEB43AF-0662-33EE-E698-6540F701FA52}"/>
          </ac:spMkLst>
        </pc:spChg>
        <pc:spChg chg="mod">
          <ac:chgData name="anas arram" userId="f7360c5f506f9f87" providerId="LiveId" clId="{1B91AD58-92AD-3946-A4F4-BFD883EBF91B}" dt="2022-11-29T21:19:32.561" v="104" actId="207"/>
          <ac:spMkLst>
            <pc:docMk/>
            <pc:sldMk cId="84019950" sldId="588"/>
            <ac:spMk id="28" creationId="{630F2998-C5DC-08A0-C089-259ABC883B77}"/>
          </ac:spMkLst>
        </pc:spChg>
        <pc:spChg chg="mod">
          <ac:chgData name="anas arram" userId="f7360c5f506f9f87" providerId="LiveId" clId="{1B91AD58-92AD-3946-A4F4-BFD883EBF91B}" dt="2022-11-29T21:19:29.810" v="103" actId="1035"/>
          <ac:spMkLst>
            <pc:docMk/>
            <pc:sldMk cId="84019950" sldId="588"/>
            <ac:spMk id="29" creationId="{892FA53B-D66E-A503-EAE2-F564AF473232}"/>
          </ac:spMkLst>
        </pc:spChg>
        <pc:spChg chg="mod">
          <ac:chgData name="anas arram" userId="f7360c5f506f9f87" providerId="LiveId" clId="{1B91AD58-92AD-3946-A4F4-BFD883EBF91B}" dt="2022-11-29T21:19:29.810" v="103" actId="1035"/>
          <ac:spMkLst>
            <pc:docMk/>
            <pc:sldMk cId="84019950" sldId="588"/>
            <ac:spMk id="30" creationId="{5EB996D6-E6B1-D9A7-6264-E740A1E1047E}"/>
          </ac:spMkLst>
        </pc:spChg>
        <pc:spChg chg="mod">
          <ac:chgData name="anas arram" userId="f7360c5f506f9f87" providerId="LiveId" clId="{1B91AD58-92AD-3946-A4F4-BFD883EBF91B}" dt="2022-11-29T21:19:29.810" v="103" actId="1035"/>
          <ac:spMkLst>
            <pc:docMk/>
            <pc:sldMk cId="84019950" sldId="588"/>
            <ac:spMk id="31" creationId="{F9BE64CF-1240-9E72-31BD-6D49D6704890}"/>
          </ac:spMkLst>
        </pc:spChg>
        <pc:spChg chg="mod">
          <ac:chgData name="anas arram" userId="f7360c5f506f9f87" providerId="LiveId" clId="{1B91AD58-92AD-3946-A4F4-BFD883EBF91B}" dt="2022-11-29T21:19:29.810" v="103" actId="1035"/>
          <ac:spMkLst>
            <pc:docMk/>
            <pc:sldMk cId="84019950" sldId="588"/>
            <ac:spMk id="35" creationId="{58DCC825-828A-95E8-1A77-75996DBA2208}"/>
          </ac:spMkLst>
        </pc:spChg>
        <pc:spChg chg="mod">
          <ac:chgData name="anas arram" userId="f7360c5f506f9f87" providerId="LiveId" clId="{1B91AD58-92AD-3946-A4F4-BFD883EBF91B}" dt="2022-11-29T21:19:29.810" v="103" actId="1035"/>
          <ac:spMkLst>
            <pc:docMk/>
            <pc:sldMk cId="84019950" sldId="588"/>
            <ac:spMk id="36" creationId="{FBB7C30D-A604-767D-9AD8-832EF7033B3B}"/>
          </ac:spMkLst>
        </pc:spChg>
        <pc:spChg chg="mod">
          <ac:chgData name="anas arram" userId="f7360c5f506f9f87" providerId="LiveId" clId="{1B91AD58-92AD-3946-A4F4-BFD883EBF91B}" dt="2022-11-29T21:19:34.817" v="105" actId="207"/>
          <ac:spMkLst>
            <pc:docMk/>
            <pc:sldMk cId="84019950" sldId="588"/>
            <ac:spMk id="37" creationId="{413517AB-7486-EE96-649F-207FC37CC49F}"/>
          </ac:spMkLst>
        </pc:spChg>
        <pc:spChg chg="mod">
          <ac:chgData name="anas arram" userId="f7360c5f506f9f87" providerId="LiveId" clId="{1B91AD58-92AD-3946-A4F4-BFD883EBF91B}" dt="2022-11-29T21:19:29.810" v="103" actId="1035"/>
          <ac:spMkLst>
            <pc:docMk/>
            <pc:sldMk cId="84019950" sldId="588"/>
            <ac:spMk id="38" creationId="{7A0EFAAD-0210-24A2-0ABC-B406570EF67A}"/>
          </ac:spMkLst>
        </pc:spChg>
        <pc:grpChg chg="add mod">
          <ac:chgData name="anas arram" userId="f7360c5f506f9f87" providerId="LiveId" clId="{1B91AD58-92AD-3946-A4F4-BFD883EBF91B}" dt="2022-11-29T21:19:29.810" v="103" actId="1035"/>
          <ac:grpSpMkLst>
            <pc:docMk/>
            <pc:sldMk cId="84019950" sldId="588"/>
            <ac:grpSpMk id="3" creationId="{87D9002C-350B-6317-18A8-D5CCD2829272}"/>
          </ac:grpSpMkLst>
        </pc:grpChg>
        <pc:grpChg chg="del">
          <ac:chgData name="anas arram" userId="f7360c5f506f9f87" providerId="LiveId" clId="{1B91AD58-92AD-3946-A4F4-BFD883EBF91B}" dt="2022-11-29T21:19:24.350" v="92" actId="478"/>
          <ac:grpSpMkLst>
            <pc:docMk/>
            <pc:sldMk cId="84019950" sldId="588"/>
            <ac:grpSpMk id="5" creationId="{B99381AF-5F1F-EE5F-2C1A-5E122C5FDD8C}"/>
          </ac:grpSpMkLst>
        </pc:grpChg>
        <pc:grpChg chg="del">
          <ac:chgData name="anas arram" userId="f7360c5f506f9f87" providerId="LiveId" clId="{1B91AD58-92AD-3946-A4F4-BFD883EBF91B}" dt="2022-11-29T21:19:24.350" v="92" actId="478"/>
          <ac:grpSpMkLst>
            <pc:docMk/>
            <pc:sldMk cId="84019950" sldId="588"/>
            <ac:grpSpMk id="12" creationId="{3DFA804E-D18F-260A-1DD9-18BFA100088F}"/>
          </ac:grpSpMkLst>
        </pc:grpChg>
        <pc:grpChg chg="del">
          <ac:chgData name="anas arram" userId="f7360c5f506f9f87" providerId="LiveId" clId="{1B91AD58-92AD-3946-A4F4-BFD883EBF91B}" dt="2022-11-29T21:19:24.350" v="92" actId="478"/>
          <ac:grpSpMkLst>
            <pc:docMk/>
            <pc:sldMk cId="84019950" sldId="588"/>
            <ac:grpSpMk id="16" creationId="{DA6A0905-BFC0-C44C-811E-813C08700A10}"/>
          </ac:grpSpMkLst>
        </pc:grpChg>
        <pc:grpChg chg="add mod">
          <ac:chgData name="anas arram" userId="f7360c5f506f9f87" providerId="LiveId" clId="{1B91AD58-92AD-3946-A4F4-BFD883EBF91B}" dt="2022-11-29T21:19:29.810" v="103" actId="1035"/>
          <ac:grpSpMkLst>
            <pc:docMk/>
            <pc:sldMk cId="84019950" sldId="588"/>
            <ac:grpSpMk id="27" creationId="{71498771-946F-C7A0-133C-5A0D13623EEB}"/>
          </ac:grpSpMkLst>
        </pc:grpChg>
        <pc:grpChg chg="add mod">
          <ac:chgData name="anas arram" userId="f7360c5f506f9f87" providerId="LiveId" clId="{1B91AD58-92AD-3946-A4F4-BFD883EBF91B}" dt="2022-11-29T21:19:29.810" v="103" actId="1035"/>
          <ac:grpSpMkLst>
            <pc:docMk/>
            <pc:sldMk cId="84019950" sldId="588"/>
            <ac:grpSpMk id="34" creationId="{041ADAF9-E8CF-C9D6-F301-2C9BF1811D5B}"/>
          </ac:grpSpMkLst>
        </pc:grpChg>
        <pc:picChg chg="mod">
          <ac:chgData name="anas arram" userId="f7360c5f506f9f87" providerId="LiveId" clId="{1B91AD58-92AD-3946-A4F4-BFD883EBF91B}" dt="2022-11-29T21:19:29.810" v="103" actId="1035"/>
          <ac:picMkLst>
            <pc:docMk/>
            <pc:sldMk cId="84019950" sldId="588"/>
            <ac:picMk id="32" creationId="{76FE5391-6E59-0725-2E08-3CD4A609FDF0}"/>
          </ac:picMkLst>
        </pc:picChg>
        <pc:picChg chg="mod">
          <ac:chgData name="anas arram" userId="f7360c5f506f9f87" providerId="LiveId" clId="{1B91AD58-92AD-3946-A4F4-BFD883EBF91B}" dt="2022-11-29T21:19:29.810" v="103" actId="1035"/>
          <ac:picMkLst>
            <pc:docMk/>
            <pc:sldMk cId="84019950" sldId="588"/>
            <ac:picMk id="39" creationId="{E6C99755-FF33-9742-F031-A4D0883365E5}"/>
          </ac:picMkLst>
        </pc:picChg>
        <pc:cxnChg chg="mod">
          <ac:chgData name="anas arram" userId="f7360c5f506f9f87" providerId="LiveId" clId="{1B91AD58-92AD-3946-A4F4-BFD883EBF91B}" dt="2022-11-29T21:19:38.320" v="106" actId="208"/>
          <ac:cxnSpMkLst>
            <pc:docMk/>
            <pc:sldMk cId="84019950" sldId="588"/>
            <ac:cxnSpMk id="33" creationId="{D576F2D8-C9FA-DC49-72CE-0B14CB6CA04E}"/>
          </ac:cxnSpMkLst>
        </pc:cxnChg>
        <pc:cxnChg chg="mod">
          <ac:chgData name="anas arram" userId="f7360c5f506f9f87" providerId="LiveId" clId="{1B91AD58-92AD-3946-A4F4-BFD883EBF91B}" dt="2022-11-29T21:19:40.481" v="107" actId="208"/>
          <ac:cxnSpMkLst>
            <pc:docMk/>
            <pc:sldMk cId="84019950" sldId="588"/>
            <ac:cxnSpMk id="40" creationId="{90DB69DF-3465-8C2D-AA02-51539F2AFDDB}"/>
          </ac:cxnSpMkLst>
        </pc:cxnChg>
      </pc:sldChg>
      <pc:sldChg chg="modSp add mod">
        <pc:chgData name="anas arram" userId="f7360c5f506f9f87" providerId="LiveId" clId="{1B91AD58-92AD-3946-A4F4-BFD883EBF91B}" dt="2022-11-29T21:34:51.737" v="143" actId="20577"/>
        <pc:sldMkLst>
          <pc:docMk/>
          <pc:sldMk cId="1393302222" sldId="589"/>
        </pc:sldMkLst>
        <pc:spChg chg="mod">
          <ac:chgData name="anas arram" userId="f7360c5f506f9f87" providerId="LiveId" clId="{1B91AD58-92AD-3946-A4F4-BFD883EBF91B}" dt="2022-11-29T21:34:51.737" v="143" actId="20577"/>
          <ac:spMkLst>
            <pc:docMk/>
            <pc:sldMk cId="1393302222" sldId="589"/>
            <ac:spMk id="24" creationId="{3B45C6BC-23AA-6ABC-4E56-28E9952FB43D}"/>
          </ac:spMkLst>
        </pc:spChg>
      </pc:sldChg>
      <pc:sldChg chg="addSp delSp modSp add del mod">
        <pc:chgData name="anas arram" userId="f7360c5f506f9f87" providerId="LiveId" clId="{1B91AD58-92AD-3946-A4F4-BFD883EBF91B}" dt="2022-11-29T21:34:43.298" v="135" actId="2696"/>
        <pc:sldMkLst>
          <pc:docMk/>
          <pc:sldMk cId="1956401061" sldId="589"/>
        </pc:sldMkLst>
        <pc:spChg chg="del">
          <ac:chgData name="anas arram" userId="f7360c5f506f9f87" providerId="LiveId" clId="{1B91AD58-92AD-3946-A4F4-BFD883EBF91B}" dt="2022-11-29T21:34:04.543" v="129" actId="478"/>
          <ac:spMkLst>
            <pc:docMk/>
            <pc:sldMk cId="1956401061" sldId="589"/>
            <ac:spMk id="2" creationId="{255D5793-86E4-77BF-7F09-3A09AE86F438}"/>
          </ac:spMkLst>
        </pc:spChg>
        <pc:grpChg chg="del">
          <ac:chgData name="anas arram" userId="f7360c5f506f9f87" providerId="LiveId" clId="{1B91AD58-92AD-3946-A4F4-BFD883EBF91B}" dt="2022-11-29T21:34:04.543" v="129" actId="478"/>
          <ac:grpSpMkLst>
            <pc:docMk/>
            <pc:sldMk cId="1956401061" sldId="589"/>
            <ac:grpSpMk id="3" creationId="{87D9002C-350B-6317-18A8-D5CCD2829272}"/>
          </ac:grpSpMkLst>
        </pc:grpChg>
        <pc:grpChg chg="del">
          <ac:chgData name="anas arram" userId="f7360c5f506f9f87" providerId="LiveId" clId="{1B91AD58-92AD-3946-A4F4-BFD883EBF91B}" dt="2022-11-29T21:34:04.543" v="129" actId="478"/>
          <ac:grpSpMkLst>
            <pc:docMk/>
            <pc:sldMk cId="1956401061" sldId="589"/>
            <ac:grpSpMk id="27" creationId="{71498771-946F-C7A0-133C-5A0D13623EEB}"/>
          </ac:grpSpMkLst>
        </pc:grpChg>
        <pc:grpChg chg="del">
          <ac:chgData name="anas arram" userId="f7360c5f506f9f87" providerId="LiveId" clId="{1B91AD58-92AD-3946-A4F4-BFD883EBF91B}" dt="2022-11-29T21:34:04.543" v="129" actId="478"/>
          <ac:grpSpMkLst>
            <pc:docMk/>
            <pc:sldMk cId="1956401061" sldId="589"/>
            <ac:grpSpMk id="34" creationId="{041ADAF9-E8CF-C9D6-F301-2C9BF1811D5B}"/>
          </ac:grpSpMkLst>
        </pc:grpChg>
        <pc:picChg chg="add mod">
          <ac:chgData name="anas arram" userId="f7360c5f506f9f87" providerId="LiveId" clId="{1B91AD58-92AD-3946-A4F4-BFD883EBF91B}" dt="2022-11-29T21:34:12.494" v="134" actId="1076"/>
          <ac:picMkLst>
            <pc:docMk/>
            <pc:sldMk cId="1956401061" sldId="589"/>
            <ac:picMk id="5" creationId="{797EF84C-67C5-8492-8D89-97D0C2C5C273}"/>
          </ac:picMkLst>
        </pc:picChg>
      </pc:sldChg>
      <pc:sldChg chg="addSp delSp modSp add mod">
        <pc:chgData name="anas arram" userId="f7360c5f506f9f87" providerId="LiveId" clId="{1B91AD58-92AD-3946-A4F4-BFD883EBF91B}" dt="2022-11-29T21:41:43.998" v="236"/>
        <pc:sldMkLst>
          <pc:docMk/>
          <pc:sldMk cId="499985773" sldId="590"/>
        </pc:sldMkLst>
        <pc:spChg chg="del mod">
          <ac:chgData name="anas arram" userId="f7360c5f506f9f87" providerId="LiveId" clId="{1B91AD58-92AD-3946-A4F4-BFD883EBF91B}" dt="2022-11-29T21:41:21.700" v="228" actId="478"/>
          <ac:spMkLst>
            <pc:docMk/>
            <pc:sldMk cId="499985773" sldId="590"/>
            <ac:spMk id="18436" creationId="{2C457768-D01B-EE45-BB61-38AA9BCF0649}"/>
          </ac:spMkLst>
        </pc:spChg>
        <pc:picChg chg="add mod">
          <ac:chgData name="anas arram" userId="f7360c5f506f9f87" providerId="LiveId" clId="{1B91AD58-92AD-3946-A4F4-BFD883EBF91B}" dt="2022-11-29T21:41:43.998" v="236"/>
          <ac:picMkLst>
            <pc:docMk/>
            <pc:sldMk cId="499985773" sldId="590"/>
            <ac:picMk id="2" creationId="{061DD0B3-B4C9-F4D2-E449-3B982FB92057}"/>
          </ac:picMkLst>
        </pc:picChg>
      </pc:sldChg>
      <pc:sldChg chg="addSp delSp modSp add mod">
        <pc:chgData name="anas arram" userId="f7360c5f506f9f87" providerId="LiveId" clId="{1B91AD58-92AD-3946-A4F4-BFD883EBF91B}" dt="2022-12-05T20:15:54.900" v="366" actId="478"/>
        <pc:sldMkLst>
          <pc:docMk/>
          <pc:sldMk cId="1359465897" sldId="591"/>
        </pc:sldMkLst>
        <pc:spChg chg="del">
          <ac:chgData name="anas arram" userId="f7360c5f506f9f87" providerId="LiveId" clId="{1B91AD58-92AD-3946-A4F4-BFD883EBF91B}" dt="2022-12-05T19:58:01.519" v="244" actId="478"/>
          <ac:spMkLst>
            <pc:docMk/>
            <pc:sldMk cId="1359465897" sldId="591"/>
            <ac:spMk id="2" creationId="{255D5793-86E4-77BF-7F09-3A09AE86F438}"/>
          </ac:spMkLst>
        </pc:spChg>
        <pc:spChg chg="add del mod">
          <ac:chgData name="anas arram" userId="f7360c5f506f9f87" providerId="LiveId" clId="{1B91AD58-92AD-3946-A4F4-BFD883EBF91B}" dt="2022-12-05T20:03:43.084" v="273" actId="478"/>
          <ac:spMkLst>
            <pc:docMk/>
            <pc:sldMk cId="1359465897" sldId="591"/>
            <ac:spMk id="10" creationId="{50EA66CC-721D-0976-A69B-4435AC9515C1}"/>
          </ac:spMkLst>
        </pc:spChg>
        <pc:grpChg chg="del">
          <ac:chgData name="anas arram" userId="f7360c5f506f9f87" providerId="LiveId" clId="{1B91AD58-92AD-3946-A4F4-BFD883EBF91B}" dt="2022-12-05T19:58:01.519" v="244" actId="478"/>
          <ac:grpSpMkLst>
            <pc:docMk/>
            <pc:sldMk cId="1359465897" sldId="591"/>
            <ac:grpSpMk id="3" creationId="{87D9002C-350B-6317-18A8-D5CCD2829272}"/>
          </ac:grpSpMkLst>
        </pc:grpChg>
        <pc:grpChg chg="del">
          <ac:chgData name="anas arram" userId="f7360c5f506f9f87" providerId="LiveId" clId="{1B91AD58-92AD-3946-A4F4-BFD883EBF91B}" dt="2022-12-05T19:58:01.519" v="244" actId="478"/>
          <ac:grpSpMkLst>
            <pc:docMk/>
            <pc:sldMk cId="1359465897" sldId="591"/>
            <ac:grpSpMk id="27" creationId="{71498771-946F-C7A0-133C-5A0D13623EEB}"/>
          </ac:grpSpMkLst>
        </pc:grpChg>
        <pc:grpChg chg="del">
          <ac:chgData name="anas arram" userId="f7360c5f506f9f87" providerId="LiveId" clId="{1B91AD58-92AD-3946-A4F4-BFD883EBF91B}" dt="2022-12-05T19:58:01.519" v="244" actId="478"/>
          <ac:grpSpMkLst>
            <pc:docMk/>
            <pc:sldMk cId="1359465897" sldId="591"/>
            <ac:grpSpMk id="34" creationId="{041ADAF9-E8CF-C9D6-F301-2C9BF1811D5B}"/>
          </ac:grpSpMkLst>
        </pc:grpChg>
        <pc:picChg chg="add del mod">
          <ac:chgData name="anas arram" userId="f7360c5f506f9f87" providerId="LiveId" clId="{1B91AD58-92AD-3946-A4F4-BFD883EBF91B}" dt="2022-12-05T19:58:33.836" v="247" actId="478"/>
          <ac:picMkLst>
            <pc:docMk/>
            <pc:sldMk cId="1359465897" sldId="591"/>
            <ac:picMk id="5" creationId="{9AD05A3C-7D3C-B7D0-04D0-670A740FF35A}"/>
          </ac:picMkLst>
        </pc:picChg>
        <pc:picChg chg="add mod">
          <ac:chgData name="anas arram" userId="f7360c5f506f9f87" providerId="LiveId" clId="{1B91AD58-92AD-3946-A4F4-BFD883EBF91B}" dt="2022-12-05T20:00:29.747" v="254" actId="14100"/>
          <ac:picMkLst>
            <pc:docMk/>
            <pc:sldMk cId="1359465897" sldId="591"/>
            <ac:picMk id="7" creationId="{AD384284-0E44-907F-12D7-86F60F2041C9}"/>
          </ac:picMkLst>
        </pc:picChg>
        <pc:picChg chg="add del mod">
          <ac:chgData name="anas arram" userId="f7360c5f506f9f87" providerId="LiveId" clId="{1B91AD58-92AD-3946-A4F4-BFD883EBF91B}" dt="2022-12-05T20:15:51.476" v="365" actId="478"/>
          <ac:picMkLst>
            <pc:docMk/>
            <pc:sldMk cId="1359465897" sldId="591"/>
            <ac:picMk id="8" creationId="{DCCE8C00-FD3D-05FA-AF32-3FD26D6120F2}"/>
          </ac:picMkLst>
        </pc:picChg>
        <pc:picChg chg="add del mod">
          <ac:chgData name="anas arram" userId="f7360c5f506f9f87" providerId="LiveId" clId="{1B91AD58-92AD-3946-A4F4-BFD883EBF91B}" dt="2022-12-05T20:15:51.476" v="365" actId="478"/>
          <ac:picMkLst>
            <pc:docMk/>
            <pc:sldMk cId="1359465897" sldId="591"/>
            <ac:picMk id="9" creationId="{AD55F8B0-71FA-CB2F-2609-412B92AE8AA3}"/>
          </ac:picMkLst>
        </pc:picChg>
        <pc:cxnChg chg="add del mod">
          <ac:chgData name="anas arram" userId="f7360c5f506f9f87" providerId="LiveId" clId="{1B91AD58-92AD-3946-A4F4-BFD883EBF91B}" dt="2022-12-05T20:15:54.900" v="366" actId="478"/>
          <ac:cxnSpMkLst>
            <pc:docMk/>
            <pc:sldMk cId="1359465897" sldId="591"/>
            <ac:cxnSpMk id="11" creationId="{91CBB1F7-9336-CF71-8981-91FE90CEA52D}"/>
          </ac:cxnSpMkLst>
        </pc:cxnChg>
        <pc:cxnChg chg="add del mod">
          <ac:chgData name="anas arram" userId="f7360c5f506f9f87" providerId="LiveId" clId="{1B91AD58-92AD-3946-A4F4-BFD883EBF91B}" dt="2022-12-05T20:15:54.900" v="366" actId="478"/>
          <ac:cxnSpMkLst>
            <pc:docMk/>
            <pc:sldMk cId="1359465897" sldId="591"/>
            <ac:cxnSpMk id="13" creationId="{15DE2CD6-FC78-8EDE-C5F2-3D295AC8A4AA}"/>
          </ac:cxnSpMkLst>
        </pc:cxnChg>
      </pc:sldChg>
      <pc:sldChg chg="new del">
        <pc:chgData name="anas arram" userId="f7360c5f506f9f87" providerId="LiveId" clId="{1B91AD58-92AD-3946-A4F4-BFD883EBF91B}" dt="2022-12-05T19:57:52.335" v="242" actId="680"/>
        <pc:sldMkLst>
          <pc:docMk/>
          <pc:sldMk cId="4174023535" sldId="591"/>
        </pc:sldMkLst>
      </pc:sldChg>
      <pc:sldChg chg="addSp delSp modSp add mod">
        <pc:chgData name="anas arram" userId="f7360c5f506f9f87" providerId="LiveId" clId="{1B91AD58-92AD-3946-A4F4-BFD883EBF91B}" dt="2022-12-05T20:10:32.798" v="321" actId="478"/>
        <pc:sldMkLst>
          <pc:docMk/>
          <pc:sldMk cId="2794342362" sldId="592"/>
        </pc:sldMkLst>
        <pc:spChg chg="add del mod">
          <ac:chgData name="anas arram" userId="f7360c5f506f9f87" providerId="LiveId" clId="{1B91AD58-92AD-3946-A4F4-BFD883EBF91B}" dt="2022-12-05T20:10:31.084" v="320" actId="478"/>
          <ac:spMkLst>
            <pc:docMk/>
            <pc:sldMk cId="2794342362" sldId="592"/>
            <ac:spMk id="5" creationId="{FC094AC0-35AD-ECD7-99C9-E9562D57D195}"/>
          </ac:spMkLst>
        </pc:spChg>
        <pc:spChg chg="add del mod">
          <ac:chgData name="anas arram" userId="f7360c5f506f9f87" providerId="LiveId" clId="{1B91AD58-92AD-3946-A4F4-BFD883EBF91B}" dt="2022-12-05T20:10:31.084" v="320" actId="478"/>
          <ac:spMkLst>
            <pc:docMk/>
            <pc:sldMk cId="2794342362" sldId="592"/>
            <ac:spMk id="6" creationId="{FB58E64B-6D78-7D81-775A-856956F27F06}"/>
          </ac:spMkLst>
        </pc:spChg>
        <pc:picChg chg="add del mod">
          <ac:chgData name="anas arram" userId="f7360c5f506f9f87" providerId="LiveId" clId="{1B91AD58-92AD-3946-A4F4-BFD883EBF91B}" dt="2022-12-05T20:07:36.227" v="294" actId="1076"/>
          <ac:picMkLst>
            <pc:docMk/>
            <pc:sldMk cId="2794342362" sldId="592"/>
            <ac:picMk id="2" creationId="{9D488214-7143-58AA-B62A-CE06CB571495}"/>
          </ac:picMkLst>
        </pc:picChg>
        <pc:picChg chg="del">
          <ac:chgData name="anas arram" userId="f7360c5f506f9f87" providerId="LiveId" clId="{1B91AD58-92AD-3946-A4F4-BFD883EBF91B}" dt="2022-12-05T20:04:47.699" v="285" actId="478"/>
          <ac:picMkLst>
            <pc:docMk/>
            <pc:sldMk cId="2794342362" sldId="592"/>
            <ac:picMk id="7" creationId="{AD384284-0E44-907F-12D7-86F60F2041C9}"/>
          </ac:picMkLst>
        </pc:picChg>
        <pc:picChg chg="del">
          <ac:chgData name="anas arram" userId="f7360c5f506f9f87" providerId="LiveId" clId="{1B91AD58-92AD-3946-A4F4-BFD883EBF91B}" dt="2022-12-05T20:10:31.084" v="320" actId="478"/>
          <ac:picMkLst>
            <pc:docMk/>
            <pc:sldMk cId="2794342362" sldId="592"/>
            <ac:picMk id="8" creationId="{DCCE8C00-FD3D-05FA-AF32-3FD26D6120F2}"/>
          </ac:picMkLst>
        </pc:picChg>
        <pc:picChg chg="del">
          <ac:chgData name="anas arram" userId="f7360c5f506f9f87" providerId="LiveId" clId="{1B91AD58-92AD-3946-A4F4-BFD883EBF91B}" dt="2022-12-05T20:10:32.798" v="321" actId="478"/>
          <ac:picMkLst>
            <pc:docMk/>
            <pc:sldMk cId="2794342362" sldId="592"/>
            <ac:picMk id="9" creationId="{AD55F8B0-71FA-CB2F-2609-412B92AE8AA3}"/>
          </ac:picMkLst>
        </pc:picChg>
        <pc:cxnChg chg="add del mod">
          <ac:chgData name="anas arram" userId="f7360c5f506f9f87" providerId="LiveId" clId="{1B91AD58-92AD-3946-A4F4-BFD883EBF91B}" dt="2022-12-05T20:10:31.084" v="320" actId="478"/>
          <ac:cxnSpMkLst>
            <pc:docMk/>
            <pc:sldMk cId="2794342362" sldId="592"/>
            <ac:cxnSpMk id="3" creationId="{B88A55B4-2BAD-CA78-B7CD-80215AC0E9BD}"/>
          </ac:cxnSpMkLst>
        </pc:cxnChg>
        <pc:cxnChg chg="add del mod">
          <ac:chgData name="anas arram" userId="f7360c5f506f9f87" providerId="LiveId" clId="{1B91AD58-92AD-3946-A4F4-BFD883EBF91B}" dt="2022-12-05T20:10:31.084" v="320" actId="478"/>
          <ac:cxnSpMkLst>
            <pc:docMk/>
            <pc:sldMk cId="2794342362" sldId="592"/>
            <ac:cxnSpMk id="10" creationId="{E4F6F087-C085-CAA4-8BA7-706439AC3B15}"/>
          </ac:cxnSpMkLst>
        </pc:cxnChg>
        <pc:cxnChg chg="del">
          <ac:chgData name="anas arram" userId="f7360c5f506f9f87" providerId="LiveId" clId="{1B91AD58-92AD-3946-A4F4-BFD883EBF91B}" dt="2022-12-05T20:08:49.197" v="296" actId="21"/>
          <ac:cxnSpMkLst>
            <pc:docMk/>
            <pc:sldMk cId="2794342362" sldId="592"/>
            <ac:cxnSpMk id="11" creationId="{91CBB1F7-9336-CF71-8981-91FE90CEA52D}"/>
          </ac:cxnSpMkLst>
        </pc:cxnChg>
        <pc:cxnChg chg="del">
          <ac:chgData name="anas arram" userId="f7360c5f506f9f87" providerId="LiveId" clId="{1B91AD58-92AD-3946-A4F4-BFD883EBF91B}" dt="2022-12-05T20:09:59.119" v="314" actId="21"/>
          <ac:cxnSpMkLst>
            <pc:docMk/>
            <pc:sldMk cId="2794342362" sldId="592"/>
            <ac:cxnSpMk id="13" creationId="{15DE2CD6-FC78-8EDE-C5F2-3D295AC8A4AA}"/>
          </ac:cxnSpMkLst>
        </pc:cxnChg>
      </pc:sldChg>
      <pc:sldChg chg="addSp delSp modSp add mod">
        <pc:chgData name="anas arram" userId="f7360c5f506f9f87" providerId="LiveId" clId="{1B91AD58-92AD-3946-A4F4-BFD883EBF91B}" dt="2022-12-05T20:14:38.756" v="360"/>
        <pc:sldMkLst>
          <pc:docMk/>
          <pc:sldMk cId="3881176136" sldId="593"/>
        </pc:sldMkLst>
        <pc:spChg chg="add mod">
          <ac:chgData name="anas arram" userId="f7360c5f506f9f87" providerId="LiveId" clId="{1B91AD58-92AD-3946-A4F4-BFD883EBF91B}" dt="2022-12-05T20:13:10.923" v="333" actId="1076"/>
          <ac:spMkLst>
            <pc:docMk/>
            <pc:sldMk cId="3881176136" sldId="593"/>
            <ac:spMk id="5" creationId="{9FE121A9-34AD-CE3E-D0DF-6479FD88F492}"/>
          </ac:spMkLst>
        </pc:spChg>
        <pc:spChg chg="add mod">
          <ac:chgData name="anas arram" userId="f7360c5f506f9f87" providerId="LiveId" clId="{1B91AD58-92AD-3946-A4F4-BFD883EBF91B}" dt="2022-12-05T20:14:38.756" v="360"/>
          <ac:spMkLst>
            <pc:docMk/>
            <pc:sldMk cId="3881176136" sldId="593"/>
            <ac:spMk id="6" creationId="{D24E593A-4240-FA78-8121-01E18CBDCFBC}"/>
          </ac:spMkLst>
        </pc:spChg>
        <pc:picChg chg="add del mod">
          <ac:chgData name="anas arram" userId="f7360c5f506f9f87" providerId="LiveId" clId="{1B91AD58-92AD-3946-A4F4-BFD883EBF91B}" dt="2022-12-05T20:12:54.118" v="329" actId="1076"/>
          <ac:picMkLst>
            <pc:docMk/>
            <pc:sldMk cId="3881176136" sldId="593"/>
            <ac:picMk id="2" creationId="{9D488214-7143-58AA-B62A-CE06CB571495}"/>
          </ac:picMkLst>
        </pc:picChg>
        <pc:cxnChg chg="add mod">
          <ac:chgData name="anas arram" userId="f7360c5f506f9f87" providerId="LiveId" clId="{1B91AD58-92AD-3946-A4F4-BFD883EBF91B}" dt="2022-12-05T20:13:17.539" v="334" actId="1076"/>
          <ac:cxnSpMkLst>
            <pc:docMk/>
            <pc:sldMk cId="3881176136" sldId="593"/>
            <ac:cxnSpMk id="3" creationId="{E3938245-571A-FDA2-2C69-31A60AA44DD1}"/>
          </ac:cxnSpMkLst>
        </pc:cxnChg>
        <pc:cxnChg chg="del">
          <ac:chgData name="anas arram" userId="f7360c5f506f9f87" providerId="LiveId" clId="{1B91AD58-92AD-3946-A4F4-BFD883EBF91B}" dt="2022-12-05T20:10:56.907" v="322" actId="21"/>
          <ac:cxnSpMkLst>
            <pc:docMk/>
            <pc:sldMk cId="3881176136" sldId="593"/>
            <ac:cxnSpMk id="11" creationId="{91CBB1F7-9336-CF71-8981-91FE90CEA52D}"/>
          </ac:cxnSpMkLst>
        </pc:cxnChg>
        <pc:cxnChg chg="del">
          <ac:chgData name="anas arram" userId="f7360c5f506f9f87" providerId="LiveId" clId="{1B91AD58-92AD-3946-A4F4-BFD883EBF91B}" dt="2022-12-05T20:13:46.374" v="342" actId="478"/>
          <ac:cxnSpMkLst>
            <pc:docMk/>
            <pc:sldMk cId="3881176136" sldId="593"/>
            <ac:cxnSpMk id="13" creationId="{15DE2CD6-FC78-8EDE-C5F2-3D295AC8A4AA}"/>
          </ac:cxnSpMkLst>
        </pc:cxnChg>
      </pc:sldChg>
      <pc:sldChg chg="modSp add del mod">
        <pc:chgData name="anas arram" userId="f7360c5f506f9f87" providerId="LiveId" clId="{1B91AD58-92AD-3946-A4F4-BFD883EBF91B}" dt="2022-12-06T20:44:55.480" v="368" actId="2696"/>
        <pc:sldMkLst>
          <pc:docMk/>
          <pc:sldMk cId="3846098823" sldId="594"/>
        </pc:sldMkLst>
        <pc:cxnChg chg="mod">
          <ac:chgData name="anas arram" userId="f7360c5f506f9f87" providerId="LiveId" clId="{1B91AD58-92AD-3946-A4F4-BFD883EBF91B}" dt="2022-12-05T20:13:39.505" v="341" actId="14100"/>
          <ac:cxnSpMkLst>
            <pc:docMk/>
            <pc:sldMk cId="3846098823" sldId="594"/>
            <ac:cxnSpMk id="10" creationId="{E4F6F087-C085-CAA4-8BA7-706439AC3B15}"/>
          </ac:cxnSpMkLst>
        </pc:cxnChg>
      </pc:sldChg>
      <pc:sldChg chg="addSp modSp add mod">
        <pc:chgData name="anas arram" userId="f7360c5f506f9f87" providerId="LiveId" clId="{1B91AD58-92AD-3946-A4F4-BFD883EBF91B}" dt="2022-12-05T20:14:17.945" v="359" actId="1035"/>
        <pc:sldMkLst>
          <pc:docMk/>
          <pc:sldMk cId="968231232" sldId="595"/>
        </pc:sldMkLst>
        <pc:spChg chg="mod">
          <ac:chgData name="anas arram" userId="f7360c5f506f9f87" providerId="LiveId" clId="{1B91AD58-92AD-3946-A4F4-BFD883EBF91B}" dt="2022-12-05T20:14:17.945" v="359" actId="1035"/>
          <ac:spMkLst>
            <pc:docMk/>
            <pc:sldMk cId="968231232" sldId="595"/>
            <ac:spMk id="5" creationId="{9FE121A9-34AD-CE3E-D0DF-6479FD88F492}"/>
          </ac:spMkLst>
        </pc:spChg>
        <pc:cxnChg chg="add mod">
          <ac:chgData name="anas arram" userId="f7360c5f506f9f87" providerId="LiveId" clId="{1B91AD58-92AD-3946-A4F4-BFD883EBF91B}" dt="2022-12-05T20:14:11.972" v="347" actId="14100"/>
          <ac:cxnSpMkLst>
            <pc:docMk/>
            <pc:sldMk cId="968231232" sldId="595"/>
            <ac:cxnSpMk id="4" creationId="{B4F0BCBA-C802-821A-F004-DC81B053D906}"/>
          </ac:cxnSpMkLst>
        </pc:cxnChg>
      </pc:sldChg>
      <pc:sldChg chg="delSp add mod">
        <pc:chgData name="anas arram" userId="f7360c5f506f9f87" providerId="LiveId" clId="{1B91AD58-92AD-3946-A4F4-BFD883EBF91B}" dt="2022-12-05T20:15:06.432" v="364" actId="478"/>
        <pc:sldMkLst>
          <pc:docMk/>
          <pc:sldMk cId="3013344389" sldId="596"/>
        </pc:sldMkLst>
        <pc:spChg chg="del">
          <ac:chgData name="anas arram" userId="f7360c5f506f9f87" providerId="LiveId" clId="{1B91AD58-92AD-3946-A4F4-BFD883EBF91B}" dt="2022-12-05T20:15:06.432" v="364" actId="478"/>
          <ac:spMkLst>
            <pc:docMk/>
            <pc:sldMk cId="3013344389" sldId="596"/>
            <ac:spMk id="5" creationId="{9FE121A9-34AD-CE3E-D0DF-6479FD88F492}"/>
          </ac:spMkLst>
        </pc:spChg>
        <pc:cxnChg chg="del">
          <ac:chgData name="anas arram" userId="f7360c5f506f9f87" providerId="LiveId" clId="{1B91AD58-92AD-3946-A4F4-BFD883EBF91B}" dt="2022-12-05T20:15:02.923" v="362" actId="478"/>
          <ac:cxnSpMkLst>
            <pc:docMk/>
            <pc:sldMk cId="3013344389" sldId="596"/>
            <ac:cxnSpMk id="3" creationId="{E3938245-571A-FDA2-2C69-31A60AA44DD1}"/>
          </ac:cxnSpMkLst>
        </pc:cxnChg>
        <pc:cxnChg chg="del">
          <ac:chgData name="anas arram" userId="f7360c5f506f9f87" providerId="LiveId" clId="{1B91AD58-92AD-3946-A4F4-BFD883EBF91B}" dt="2022-12-05T20:15:04.942" v="363" actId="478"/>
          <ac:cxnSpMkLst>
            <pc:docMk/>
            <pc:sldMk cId="3013344389" sldId="596"/>
            <ac:cxnSpMk id="4" creationId="{B4F0BCBA-C802-821A-F004-DC81B053D906}"/>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26D1EDF-D99D-1C03-873E-3E1E2C86DD4A}"/>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19050" tIns="0" rIns="19050" bIns="0" numCol="1" anchor="t" anchorCtr="0" compatLnSpc="1">
            <a:prstTxWarp prst="textNoShape">
              <a:avLst/>
            </a:prstTxWarp>
          </a:bodyPr>
          <a:lstStyle>
            <a:lvl1pPr eaLnBrk="0" hangingPunct="0">
              <a:defRPr sz="1000" i="1">
                <a:cs typeface="+mn-cs"/>
              </a:defRPr>
            </a:lvl1pPr>
          </a:lstStyle>
          <a:p>
            <a:pPr>
              <a:defRPr/>
            </a:pPr>
            <a:endParaRPr lang="en-US"/>
          </a:p>
        </p:txBody>
      </p:sp>
      <p:sp>
        <p:nvSpPr>
          <p:cNvPr id="2051" name="Rectangle 3">
            <a:extLst>
              <a:ext uri="{FF2B5EF4-FFF2-40B4-BE49-F238E27FC236}">
                <a16:creationId xmlns:a16="http://schemas.microsoft.com/office/drawing/2014/main" id="{8F0B6601-C371-6A86-A8A1-C79A596145A1}"/>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19050" tIns="0" rIns="19050" bIns="0" numCol="1" anchor="t" anchorCtr="0" compatLnSpc="1">
            <a:prstTxWarp prst="textNoShape">
              <a:avLst/>
            </a:prstTxWarp>
          </a:bodyPr>
          <a:lstStyle>
            <a:lvl1pPr algn="r" eaLnBrk="0" hangingPunct="0">
              <a:defRPr sz="1000" i="1">
                <a:cs typeface="+mn-cs"/>
              </a:defRPr>
            </a:lvl1pPr>
          </a:lstStyle>
          <a:p>
            <a:pPr>
              <a:defRPr/>
            </a:pPr>
            <a:endParaRPr lang="en-US"/>
          </a:p>
        </p:txBody>
      </p:sp>
      <p:sp>
        <p:nvSpPr>
          <p:cNvPr id="13316" name="Rectangle 4">
            <a:extLst>
              <a:ext uri="{FF2B5EF4-FFF2-40B4-BE49-F238E27FC236}">
                <a16:creationId xmlns:a16="http://schemas.microsoft.com/office/drawing/2014/main" id="{710FB4B7-D149-677D-E16B-D8C4A85201E3}"/>
              </a:ext>
            </a:extLst>
          </p:cNvPr>
          <p:cNvSpPr>
            <a:spLocks noGrp="1" noRot="1" noChangeAspect="1" noChangeArrowheads="1" noTextEdit="1"/>
          </p:cNvSpPr>
          <p:nvPr>
            <p:ph type="sldImg" idx="2"/>
          </p:nvPr>
        </p:nvSpPr>
        <p:spPr bwMode="auto">
          <a:xfrm>
            <a:off x="1150938" y="692150"/>
            <a:ext cx="4556125"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13570D54-FE36-238D-99CA-E7FFB759D3D9}"/>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94AFCFAD-E1FC-C19F-18D4-246F581E9106}"/>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19050" tIns="0" rIns="19050" bIns="0" numCol="1" anchor="b" anchorCtr="0" compatLnSpc="1">
            <a:prstTxWarp prst="textNoShape">
              <a:avLst/>
            </a:prstTxWarp>
          </a:bodyPr>
          <a:lstStyle>
            <a:lvl1pPr eaLnBrk="0" hangingPunct="0">
              <a:defRPr sz="1000" i="1">
                <a:cs typeface="+mn-cs"/>
              </a:defRPr>
            </a:lvl1pPr>
          </a:lstStyle>
          <a:p>
            <a:pPr>
              <a:defRPr/>
            </a:pPr>
            <a:endParaRPr lang="en-US"/>
          </a:p>
        </p:txBody>
      </p:sp>
      <p:sp>
        <p:nvSpPr>
          <p:cNvPr id="2055" name="Rectangle 7">
            <a:extLst>
              <a:ext uri="{FF2B5EF4-FFF2-40B4-BE49-F238E27FC236}">
                <a16:creationId xmlns:a16="http://schemas.microsoft.com/office/drawing/2014/main" id="{9F6CE821-C418-CE30-667D-BE320DCE2D58}"/>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19050" tIns="0" rIns="19050" bIns="0" numCol="1" anchor="b" anchorCtr="0" compatLnSpc="1">
            <a:prstTxWarp prst="textNoShape">
              <a:avLst/>
            </a:prstTxWarp>
          </a:bodyPr>
          <a:lstStyle>
            <a:lvl1pPr algn="r">
              <a:defRPr sz="1000" i="1" smtClean="0"/>
            </a:lvl1pPr>
          </a:lstStyle>
          <a:p>
            <a:pPr>
              <a:defRPr/>
            </a:pPr>
            <a:fld id="{B6B81A04-286B-4743-B4DC-E1AD78EE6AD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190EA257-26AC-F67C-D8D8-3C7E99CF6F01}"/>
              </a:ext>
            </a:extLst>
          </p:cNvPr>
          <p:cNvSpPr>
            <a:spLocks noGrp="1" noRot="1" noChangeAspect="1" noChangeArrowheads="1" noTextEdit="1"/>
          </p:cNvSpPr>
          <p:nvPr>
            <p:ph type="sldImg"/>
          </p:nvPr>
        </p:nvSpPr>
        <p:spPr>
          <a:ln/>
        </p:spPr>
      </p:sp>
      <p:sp>
        <p:nvSpPr>
          <p:cNvPr id="20482" name="Notes Placeholder 2">
            <a:extLst>
              <a:ext uri="{FF2B5EF4-FFF2-40B4-BE49-F238E27FC236}">
                <a16:creationId xmlns:a16="http://schemas.microsoft.com/office/drawing/2014/main" id="{DCA0EFB8-1B0B-B0BB-8C9C-D24970D006C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0483" name="Slide Number Placeholder 3">
            <a:extLst>
              <a:ext uri="{FF2B5EF4-FFF2-40B4-BE49-F238E27FC236}">
                <a16:creationId xmlns:a16="http://schemas.microsoft.com/office/drawing/2014/main" id="{B5C8F309-C497-593D-FEF1-86FA464AF5F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F36D2F7-7997-8740-8358-AB8CA6B3DF1D}" type="slidenum">
              <a:rPr lang="en-US" altLang="en-US" sz="1000"/>
              <a:pPr>
                <a:spcBef>
                  <a:spcPct val="0"/>
                </a:spcBef>
              </a:pPr>
              <a:t>10</a:t>
            </a:fld>
            <a:endParaRPr lang="en-US" altLang="en-US"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31">
            <a:extLst>
              <a:ext uri="{FF2B5EF4-FFF2-40B4-BE49-F238E27FC236}">
                <a16:creationId xmlns:a16="http://schemas.microsoft.com/office/drawing/2014/main" id="{5C65330B-5357-C35F-4E4E-BA5F2385A8A0}"/>
              </a:ext>
            </a:extLst>
          </p:cNvPr>
          <p:cNvGrpSpPr>
            <a:grpSpLocks/>
          </p:cNvGrpSpPr>
          <p:nvPr/>
        </p:nvGrpSpPr>
        <p:grpSpPr bwMode="auto">
          <a:xfrm>
            <a:off x="0" y="114300"/>
            <a:ext cx="9142413" cy="6742113"/>
            <a:chOff x="0" y="72"/>
            <a:chExt cx="5759" cy="4247"/>
          </a:xfrm>
        </p:grpSpPr>
        <p:sp>
          <p:nvSpPr>
            <p:cNvPr id="3" name="Rectangle 2">
              <a:extLst>
                <a:ext uri="{FF2B5EF4-FFF2-40B4-BE49-F238E27FC236}">
                  <a16:creationId xmlns:a16="http://schemas.microsoft.com/office/drawing/2014/main" id="{4334A1F8-2263-6531-3BA7-D8BE65AB12C3}"/>
                </a:ext>
              </a:extLst>
            </p:cNvPr>
            <p:cNvSpPr>
              <a:spLocks noChangeArrowheads="1"/>
            </p:cNvSpPr>
            <p:nvPr/>
          </p:nvSpPr>
          <p:spPr bwMode="hidden">
            <a:xfrm>
              <a:off x="0" y="2112"/>
              <a:ext cx="5759" cy="2207"/>
            </a:xfrm>
            <a:prstGeom prst="rect">
              <a:avLst/>
            </a:prstGeom>
            <a:solidFill>
              <a:schemeClr val="bg1"/>
            </a:solidFill>
            <a:ln>
              <a:noFill/>
            </a:ln>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cs typeface="+mn-cs"/>
              </a:endParaRPr>
            </a:p>
          </p:txBody>
        </p:sp>
        <p:grpSp>
          <p:nvGrpSpPr>
            <p:cNvPr id="4" name="Group 30">
              <a:extLst>
                <a:ext uri="{FF2B5EF4-FFF2-40B4-BE49-F238E27FC236}">
                  <a16:creationId xmlns:a16="http://schemas.microsoft.com/office/drawing/2014/main" id="{CC3F8328-090B-1FBA-E82F-19A3490449A8}"/>
                </a:ext>
              </a:extLst>
            </p:cNvPr>
            <p:cNvGrpSpPr>
              <a:grpSpLocks/>
            </p:cNvGrpSpPr>
            <p:nvPr/>
          </p:nvGrpSpPr>
          <p:grpSpPr bwMode="auto">
            <a:xfrm>
              <a:off x="0" y="72"/>
              <a:ext cx="5759" cy="2040"/>
              <a:chOff x="0" y="72"/>
              <a:chExt cx="5759" cy="2040"/>
            </a:xfrm>
          </p:grpSpPr>
          <p:sp>
            <p:nvSpPr>
              <p:cNvPr id="5" name="Rectangle 3">
                <a:extLst>
                  <a:ext uri="{FF2B5EF4-FFF2-40B4-BE49-F238E27FC236}">
                    <a16:creationId xmlns:a16="http://schemas.microsoft.com/office/drawing/2014/main" id="{B8150A7C-394E-2B3C-7BF9-71EA6F73C7A8}"/>
                  </a:ext>
                </a:extLst>
              </p:cNvPr>
              <p:cNvSpPr>
                <a:spLocks noChangeArrowheads="1"/>
              </p:cNvSpPr>
              <p:nvPr/>
            </p:nvSpPr>
            <p:spPr bwMode="hidden">
              <a:xfrm>
                <a:off x="0" y="1872"/>
                <a:ext cx="5759" cy="240"/>
              </a:xfrm>
              <a:prstGeom prst="rect">
                <a:avLst/>
              </a:prstGeom>
              <a:gradFill rotWithShape="0">
                <a:gsLst>
                  <a:gs pos="0">
                    <a:schemeClr val="bg1"/>
                  </a:gs>
                  <a:gs pos="100000">
                    <a:schemeClr val="hlink"/>
                  </a:gs>
                </a:gsLst>
                <a:lin ang="5400000" scaled="1"/>
              </a:gradFill>
              <a:ln>
                <a:noFill/>
              </a:ln>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cs typeface="+mn-cs"/>
                </a:endParaRPr>
              </a:p>
            </p:txBody>
          </p:sp>
          <p:grpSp>
            <p:nvGrpSpPr>
              <p:cNvPr id="6" name="Group 9">
                <a:extLst>
                  <a:ext uri="{FF2B5EF4-FFF2-40B4-BE49-F238E27FC236}">
                    <a16:creationId xmlns:a16="http://schemas.microsoft.com/office/drawing/2014/main" id="{EFEB0623-2758-6E47-5702-3B0FB1880DDC}"/>
                  </a:ext>
                </a:extLst>
              </p:cNvPr>
              <p:cNvGrpSpPr>
                <a:grpSpLocks/>
              </p:cNvGrpSpPr>
              <p:nvPr/>
            </p:nvGrpSpPr>
            <p:grpSpPr bwMode="auto">
              <a:xfrm>
                <a:off x="2289" y="72"/>
                <a:ext cx="1440" cy="1984"/>
                <a:chOff x="2289" y="72"/>
                <a:chExt cx="1440" cy="1984"/>
              </a:xfrm>
            </p:grpSpPr>
            <p:sp>
              <p:nvSpPr>
                <p:cNvPr id="27" name="Freeform 4">
                  <a:extLst>
                    <a:ext uri="{FF2B5EF4-FFF2-40B4-BE49-F238E27FC236}">
                      <a16:creationId xmlns:a16="http://schemas.microsoft.com/office/drawing/2014/main" id="{76BA84FC-F412-A978-56E4-F4104DE76A80}"/>
                    </a:ext>
                  </a:extLst>
                </p:cNvPr>
                <p:cNvSpPr>
                  <a:spLocks/>
                </p:cNvSpPr>
                <p:nvPr/>
              </p:nvSpPr>
              <p:spPr bwMode="ltGray">
                <a:xfrm>
                  <a:off x="2289" y="127"/>
                  <a:ext cx="1440" cy="1770"/>
                </a:xfrm>
                <a:custGeom>
                  <a:avLst/>
                  <a:gdLst>
                    <a:gd name="T0" fmla="*/ 901 w 1440"/>
                    <a:gd name="T1" fmla="*/ 33 h 1770"/>
                    <a:gd name="T2" fmla="*/ 1066 w 1440"/>
                    <a:gd name="T3" fmla="*/ 129 h 1770"/>
                    <a:gd name="T4" fmla="*/ 1207 w 1440"/>
                    <a:gd name="T5" fmla="*/ 256 h 1770"/>
                    <a:gd name="T6" fmla="*/ 1316 w 1440"/>
                    <a:gd name="T7" fmla="*/ 410 h 1770"/>
                    <a:gd name="T8" fmla="*/ 1394 w 1440"/>
                    <a:gd name="T9" fmla="*/ 581 h 1770"/>
                    <a:gd name="T10" fmla="*/ 1435 w 1440"/>
                    <a:gd name="T11" fmla="*/ 766 h 1770"/>
                    <a:gd name="T12" fmla="*/ 1435 w 1440"/>
                    <a:gd name="T13" fmla="*/ 958 h 1770"/>
                    <a:gd name="T14" fmla="*/ 1394 w 1440"/>
                    <a:gd name="T15" fmla="*/ 1143 h 1770"/>
                    <a:gd name="T16" fmla="*/ 1316 w 1440"/>
                    <a:gd name="T17" fmla="*/ 1314 h 1770"/>
                    <a:gd name="T18" fmla="*/ 1207 w 1440"/>
                    <a:gd name="T19" fmla="*/ 1468 h 1770"/>
                    <a:gd name="T20" fmla="*/ 1066 w 1440"/>
                    <a:gd name="T21" fmla="*/ 1597 h 1770"/>
                    <a:gd name="T22" fmla="*/ 901 w 1440"/>
                    <a:gd name="T23" fmla="*/ 1691 h 1770"/>
                    <a:gd name="T24" fmla="*/ 721 w 1440"/>
                    <a:gd name="T25" fmla="*/ 1749 h 1770"/>
                    <a:gd name="T26" fmla="*/ 533 w 1440"/>
                    <a:gd name="T27" fmla="*/ 1769 h 1770"/>
                    <a:gd name="T28" fmla="*/ 344 w 1440"/>
                    <a:gd name="T29" fmla="*/ 1749 h 1770"/>
                    <a:gd name="T30" fmla="*/ 165 w 1440"/>
                    <a:gd name="T31" fmla="*/ 1691 h 1770"/>
                    <a:gd name="T32" fmla="*/ 0 w 1440"/>
                    <a:gd name="T33" fmla="*/ 1597 h 1770"/>
                    <a:gd name="T34" fmla="*/ 125 w 1440"/>
                    <a:gd name="T35" fmla="*/ 1571 h 1770"/>
                    <a:gd name="T36" fmla="*/ 281 w 1440"/>
                    <a:gd name="T37" fmla="*/ 1640 h 1770"/>
                    <a:gd name="T38" fmla="*/ 446 w 1440"/>
                    <a:gd name="T39" fmla="*/ 1675 h 1770"/>
                    <a:gd name="T40" fmla="*/ 618 w 1440"/>
                    <a:gd name="T41" fmla="*/ 1675 h 1770"/>
                    <a:gd name="T42" fmla="*/ 785 w 1440"/>
                    <a:gd name="T43" fmla="*/ 1640 h 1770"/>
                    <a:gd name="T44" fmla="*/ 941 w 1440"/>
                    <a:gd name="T45" fmla="*/ 1571 h 1770"/>
                    <a:gd name="T46" fmla="*/ 1080 w 1440"/>
                    <a:gd name="T47" fmla="*/ 1470 h 1770"/>
                    <a:gd name="T48" fmla="*/ 1194 w 1440"/>
                    <a:gd name="T49" fmla="*/ 1343 h 1770"/>
                    <a:gd name="T50" fmla="*/ 1281 w 1440"/>
                    <a:gd name="T51" fmla="*/ 1194 h 1770"/>
                    <a:gd name="T52" fmla="*/ 1332 w 1440"/>
                    <a:gd name="T53" fmla="*/ 1032 h 1770"/>
                    <a:gd name="T54" fmla="*/ 1350 w 1440"/>
                    <a:gd name="T55" fmla="*/ 862 h 1770"/>
                    <a:gd name="T56" fmla="*/ 1332 w 1440"/>
                    <a:gd name="T57" fmla="*/ 691 h 1770"/>
                    <a:gd name="T58" fmla="*/ 1281 w 1440"/>
                    <a:gd name="T59" fmla="*/ 530 h 1770"/>
                    <a:gd name="T60" fmla="*/ 1194 w 1440"/>
                    <a:gd name="T61" fmla="*/ 381 h 1770"/>
                    <a:gd name="T62" fmla="*/ 1080 w 1440"/>
                    <a:gd name="T63" fmla="*/ 254 h 1770"/>
                    <a:gd name="T64" fmla="*/ 941 w 1440"/>
                    <a:gd name="T65" fmla="*/ 154 h 1770"/>
                    <a:gd name="T66" fmla="*/ 785 w 1440"/>
                    <a:gd name="T67" fmla="*/ 85 h 1770"/>
                    <a:gd name="T68" fmla="*/ 812 w 1440"/>
                    <a:gd name="T69" fmla="*/ 0 h 17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0" h="1770">
                      <a:moveTo>
                        <a:pt x="812" y="0"/>
                      </a:moveTo>
                      <a:lnTo>
                        <a:pt x="901" y="33"/>
                      </a:lnTo>
                      <a:lnTo>
                        <a:pt x="986" y="78"/>
                      </a:lnTo>
                      <a:lnTo>
                        <a:pt x="1066" y="129"/>
                      </a:lnTo>
                      <a:lnTo>
                        <a:pt x="1140" y="187"/>
                      </a:lnTo>
                      <a:lnTo>
                        <a:pt x="1207" y="256"/>
                      </a:lnTo>
                      <a:lnTo>
                        <a:pt x="1265" y="330"/>
                      </a:lnTo>
                      <a:lnTo>
                        <a:pt x="1316" y="410"/>
                      </a:lnTo>
                      <a:lnTo>
                        <a:pt x="1361" y="492"/>
                      </a:lnTo>
                      <a:lnTo>
                        <a:pt x="1394" y="581"/>
                      </a:lnTo>
                      <a:lnTo>
                        <a:pt x="1419" y="673"/>
                      </a:lnTo>
                      <a:lnTo>
                        <a:pt x="1435" y="766"/>
                      </a:lnTo>
                      <a:lnTo>
                        <a:pt x="1439" y="862"/>
                      </a:lnTo>
                      <a:lnTo>
                        <a:pt x="1435" y="958"/>
                      </a:lnTo>
                      <a:lnTo>
                        <a:pt x="1419" y="1052"/>
                      </a:lnTo>
                      <a:lnTo>
                        <a:pt x="1394" y="1143"/>
                      </a:lnTo>
                      <a:lnTo>
                        <a:pt x="1361" y="1230"/>
                      </a:lnTo>
                      <a:lnTo>
                        <a:pt x="1316" y="1314"/>
                      </a:lnTo>
                      <a:lnTo>
                        <a:pt x="1265" y="1395"/>
                      </a:lnTo>
                      <a:lnTo>
                        <a:pt x="1207" y="1468"/>
                      </a:lnTo>
                      <a:lnTo>
                        <a:pt x="1140" y="1537"/>
                      </a:lnTo>
                      <a:lnTo>
                        <a:pt x="1066" y="1597"/>
                      </a:lnTo>
                      <a:lnTo>
                        <a:pt x="986" y="1646"/>
                      </a:lnTo>
                      <a:lnTo>
                        <a:pt x="901" y="1691"/>
                      </a:lnTo>
                      <a:lnTo>
                        <a:pt x="812" y="1724"/>
                      </a:lnTo>
                      <a:lnTo>
                        <a:pt x="721" y="1749"/>
                      </a:lnTo>
                      <a:lnTo>
                        <a:pt x="627" y="1765"/>
                      </a:lnTo>
                      <a:lnTo>
                        <a:pt x="533" y="1769"/>
                      </a:lnTo>
                      <a:lnTo>
                        <a:pt x="437" y="1765"/>
                      </a:lnTo>
                      <a:lnTo>
                        <a:pt x="344" y="1749"/>
                      </a:lnTo>
                      <a:lnTo>
                        <a:pt x="252" y="1724"/>
                      </a:lnTo>
                      <a:lnTo>
                        <a:pt x="165" y="1691"/>
                      </a:lnTo>
                      <a:lnTo>
                        <a:pt x="80" y="1646"/>
                      </a:lnTo>
                      <a:lnTo>
                        <a:pt x="0" y="1597"/>
                      </a:lnTo>
                      <a:lnTo>
                        <a:pt x="51" y="1524"/>
                      </a:lnTo>
                      <a:lnTo>
                        <a:pt x="125" y="1571"/>
                      </a:lnTo>
                      <a:lnTo>
                        <a:pt x="201" y="1609"/>
                      </a:lnTo>
                      <a:lnTo>
                        <a:pt x="281" y="1640"/>
                      </a:lnTo>
                      <a:lnTo>
                        <a:pt x="364" y="1662"/>
                      </a:lnTo>
                      <a:lnTo>
                        <a:pt x="446" y="1675"/>
                      </a:lnTo>
                      <a:lnTo>
                        <a:pt x="533" y="1680"/>
                      </a:lnTo>
                      <a:lnTo>
                        <a:pt x="618" y="1675"/>
                      </a:lnTo>
                      <a:lnTo>
                        <a:pt x="703" y="1662"/>
                      </a:lnTo>
                      <a:lnTo>
                        <a:pt x="785" y="1640"/>
                      </a:lnTo>
                      <a:lnTo>
                        <a:pt x="866" y="1609"/>
                      </a:lnTo>
                      <a:lnTo>
                        <a:pt x="941" y="1571"/>
                      </a:lnTo>
                      <a:lnTo>
                        <a:pt x="1013" y="1524"/>
                      </a:lnTo>
                      <a:lnTo>
                        <a:pt x="1080" y="1470"/>
                      </a:lnTo>
                      <a:lnTo>
                        <a:pt x="1140" y="1410"/>
                      </a:lnTo>
                      <a:lnTo>
                        <a:pt x="1194" y="1343"/>
                      </a:lnTo>
                      <a:lnTo>
                        <a:pt x="1240" y="1270"/>
                      </a:lnTo>
                      <a:lnTo>
                        <a:pt x="1281" y="1194"/>
                      </a:lnTo>
                      <a:lnTo>
                        <a:pt x="1312" y="1116"/>
                      </a:lnTo>
                      <a:lnTo>
                        <a:pt x="1332" y="1032"/>
                      </a:lnTo>
                      <a:lnTo>
                        <a:pt x="1345" y="947"/>
                      </a:lnTo>
                      <a:lnTo>
                        <a:pt x="1350" y="862"/>
                      </a:lnTo>
                      <a:lnTo>
                        <a:pt x="1345" y="775"/>
                      </a:lnTo>
                      <a:lnTo>
                        <a:pt x="1332" y="691"/>
                      </a:lnTo>
                      <a:lnTo>
                        <a:pt x="1312" y="608"/>
                      </a:lnTo>
                      <a:lnTo>
                        <a:pt x="1281" y="530"/>
                      </a:lnTo>
                      <a:lnTo>
                        <a:pt x="1240" y="452"/>
                      </a:lnTo>
                      <a:lnTo>
                        <a:pt x="1194" y="381"/>
                      </a:lnTo>
                      <a:lnTo>
                        <a:pt x="1140" y="314"/>
                      </a:lnTo>
                      <a:lnTo>
                        <a:pt x="1080" y="254"/>
                      </a:lnTo>
                      <a:lnTo>
                        <a:pt x="1013" y="201"/>
                      </a:lnTo>
                      <a:lnTo>
                        <a:pt x="941" y="154"/>
                      </a:lnTo>
                      <a:lnTo>
                        <a:pt x="866" y="114"/>
                      </a:lnTo>
                      <a:lnTo>
                        <a:pt x="785" y="85"/>
                      </a:lnTo>
                      <a:lnTo>
                        <a:pt x="788" y="78"/>
                      </a:lnTo>
                      <a:lnTo>
                        <a:pt x="812" y="0"/>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28" name="Line 5">
                  <a:extLst>
                    <a:ext uri="{FF2B5EF4-FFF2-40B4-BE49-F238E27FC236}">
                      <a16:creationId xmlns:a16="http://schemas.microsoft.com/office/drawing/2014/main" id="{38985421-54E7-45C3-AA0C-1A9A95FD3569}"/>
                    </a:ext>
                  </a:extLst>
                </p:cNvPr>
                <p:cNvSpPr>
                  <a:spLocks noChangeShapeType="1"/>
                </p:cNvSpPr>
                <p:nvPr/>
              </p:nvSpPr>
              <p:spPr bwMode="ltGray">
                <a:xfrm flipV="1">
                  <a:off x="2324" y="1620"/>
                  <a:ext cx="143" cy="258"/>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PS"/>
                </a:p>
              </p:txBody>
            </p:sp>
            <p:sp>
              <p:nvSpPr>
                <p:cNvPr id="29" name="Line 6">
                  <a:extLst>
                    <a:ext uri="{FF2B5EF4-FFF2-40B4-BE49-F238E27FC236}">
                      <a16:creationId xmlns:a16="http://schemas.microsoft.com/office/drawing/2014/main" id="{702B0849-3CC4-0CF1-DFA9-10144DD0166D}"/>
                    </a:ext>
                  </a:extLst>
                </p:cNvPr>
                <p:cNvSpPr>
                  <a:spLocks noChangeShapeType="1"/>
                </p:cNvSpPr>
                <p:nvPr/>
              </p:nvSpPr>
              <p:spPr bwMode="ltGray">
                <a:xfrm flipV="1">
                  <a:off x="3119" y="243"/>
                  <a:ext cx="50" cy="99"/>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PS"/>
                </a:p>
              </p:txBody>
            </p:sp>
            <p:sp>
              <p:nvSpPr>
                <p:cNvPr id="30" name="Line 7">
                  <a:extLst>
                    <a:ext uri="{FF2B5EF4-FFF2-40B4-BE49-F238E27FC236}">
                      <a16:creationId xmlns:a16="http://schemas.microsoft.com/office/drawing/2014/main" id="{23DCD2FE-ACE0-DD7E-6723-1A11CC481619}"/>
                    </a:ext>
                  </a:extLst>
                </p:cNvPr>
                <p:cNvSpPr>
                  <a:spLocks noChangeShapeType="1"/>
                </p:cNvSpPr>
                <p:nvPr/>
              </p:nvSpPr>
              <p:spPr bwMode="ltGray">
                <a:xfrm flipV="1">
                  <a:off x="3203" y="72"/>
                  <a:ext cx="50" cy="99"/>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PS"/>
                </a:p>
              </p:txBody>
            </p:sp>
            <p:sp>
              <p:nvSpPr>
                <p:cNvPr id="31" name="Freeform 8">
                  <a:extLst>
                    <a:ext uri="{FF2B5EF4-FFF2-40B4-BE49-F238E27FC236}">
                      <a16:creationId xmlns:a16="http://schemas.microsoft.com/office/drawing/2014/main" id="{E34FDADC-D018-9164-5D0F-45B84AB7934C}"/>
                    </a:ext>
                  </a:extLst>
                </p:cNvPr>
                <p:cNvSpPr>
                  <a:spLocks/>
                </p:cNvSpPr>
                <p:nvPr/>
              </p:nvSpPr>
              <p:spPr bwMode="ltGray">
                <a:xfrm>
                  <a:off x="2483" y="1903"/>
                  <a:ext cx="841" cy="153"/>
                </a:xfrm>
                <a:custGeom>
                  <a:avLst/>
                  <a:gdLst>
                    <a:gd name="T0" fmla="*/ 3 w 841"/>
                    <a:gd name="T1" fmla="*/ 98 h 153"/>
                    <a:gd name="T2" fmla="*/ 20 w 841"/>
                    <a:gd name="T3" fmla="*/ 80 h 153"/>
                    <a:gd name="T4" fmla="*/ 44 w 841"/>
                    <a:gd name="T5" fmla="*/ 65 h 153"/>
                    <a:gd name="T6" fmla="*/ 89 w 841"/>
                    <a:gd name="T7" fmla="*/ 43 h 153"/>
                    <a:gd name="T8" fmla="*/ 140 w 841"/>
                    <a:gd name="T9" fmla="*/ 30 h 153"/>
                    <a:gd name="T10" fmla="*/ 188 w 841"/>
                    <a:gd name="T11" fmla="*/ 19 h 153"/>
                    <a:gd name="T12" fmla="*/ 253 w 841"/>
                    <a:gd name="T13" fmla="*/ 9 h 153"/>
                    <a:gd name="T14" fmla="*/ 314 w 841"/>
                    <a:gd name="T15" fmla="*/ 3 h 153"/>
                    <a:gd name="T16" fmla="*/ 386 w 841"/>
                    <a:gd name="T17" fmla="*/ 0 h 153"/>
                    <a:gd name="T18" fmla="*/ 475 w 841"/>
                    <a:gd name="T19" fmla="*/ 1 h 153"/>
                    <a:gd name="T20" fmla="*/ 567 w 841"/>
                    <a:gd name="T21" fmla="*/ 6 h 153"/>
                    <a:gd name="T22" fmla="*/ 632 w 841"/>
                    <a:gd name="T23" fmla="*/ 14 h 153"/>
                    <a:gd name="T24" fmla="*/ 700 w 841"/>
                    <a:gd name="T25" fmla="*/ 27 h 153"/>
                    <a:gd name="T26" fmla="*/ 765 w 841"/>
                    <a:gd name="T27" fmla="*/ 47 h 153"/>
                    <a:gd name="T28" fmla="*/ 799 w 841"/>
                    <a:gd name="T29" fmla="*/ 66 h 153"/>
                    <a:gd name="T30" fmla="*/ 820 w 841"/>
                    <a:gd name="T31" fmla="*/ 82 h 153"/>
                    <a:gd name="T32" fmla="*/ 840 w 841"/>
                    <a:gd name="T33" fmla="*/ 108 h 153"/>
                    <a:gd name="T34" fmla="*/ 806 w 841"/>
                    <a:gd name="T35" fmla="*/ 122 h 153"/>
                    <a:gd name="T36" fmla="*/ 748 w 841"/>
                    <a:gd name="T37" fmla="*/ 133 h 153"/>
                    <a:gd name="T38" fmla="*/ 676 w 841"/>
                    <a:gd name="T39" fmla="*/ 141 h 153"/>
                    <a:gd name="T40" fmla="*/ 608 w 841"/>
                    <a:gd name="T41" fmla="*/ 148 h 153"/>
                    <a:gd name="T42" fmla="*/ 526 w 841"/>
                    <a:gd name="T43" fmla="*/ 151 h 153"/>
                    <a:gd name="T44" fmla="*/ 437 w 841"/>
                    <a:gd name="T45" fmla="*/ 152 h 153"/>
                    <a:gd name="T46" fmla="*/ 352 w 841"/>
                    <a:gd name="T47" fmla="*/ 152 h 153"/>
                    <a:gd name="T48" fmla="*/ 263 w 841"/>
                    <a:gd name="T49" fmla="*/ 151 h 153"/>
                    <a:gd name="T50" fmla="*/ 164 w 841"/>
                    <a:gd name="T51" fmla="*/ 143 h 153"/>
                    <a:gd name="T52" fmla="*/ 85 w 841"/>
                    <a:gd name="T53" fmla="*/ 135 h 153"/>
                    <a:gd name="T54" fmla="*/ 20 w 841"/>
                    <a:gd name="T55" fmla="*/ 120 h 153"/>
                    <a:gd name="T56" fmla="*/ 0 w 841"/>
                    <a:gd name="T57" fmla="*/ 109 h 153"/>
                    <a:gd name="T58" fmla="*/ 3 w 841"/>
                    <a:gd name="T59" fmla="*/ 98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41" h="153">
                      <a:moveTo>
                        <a:pt x="3" y="98"/>
                      </a:moveTo>
                      <a:lnTo>
                        <a:pt x="20" y="80"/>
                      </a:lnTo>
                      <a:lnTo>
                        <a:pt x="44" y="65"/>
                      </a:lnTo>
                      <a:lnTo>
                        <a:pt x="89" y="43"/>
                      </a:lnTo>
                      <a:lnTo>
                        <a:pt x="140" y="30"/>
                      </a:lnTo>
                      <a:lnTo>
                        <a:pt x="188" y="19"/>
                      </a:lnTo>
                      <a:lnTo>
                        <a:pt x="253" y="9"/>
                      </a:lnTo>
                      <a:lnTo>
                        <a:pt x="314" y="3"/>
                      </a:lnTo>
                      <a:lnTo>
                        <a:pt x="386" y="0"/>
                      </a:lnTo>
                      <a:lnTo>
                        <a:pt x="475" y="1"/>
                      </a:lnTo>
                      <a:lnTo>
                        <a:pt x="567" y="6"/>
                      </a:lnTo>
                      <a:lnTo>
                        <a:pt x="632" y="14"/>
                      </a:lnTo>
                      <a:lnTo>
                        <a:pt x="700" y="27"/>
                      </a:lnTo>
                      <a:lnTo>
                        <a:pt x="765" y="47"/>
                      </a:lnTo>
                      <a:lnTo>
                        <a:pt x="799" y="66"/>
                      </a:lnTo>
                      <a:lnTo>
                        <a:pt x="820" y="82"/>
                      </a:lnTo>
                      <a:lnTo>
                        <a:pt x="840" y="108"/>
                      </a:lnTo>
                      <a:lnTo>
                        <a:pt x="806" y="122"/>
                      </a:lnTo>
                      <a:lnTo>
                        <a:pt x="748" y="133"/>
                      </a:lnTo>
                      <a:lnTo>
                        <a:pt x="676" y="141"/>
                      </a:lnTo>
                      <a:lnTo>
                        <a:pt x="608" y="148"/>
                      </a:lnTo>
                      <a:lnTo>
                        <a:pt x="526" y="151"/>
                      </a:lnTo>
                      <a:lnTo>
                        <a:pt x="437" y="152"/>
                      </a:lnTo>
                      <a:lnTo>
                        <a:pt x="352" y="152"/>
                      </a:lnTo>
                      <a:lnTo>
                        <a:pt x="263" y="151"/>
                      </a:lnTo>
                      <a:lnTo>
                        <a:pt x="164" y="143"/>
                      </a:lnTo>
                      <a:lnTo>
                        <a:pt x="85" y="135"/>
                      </a:lnTo>
                      <a:lnTo>
                        <a:pt x="20" y="120"/>
                      </a:lnTo>
                      <a:lnTo>
                        <a:pt x="0" y="109"/>
                      </a:lnTo>
                      <a:lnTo>
                        <a:pt x="3" y="98"/>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grpSp>
          <p:sp>
            <p:nvSpPr>
              <p:cNvPr id="7" name="Oval 10">
                <a:extLst>
                  <a:ext uri="{FF2B5EF4-FFF2-40B4-BE49-F238E27FC236}">
                    <a16:creationId xmlns:a16="http://schemas.microsoft.com/office/drawing/2014/main" id="{4D189886-5D2C-C1CC-E83E-6553A436199A}"/>
                  </a:ext>
                </a:extLst>
              </p:cNvPr>
              <p:cNvSpPr>
                <a:spLocks noChangeArrowheads="1"/>
              </p:cNvSpPr>
              <p:nvPr/>
            </p:nvSpPr>
            <p:spPr bwMode="blackWhite">
              <a:xfrm>
                <a:off x="2071" y="250"/>
                <a:ext cx="1497" cy="1494"/>
              </a:xfrm>
              <a:prstGeom prst="ellipse">
                <a:avLst/>
              </a:prstGeom>
              <a:gradFill rotWithShape="0">
                <a:gsLst>
                  <a:gs pos="0">
                    <a:schemeClr val="bg1"/>
                  </a:gs>
                  <a:gs pos="100000">
                    <a:schemeClr val="bg2"/>
                  </a:gs>
                </a:gsLst>
                <a:lin ang="0" scaled="1"/>
              </a:gradFill>
              <a:ln>
                <a:noFill/>
              </a:ln>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cs typeface="+mn-cs"/>
                </a:endParaRPr>
              </a:p>
            </p:txBody>
          </p:sp>
          <p:grpSp>
            <p:nvGrpSpPr>
              <p:cNvPr id="8" name="Group 29">
                <a:extLst>
                  <a:ext uri="{FF2B5EF4-FFF2-40B4-BE49-F238E27FC236}">
                    <a16:creationId xmlns:a16="http://schemas.microsoft.com/office/drawing/2014/main" id="{622FA51F-ABA1-E87E-B9CF-5E1C0A902D87}"/>
                  </a:ext>
                </a:extLst>
              </p:cNvPr>
              <p:cNvGrpSpPr>
                <a:grpSpLocks/>
              </p:cNvGrpSpPr>
              <p:nvPr/>
            </p:nvGrpSpPr>
            <p:grpSpPr bwMode="auto">
              <a:xfrm>
                <a:off x="2071" y="406"/>
                <a:ext cx="1392" cy="1109"/>
                <a:chOff x="2071" y="406"/>
                <a:chExt cx="1392" cy="1109"/>
              </a:xfrm>
            </p:grpSpPr>
            <p:sp>
              <p:nvSpPr>
                <p:cNvPr id="9" name="Freeform 11">
                  <a:extLst>
                    <a:ext uri="{FF2B5EF4-FFF2-40B4-BE49-F238E27FC236}">
                      <a16:creationId xmlns:a16="http://schemas.microsoft.com/office/drawing/2014/main" id="{93A60219-45DE-012E-C6DE-FBCF48D700DD}"/>
                    </a:ext>
                  </a:extLst>
                </p:cNvPr>
                <p:cNvSpPr>
                  <a:spLocks/>
                </p:cNvSpPr>
                <p:nvPr/>
              </p:nvSpPr>
              <p:spPr bwMode="grayWhite">
                <a:xfrm>
                  <a:off x="2268" y="812"/>
                  <a:ext cx="1" cy="17"/>
                </a:xfrm>
                <a:custGeom>
                  <a:avLst/>
                  <a:gdLst>
                    <a:gd name="T0" fmla="*/ 0 w 1"/>
                    <a:gd name="T1" fmla="*/ 0 h 17"/>
                    <a:gd name="T2" fmla="*/ 0 w 1"/>
                    <a:gd name="T3" fmla="*/ 16 h 17"/>
                    <a:gd name="T4" fmla="*/ 0 w 1"/>
                    <a:gd name="T5" fmla="*/ 16 h 17"/>
                    <a:gd name="T6" fmla="*/ 0 w 1"/>
                    <a:gd name="T7" fmla="*/ 6 h 17"/>
                    <a:gd name="T8" fmla="*/ 0 w 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7">
                      <a:moveTo>
                        <a:pt x="0" y="0"/>
                      </a:moveTo>
                      <a:lnTo>
                        <a:pt x="0" y="16"/>
                      </a:lnTo>
                      <a:lnTo>
                        <a:pt x="0" y="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10" name="Freeform 12">
                  <a:extLst>
                    <a:ext uri="{FF2B5EF4-FFF2-40B4-BE49-F238E27FC236}">
                      <a16:creationId xmlns:a16="http://schemas.microsoft.com/office/drawing/2014/main" id="{AADB6B10-C105-233D-7DEC-9FA90C49ABA8}"/>
                    </a:ext>
                  </a:extLst>
                </p:cNvPr>
                <p:cNvSpPr>
                  <a:spLocks/>
                </p:cNvSpPr>
                <p:nvPr/>
              </p:nvSpPr>
              <p:spPr bwMode="grayWhite">
                <a:xfrm>
                  <a:off x="2292" y="843"/>
                  <a:ext cx="17" cy="17"/>
                </a:xfrm>
                <a:custGeom>
                  <a:avLst/>
                  <a:gdLst>
                    <a:gd name="T0" fmla="*/ 0 w 17"/>
                    <a:gd name="T1" fmla="*/ 0 h 17"/>
                    <a:gd name="T2" fmla="*/ 16 w 17"/>
                    <a:gd name="T3" fmla="*/ 0 h 17"/>
                    <a:gd name="T4" fmla="*/ 16 w 17"/>
                    <a:gd name="T5" fmla="*/ 16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16" y="1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11" name="Freeform 13">
                  <a:extLst>
                    <a:ext uri="{FF2B5EF4-FFF2-40B4-BE49-F238E27FC236}">
                      <a16:creationId xmlns:a16="http://schemas.microsoft.com/office/drawing/2014/main" id="{81E9F2FE-B4CE-F755-88B4-66F2C8683AD9}"/>
                    </a:ext>
                  </a:extLst>
                </p:cNvPr>
                <p:cNvSpPr>
                  <a:spLocks/>
                </p:cNvSpPr>
                <p:nvPr/>
              </p:nvSpPr>
              <p:spPr bwMode="grayWhite">
                <a:xfrm>
                  <a:off x="2372" y="802"/>
                  <a:ext cx="51" cy="48"/>
                </a:xfrm>
                <a:custGeom>
                  <a:avLst/>
                  <a:gdLst>
                    <a:gd name="T0" fmla="*/ 50 w 51"/>
                    <a:gd name="T1" fmla="*/ 0 h 48"/>
                    <a:gd name="T2" fmla="*/ 31 w 51"/>
                    <a:gd name="T3" fmla="*/ 0 h 48"/>
                    <a:gd name="T4" fmla="*/ 20 w 51"/>
                    <a:gd name="T5" fmla="*/ 13 h 48"/>
                    <a:gd name="T6" fmla="*/ 13 w 51"/>
                    <a:gd name="T7" fmla="*/ 13 h 48"/>
                    <a:gd name="T8" fmla="*/ 7 w 51"/>
                    <a:gd name="T9" fmla="*/ 19 h 48"/>
                    <a:gd name="T10" fmla="*/ 0 w 51"/>
                    <a:gd name="T11" fmla="*/ 19 h 48"/>
                    <a:gd name="T12" fmla="*/ 0 w 51"/>
                    <a:gd name="T13" fmla="*/ 35 h 48"/>
                    <a:gd name="T14" fmla="*/ 12 w 51"/>
                    <a:gd name="T15" fmla="*/ 47 h 48"/>
                    <a:gd name="T16" fmla="*/ 41 w 51"/>
                    <a:gd name="T17" fmla="*/ 47 h 48"/>
                    <a:gd name="T18" fmla="*/ 50 w 51"/>
                    <a:gd name="T19" fmla="*/ 35 h 48"/>
                    <a:gd name="T20" fmla="*/ 50 w 5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48">
                      <a:moveTo>
                        <a:pt x="50" y="0"/>
                      </a:moveTo>
                      <a:lnTo>
                        <a:pt x="31" y="0"/>
                      </a:lnTo>
                      <a:lnTo>
                        <a:pt x="20" y="13"/>
                      </a:lnTo>
                      <a:lnTo>
                        <a:pt x="13" y="13"/>
                      </a:lnTo>
                      <a:lnTo>
                        <a:pt x="7" y="19"/>
                      </a:lnTo>
                      <a:lnTo>
                        <a:pt x="0" y="19"/>
                      </a:lnTo>
                      <a:lnTo>
                        <a:pt x="0" y="35"/>
                      </a:lnTo>
                      <a:lnTo>
                        <a:pt x="12" y="47"/>
                      </a:lnTo>
                      <a:lnTo>
                        <a:pt x="41" y="47"/>
                      </a:lnTo>
                      <a:lnTo>
                        <a:pt x="50" y="35"/>
                      </a:lnTo>
                      <a:lnTo>
                        <a:pt x="5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12" name="Freeform 14">
                  <a:extLst>
                    <a:ext uri="{FF2B5EF4-FFF2-40B4-BE49-F238E27FC236}">
                      <a16:creationId xmlns:a16="http://schemas.microsoft.com/office/drawing/2014/main" id="{F9C35286-BC6B-1C9A-E125-7EEC55B0C0F3}"/>
                    </a:ext>
                  </a:extLst>
                </p:cNvPr>
                <p:cNvSpPr>
                  <a:spLocks/>
                </p:cNvSpPr>
                <p:nvPr/>
              </p:nvSpPr>
              <p:spPr bwMode="grayWhite">
                <a:xfrm>
                  <a:off x="2071" y="840"/>
                  <a:ext cx="451" cy="587"/>
                </a:xfrm>
                <a:custGeom>
                  <a:avLst/>
                  <a:gdLst>
                    <a:gd name="T0" fmla="*/ 107 w 451"/>
                    <a:gd name="T1" fmla="*/ 0 h 587"/>
                    <a:gd name="T2" fmla="*/ 99 w 451"/>
                    <a:gd name="T3" fmla="*/ 16 h 587"/>
                    <a:gd name="T4" fmla="*/ 64 w 451"/>
                    <a:gd name="T5" fmla="*/ 47 h 587"/>
                    <a:gd name="T6" fmla="*/ 56 w 451"/>
                    <a:gd name="T7" fmla="*/ 75 h 587"/>
                    <a:gd name="T8" fmla="*/ 30 w 451"/>
                    <a:gd name="T9" fmla="*/ 95 h 587"/>
                    <a:gd name="T10" fmla="*/ 12 w 451"/>
                    <a:gd name="T11" fmla="*/ 135 h 587"/>
                    <a:gd name="T12" fmla="*/ 12 w 451"/>
                    <a:gd name="T13" fmla="*/ 159 h 587"/>
                    <a:gd name="T14" fmla="*/ 0 w 451"/>
                    <a:gd name="T15" fmla="*/ 201 h 587"/>
                    <a:gd name="T16" fmla="*/ 16 w 451"/>
                    <a:gd name="T17" fmla="*/ 219 h 587"/>
                    <a:gd name="T18" fmla="*/ 56 w 451"/>
                    <a:gd name="T19" fmla="*/ 272 h 587"/>
                    <a:gd name="T20" fmla="*/ 68 w 451"/>
                    <a:gd name="T21" fmla="*/ 265 h 587"/>
                    <a:gd name="T22" fmla="*/ 139 w 451"/>
                    <a:gd name="T23" fmla="*/ 265 h 587"/>
                    <a:gd name="T24" fmla="*/ 172 w 451"/>
                    <a:gd name="T25" fmla="*/ 278 h 587"/>
                    <a:gd name="T26" fmla="*/ 169 w 451"/>
                    <a:gd name="T27" fmla="*/ 319 h 587"/>
                    <a:gd name="T28" fmla="*/ 193 w 451"/>
                    <a:gd name="T29" fmla="*/ 374 h 587"/>
                    <a:gd name="T30" fmla="*/ 191 w 451"/>
                    <a:gd name="T31" fmla="*/ 389 h 587"/>
                    <a:gd name="T32" fmla="*/ 201 w 451"/>
                    <a:gd name="T33" fmla="*/ 406 h 587"/>
                    <a:gd name="T34" fmla="*/ 186 w 451"/>
                    <a:gd name="T35" fmla="*/ 445 h 587"/>
                    <a:gd name="T36" fmla="*/ 204 w 451"/>
                    <a:gd name="T37" fmla="*/ 494 h 587"/>
                    <a:gd name="T38" fmla="*/ 214 w 451"/>
                    <a:gd name="T39" fmla="*/ 532 h 587"/>
                    <a:gd name="T40" fmla="*/ 226 w 451"/>
                    <a:gd name="T41" fmla="*/ 556 h 587"/>
                    <a:gd name="T42" fmla="*/ 239 w 451"/>
                    <a:gd name="T43" fmla="*/ 586 h 587"/>
                    <a:gd name="T44" fmla="*/ 263 w 451"/>
                    <a:gd name="T45" fmla="*/ 582 h 587"/>
                    <a:gd name="T46" fmla="*/ 302 w 451"/>
                    <a:gd name="T47" fmla="*/ 560 h 587"/>
                    <a:gd name="T48" fmla="*/ 320 w 451"/>
                    <a:gd name="T49" fmla="*/ 533 h 587"/>
                    <a:gd name="T50" fmla="*/ 319 w 451"/>
                    <a:gd name="T51" fmla="*/ 515 h 587"/>
                    <a:gd name="T52" fmla="*/ 342 w 451"/>
                    <a:gd name="T53" fmla="*/ 500 h 587"/>
                    <a:gd name="T54" fmla="*/ 338 w 451"/>
                    <a:gd name="T55" fmla="*/ 474 h 587"/>
                    <a:gd name="T56" fmla="*/ 373 w 451"/>
                    <a:gd name="T57" fmla="*/ 432 h 587"/>
                    <a:gd name="T58" fmla="*/ 378 w 451"/>
                    <a:gd name="T59" fmla="*/ 398 h 587"/>
                    <a:gd name="T60" fmla="*/ 369 w 451"/>
                    <a:gd name="T61" fmla="*/ 386 h 587"/>
                    <a:gd name="T62" fmla="*/ 373 w 451"/>
                    <a:gd name="T63" fmla="*/ 372 h 587"/>
                    <a:gd name="T64" fmla="*/ 365 w 451"/>
                    <a:gd name="T65" fmla="*/ 360 h 587"/>
                    <a:gd name="T66" fmla="*/ 391 w 451"/>
                    <a:gd name="T67" fmla="*/ 327 h 587"/>
                    <a:gd name="T68" fmla="*/ 391 w 451"/>
                    <a:gd name="T69" fmla="*/ 310 h 587"/>
                    <a:gd name="T70" fmla="*/ 427 w 451"/>
                    <a:gd name="T71" fmla="*/ 282 h 587"/>
                    <a:gd name="T72" fmla="*/ 450 w 451"/>
                    <a:gd name="T73" fmla="*/ 207 h 587"/>
                    <a:gd name="T74" fmla="*/ 417 w 451"/>
                    <a:gd name="T75" fmla="*/ 226 h 587"/>
                    <a:gd name="T76" fmla="*/ 388 w 451"/>
                    <a:gd name="T77" fmla="*/ 218 h 587"/>
                    <a:gd name="T78" fmla="*/ 392 w 451"/>
                    <a:gd name="T79" fmla="*/ 200 h 587"/>
                    <a:gd name="T80" fmla="*/ 363 w 451"/>
                    <a:gd name="T81" fmla="*/ 180 h 587"/>
                    <a:gd name="T82" fmla="*/ 349 w 451"/>
                    <a:gd name="T83" fmla="*/ 132 h 587"/>
                    <a:gd name="T84" fmla="*/ 321 w 451"/>
                    <a:gd name="T85" fmla="*/ 93 h 587"/>
                    <a:gd name="T86" fmla="*/ 321 w 451"/>
                    <a:gd name="T87" fmla="*/ 66 h 587"/>
                    <a:gd name="T88" fmla="*/ 306 w 451"/>
                    <a:gd name="T89" fmla="*/ 65 h 587"/>
                    <a:gd name="T90" fmla="*/ 296 w 451"/>
                    <a:gd name="T91" fmla="*/ 69 h 587"/>
                    <a:gd name="T92" fmla="*/ 254 w 451"/>
                    <a:gd name="T93" fmla="*/ 54 h 587"/>
                    <a:gd name="T94" fmla="*/ 243 w 451"/>
                    <a:gd name="T95" fmla="*/ 65 h 587"/>
                    <a:gd name="T96" fmla="*/ 234 w 451"/>
                    <a:gd name="T97" fmla="*/ 78 h 587"/>
                    <a:gd name="T98" fmla="*/ 211 w 451"/>
                    <a:gd name="T99" fmla="*/ 53 h 587"/>
                    <a:gd name="T100" fmla="*/ 189 w 451"/>
                    <a:gd name="T101" fmla="*/ 47 h 587"/>
                    <a:gd name="T102" fmla="*/ 187 w 451"/>
                    <a:gd name="T103" fmla="*/ 15 h 587"/>
                    <a:gd name="T104" fmla="*/ 155 w 451"/>
                    <a:gd name="T105" fmla="*/ 20 h 587"/>
                    <a:gd name="T106" fmla="*/ 135 w 451"/>
                    <a:gd name="T107" fmla="*/ 13 h 587"/>
                    <a:gd name="T108" fmla="*/ 107 w 451"/>
                    <a:gd name="T109" fmla="*/ 0 h 5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1" h="587">
                      <a:moveTo>
                        <a:pt x="107" y="0"/>
                      </a:moveTo>
                      <a:lnTo>
                        <a:pt x="99" y="16"/>
                      </a:lnTo>
                      <a:lnTo>
                        <a:pt x="64" y="47"/>
                      </a:lnTo>
                      <a:lnTo>
                        <a:pt x="56" y="75"/>
                      </a:lnTo>
                      <a:lnTo>
                        <a:pt x="30" y="95"/>
                      </a:lnTo>
                      <a:lnTo>
                        <a:pt x="12" y="135"/>
                      </a:lnTo>
                      <a:lnTo>
                        <a:pt x="12" y="159"/>
                      </a:lnTo>
                      <a:lnTo>
                        <a:pt x="0" y="201"/>
                      </a:lnTo>
                      <a:lnTo>
                        <a:pt x="16" y="219"/>
                      </a:lnTo>
                      <a:lnTo>
                        <a:pt x="56" y="272"/>
                      </a:lnTo>
                      <a:lnTo>
                        <a:pt x="68" y="265"/>
                      </a:lnTo>
                      <a:lnTo>
                        <a:pt x="139" y="265"/>
                      </a:lnTo>
                      <a:lnTo>
                        <a:pt x="172" y="278"/>
                      </a:lnTo>
                      <a:lnTo>
                        <a:pt x="169" y="319"/>
                      </a:lnTo>
                      <a:lnTo>
                        <a:pt x="193" y="374"/>
                      </a:lnTo>
                      <a:lnTo>
                        <a:pt x="191" y="389"/>
                      </a:lnTo>
                      <a:lnTo>
                        <a:pt x="201" y="406"/>
                      </a:lnTo>
                      <a:lnTo>
                        <a:pt x="186" y="445"/>
                      </a:lnTo>
                      <a:lnTo>
                        <a:pt x="204" y="494"/>
                      </a:lnTo>
                      <a:lnTo>
                        <a:pt x="214" y="532"/>
                      </a:lnTo>
                      <a:lnTo>
                        <a:pt x="226" y="556"/>
                      </a:lnTo>
                      <a:lnTo>
                        <a:pt x="239" y="586"/>
                      </a:lnTo>
                      <a:lnTo>
                        <a:pt x="263" y="582"/>
                      </a:lnTo>
                      <a:lnTo>
                        <a:pt x="302" y="560"/>
                      </a:lnTo>
                      <a:lnTo>
                        <a:pt x="320" y="533"/>
                      </a:lnTo>
                      <a:lnTo>
                        <a:pt x="319" y="515"/>
                      </a:lnTo>
                      <a:lnTo>
                        <a:pt x="342" y="500"/>
                      </a:lnTo>
                      <a:lnTo>
                        <a:pt x="338" y="474"/>
                      </a:lnTo>
                      <a:lnTo>
                        <a:pt x="373" y="432"/>
                      </a:lnTo>
                      <a:lnTo>
                        <a:pt x="378" y="398"/>
                      </a:lnTo>
                      <a:lnTo>
                        <a:pt x="369" y="386"/>
                      </a:lnTo>
                      <a:lnTo>
                        <a:pt x="373" y="372"/>
                      </a:lnTo>
                      <a:lnTo>
                        <a:pt x="365" y="360"/>
                      </a:lnTo>
                      <a:lnTo>
                        <a:pt x="391" y="327"/>
                      </a:lnTo>
                      <a:lnTo>
                        <a:pt x="391" y="310"/>
                      </a:lnTo>
                      <a:lnTo>
                        <a:pt x="427" y="282"/>
                      </a:lnTo>
                      <a:lnTo>
                        <a:pt x="450" y="207"/>
                      </a:lnTo>
                      <a:lnTo>
                        <a:pt x="417" y="226"/>
                      </a:lnTo>
                      <a:lnTo>
                        <a:pt x="388" y="218"/>
                      </a:lnTo>
                      <a:lnTo>
                        <a:pt x="392" y="200"/>
                      </a:lnTo>
                      <a:lnTo>
                        <a:pt x="363" y="180"/>
                      </a:lnTo>
                      <a:lnTo>
                        <a:pt x="349" y="132"/>
                      </a:lnTo>
                      <a:lnTo>
                        <a:pt x="321" y="93"/>
                      </a:lnTo>
                      <a:lnTo>
                        <a:pt x="321" y="66"/>
                      </a:lnTo>
                      <a:lnTo>
                        <a:pt x="306" y="65"/>
                      </a:lnTo>
                      <a:lnTo>
                        <a:pt x="296" y="69"/>
                      </a:lnTo>
                      <a:lnTo>
                        <a:pt x="254" y="54"/>
                      </a:lnTo>
                      <a:lnTo>
                        <a:pt x="243" y="65"/>
                      </a:lnTo>
                      <a:lnTo>
                        <a:pt x="234" y="78"/>
                      </a:lnTo>
                      <a:lnTo>
                        <a:pt x="211" y="53"/>
                      </a:lnTo>
                      <a:lnTo>
                        <a:pt x="189" y="47"/>
                      </a:lnTo>
                      <a:lnTo>
                        <a:pt x="187" y="15"/>
                      </a:lnTo>
                      <a:lnTo>
                        <a:pt x="155" y="20"/>
                      </a:lnTo>
                      <a:lnTo>
                        <a:pt x="135" y="13"/>
                      </a:lnTo>
                      <a:lnTo>
                        <a:pt x="107"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13" name="Freeform 15">
                  <a:extLst>
                    <a:ext uri="{FF2B5EF4-FFF2-40B4-BE49-F238E27FC236}">
                      <a16:creationId xmlns:a16="http://schemas.microsoft.com/office/drawing/2014/main" id="{8C00E03B-DB18-2221-38C8-5AE5549B4DDE}"/>
                    </a:ext>
                  </a:extLst>
                </p:cNvPr>
                <p:cNvSpPr>
                  <a:spLocks/>
                </p:cNvSpPr>
                <p:nvPr/>
              </p:nvSpPr>
              <p:spPr bwMode="grayWhite">
                <a:xfrm>
                  <a:off x="3112" y="987"/>
                  <a:ext cx="17" cy="28"/>
                </a:xfrm>
                <a:custGeom>
                  <a:avLst/>
                  <a:gdLst>
                    <a:gd name="T0" fmla="*/ 7 w 17"/>
                    <a:gd name="T1" fmla="*/ 0 h 28"/>
                    <a:gd name="T2" fmla="*/ 9 w 17"/>
                    <a:gd name="T3" fmla="*/ 8 h 28"/>
                    <a:gd name="T4" fmla="*/ 7 w 17"/>
                    <a:gd name="T5" fmla="*/ 14 h 28"/>
                    <a:gd name="T6" fmla="*/ 7 w 17"/>
                    <a:gd name="T7" fmla="*/ 19 h 28"/>
                    <a:gd name="T8" fmla="*/ 16 w 17"/>
                    <a:gd name="T9" fmla="*/ 23 h 28"/>
                    <a:gd name="T10" fmla="*/ 16 w 17"/>
                    <a:gd name="T11" fmla="*/ 27 h 28"/>
                    <a:gd name="T12" fmla="*/ 9 w 17"/>
                    <a:gd name="T13" fmla="*/ 23 h 28"/>
                    <a:gd name="T14" fmla="*/ 3 w 17"/>
                    <a:gd name="T15" fmla="*/ 27 h 28"/>
                    <a:gd name="T16" fmla="*/ 0 w 17"/>
                    <a:gd name="T17" fmla="*/ 23 h 28"/>
                    <a:gd name="T18" fmla="*/ 3 w 17"/>
                    <a:gd name="T19" fmla="*/ 19 h 28"/>
                    <a:gd name="T20" fmla="*/ 0 w 17"/>
                    <a:gd name="T21" fmla="*/ 14 h 28"/>
                    <a:gd name="T22" fmla="*/ 3 w 17"/>
                    <a:gd name="T23" fmla="*/ 4 h 28"/>
                    <a:gd name="T24" fmla="*/ 7 w 17"/>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28">
                      <a:moveTo>
                        <a:pt x="7" y="0"/>
                      </a:moveTo>
                      <a:lnTo>
                        <a:pt x="9" y="8"/>
                      </a:lnTo>
                      <a:lnTo>
                        <a:pt x="7" y="14"/>
                      </a:lnTo>
                      <a:lnTo>
                        <a:pt x="7" y="19"/>
                      </a:lnTo>
                      <a:lnTo>
                        <a:pt x="16" y="23"/>
                      </a:lnTo>
                      <a:lnTo>
                        <a:pt x="16" y="27"/>
                      </a:lnTo>
                      <a:lnTo>
                        <a:pt x="9" y="23"/>
                      </a:lnTo>
                      <a:lnTo>
                        <a:pt x="3" y="27"/>
                      </a:lnTo>
                      <a:lnTo>
                        <a:pt x="0" y="23"/>
                      </a:lnTo>
                      <a:lnTo>
                        <a:pt x="3" y="19"/>
                      </a:lnTo>
                      <a:lnTo>
                        <a:pt x="0" y="14"/>
                      </a:lnTo>
                      <a:lnTo>
                        <a:pt x="3" y="4"/>
                      </a:lnTo>
                      <a:lnTo>
                        <a:pt x="7"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14" name="Freeform 16">
                  <a:extLst>
                    <a:ext uri="{FF2B5EF4-FFF2-40B4-BE49-F238E27FC236}">
                      <a16:creationId xmlns:a16="http://schemas.microsoft.com/office/drawing/2014/main" id="{ED927013-07BC-B984-F437-3924B7770941}"/>
                    </a:ext>
                  </a:extLst>
                </p:cNvPr>
                <p:cNvSpPr>
                  <a:spLocks/>
                </p:cNvSpPr>
                <p:nvPr/>
              </p:nvSpPr>
              <p:spPr bwMode="grayWhite">
                <a:xfrm>
                  <a:off x="3027" y="1109"/>
                  <a:ext cx="68" cy="97"/>
                </a:xfrm>
                <a:custGeom>
                  <a:avLst/>
                  <a:gdLst>
                    <a:gd name="T0" fmla="*/ 0 w 68"/>
                    <a:gd name="T1" fmla="*/ 48 h 97"/>
                    <a:gd name="T2" fmla="*/ 24 w 68"/>
                    <a:gd name="T3" fmla="*/ 48 h 97"/>
                    <a:gd name="T4" fmla="*/ 52 w 68"/>
                    <a:gd name="T5" fmla="*/ 0 h 97"/>
                    <a:gd name="T6" fmla="*/ 67 w 68"/>
                    <a:gd name="T7" fmla="*/ 28 h 97"/>
                    <a:gd name="T8" fmla="*/ 55 w 68"/>
                    <a:gd name="T9" fmla="*/ 96 h 97"/>
                    <a:gd name="T10" fmla="*/ 5 w 68"/>
                    <a:gd name="T11" fmla="*/ 80 h 97"/>
                    <a:gd name="T12" fmla="*/ 0 w 68"/>
                    <a:gd name="T13" fmla="*/ 48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97">
                      <a:moveTo>
                        <a:pt x="0" y="48"/>
                      </a:moveTo>
                      <a:lnTo>
                        <a:pt x="24" y="48"/>
                      </a:lnTo>
                      <a:lnTo>
                        <a:pt x="52" y="0"/>
                      </a:lnTo>
                      <a:lnTo>
                        <a:pt x="67" y="28"/>
                      </a:lnTo>
                      <a:lnTo>
                        <a:pt x="55" y="96"/>
                      </a:lnTo>
                      <a:lnTo>
                        <a:pt x="5" y="80"/>
                      </a:lnTo>
                      <a:lnTo>
                        <a:pt x="0" y="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15" name="Freeform 17">
                  <a:extLst>
                    <a:ext uri="{FF2B5EF4-FFF2-40B4-BE49-F238E27FC236}">
                      <a16:creationId xmlns:a16="http://schemas.microsoft.com/office/drawing/2014/main" id="{013E6C38-CFFA-F8DF-281D-CB2F4BFF1F25}"/>
                    </a:ext>
                  </a:extLst>
                </p:cNvPr>
                <p:cNvSpPr>
                  <a:spLocks/>
                </p:cNvSpPr>
                <p:nvPr/>
              </p:nvSpPr>
              <p:spPr bwMode="grayWhite">
                <a:xfrm>
                  <a:off x="3162" y="1146"/>
                  <a:ext cx="117" cy="94"/>
                </a:xfrm>
                <a:custGeom>
                  <a:avLst/>
                  <a:gdLst>
                    <a:gd name="T0" fmla="*/ 7 w 117"/>
                    <a:gd name="T1" fmla="*/ 22 h 94"/>
                    <a:gd name="T2" fmla="*/ 0 w 117"/>
                    <a:gd name="T3" fmla="*/ 0 h 94"/>
                    <a:gd name="T4" fmla="*/ 39 w 117"/>
                    <a:gd name="T5" fmla="*/ 9 h 94"/>
                    <a:gd name="T6" fmla="*/ 95 w 117"/>
                    <a:gd name="T7" fmla="*/ 32 h 94"/>
                    <a:gd name="T8" fmla="*/ 95 w 117"/>
                    <a:gd name="T9" fmla="*/ 49 h 94"/>
                    <a:gd name="T10" fmla="*/ 116 w 117"/>
                    <a:gd name="T11" fmla="*/ 93 h 94"/>
                    <a:gd name="T12" fmla="*/ 73 w 117"/>
                    <a:gd name="T13" fmla="*/ 51 h 94"/>
                    <a:gd name="T14" fmla="*/ 44 w 117"/>
                    <a:gd name="T15" fmla="*/ 54 h 94"/>
                    <a:gd name="T16" fmla="*/ 7 w 117"/>
                    <a:gd name="T17" fmla="*/ 22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94">
                      <a:moveTo>
                        <a:pt x="7" y="22"/>
                      </a:moveTo>
                      <a:lnTo>
                        <a:pt x="0" y="0"/>
                      </a:lnTo>
                      <a:lnTo>
                        <a:pt x="39" y="9"/>
                      </a:lnTo>
                      <a:lnTo>
                        <a:pt x="95" y="32"/>
                      </a:lnTo>
                      <a:lnTo>
                        <a:pt x="95" y="49"/>
                      </a:lnTo>
                      <a:lnTo>
                        <a:pt x="116" y="93"/>
                      </a:lnTo>
                      <a:lnTo>
                        <a:pt x="73" y="51"/>
                      </a:lnTo>
                      <a:lnTo>
                        <a:pt x="44" y="54"/>
                      </a:lnTo>
                      <a:lnTo>
                        <a:pt x="7" y="22"/>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16" name="Freeform 18">
                  <a:extLst>
                    <a:ext uri="{FF2B5EF4-FFF2-40B4-BE49-F238E27FC236}">
                      <a16:creationId xmlns:a16="http://schemas.microsoft.com/office/drawing/2014/main" id="{FAAD9608-52C6-76ED-7076-7F0C93C4EABB}"/>
                    </a:ext>
                  </a:extLst>
                </p:cNvPr>
                <p:cNvSpPr>
                  <a:spLocks/>
                </p:cNvSpPr>
                <p:nvPr/>
              </p:nvSpPr>
              <p:spPr bwMode="grayWhite">
                <a:xfrm>
                  <a:off x="3384" y="1337"/>
                  <a:ext cx="79" cy="101"/>
                </a:xfrm>
                <a:custGeom>
                  <a:avLst/>
                  <a:gdLst>
                    <a:gd name="T0" fmla="*/ 48 w 79"/>
                    <a:gd name="T1" fmla="*/ 0 h 101"/>
                    <a:gd name="T2" fmla="*/ 78 w 79"/>
                    <a:gd name="T3" fmla="*/ 30 h 101"/>
                    <a:gd name="T4" fmla="*/ 16 w 79"/>
                    <a:gd name="T5" fmla="*/ 100 h 101"/>
                    <a:gd name="T6" fmla="*/ 0 w 79"/>
                    <a:gd name="T7" fmla="*/ 84 h 101"/>
                    <a:gd name="T8" fmla="*/ 45 w 79"/>
                    <a:gd name="T9" fmla="*/ 39 h 101"/>
                    <a:gd name="T10" fmla="*/ 48 w 79"/>
                    <a:gd name="T11" fmla="*/ 0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01">
                      <a:moveTo>
                        <a:pt x="48" y="0"/>
                      </a:moveTo>
                      <a:lnTo>
                        <a:pt x="78" y="30"/>
                      </a:lnTo>
                      <a:lnTo>
                        <a:pt x="16" y="100"/>
                      </a:lnTo>
                      <a:lnTo>
                        <a:pt x="0" y="84"/>
                      </a:lnTo>
                      <a:lnTo>
                        <a:pt x="45" y="39"/>
                      </a:lnTo>
                      <a:lnTo>
                        <a:pt x="48"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17" name="Freeform 19">
                  <a:extLst>
                    <a:ext uri="{FF2B5EF4-FFF2-40B4-BE49-F238E27FC236}">
                      <a16:creationId xmlns:a16="http://schemas.microsoft.com/office/drawing/2014/main" id="{28F1C718-34FB-3DC2-AE39-8E794147C527}"/>
                    </a:ext>
                  </a:extLst>
                </p:cNvPr>
                <p:cNvSpPr>
                  <a:spLocks/>
                </p:cNvSpPr>
                <p:nvPr/>
              </p:nvSpPr>
              <p:spPr bwMode="grayWhite">
                <a:xfrm>
                  <a:off x="2211" y="651"/>
                  <a:ext cx="39" cy="66"/>
                </a:xfrm>
                <a:custGeom>
                  <a:avLst/>
                  <a:gdLst>
                    <a:gd name="T0" fmla="*/ 38 w 39"/>
                    <a:gd name="T1" fmla="*/ 51 h 66"/>
                    <a:gd name="T2" fmla="*/ 28 w 39"/>
                    <a:gd name="T3" fmla="*/ 43 h 66"/>
                    <a:gd name="T4" fmla="*/ 28 w 39"/>
                    <a:gd name="T5" fmla="*/ 14 h 66"/>
                    <a:gd name="T6" fmla="*/ 33 w 39"/>
                    <a:gd name="T7" fmla="*/ 8 h 66"/>
                    <a:gd name="T8" fmla="*/ 24 w 39"/>
                    <a:gd name="T9" fmla="*/ 8 h 66"/>
                    <a:gd name="T10" fmla="*/ 29 w 39"/>
                    <a:gd name="T11" fmla="*/ 0 h 66"/>
                    <a:gd name="T12" fmla="*/ 22 w 39"/>
                    <a:gd name="T13" fmla="*/ 0 h 66"/>
                    <a:gd name="T14" fmla="*/ 14 w 39"/>
                    <a:gd name="T15" fmla="*/ 9 h 66"/>
                    <a:gd name="T16" fmla="*/ 14 w 39"/>
                    <a:gd name="T17" fmla="*/ 27 h 66"/>
                    <a:gd name="T18" fmla="*/ 18 w 39"/>
                    <a:gd name="T19" fmla="*/ 31 h 66"/>
                    <a:gd name="T20" fmla="*/ 18 w 39"/>
                    <a:gd name="T21" fmla="*/ 39 h 66"/>
                    <a:gd name="T22" fmla="*/ 16 w 39"/>
                    <a:gd name="T23" fmla="*/ 39 h 66"/>
                    <a:gd name="T24" fmla="*/ 9 w 39"/>
                    <a:gd name="T25" fmla="*/ 46 h 66"/>
                    <a:gd name="T26" fmla="*/ 9 w 39"/>
                    <a:gd name="T27" fmla="*/ 53 h 66"/>
                    <a:gd name="T28" fmla="*/ 0 w 39"/>
                    <a:gd name="T29" fmla="*/ 65 h 66"/>
                    <a:gd name="T30" fmla="*/ 29 w 39"/>
                    <a:gd name="T31" fmla="*/ 65 h 66"/>
                    <a:gd name="T32" fmla="*/ 38 w 39"/>
                    <a:gd name="T33" fmla="*/ 51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66">
                      <a:moveTo>
                        <a:pt x="38" y="51"/>
                      </a:moveTo>
                      <a:lnTo>
                        <a:pt x="28" y="43"/>
                      </a:lnTo>
                      <a:lnTo>
                        <a:pt x="28" y="14"/>
                      </a:lnTo>
                      <a:lnTo>
                        <a:pt x="33" y="8"/>
                      </a:lnTo>
                      <a:lnTo>
                        <a:pt x="24" y="8"/>
                      </a:lnTo>
                      <a:lnTo>
                        <a:pt x="29" y="0"/>
                      </a:lnTo>
                      <a:lnTo>
                        <a:pt x="22" y="0"/>
                      </a:lnTo>
                      <a:lnTo>
                        <a:pt x="14" y="9"/>
                      </a:lnTo>
                      <a:lnTo>
                        <a:pt x="14" y="27"/>
                      </a:lnTo>
                      <a:lnTo>
                        <a:pt x="18" y="31"/>
                      </a:lnTo>
                      <a:lnTo>
                        <a:pt x="18" y="39"/>
                      </a:lnTo>
                      <a:lnTo>
                        <a:pt x="16" y="39"/>
                      </a:lnTo>
                      <a:lnTo>
                        <a:pt x="9" y="46"/>
                      </a:lnTo>
                      <a:lnTo>
                        <a:pt x="9" y="53"/>
                      </a:lnTo>
                      <a:lnTo>
                        <a:pt x="0" y="65"/>
                      </a:lnTo>
                      <a:lnTo>
                        <a:pt x="29" y="65"/>
                      </a:lnTo>
                      <a:lnTo>
                        <a:pt x="38" y="5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18" name="Freeform 20">
                  <a:extLst>
                    <a:ext uri="{FF2B5EF4-FFF2-40B4-BE49-F238E27FC236}">
                      <a16:creationId xmlns:a16="http://schemas.microsoft.com/office/drawing/2014/main" id="{9997523D-964D-32C4-AB9F-5F5CCEF9B061}"/>
                    </a:ext>
                  </a:extLst>
                </p:cNvPr>
                <p:cNvSpPr>
                  <a:spLocks/>
                </p:cNvSpPr>
                <p:nvPr/>
              </p:nvSpPr>
              <p:spPr bwMode="grayWhite">
                <a:xfrm>
                  <a:off x="2198" y="673"/>
                  <a:ext cx="21" cy="24"/>
                </a:xfrm>
                <a:custGeom>
                  <a:avLst/>
                  <a:gdLst>
                    <a:gd name="T0" fmla="*/ 17 w 21"/>
                    <a:gd name="T1" fmla="*/ 8 h 24"/>
                    <a:gd name="T2" fmla="*/ 20 w 21"/>
                    <a:gd name="T3" fmla="*/ 8 h 24"/>
                    <a:gd name="T4" fmla="*/ 20 w 21"/>
                    <a:gd name="T5" fmla="*/ 0 h 24"/>
                    <a:gd name="T6" fmla="*/ 13 w 21"/>
                    <a:gd name="T7" fmla="*/ 0 h 24"/>
                    <a:gd name="T8" fmla="*/ 0 w 21"/>
                    <a:gd name="T9" fmla="*/ 15 h 24"/>
                    <a:gd name="T10" fmla="*/ 0 w 21"/>
                    <a:gd name="T11" fmla="*/ 23 h 24"/>
                    <a:gd name="T12" fmla="*/ 12 w 21"/>
                    <a:gd name="T13" fmla="*/ 23 h 24"/>
                    <a:gd name="T14" fmla="*/ 17 w 21"/>
                    <a:gd name="T15" fmla="*/ 17 h 24"/>
                    <a:gd name="T16" fmla="*/ 17 w 21"/>
                    <a:gd name="T17" fmla="*/ 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24">
                      <a:moveTo>
                        <a:pt x="17" y="8"/>
                      </a:moveTo>
                      <a:lnTo>
                        <a:pt x="20" y="8"/>
                      </a:lnTo>
                      <a:lnTo>
                        <a:pt x="20" y="0"/>
                      </a:lnTo>
                      <a:lnTo>
                        <a:pt x="13" y="0"/>
                      </a:lnTo>
                      <a:lnTo>
                        <a:pt x="0" y="15"/>
                      </a:lnTo>
                      <a:lnTo>
                        <a:pt x="0" y="23"/>
                      </a:lnTo>
                      <a:lnTo>
                        <a:pt x="12" y="23"/>
                      </a:lnTo>
                      <a:lnTo>
                        <a:pt x="17" y="17"/>
                      </a:lnTo>
                      <a:lnTo>
                        <a:pt x="17" y="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19" name="Freeform 21">
                  <a:extLst>
                    <a:ext uri="{FF2B5EF4-FFF2-40B4-BE49-F238E27FC236}">
                      <a16:creationId xmlns:a16="http://schemas.microsoft.com/office/drawing/2014/main" id="{C3A9B7D4-C216-E27D-6C02-205FCF901E3D}"/>
                    </a:ext>
                  </a:extLst>
                </p:cNvPr>
                <p:cNvSpPr>
                  <a:spLocks/>
                </p:cNvSpPr>
                <p:nvPr/>
              </p:nvSpPr>
              <p:spPr bwMode="grayWhite">
                <a:xfrm>
                  <a:off x="2167" y="634"/>
                  <a:ext cx="256" cy="216"/>
                </a:xfrm>
                <a:custGeom>
                  <a:avLst/>
                  <a:gdLst>
                    <a:gd name="T0" fmla="*/ 168 w 256"/>
                    <a:gd name="T1" fmla="*/ 15 h 216"/>
                    <a:gd name="T2" fmla="*/ 201 w 256"/>
                    <a:gd name="T3" fmla="*/ 20 h 216"/>
                    <a:gd name="T4" fmla="*/ 181 w 256"/>
                    <a:gd name="T5" fmla="*/ 28 h 216"/>
                    <a:gd name="T6" fmla="*/ 172 w 256"/>
                    <a:gd name="T7" fmla="*/ 41 h 216"/>
                    <a:gd name="T8" fmla="*/ 160 w 256"/>
                    <a:gd name="T9" fmla="*/ 70 h 216"/>
                    <a:gd name="T10" fmla="*/ 140 w 256"/>
                    <a:gd name="T11" fmla="*/ 72 h 216"/>
                    <a:gd name="T12" fmla="*/ 123 w 256"/>
                    <a:gd name="T13" fmla="*/ 69 h 216"/>
                    <a:gd name="T14" fmla="*/ 131 w 256"/>
                    <a:gd name="T15" fmla="*/ 55 h 216"/>
                    <a:gd name="T16" fmla="*/ 124 w 256"/>
                    <a:gd name="T17" fmla="*/ 37 h 216"/>
                    <a:gd name="T18" fmla="*/ 114 w 256"/>
                    <a:gd name="T19" fmla="*/ 69 h 216"/>
                    <a:gd name="T20" fmla="*/ 87 w 256"/>
                    <a:gd name="T21" fmla="*/ 84 h 216"/>
                    <a:gd name="T22" fmla="*/ 73 w 256"/>
                    <a:gd name="T23" fmla="*/ 94 h 216"/>
                    <a:gd name="T24" fmla="*/ 53 w 256"/>
                    <a:gd name="T25" fmla="*/ 108 h 216"/>
                    <a:gd name="T26" fmla="*/ 43 w 256"/>
                    <a:gd name="T27" fmla="*/ 143 h 216"/>
                    <a:gd name="T28" fmla="*/ 8 w 256"/>
                    <a:gd name="T29" fmla="*/ 130 h 216"/>
                    <a:gd name="T30" fmla="*/ 0 w 256"/>
                    <a:gd name="T31" fmla="*/ 156 h 216"/>
                    <a:gd name="T32" fmla="*/ 15 w 256"/>
                    <a:gd name="T33" fmla="*/ 194 h 216"/>
                    <a:gd name="T34" fmla="*/ 71 w 256"/>
                    <a:gd name="T35" fmla="*/ 153 h 216"/>
                    <a:gd name="T36" fmla="*/ 105 w 256"/>
                    <a:gd name="T37" fmla="*/ 145 h 216"/>
                    <a:gd name="T38" fmla="*/ 111 w 256"/>
                    <a:gd name="T39" fmla="*/ 161 h 216"/>
                    <a:gd name="T40" fmla="*/ 139 w 256"/>
                    <a:gd name="T41" fmla="*/ 201 h 216"/>
                    <a:gd name="T42" fmla="*/ 142 w 256"/>
                    <a:gd name="T43" fmla="*/ 189 h 216"/>
                    <a:gd name="T44" fmla="*/ 150 w 256"/>
                    <a:gd name="T45" fmla="*/ 189 h 216"/>
                    <a:gd name="T46" fmla="*/ 123 w 256"/>
                    <a:gd name="T47" fmla="*/ 152 h 216"/>
                    <a:gd name="T48" fmla="*/ 131 w 256"/>
                    <a:gd name="T49" fmla="*/ 139 h 216"/>
                    <a:gd name="T50" fmla="*/ 160 w 256"/>
                    <a:gd name="T51" fmla="*/ 178 h 216"/>
                    <a:gd name="T52" fmla="*/ 172 w 256"/>
                    <a:gd name="T53" fmla="*/ 202 h 216"/>
                    <a:gd name="T54" fmla="*/ 178 w 256"/>
                    <a:gd name="T55" fmla="*/ 215 h 216"/>
                    <a:gd name="T56" fmla="*/ 183 w 256"/>
                    <a:gd name="T57" fmla="*/ 191 h 216"/>
                    <a:gd name="T58" fmla="*/ 202 w 256"/>
                    <a:gd name="T59" fmla="*/ 182 h 216"/>
                    <a:gd name="T60" fmla="*/ 214 w 256"/>
                    <a:gd name="T61" fmla="*/ 177 h 216"/>
                    <a:gd name="T62" fmla="*/ 210 w 256"/>
                    <a:gd name="T63" fmla="*/ 158 h 216"/>
                    <a:gd name="T64" fmla="*/ 219 w 256"/>
                    <a:gd name="T65" fmla="*/ 126 h 216"/>
                    <a:gd name="T66" fmla="*/ 232 w 256"/>
                    <a:gd name="T67" fmla="*/ 130 h 216"/>
                    <a:gd name="T68" fmla="*/ 236 w 256"/>
                    <a:gd name="T69" fmla="*/ 145 h 216"/>
                    <a:gd name="T70" fmla="*/ 247 w 256"/>
                    <a:gd name="T71" fmla="*/ 137 h 216"/>
                    <a:gd name="T72" fmla="*/ 244 w 256"/>
                    <a:gd name="T73" fmla="*/ 134 h 216"/>
                    <a:gd name="T74" fmla="*/ 252 w 256"/>
                    <a:gd name="T75" fmla="*/ 114 h 216"/>
                    <a:gd name="T76" fmla="*/ 255 w 256"/>
                    <a:gd name="T77" fmla="*/ 137 h 216"/>
                    <a:gd name="T78" fmla="*/ 168 w 256"/>
                    <a:gd name="T79" fmla="*/ 0 h 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6" h="216">
                      <a:moveTo>
                        <a:pt x="168" y="0"/>
                      </a:moveTo>
                      <a:lnTo>
                        <a:pt x="168" y="15"/>
                      </a:lnTo>
                      <a:lnTo>
                        <a:pt x="173" y="20"/>
                      </a:lnTo>
                      <a:lnTo>
                        <a:pt x="201" y="20"/>
                      </a:lnTo>
                      <a:lnTo>
                        <a:pt x="201" y="28"/>
                      </a:lnTo>
                      <a:lnTo>
                        <a:pt x="181" y="28"/>
                      </a:lnTo>
                      <a:lnTo>
                        <a:pt x="181" y="52"/>
                      </a:lnTo>
                      <a:lnTo>
                        <a:pt x="172" y="41"/>
                      </a:lnTo>
                      <a:lnTo>
                        <a:pt x="172" y="56"/>
                      </a:lnTo>
                      <a:lnTo>
                        <a:pt x="160" y="70"/>
                      </a:lnTo>
                      <a:lnTo>
                        <a:pt x="152" y="62"/>
                      </a:lnTo>
                      <a:lnTo>
                        <a:pt x="140" y="72"/>
                      </a:lnTo>
                      <a:lnTo>
                        <a:pt x="138" y="69"/>
                      </a:lnTo>
                      <a:lnTo>
                        <a:pt x="123" y="69"/>
                      </a:lnTo>
                      <a:lnTo>
                        <a:pt x="131" y="59"/>
                      </a:lnTo>
                      <a:lnTo>
                        <a:pt x="131" y="55"/>
                      </a:lnTo>
                      <a:lnTo>
                        <a:pt x="124" y="48"/>
                      </a:lnTo>
                      <a:lnTo>
                        <a:pt x="124" y="37"/>
                      </a:lnTo>
                      <a:lnTo>
                        <a:pt x="114" y="48"/>
                      </a:lnTo>
                      <a:lnTo>
                        <a:pt x="114" y="69"/>
                      </a:lnTo>
                      <a:lnTo>
                        <a:pt x="102" y="69"/>
                      </a:lnTo>
                      <a:lnTo>
                        <a:pt x="87" y="84"/>
                      </a:lnTo>
                      <a:lnTo>
                        <a:pt x="81" y="84"/>
                      </a:lnTo>
                      <a:lnTo>
                        <a:pt x="73" y="94"/>
                      </a:lnTo>
                      <a:lnTo>
                        <a:pt x="43" y="94"/>
                      </a:lnTo>
                      <a:lnTo>
                        <a:pt x="53" y="108"/>
                      </a:lnTo>
                      <a:lnTo>
                        <a:pt x="53" y="130"/>
                      </a:lnTo>
                      <a:lnTo>
                        <a:pt x="43" y="143"/>
                      </a:lnTo>
                      <a:lnTo>
                        <a:pt x="31" y="130"/>
                      </a:lnTo>
                      <a:lnTo>
                        <a:pt x="8" y="130"/>
                      </a:lnTo>
                      <a:lnTo>
                        <a:pt x="8" y="146"/>
                      </a:lnTo>
                      <a:lnTo>
                        <a:pt x="0" y="156"/>
                      </a:lnTo>
                      <a:lnTo>
                        <a:pt x="0" y="177"/>
                      </a:lnTo>
                      <a:lnTo>
                        <a:pt x="15" y="194"/>
                      </a:lnTo>
                      <a:lnTo>
                        <a:pt x="37" y="194"/>
                      </a:lnTo>
                      <a:lnTo>
                        <a:pt x="71" y="153"/>
                      </a:lnTo>
                      <a:lnTo>
                        <a:pt x="101" y="153"/>
                      </a:lnTo>
                      <a:lnTo>
                        <a:pt x="105" y="145"/>
                      </a:lnTo>
                      <a:lnTo>
                        <a:pt x="112" y="153"/>
                      </a:lnTo>
                      <a:lnTo>
                        <a:pt x="111" y="161"/>
                      </a:lnTo>
                      <a:lnTo>
                        <a:pt x="139" y="189"/>
                      </a:lnTo>
                      <a:lnTo>
                        <a:pt x="139" y="201"/>
                      </a:lnTo>
                      <a:lnTo>
                        <a:pt x="145" y="196"/>
                      </a:lnTo>
                      <a:lnTo>
                        <a:pt x="142" y="189"/>
                      </a:lnTo>
                      <a:lnTo>
                        <a:pt x="145" y="185"/>
                      </a:lnTo>
                      <a:lnTo>
                        <a:pt x="150" y="189"/>
                      </a:lnTo>
                      <a:lnTo>
                        <a:pt x="152" y="188"/>
                      </a:lnTo>
                      <a:lnTo>
                        <a:pt x="123" y="152"/>
                      </a:lnTo>
                      <a:lnTo>
                        <a:pt x="123" y="139"/>
                      </a:lnTo>
                      <a:lnTo>
                        <a:pt x="131" y="139"/>
                      </a:lnTo>
                      <a:lnTo>
                        <a:pt x="131" y="146"/>
                      </a:lnTo>
                      <a:lnTo>
                        <a:pt x="160" y="178"/>
                      </a:lnTo>
                      <a:lnTo>
                        <a:pt x="160" y="188"/>
                      </a:lnTo>
                      <a:lnTo>
                        <a:pt x="172" y="202"/>
                      </a:lnTo>
                      <a:lnTo>
                        <a:pt x="169" y="205"/>
                      </a:lnTo>
                      <a:lnTo>
                        <a:pt x="178" y="215"/>
                      </a:lnTo>
                      <a:lnTo>
                        <a:pt x="191" y="200"/>
                      </a:lnTo>
                      <a:lnTo>
                        <a:pt x="183" y="191"/>
                      </a:lnTo>
                      <a:lnTo>
                        <a:pt x="191" y="182"/>
                      </a:lnTo>
                      <a:lnTo>
                        <a:pt x="202" y="182"/>
                      </a:lnTo>
                      <a:lnTo>
                        <a:pt x="207" y="177"/>
                      </a:lnTo>
                      <a:lnTo>
                        <a:pt x="214" y="177"/>
                      </a:lnTo>
                      <a:lnTo>
                        <a:pt x="205" y="164"/>
                      </a:lnTo>
                      <a:lnTo>
                        <a:pt x="210" y="158"/>
                      </a:lnTo>
                      <a:lnTo>
                        <a:pt x="210" y="137"/>
                      </a:lnTo>
                      <a:lnTo>
                        <a:pt x="219" y="126"/>
                      </a:lnTo>
                      <a:lnTo>
                        <a:pt x="223" y="130"/>
                      </a:lnTo>
                      <a:lnTo>
                        <a:pt x="232" y="130"/>
                      </a:lnTo>
                      <a:lnTo>
                        <a:pt x="228" y="136"/>
                      </a:lnTo>
                      <a:lnTo>
                        <a:pt x="236" y="145"/>
                      </a:lnTo>
                      <a:lnTo>
                        <a:pt x="241" y="137"/>
                      </a:lnTo>
                      <a:lnTo>
                        <a:pt x="247" y="137"/>
                      </a:lnTo>
                      <a:lnTo>
                        <a:pt x="247" y="134"/>
                      </a:lnTo>
                      <a:lnTo>
                        <a:pt x="244" y="134"/>
                      </a:lnTo>
                      <a:lnTo>
                        <a:pt x="239" y="130"/>
                      </a:lnTo>
                      <a:lnTo>
                        <a:pt x="252" y="114"/>
                      </a:lnTo>
                      <a:lnTo>
                        <a:pt x="252" y="137"/>
                      </a:lnTo>
                      <a:lnTo>
                        <a:pt x="255" y="137"/>
                      </a:lnTo>
                      <a:lnTo>
                        <a:pt x="255" y="0"/>
                      </a:lnTo>
                      <a:lnTo>
                        <a:pt x="168"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20" name="Freeform 22">
                  <a:extLst>
                    <a:ext uri="{FF2B5EF4-FFF2-40B4-BE49-F238E27FC236}">
                      <a16:creationId xmlns:a16="http://schemas.microsoft.com/office/drawing/2014/main" id="{D4F2D12E-92E4-1E93-C2AC-E5C0A048EFCC}"/>
                    </a:ext>
                  </a:extLst>
                </p:cNvPr>
                <p:cNvSpPr>
                  <a:spLocks/>
                </p:cNvSpPr>
                <p:nvPr/>
              </p:nvSpPr>
              <p:spPr bwMode="grayWhite">
                <a:xfrm>
                  <a:off x="2276" y="406"/>
                  <a:ext cx="1089" cy="769"/>
                </a:xfrm>
                <a:custGeom>
                  <a:avLst/>
                  <a:gdLst>
                    <a:gd name="T0" fmla="*/ 32 w 1089"/>
                    <a:gd name="T1" fmla="*/ 202 h 769"/>
                    <a:gd name="T2" fmla="*/ 99 w 1089"/>
                    <a:gd name="T3" fmla="*/ 134 h 769"/>
                    <a:gd name="T4" fmla="*/ 142 w 1089"/>
                    <a:gd name="T5" fmla="*/ 181 h 769"/>
                    <a:gd name="T6" fmla="*/ 118 w 1089"/>
                    <a:gd name="T7" fmla="*/ 179 h 769"/>
                    <a:gd name="T8" fmla="*/ 216 w 1089"/>
                    <a:gd name="T9" fmla="*/ 172 h 769"/>
                    <a:gd name="T10" fmla="*/ 240 w 1089"/>
                    <a:gd name="T11" fmla="*/ 110 h 769"/>
                    <a:gd name="T12" fmla="*/ 241 w 1089"/>
                    <a:gd name="T13" fmla="*/ 124 h 769"/>
                    <a:gd name="T14" fmla="*/ 223 w 1089"/>
                    <a:gd name="T15" fmla="*/ 172 h 769"/>
                    <a:gd name="T16" fmla="*/ 301 w 1089"/>
                    <a:gd name="T17" fmla="*/ 133 h 769"/>
                    <a:gd name="T18" fmla="*/ 460 w 1089"/>
                    <a:gd name="T19" fmla="*/ 23 h 769"/>
                    <a:gd name="T20" fmla="*/ 574 w 1089"/>
                    <a:gd name="T21" fmla="*/ 29 h 769"/>
                    <a:gd name="T22" fmla="*/ 701 w 1089"/>
                    <a:gd name="T23" fmla="*/ 15 h 769"/>
                    <a:gd name="T24" fmla="*/ 840 w 1089"/>
                    <a:gd name="T25" fmla="*/ 71 h 769"/>
                    <a:gd name="T26" fmla="*/ 1001 w 1089"/>
                    <a:gd name="T27" fmla="*/ 91 h 769"/>
                    <a:gd name="T28" fmla="*/ 1080 w 1089"/>
                    <a:gd name="T29" fmla="*/ 156 h 769"/>
                    <a:gd name="T30" fmla="*/ 1019 w 1089"/>
                    <a:gd name="T31" fmla="*/ 206 h 769"/>
                    <a:gd name="T32" fmla="*/ 985 w 1089"/>
                    <a:gd name="T33" fmla="*/ 270 h 769"/>
                    <a:gd name="T34" fmla="*/ 945 w 1089"/>
                    <a:gd name="T35" fmla="*/ 273 h 769"/>
                    <a:gd name="T36" fmla="*/ 958 w 1089"/>
                    <a:gd name="T37" fmla="*/ 184 h 769"/>
                    <a:gd name="T38" fmla="*/ 906 w 1089"/>
                    <a:gd name="T39" fmla="*/ 232 h 769"/>
                    <a:gd name="T40" fmla="*/ 868 w 1089"/>
                    <a:gd name="T41" fmla="*/ 273 h 769"/>
                    <a:gd name="T42" fmla="*/ 881 w 1089"/>
                    <a:gd name="T43" fmla="*/ 318 h 769"/>
                    <a:gd name="T44" fmla="*/ 837 w 1089"/>
                    <a:gd name="T45" fmla="*/ 385 h 769"/>
                    <a:gd name="T46" fmla="*/ 844 w 1089"/>
                    <a:gd name="T47" fmla="*/ 439 h 769"/>
                    <a:gd name="T48" fmla="*/ 839 w 1089"/>
                    <a:gd name="T49" fmla="*/ 413 h 769"/>
                    <a:gd name="T50" fmla="*/ 797 w 1089"/>
                    <a:gd name="T51" fmla="*/ 416 h 769"/>
                    <a:gd name="T52" fmla="*/ 828 w 1089"/>
                    <a:gd name="T53" fmla="*/ 496 h 769"/>
                    <a:gd name="T54" fmla="*/ 751 w 1089"/>
                    <a:gd name="T55" fmla="*/ 589 h 769"/>
                    <a:gd name="T56" fmla="*/ 730 w 1089"/>
                    <a:gd name="T57" fmla="*/ 615 h 769"/>
                    <a:gd name="T58" fmla="*/ 703 w 1089"/>
                    <a:gd name="T59" fmla="*/ 706 h 769"/>
                    <a:gd name="T60" fmla="*/ 665 w 1089"/>
                    <a:gd name="T61" fmla="*/ 708 h 769"/>
                    <a:gd name="T62" fmla="*/ 711 w 1089"/>
                    <a:gd name="T63" fmla="*/ 768 h 769"/>
                    <a:gd name="T64" fmla="*/ 634 w 1089"/>
                    <a:gd name="T65" fmla="*/ 626 h 769"/>
                    <a:gd name="T66" fmla="*/ 545 w 1089"/>
                    <a:gd name="T67" fmla="*/ 596 h 769"/>
                    <a:gd name="T68" fmla="*/ 503 w 1089"/>
                    <a:gd name="T69" fmla="*/ 689 h 769"/>
                    <a:gd name="T70" fmla="*/ 471 w 1089"/>
                    <a:gd name="T71" fmla="*/ 738 h 769"/>
                    <a:gd name="T72" fmla="*/ 416 w 1089"/>
                    <a:gd name="T73" fmla="*/ 592 h 769"/>
                    <a:gd name="T74" fmla="*/ 373 w 1089"/>
                    <a:gd name="T75" fmla="*/ 607 h 769"/>
                    <a:gd name="T76" fmla="*/ 336 w 1089"/>
                    <a:gd name="T77" fmla="*/ 545 h 769"/>
                    <a:gd name="T78" fmla="*/ 223 w 1089"/>
                    <a:gd name="T79" fmla="*/ 510 h 769"/>
                    <a:gd name="T80" fmla="*/ 263 w 1089"/>
                    <a:gd name="T81" fmla="*/ 577 h 769"/>
                    <a:gd name="T82" fmla="*/ 234 w 1089"/>
                    <a:gd name="T83" fmla="*/ 620 h 769"/>
                    <a:gd name="T84" fmla="*/ 190 w 1089"/>
                    <a:gd name="T85" fmla="*/ 605 h 769"/>
                    <a:gd name="T86" fmla="*/ 119 w 1089"/>
                    <a:gd name="T87" fmla="*/ 495 h 769"/>
                    <a:gd name="T88" fmla="*/ 149 w 1089"/>
                    <a:gd name="T89" fmla="*/ 432 h 769"/>
                    <a:gd name="T90" fmla="*/ 166 w 1089"/>
                    <a:gd name="T91" fmla="*/ 385 h 769"/>
                    <a:gd name="T92" fmla="*/ 149 w 1089"/>
                    <a:gd name="T93" fmla="*/ 226 h 769"/>
                    <a:gd name="T94" fmla="*/ 86 w 1089"/>
                    <a:gd name="T95" fmla="*/ 193 h 769"/>
                    <a:gd name="T96" fmla="*/ 55 w 1089"/>
                    <a:gd name="T97" fmla="*/ 210 h 769"/>
                    <a:gd name="T98" fmla="*/ 0 w 1089"/>
                    <a:gd name="T99" fmla="*/ 226 h 7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89" h="769">
                      <a:moveTo>
                        <a:pt x="0" y="226"/>
                      </a:moveTo>
                      <a:lnTo>
                        <a:pt x="32" y="202"/>
                      </a:lnTo>
                      <a:lnTo>
                        <a:pt x="62" y="156"/>
                      </a:lnTo>
                      <a:lnTo>
                        <a:pt x="99" y="134"/>
                      </a:lnTo>
                      <a:lnTo>
                        <a:pt x="137" y="160"/>
                      </a:lnTo>
                      <a:lnTo>
                        <a:pt x="142" y="181"/>
                      </a:lnTo>
                      <a:lnTo>
                        <a:pt x="133" y="181"/>
                      </a:lnTo>
                      <a:lnTo>
                        <a:pt x="118" y="179"/>
                      </a:lnTo>
                      <a:lnTo>
                        <a:pt x="137" y="202"/>
                      </a:lnTo>
                      <a:lnTo>
                        <a:pt x="216" y="172"/>
                      </a:lnTo>
                      <a:lnTo>
                        <a:pt x="206" y="149"/>
                      </a:lnTo>
                      <a:lnTo>
                        <a:pt x="240" y="110"/>
                      </a:lnTo>
                      <a:lnTo>
                        <a:pt x="262" y="111"/>
                      </a:lnTo>
                      <a:lnTo>
                        <a:pt x="241" y="124"/>
                      </a:lnTo>
                      <a:lnTo>
                        <a:pt x="223" y="153"/>
                      </a:lnTo>
                      <a:lnTo>
                        <a:pt x="223" y="172"/>
                      </a:lnTo>
                      <a:lnTo>
                        <a:pt x="255" y="193"/>
                      </a:lnTo>
                      <a:lnTo>
                        <a:pt x="301" y="133"/>
                      </a:lnTo>
                      <a:lnTo>
                        <a:pt x="461" y="63"/>
                      </a:lnTo>
                      <a:lnTo>
                        <a:pt x="460" y="23"/>
                      </a:lnTo>
                      <a:lnTo>
                        <a:pt x="533" y="8"/>
                      </a:lnTo>
                      <a:lnTo>
                        <a:pt x="574" y="29"/>
                      </a:lnTo>
                      <a:lnTo>
                        <a:pt x="671" y="0"/>
                      </a:lnTo>
                      <a:lnTo>
                        <a:pt x="701" y="15"/>
                      </a:lnTo>
                      <a:lnTo>
                        <a:pt x="766" y="85"/>
                      </a:lnTo>
                      <a:lnTo>
                        <a:pt x="840" y="71"/>
                      </a:lnTo>
                      <a:lnTo>
                        <a:pt x="886" y="96"/>
                      </a:lnTo>
                      <a:lnTo>
                        <a:pt x="1001" y="91"/>
                      </a:lnTo>
                      <a:lnTo>
                        <a:pt x="1088" y="118"/>
                      </a:lnTo>
                      <a:lnTo>
                        <a:pt x="1080" y="156"/>
                      </a:lnTo>
                      <a:lnTo>
                        <a:pt x="1006" y="181"/>
                      </a:lnTo>
                      <a:lnTo>
                        <a:pt x="1019" y="206"/>
                      </a:lnTo>
                      <a:lnTo>
                        <a:pt x="987" y="220"/>
                      </a:lnTo>
                      <a:lnTo>
                        <a:pt x="985" y="270"/>
                      </a:lnTo>
                      <a:lnTo>
                        <a:pt x="957" y="304"/>
                      </a:lnTo>
                      <a:lnTo>
                        <a:pt x="945" y="273"/>
                      </a:lnTo>
                      <a:lnTo>
                        <a:pt x="961" y="244"/>
                      </a:lnTo>
                      <a:lnTo>
                        <a:pt x="958" y="184"/>
                      </a:lnTo>
                      <a:lnTo>
                        <a:pt x="929" y="215"/>
                      </a:lnTo>
                      <a:lnTo>
                        <a:pt x="906" y="232"/>
                      </a:lnTo>
                      <a:lnTo>
                        <a:pt x="884" y="205"/>
                      </a:lnTo>
                      <a:lnTo>
                        <a:pt x="868" y="273"/>
                      </a:lnTo>
                      <a:lnTo>
                        <a:pt x="885" y="273"/>
                      </a:lnTo>
                      <a:lnTo>
                        <a:pt x="881" y="318"/>
                      </a:lnTo>
                      <a:lnTo>
                        <a:pt x="861" y="366"/>
                      </a:lnTo>
                      <a:lnTo>
                        <a:pt x="837" y="385"/>
                      </a:lnTo>
                      <a:lnTo>
                        <a:pt x="857" y="417"/>
                      </a:lnTo>
                      <a:lnTo>
                        <a:pt x="844" y="439"/>
                      </a:lnTo>
                      <a:lnTo>
                        <a:pt x="839" y="420"/>
                      </a:lnTo>
                      <a:lnTo>
                        <a:pt x="839" y="413"/>
                      </a:lnTo>
                      <a:lnTo>
                        <a:pt x="823" y="402"/>
                      </a:lnTo>
                      <a:lnTo>
                        <a:pt x="797" y="416"/>
                      </a:lnTo>
                      <a:lnTo>
                        <a:pt x="820" y="469"/>
                      </a:lnTo>
                      <a:lnTo>
                        <a:pt x="828" y="496"/>
                      </a:lnTo>
                      <a:lnTo>
                        <a:pt x="801" y="569"/>
                      </a:lnTo>
                      <a:lnTo>
                        <a:pt x="751" y="589"/>
                      </a:lnTo>
                      <a:lnTo>
                        <a:pt x="710" y="585"/>
                      </a:lnTo>
                      <a:lnTo>
                        <a:pt x="730" y="615"/>
                      </a:lnTo>
                      <a:lnTo>
                        <a:pt x="732" y="657"/>
                      </a:lnTo>
                      <a:lnTo>
                        <a:pt x="703" y="706"/>
                      </a:lnTo>
                      <a:lnTo>
                        <a:pt x="670" y="679"/>
                      </a:lnTo>
                      <a:lnTo>
                        <a:pt x="665" y="708"/>
                      </a:lnTo>
                      <a:lnTo>
                        <a:pt x="690" y="732"/>
                      </a:lnTo>
                      <a:lnTo>
                        <a:pt x="711" y="768"/>
                      </a:lnTo>
                      <a:lnTo>
                        <a:pt x="676" y="747"/>
                      </a:lnTo>
                      <a:lnTo>
                        <a:pt x="634" y="626"/>
                      </a:lnTo>
                      <a:lnTo>
                        <a:pt x="583" y="593"/>
                      </a:lnTo>
                      <a:lnTo>
                        <a:pt x="545" y="596"/>
                      </a:lnTo>
                      <a:lnTo>
                        <a:pt x="497" y="665"/>
                      </a:lnTo>
                      <a:lnTo>
                        <a:pt x="503" y="689"/>
                      </a:lnTo>
                      <a:lnTo>
                        <a:pt x="487" y="738"/>
                      </a:lnTo>
                      <a:lnTo>
                        <a:pt x="471" y="738"/>
                      </a:lnTo>
                      <a:lnTo>
                        <a:pt x="416" y="636"/>
                      </a:lnTo>
                      <a:lnTo>
                        <a:pt x="416" y="592"/>
                      </a:lnTo>
                      <a:lnTo>
                        <a:pt x="404" y="608"/>
                      </a:lnTo>
                      <a:lnTo>
                        <a:pt x="373" y="607"/>
                      </a:lnTo>
                      <a:lnTo>
                        <a:pt x="385" y="580"/>
                      </a:lnTo>
                      <a:lnTo>
                        <a:pt x="336" y="545"/>
                      </a:lnTo>
                      <a:lnTo>
                        <a:pt x="275" y="545"/>
                      </a:lnTo>
                      <a:lnTo>
                        <a:pt x="223" y="510"/>
                      </a:lnTo>
                      <a:lnTo>
                        <a:pt x="220" y="545"/>
                      </a:lnTo>
                      <a:lnTo>
                        <a:pt x="263" y="577"/>
                      </a:lnTo>
                      <a:lnTo>
                        <a:pt x="278" y="576"/>
                      </a:lnTo>
                      <a:lnTo>
                        <a:pt x="234" y="620"/>
                      </a:lnTo>
                      <a:lnTo>
                        <a:pt x="190" y="630"/>
                      </a:lnTo>
                      <a:lnTo>
                        <a:pt x="190" y="605"/>
                      </a:lnTo>
                      <a:lnTo>
                        <a:pt x="127" y="518"/>
                      </a:lnTo>
                      <a:lnTo>
                        <a:pt x="119" y="495"/>
                      </a:lnTo>
                      <a:lnTo>
                        <a:pt x="153" y="467"/>
                      </a:lnTo>
                      <a:lnTo>
                        <a:pt x="149" y="432"/>
                      </a:lnTo>
                      <a:lnTo>
                        <a:pt x="149" y="393"/>
                      </a:lnTo>
                      <a:lnTo>
                        <a:pt x="166" y="385"/>
                      </a:lnTo>
                      <a:lnTo>
                        <a:pt x="149" y="366"/>
                      </a:lnTo>
                      <a:lnTo>
                        <a:pt x="149" y="226"/>
                      </a:lnTo>
                      <a:lnTo>
                        <a:pt x="61" y="226"/>
                      </a:lnTo>
                      <a:lnTo>
                        <a:pt x="86" y="193"/>
                      </a:lnTo>
                      <a:lnTo>
                        <a:pt x="84" y="181"/>
                      </a:lnTo>
                      <a:lnTo>
                        <a:pt x="55" y="210"/>
                      </a:lnTo>
                      <a:lnTo>
                        <a:pt x="45" y="226"/>
                      </a:lnTo>
                      <a:lnTo>
                        <a:pt x="0" y="22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21" name="Freeform 23">
                  <a:extLst>
                    <a:ext uri="{FF2B5EF4-FFF2-40B4-BE49-F238E27FC236}">
                      <a16:creationId xmlns:a16="http://schemas.microsoft.com/office/drawing/2014/main" id="{18AAD390-C7BE-A001-3EC2-3865D46DF634}"/>
                    </a:ext>
                  </a:extLst>
                </p:cNvPr>
                <p:cNvSpPr>
                  <a:spLocks/>
                </p:cNvSpPr>
                <p:nvPr/>
              </p:nvSpPr>
              <p:spPr bwMode="grayWhite">
                <a:xfrm>
                  <a:off x="3135" y="720"/>
                  <a:ext cx="94" cy="157"/>
                </a:xfrm>
                <a:custGeom>
                  <a:avLst/>
                  <a:gdLst>
                    <a:gd name="T0" fmla="*/ 63 w 94"/>
                    <a:gd name="T1" fmla="*/ 0 h 157"/>
                    <a:gd name="T2" fmla="*/ 63 w 94"/>
                    <a:gd name="T3" fmla="*/ 20 h 157"/>
                    <a:gd name="T4" fmla="*/ 55 w 94"/>
                    <a:gd name="T5" fmla="*/ 33 h 157"/>
                    <a:gd name="T6" fmla="*/ 57 w 94"/>
                    <a:gd name="T7" fmla="*/ 54 h 157"/>
                    <a:gd name="T8" fmla="*/ 47 w 94"/>
                    <a:gd name="T9" fmla="*/ 82 h 157"/>
                    <a:gd name="T10" fmla="*/ 31 w 94"/>
                    <a:gd name="T11" fmla="*/ 108 h 157"/>
                    <a:gd name="T12" fmla="*/ 7 w 94"/>
                    <a:gd name="T13" fmla="*/ 125 h 157"/>
                    <a:gd name="T14" fmla="*/ 0 w 94"/>
                    <a:gd name="T15" fmla="*/ 154 h 157"/>
                    <a:gd name="T16" fmla="*/ 10 w 94"/>
                    <a:gd name="T17" fmla="*/ 156 h 157"/>
                    <a:gd name="T18" fmla="*/ 10 w 94"/>
                    <a:gd name="T19" fmla="*/ 129 h 157"/>
                    <a:gd name="T20" fmla="*/ 44 w 94"/>
                    <a:gd name="T21" fmla="*/ 127 h 157"/>
                    <a:gd name="T22" fmla="*/ 69 w 94"/>
                    <a:gd name="T23" fmla="*/ 109 h 157"/>
                    <a:gd name="T24" fmla="*/ 69 w 94"/>
                    <a:gd name="T25" fmla="*/ 72 h 157"/>
                    <a:gd name="T26" fmla="*/ 77 w 94"/>
                    <a:gd name="T27" fmla="*/ 58 h 157"/>
                    <a:gd name="T28" fmla="*/ 64 w 94"/>
                    <a:gd name="T29" fmla="*/ 34 h 157"/>
                    <a:gd name="T30" fmla="*/ 82 w 94"/>
                    <a:gd name="T31" fmla="*/ 27 h 157"/>
                    <a:gd name="T32" fmla="*/ 93 w 94"/>
                    <a:gd name="T33" fmla="*/ 8 h 157"/>
                    <a:gd name="T34" fmla="*/ 69 w 94"/>
                    <a:gd name="T35" fmla="*/ 11 h 157"/>
                    <a:gd name="T36" fmla="*/ 63 w 94"/>
                    <a:gd name="T37" fmla="*/ 0 h 1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4" h="157">
                      <a:moveTo>
                        <a:pt x="63" y="0"/>
                      </a:moveTo>
                      <a:lnTo>
                        <a:pt x="63" y="20"/>
                      </a:lnTo>
                      <a:lnTo>
                        <a:pt x="55" y="33"/>
                      </a:lnTo>
                      <a:lnTo>
                        <a:pt x="57" y="54"/>
                      </a:lnTo>
                      <a:lnTo>
                        <a:pt x="47" y="82"/>
                      </a:lnTo>
                      <a:lnTo>
                        <a:pt x="31" y="108"/>
                      </a:lnTo>
                      <a:lnTo>
                        <a:pt x="7" y="125"/>
                      </a:lnTo>
                      <a:lnTo>
                        <a:pt x="0" y="154"/>
                      </a:lnTo>
                      <a:lnTo>
                        <a:pt x="10" y="156"/>
                      </a:lnTo>
                      <a:lnTo>
                        <a:pt x="10" y="129"/>
                      </a:lnTo>
                      <a:lnTo>
                        <a:pt x="44" y="127"/>
                      </a:lnTo>
                      <a:lnTo>
                        <a:pt x="69" y="109"/>
                      </a:lnTo>
                      <a:lnTo>
                        <a:pt x="69" y="72"/>
                      </a:lnTo>
                      <a:lnTo>
                        <a:pt x="77" y="58"/>
                      </a:lnTo>
                      <a:lnTo>
                        <a:pt x="64" y="34"/>
                      </a:lnTo>
                      <a:lnTo>
                        <a:pt x="82" y="27"/>
                      </a:lnTo>
                      <a:lnTo>
                        <a:pt x="93" y="8"/>
                      </a:lnTo>
                      <a:lnTo>
                        <a:pt x="69" y="11"/>
                      </a:lnTo>
                      <a:lnTo>
                        <a:pt x="63"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22" name="Freeform 24">
                  <a:extLst>
                    <a:ext uri="{FF2B5EF4-FFF2-40B4-BE49-F238E27FC236}">
                      <a16:creationId xmlns:a16="http://schemas.microsoft.com/office/drawing/2014/main" id="{B0F650A3-FE3B-6F23-6CD2-D601CBD1815E}"/>
                    </a:ext>
                  </a:extLst>
                </p:cNvPr>
                <p:cNvSpPr>
                  <a:spLocks/>
                </p:cNvSpPr>
                <p:nvPr/>
              </p:nvSpPr>
              <p:spPr bwMode="grayWhite">
                <a:xfrm>
                  <a:off x="2780" y="1139"/>
                  <a:ext cx="19" cy="36"/>
                </a:xfrm>
                <a:custGeom>
                  <a:avLst/>
                  <a:gdLst>
                    <a:gd name="T0" fmla="*/ 9 w 19"/>
                    <a:gd name="T1" fmla="*/ 0 h 36"/>
                    <a:gd name="T2" fmla="*/ 0 w 19"/>
                    <a:gd name="T3" fmla="*/ 16 h 36"/>
                    <a:gd name="T4" fmla="*/ 6 w 19"/>
                    <a:gd name="T5" fmla="*/ 35 h 36"/>
                    <a:gd name="T6" fmla="*/ 18 w 19"/>
                    <a:gd name="T7" fmla="*/ 21 h 36"/>
                    <a:gd name="T8" fmla="*/ 9 w 1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6">
                      <a:moveTo>
                        <a:pt x="9" y="0"/>
                      </a:moveTo>
                      <a:lnTo>
                        <a:pt x="0" y="16"/>
                      </a:lnTo>
                      <a:lnTo>
                        <a:pt x="6" y="35"/>
                      </a:lnTo>
                      <a:lnTo>
                        <a:pt x="18" y="21"/>
                      </a:lnTo>
                      <a:lnTo>
                        <a:pt x="9"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23" name="Freeform 25">
                  <a:extLst>
                    <a:ext uri="{FF2B5EF4-FFF2-40B4-BE49-F238E27FC236}">
                      <a16:creationId xmlns:a16="http://schemas.microsoft.com/office/drawing/2014/main" id="{6948B175-989F-9A42-D4BC-3572F92CE366}"/>
                    </a:ext>
                  </a:extLst>
                </p:cNvPr>
                <p:cNvSpPr>
                  <a:spLocks/>
                </p:cNvSpPr>
                <p:nvPr/>
              </p:nvSpPr>
              <p:spPr bwMode="grayWhite">
                <a:xfrm>
                  <a:off x="2923" y="1177"/>
                  <a:ext cx="220" cy="94"/>
                </a:xfrm>
                <a:custGeom>
                  <a:avLst/>
                  <a:gdLst>
                    <a:gd name="T0" fmla="*/ 0 w 220"/>
                    <a:gd name="T1" fmla="*/ 0 h 94"/>
                    <a:gd name="T2" fmla="*/ 33 w 220"/>
                    <a:gd name="T3" fmla="*/ 7 h 94"/>
                    <a:gd name="T4" fmla="*/ 82 w 220"/>
                    <a:gd name="T5" fmla="*/ 41 h 94"/>
                    <a:gd name="T6" fmla="*/ 75 w 220"/>
                    <a:gd name="T7" fmla="*/ 60 h 94"/>
                    <a:gd name="T8" fmla="*/ 115 w 220"/>
                    <a:gd name="T9" fmla="*/ 77 h 94"/>
                    <a:gd name="T10" fmla="*/ 219 w 220"/>
                    <a:gd name="T11" fmla="*/ 77 h 94"/>
                    <a:gd name="T12" fmla="*/ 106 w 220"/>
                    <a:gd name="T13" fmla="*/ 93 h 94"/>
                    <a:gd name="T14" fmla="*/ 75 w 220"/>
                    <a:gd name="T15" fmla="*/ 60 h 94"/>
                    <a:gd name="T16" fmla="*/ 46 w 220"/>
                    <a:gd name="T17" fmla="*/ 54 h 94"/>
                    <a:gd name="T18" fmla="*/ 0 w 220"/>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0" h="94">
                      <a:moveTo>
                        <a:pt x="0" y="0"/>
                      </a:moveTo>
                      <a:lnTo>
                        <a:pt x="33" y="7"/>
                      </a:lnTo>
                      <a:lnTo>
                        <a:pt x="82" y="41"/>
                      </a:lnTo>
                      <a:lnTo>
                        <a:pt x="75" y="60"/>
                      </a:lnTo>
                      <a:lnTo>
                        <a:pt x="115" y="77"/>
                      </a:lnTo>
                      <a:lnTo>
                        <a:pt x="219" y="77"/>
                      </a:lnTo>
                      <a:lnTo>
                        <a:pt x="106" y="93"/>
                      </a:lnTo>
                      <a:lnTo>
                        <a:pt x="75" y="60"/>
                      </a:lnTo>
                      <a:lnTo>
                        <a:pt x="46" y="54"/>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24" name="Freeform 26">
                  <a:extLst>
                    <a:ext uri="{FF2B5EF4-FFF2-40B4-BE49-F238E27FC236}">
                      <a16:creationId xmlns:a16="http://schemas.microsoft.com/office/drawing/2014/main" id="{9CD23F5D-EC34-42B2-0DE8-5A2C7851DA6B}"/>
                    </a:ext>
                  </a:extLst>
                </p:cNvPr>
                <p:cNvSpPr>
                  <a:spLocks/>
                </p:cNvSpPr>
                <p:nvPr/>
              </p:nvSpPr>
              <p:spPr bwMode="grayWhite">
                <a:xfrm>
                  <a:off x="3098" y="1255"/>
                  <a:ext cx="236" cy="221"/>
                </a:xfrm>
                <a:custGeom>
                  <a:avLst/>
                  <a:gdLst>
                    <a:gd name="T0" fmla="*/ 190 w 236"/>
                    <a:gd name="T1" fmla="*/ 216 h 221"/>
                    <a:gd name="T2" fmla="*/ 179 w 236"/>
                    <a:gd name="T3" fmla="*/ 212 h 221"/>
                    <a:gd name="T4" fmla="*/ 154 w 236"/>
                    <a:gd name="T5" fmla="*/ 187 h 221"/>
                    <a:gd name="T6" fmla="*/ 130 w 236"/>
                    <a:gd name="T7" fmla="*/ 182 h 221"/>
                    <a:gd name="T8" fmla="*/ 124 w 236"/>
                    <a:gd name="T9" fmla="*/ 167 h 221"/>
                    <a:gd name="T10" fmla="*/ 110 w 236"/>
                    <a:gd name="T11" fmla="*/ 155 h 221"/>
                    <a:gd name="T12" fmla="*/ 87 w 236"/>
                    <a:gd name="T13" fmla="*/ 155 h 221"/>
                    <a:gd name="T14" fmla="*/ 62 w 236"/>
                    <a:gd name="T15" fmla="*/ 165 h 221"/>
                    <a:gd name="T16" fmla="*/ 40 w 236"/>
                    <a:gd name="T17" fmla="*/ 169 h 221"/>
                    <a:gd name="T18" fmla="*/ 15 w 236"/>
                    <a:gd name="T19" fmla="*/ 169 h 221"/>
                    <a:gd name="T20" fmla="*/ 14 w 236"/>
                    <a:gd name="T21" fmla="*/ 152 h 221"/>
                    <a:gd name="T22" fmla="*/ 5 w 236"/>
                    <a:gd name="T23" fmla="*/ 127 h 221"/>
                    <a:gd name="T24" fmla="*/ 3 w 236"/>
                    <a:gd name="T25" fmla="*/ 114 h 221"/>
                    <a:gd name="T26" fmla="*/ 3 w 236"/>
                    <a:gd name="T27" fmla="*/ 79 h 221"/>
                    <a:gd name="T28" fmla="*/ 44 w 236"/>
                    <a:gd name="T29" fmla="*/ 60 h 221"/>
                    <a:gd name="T30" fmla="*/ 48 w 236"/>
                    <a:gd name="T31" fmla="*/ 41 h 221"/>
                    <a:gd name="T32" fmla="*/ 57 w 236"/>
                    <a:gd name="T33" fmla="*/ 43 h 221"/>
                    <a:gd name="T34" fmla="*/ 77 w 236"/>
                    <a:gd name="T35" fmla="*/ 22 h 221"/>
                    <a:gd name="T36" fmla="*/ 98 w 236"/>
                    <a:gd name="T37" fmla="*/ 25 h 221"/>
                    <a:gd name="T38" fmla="*/ 113 w 236"/>
                    <a:gd name="T39" fmla="*/ 10 h 221"/>
                    <a:gd name="T40" fmla="*/ 125 w 236"/>
                    <a:gd name="T41" fmla="*/ 8 h 221"/>
                    <a:gd name="T42" fmla="*/ 145 w 236"/>
                    <a:gd name="T43" fmla="*/ 34 h 221"/>
                    <a:gd name="T44" fmla="*/ 163 w 236"/>
                    <a:gd name="T45" fmla="*/ 43 h 221"/>
                    <a:gd name="T46" fmla="*/ 165 w 236"/>
                    <a:gd name="T47" fmla="*/ 16 h 221"/>
                    <a:gd name="T48" fmla="*/ 172 w 236"/>
                    <a:gd name="T49" fmla="*/ 0 h 221"/>
                    <a:gd name="T50" fmla="*/ 185 w 236"/>
                    <a:gd name="T51" fmla="*/ 22 h 221"/>
                    <a:gd name="T52" fmla="*/ 196 w 236"/>
                    <a:gd name="T53" fmla="*/ 60 h 221"/>
                    <a:gd name="T54" fmla="*/ 219 w 236"/>
                    <a:gd name="T55" fmla="*/ 83 h 221"/>
                    <a:gd name="T56" fmla="*/ 232 w 236"/>
                    <a:gd name="T57" fmla="*/ 101 h 221"/>
                    <a:gd name="T58" fmla="*/ 235 w 236"/>
                    <a:gd name="T59" fmla="*/ 133 h 221"/>
                    <a:gd name="T60" fmla="*/ 221 w 236"/>
                    <a:gd name="T61" fmla="*/ 169 h 221"/>
                    <a:gd name="T62" fmla="*/ 217 w 236"/>
                    <a:gd name="T63" fmla="*/ 202 h 221"/>
                    <a:gd name="T64" fmla="*/ 196 w 236"/>
                    <a:gd name="T65" fmla="*/ 215 h 2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6" h="221">
                      <a:moveTo>
                        <a:pt x="196" y="215"/>
                      </a:moveTo>
                      <a:lnTo>
                        <a:pt x="190" y="216"/>
                      </a:lnTo>
                      <a:lnTo>
                        <a:pt x="185" y="220"/>
                      </a:lnTo>
                      <a:lnTo>
                        <a:pt x="179" y="212"/>
                      </a:lnTo>
                      <a:lnTo>
                        <a:pt x="158" y="202"/>
                      </a:lnTo>
                      <a:lnTo>
                        <a:pt x="154" y="187"/>
                      </a:lnTo>
                      <a:lnTo>
                        <a:pt x="147" y="182"/>
                      </a:lnTo>
                      <a:lnTo>
                        <a:pt x="130" y="182"/>
                      </a:lnTo>
                      <a:lnTo>
                        <a:pt x="130" y="170"/>
                      </a:lnTo>
                      <a:lnTo>
                        <a:pt x="124" y="167"/>
                      </a:lnTo>
                      <a:lnTo>
                        <a:pt x="123" y="157"/>
                      </a:lnTo>
                      <a:lnTo>
                        <a:pt x="110" y="155"/>
                      </a:lnTo>
                      <a:lnTo>
                        <a:pt x="98" y="152"/>
                      </a:lnTo>
                      <a:lnTo>
                        <a:pt x="87" y="155"/>
                      </a:lnTo>
                      <a:lnTo>
                        <a:pt x="87" y="157"/>
                      </a:lnTo>
                      <a:lnTo>
                        <a:pt x="62" y="165"/>
                      </a:lnTo>
                      <a:lnTo>
                        <a:pt x="62" y="169"/>
                      </a:lnTo>
                      <a:lnTo>
                        <a:pt x="40" y="169"/>
                      </a:lnTo>
                      <a:lnTo>
                        <a:pt x="28" y="176"/>
                      </a:lnTo>
                      <a:lnTo>
                        <a:pt x="15" y="169"/>
                      </a:lnTo>
                      <a:lnTo>
                        <a:pt x="14" y="167"/>
                      </a:lnTo>
                      <a:lnTo>
                        <a:pt x="14" y="152"/>
                      </a:lnTo>
                      <a:lnTo>
                        <a:pt x="10" y="139"/>
                      </a:lnTo>
                      <a:lnTo>
                        <a:pt x="5" y="127"/>
                      </a:lnTo>
                      <a:lnTo>
                        <a:pt x="8" y="118"/>
                      </a:lnTo>
                      <a:lnTo>
                        <a:pt x="3" y="114"/>
                      </a:lnTo>
                      <a:lnTo>
                        <a:pt x="0" y="93"/>
                      </a:lnTo>
                      <a:lnTo>
                        <a:pt x="3" y="79"/>
                      </a:lnTo>
                      <a:lnTo>
                        <a:pt x="16" y="68"/>
                      </a:lnTo>
                      <a:lnTo>
                        <a:pt x="44" y="60"/>
                      </a:lnTo>
                      <a:lnTo>
                        <a:pt x="51" y="51"/>
                      </a:lnTo>
                      <a:lnTo>
                        <a:pt x="48" y="41"/>
                      </a:lnTo>
                      <a:lnTo>
                        <a:pt x="55" y="38"/>
                      </a:lnTo>
                      <a:lnTo>
                        <a:pt x="57" y="43"/>
                      </a:lnTo>
                      <a:lnTo>
                        <a:pt x="60" y="35"/>
                      </a:lnTo>
                      <a:lnTo>
                        <a:pt x="77" y="22"/>
                      </a:lnTo>
                      <a:lnTo>
                        <a:pt x="87" y="28"/>
                      </a:lnTo>
                      <a:lnTo>
                        <a:pt x="98" y="25"/>
                      </a:lnTo>
                      <a:lnTo>
                        <a:pt x="102" y="13"/>
                      </a:lnTo>
                      <a:lnTo>
                        <a:pt x="113" y="10"/>
                      </a:lnTo>
                      <a:lnTo>
                        <a:pt x="110" y="2"/>
                      </a:lnTo>
                      <a:lnTo>
                        <a:pt x="125" y="8"/>
                      </a:lnTo>
                      <a:lnTo>
                        <a:pt x="138" y="5"/>
                      </a:lnTo>
                      <a:lnTo>
                        <a:pt x="145" y="34"/>
                      </a:lnTo>
                      <a:lnTo>
                        <a:pt x="154" y="43"/>
                      </a:lnTo>
                      <a:lnTo>
                        <a:pt x="163" y="43"/>
                      </a:lnTo>
                      <a:lnTo>
                        <a:pt x="167" y="25"/>
                      </a:lnTo>
                      <a:lnTo>
                        <a:pt x="165" y="16"/>
                      </a:lnTo>
                      <a:lnTo>
                        <a:pt x="167" y="2"/>
                      </a:lnTo>
                      <a:lnTo>
                        <a:pt x="172" y="0"/>
                      </a:lnTo>
                      <a:lnTo>
                        <a:pt x="179" y="18"/>
                      </a:lnTo>
                      <a:lnTo>
                        <a:pt x="185" y="22"/>
                      </a:lnTo>
                      <a:lnTo>
                        <a:pt x="189" y="38"/>
                      </a:lnTo>
                      <a:lnTo>
                        <a:pt x="196" y="60"/>
                      </a:lnTo>
                      <a:lnTo>
                        <a:pt x="206" y="66"/>
                      </a:lnTo>
                      <a:lnTo>
                        <a:pt x="219" y="83"/>
                      </a:lnTo>
                      <a:lnTo>
                        <a:pt x="221" y="91"/>
                      </a:lnTo>
                      <a:lnTo>
                        <a:pt x="232" y="101"/>
                      </a:lnTo>
                      <a:lnTo>
                        <a:pt x="235" y="119"/>
                      </a:lnTo>
                      <a:lnTo>
                        <a:pt x="235" y="133"/>
                      </a:lnTo>
                      <a:lnTo>
                        <a:pt x="232" y="155"/>
                      </a:lnTo>
                      <a:lnTo>
                        <a:pt x="221" y="169"/>
                      </a:lnTo>
                      <a:lnTo>
                        <a:pt x="217" y="187"/>
                      </a:lnTo>
                      <a:lnTo>
                        <a:pt x="217" y="202"/>
                      </a:lnTo>
                      <a:lnTo>
                        <a:pt x="206" y="205"/>
                      </a:lnTo>
                      <a:lnTo>
                        <a:pt x="196" y="21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25" name="Freeform 27">
                  <a:extLst>
                    <a:ext uri="{FF2B5EF4-FFF2-40B4-BE49-F238E27FC236}">
                      <a16:creationId xmlns:a16="http://schemas.microsoft.com/office/drawing/2014/main" id="{DE94D069-B472-3CA5-091A-CF227B25F532}"/>
                    </a:ext>
                  </a:extLst>
                </p:cNvPr>
                <p:cNvSpPr>
                  <a:spLocks/>
                </p:cNvSpPr>
                <p:nvPr/>
              </p:nvSpPr>
              <p:spPr bwMode="grayWhite">
                <a:xfrm>
                  <a:off x="3286" y="1488"/>
                  <a:ext cx="18" cy="27"/>
                </a:xfrm>
                <a:custGeom>
                  <a:avLst/>
                  <a:gdLst>
                    <a:gd name="T0" fmla="*/ 9 w 18"/>
                    <a:gd name="T1" fmla="*/ 23 h 27"/>
                    <a:gd name="T2" fmla="*/ 3 w 18"/>
                    <a:gd name="T3" fmla="*/ 19 h 27"/>
                    <a:gd name="T4" fmla="*/ 3 w 18"/>
                    <a:gd name="T5" fmla="*/ 15 h 27"/>
                    <a:gd name="T6" fmla="*/ 3 w 18"/>
                    <a:gd name="T7" fmla="*/ 11 h 27"/>
                    <a:gd name="T8" fmla="*/ 2 w 18"/>
                    <a:gd name="T9" fmla="*/ 7 h 27"/>
                    <a:gd name="T10" fmla="*/ 0 w 18"/>
                    <a:gd name="T11" fmla="*/ 0 h 27"/>
                    <a:gd name="T12" fmla="*/ 3 w 18"/>
                    <a:gd name="T13" fmla="*/ 0 h 27"/>
                    <a:gd name="T14" fmla="*/ 9 w 18"/>
                    <a:gd name="T15" fmla="*/ 4 h 27"/>
                    <a:gd name="T16" fmla="*/ 12 w 18"/>
                    <a:gd name="T17" fmla="*/ 3 h 27"/>
                    <a:gd name="T18" fmla="*/ 13 w 18"/>
                    <a:gd name="T19" fmla="*/ 3 h 27"/>
                    <a:gd name="T20" fmla="*/ 17 w 18"/>
                    <a:gd name="T21" fmla="*/ 0 h 27"/>
                    <a:gd name="T22" fmla="*/ 17 w 18"/>
                    <a:gd name="T23" fmla="*/ 11 h 27"/>
                    <a:gd name="T24" fmla="*/ 15 w 18"/>
                    <a:gd name="T25" fmla="*/ 15 h 27"/>
                    <a:gd name="T26" fmla="*/ 13 w 18"/>
                    <a:gd name="T27" fmla="*/ 19 h 27"/>
                    <a:gd name="T28" fmla="*/ 13 w 18"/>
                    <a:gd name="T29" fmla="*/ 22 h 27"/>
                    <a:gd name="T30" fmla="*/ 12 w 18"/>
                    <a:gd name="T31" fmla="*/ 23 h 27"/>
                    <a:gd name="T32" fmla="*/ 12 w 18"/>
                    <a:gd name="T33" fmla="*/ 26 h 27"/>
                    <a:gd name="T34" fmla="*/ 9 w 18"/>
                    <a:gd name="T35" fmla="*/ 23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 h="27">
                      <a:moveTo>
                        <a:pt x="9" y="23"/>
                      </a:moveTo>
                      <a:lnTo>
                        <a:pt x="3" y="19"/>
                      </a:lnTo>
                      <a:lnTo>
                        <a:pt x="3" y="15"/>
                      </a:lnTo>
                      <a:lnTo>
                        <a:pt x="3" y="11"/>
                      </a:lnTo>
                      <a:lnTo>
                        <a:pt x="2" y="7"/>
                      </a:lnTo>
                      <a:lnTo>
                        <a:pt x="0" y="0"/>
                      </a:lnTo>
                      <a:lnTo>
                        <a:pt x="3" y="0"/>
                      </a:lnTo>
                      <a:lnTo>
                        <a:pt x="9" y="4"/>
                      </a:lnTo>
                      <a:lnTo>
                        <a:pt x="12" y="3"/>
                      </a:lnTo>
                      <a:lnTo>
                        <a:pt x="13" y="3"/>
                      </a:lnTo>
                      <a:lnTo>
                        <a:pt x="17" y="0"/>
                      </a:lnTo>
                      <a:lnTo>
                        <a:pt x="17" y="11"/>
                      </a:lnTo>
                      <a:lnTo>
                        <a:pt x="15" y="15"/>
                      </a:lnTo>
                      <a:lnTo>
                        <a:pt x="13" y="19"/>
                      </a:lnTo>
                      <a:lnTo>
                        <a:pt x="13" y="22"/>
                      </a:lnTo>
                      <a:lnTo>
                        <a:pt x="12" y="23"/>
                      </a:lnTo>
                      <a:lnTo>
                        <a:pt x="12" y="26"/>
                      </a:lnTo>
                      <a:lnTo>
                        <a:pt x="9" y="2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26" name="Freeform 28">
                  <a:extLst>
                    <a:ext uri="{FF2B5EF4-FFF2-40B4-BE49-F238E27FC236}">
                      <a16:creationId xmlns:a16="http://schemas.microsoft.com/office/drawing/2014/main" id="{FC83C3E8-A9E8-FF3E-FBA7-DC432D4EB9B2}"/>
                    </a:ext>
                  </a:extLst>
                </p:cNvPr>
                <p:cNvSpPr>
                  <a:spLocks/>
                </p:cNvSpPr>
                <p:nvPr/>
              </p:nvSpPr>
              <p:spPr bwMode="grayWhite">
                <a:xfrm>
                  <a:off x="2463" y="1235"/>
                  <a:ext cx="26" cy="106"/>
                </a:xfrm>
                <a:custGeom>
                  <a:avLst/>
                  <a:gdLst>
                    <a:gd name="T0" fmla="*/ 3 w 26"/>
                    <a:gd name="T1" fmla="*/ 37 h 106"/>
                    <a:gd name="T2" fmla="*/ 13 w 26"/>
                    <a:gd name="T3" fmla="*/ 28 h 106"/>
                    <a:gd name="T4" fmla="*/ 20 w 26"/>
                    <a:gd name="T5" fmla="*/ 0 h 106"/>
                    <a:gd name="T6" fmla="*/ 25 w 26"/>
                    <a:gd name="T7" fmla="*/ 42 h 106"/>
                    <a:gd name="T8" fmla="*/ 17 w 26"/>
                    <a:gd name="T9" fmla="*/ 94 h 106"/>
                    <a:gd name="T10" fmla="*/ 0 w 26"/>
                    <a:gd name="T11" fmla="*/ 105 h 106"/>
                    <a:gd name="T12" fmla="*/ 0 w 26"/>
                    <a:gd name="T13" fmla="*/ 80 h 106"/>
                    <a:gd name="T14" fmla="*/ 5 w 26"/>
                    <a:gd name="T15" fmla="*/ 64 h 106"/>
                    <a:gd name="T16" fmla="*/ 3 w 26"/>
                    <a:gd name="T17" fmla="*/ 3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06">
                      <a:moveTo>
                        <a:pt x="3" y="37"/>
                      </a:moveTo>
                      <a:lnTo>
                        <a:pt x="13" y="28"/>
                      </a:lnTo>
                      <a:lnTo>
                        <a:pt x="20" y="0"/>
                      </a:lnTo>
                      <a:lnTo>
                        <a:pt x="25" y="42"/>
                      </a:lnTo>
                      <a:lnTo>
                        <a:pt x="17" y="94"/>
                      </a:lnTo>
                      <a:lnTo>
                        <a:pt x="0" y="105"/>
                      </a:lnTo>
                      <a:lnTo>
                        <a:pt x="0" y="80"/>
                      </a:lnTo>
                      <a:lnTo>
                        <a:pt x="5" y="64"/>
                      </a:lnTo>
                      <a:lnTo>
                        <a:pt x="3" y="37"/>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grpSp>
        </p:grpSp>
      </p:grpSp>
      <p:sp>
        <p:nvSpPr>
          <p:cNvPr id="32" name="Rectangle 37">
            <a:extLst>
              <a:ext uri="{FF2B5EF4-FFF2-40B4-BE49-F238E27FC236}">
                <a16:creationId xmlns:a16="http://schemas.microsoft.com/office/drawing/2014/main" id="{F362E571-2A7B-8D5E-526A-0DC768C643C0}"/>
              </a:ext>
            </a:extLst>
          </p:cNvPr>
          <p:cNvSpPr>
            <a:spLocks noChangeArrowheads="1"/>
          </p:cNvSpPr>
          <p:nvPr userDrawn="1"/>
        </p:nvSpPr>
        <p:spPr bwMode="auto">
          <a:xfrm>
            <a:off x="1676400" y="6438900"/>
            <a:ext cx="5581650" cy="419100"/>
          </a:xfrm>
          <a:prstGeom prst="rect">
            <a:avLst/>
          </a:prstGeom>
          <a:noFill/>
          <a:ln>
            <a:noFill/>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sz="1000" dirty="0">
                <a:latin typeface="Arial" pitchFamily="34" charset="0"/>
                <a:cs typeface="+mn-cs"/>
              </a:rPr>
              <a:t>Liang, Introduction to Java Programming and Data Structures, Twelfth Edition, (c) 2020  Pearson Education, Inc. All rights reserved. </a:t>
            </a:r>
          </a:p>
        </p:txBody>
      </p:sp>
      <p:sp>
        <p:nvSpPr>
          <p:cNvPr id="3104" name="Rectangle 32"/>
          <p:cNvSpPr>
            <a:spLocks noGrp="1" noChangeArrowheads="1"/>
          </p:cNvSpPr>
          <p:nvPr>
            <p:ph type="ctrTitle" sz="quarter"/>
          </p:nvPr>
        </p:nvSpPr>
        <p:spPr>
          <a:xfrm>
            <a:off x="685800" y="3429000"/>
            <a:ext cx="7772400" cy="1143000"/>
          </a:xfrm>
        </p:spPr>
        <p:txBody>
          <a:bodyPr/>
          <a:lstStyle>
            <a:lvl1pPr>
              <a:defRPr/>
            </a:lvl1pPr>
          </a:lstStyle>
          <a:p>
            <a:pPr lvl="0"/>
            <a:r>
              <a:rPr lang="en-US" noProof="0"/>
              <a:t>Click to edit Master title style</a:t>
            </a:r>
          </a:p>
        </p:txBody>
      </p:sp>
      <p:sp>
        <p:nvSpPr>
          <p:cNvPr id="3105" name="Rectangle 33"/>
          <p:cNvSpPr>
            <a:spLocks noGrp="1" noChangeArrowheads="1"/>
          </p:cNvSpPr>
          <p:nvPr>
            <p:ph type="subTitle" sz="quarter" idx="1"/>
          </p:nvPr>
        </p:nvSpPr>
        <p:spPr>
          <a:xfrm>
            <a:off x="1371600" y="4648200"/>
            <a:ext cx="6400800" cy="1752600"/>
          </a:xfrm>
        </p:spPr>
        <p:txBody>
          <a:bodyPr anchor="ctr"/>
          <a:lstStyle>
            <a:lvl1pPr marL="0" indent="0" algn="ctr">
              <a:buFont typeface="Monotype Sorts" pitchFamily="2" charset="2"/>
              <a:buNone/>
              <a:defRPr/>
            </a:lvl1pPr>
          </a:lstStyle>
          <a:p>
            <a:pPr lvl="0"/>
            <a:r>
              <a:rPr lang="en-US" noProof="0"/>
              <a:t>Click to edit Master subtitle style</a:t>
            </a:r>
          </a:p>
        </p:txBody>
      </p:sp>
      <p:sp>
        <p:nvSpPr>
          <p:cNvPr id="33" name="Date Placeholder 34">
            <a:extLst>
              <a:ext uri="{FF2B5EF4-FFF2-40B4-BE49-F238E27FC236}">
                <a16:creationId xmlns:a16="http://schemas.microsoft.com/office/drawing/2014/main" id="{4B39D71A-1521-AAF9-00BD-D6FC67CE6CF2}"/>
              </a:ext>
            </a:extLst>
          </p:cNvPr>
          <p:cNvSpPr>
            <a:spLocks noGrp="1" noChangeArrowheads="1"/>
          </p:cNvSpPr>
          <p:nvPr>
            <p:ph type="dt" sz="quarter" idx="10"/>
          </p:nvPr>
        </p:nvSpPr>
        <p:spPr/>
        <p:txBody>
          <a:bodyPr/>
          <a:lstStyle>
            <a:lvl1pPr>
              <a:defRPr/>
            </a:lvl1pPr>
          </a:lstStyle>
          <a:p>
            <a:pPr>
              <a:defRPr/>
            </a:pPr>
            <a:endParaRPr lang="en-US"/>
          </a:p>
        </p:txBody>
      </p:sp>
      <p:sp>
        <p:nvSpPr>
          <p:cNvPr id="34" name="Rectangle 36">
            <a:extLst>
              <a:ext uri="{FF2B5EF4-FFF2-40B4-BE49-F238E27FC236}">
                <a16:creationId xmlns:a16="http://schemas.microsoft.com/office/drawing/2014/main" id="{ACE04732-E979-629A-95A6-78DE29F65AA7}"/>
              </a:ext>
            </a:extLst>
          </p:cNvPr>
          <p:cNvSpPr>
            <a:spLocks noGrp="1" noChangeArrowheads="1"/>
          </p:cNvSpPr>
          <p:nvPr>
            <p:ph type="sldNum" sz="quarter" idx="11"/>
          </p:nvPr>
        </p:nvSpPr>
        <p:spPr>
          <a:xfrm>
            <a:off x="6553200" y="6400800"/>
            <a:ext cx="1905000" cy="457200"/>
          </a:xfrm>
        </p:spPr>
        <p:txBody>
          <a:bodyPr/>
          <a:lstStyle>
            <a:lvl1pPr>
              <a:defRPr smtClean="0"/>
            </a:lvl1pPr>
          </a:lstStyle>
          <a:p>
            <a:pPr>
              <a:defRPr/>
            </a:pPr>
            <a:fld id="{2F6094AB-9156-7145-AE5F-CB72E8850031}" type="slidenum">
              <a:rPr lang="en-US" altLang="en-US"/>
              <a:pPr>
                <a:defRPr/>
              </a:pPr>
              <a:t>‹#›</a:t>
            </a:fld>
            <a:endParaRPr lang="en-US" altLang="en-US"/>
          </a:p>
        </p:txBody>
      </p:sp>
    </p:spTree>
    <p:extLst>
      <p:ext uri="{BB962C8B-B14F-4D97-AF65-F5344CB8AC3E}">
        <p14:creationId xmlns:p14="http://schemas.microsoft.com/office/powerpoint/2010/main" val="306437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id="{0C869509-B4C8-ED14-0E8B-F4EFE3046E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4">
            <a:extLst>
              <a:ext uri="{FF2B5EF4-FFF2-40B4-BE49-F238E27FC236}">
                <a16:creationId xmlns:a16="http://schemas.microsoft.com/office/drawing/2014/main" id="{B970D6CC-DCAA-66B3-804E-59564614993E}"/>
              </a:ext>
            </a:extLst>
          </p:cNvPr>
          <p:cNvSpPr>
            <a:spLocks noGrp="1" noChangeArrowheads="1"/>
          </p:cNvSpPr>
          <p:nvPr>
            <p:ph type="sldNum" sz="quarter" idx="11"/>
          </p:nvPr>
        </p:nvSpPr>
        <p:spPr>
          <a:ln/>
        </p:spPr>
        <p:txBody>
          <a:bodyPr/>
          <a:lstStyle>
            <a:lvl1pPr>
              <a:defRPr/>
            </a:lvl1pPr>
          </a:lstStyle>
          <a:p>
            <a:pPr>
              <a:defRPr/>
            </a:pPr>
            <a:fld id="{79FD6AF0-D046-9B42-B40D-B268AA12A32E}" type="slidenum">
              <a:rPr lang="en-US" altLang="en-US"/>
              <a:pPr>
                <a:defRPr/>
              </a:pPr>
              <a:t>‹#›</a:t>
            </a:fld>
            <a:endParaRPr lang="en-US" altLang="en-US"/>
          </a:p>
        </p:txBody>
      </p:sp>
    </p:spTree>
    <p:extLst>
      <p:ext uri="{BB962C8B-B14F-4D97-AF65-F5344CB8AC3E}">
        <p14:creationId xmlns:p14="http://schemas.microsoft.com/office/powerpoint/2010/main" val="328614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575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8575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id="{92DB4DF0-E924-D6FC-4EAE-6589ACF23C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4">
            <a:extLst>
              <a:ext uri="{FF2B5EF4-FFF2-40B4-BE49-F238E27FC236}">
                <a16:creationId xmlns:a16="http://schemas.microsoft.com/office/drawing/2014/main" id="{6F504360-0072-9399-88F1-89B5333216C8}"/>
              </a:ext>
            </a:extLst>
          </p:cNvPr>
          <p:cNvSpPr>
            <a:spLocks noGrp="1" noChangeArrowheads="1"/>
          </p:cNvSpPr>
          <p:nvPr>
            <p:ph type="sldNum" sz="quarter" idx="11"/>
          </p:nvPr>
        </p:nvSpPr>
        <p:spPr>
          <a:ln/>
        </p:spPr>
        <p:txBody>
          <a:bodyPr/>
          <a:lstStyle>
            <a:lvl1pPr>
              <a:defRPr/>
            </a:lvl1pPr>
          </a:lstStyle>
          <a:p>
            <a:pPr>
              <a:defRPr/>
            </a:pPr>
            <a:fld id="{E9EFD820-C021-2644-961A-A68EAC4C5E34}" type="slidenum">
              <a:rPr lang="en-US" altLang="en-US"/>
              <a:pPr>
                <a:defRPr/>
              </a:pPr>
              <a:t>‹#›</a:t>
            </a:fld>
            <a:endParaRPr lang="en-US" altLang="en-US"/>
          </a:p>
        </p:txBody>
      </p:sp>
    </p:spTree>
    <p:extLst>
      <p:ext uri="{BB962C8B-B14F-4D97-AF65-F5344CB8AC3E}">
        <p14:creationId xmlns:p14="http://schemas.microsoft.com/office/powerpoint/2010/main" val="55042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id="{6E65B0A6-6400-FAF1-48B2-384D0215BF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4">
            <a:extLst>
              <a:ext uri="{FF2B5EF4-FFF2-40B4-BE49-F238E27FC236}">
                <a16:creationId xmlns:a16="http://schemas.microsoft.com/office/drawing/2014/main" id="{03994ACA-967B-893F-CF50-9C65975AF263}"/>
              </a:ext>
            </a:extLst>
          </p:cNvPr>
          <p:cNvSpPr>
            <a:spLocks noGrp="1" noChangeArrowheads="1"/>
          </p:cNvSpPr>
          <p:nvPr>
            <p:ph type="sldNum" sz="quarter" idx="11"/>
          </p:nvPr>
        </p:nvSpPr>
        <p:spPr>
          <a:ln/>
        </p:spPr>
        <p:txBody>
          <a:bodyPr/>
          <a:lstStyle>
            <a:lvl1pPr>
              <a:defRPr/>
            </a:lvl1pPr>
          </a:lstStyle>
          <a:p>
            <a:pPr>
              <a:defRPr/>
            </a:pPr>
            <a:fld id="{A5100B7F-86FE-7B4E-887E-DFA892B836F0}" type="slidenum">
              <a:rPr lang="en-US" altLang="en-US"/>
              <a:pPr>
                <a:defRPr/>
              </a:pPr>
              <a:t>‹#›</a:t>
            </a:fld>
            <a:endParaRPr lang="en-US" altLang="en-US"/>
          </a:p>
        </p:txBody>
      </p:sp>
    </p:spTree>
    <p:extLst>
      <p:ext uri="{BB962C8B-B14F-4D97-AF65-F5344CB8AC3E}">
        <p14:creationId xmlns:p14="http://schemas.microsoft.com/office/powerpoint/2010/main" val="366575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2">
            <a:extLst>
              <a:ext uri="{FF2B5EF4-FFF2-40B4-BE49-F238E27FC236}">
                <a16:creationId xmlns:a16="http://schemas.microsoft.com/office/drawing/2014/main" id="{F90A83EA-5FB6-F39C-A8B6-5032A20A6C9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4">
            <a:extLst>
              <a:ext uri="{FF2B5EF4-FFF2-40B4-BE49-F238E27FC236}">
                <a16:creationId xmlns:a16="http://schemas.microsoft.com/office/drawing/2014/main" id="{1ECA97E5-75CC-3FA4-B489-8F8109CE3C0E}"/>
              </a:ext>
            </a:extLst>
          </p:cNvPr>
          <p:cNvSpPr>
            <a:spLocks noGrp="1" noChangeArrowheads="1"/>
          </p:cNvSpPr>
          <p:nvPr>
            <p:ph type="sldNum" sz="quarter" idx="11"/>
          </p:nvPr>
        </p:nvSpPr>
        <p:spPr>
          <a:ln/>
        </p:spPr>
        <p:txBody>
          <a:bodyPr/>
          <a:lstStyle>
            <a:lvl1pPr>
              <a:defRPr/>
            </a:lvl1pPr>
          </a:lstStyle>
          <a:p>
            <a:pPr>
              <a:defRPr/>
            </a:pPr>
            <a:fld id="{871C3164-49B5-0A43-B34B-B90A59A47F51}" type="slidenum">
              <a:rPr lang="en-US" altLang="en-US"/>
              <a:pPr>
                <a:defRPr/>
              </a:pPr>
              <a:t>‹#›</a:t>
            </a:fld>
            <a:endParaRPr lang="en-US" altLang="en-US"/>
          </a:p>
        </p:txBody>
      </p:sp>
    </p:spTree>
    <p:extLst>
      <p:ext uri="{BB962C8B-B14F-4D97-AF65-F5344CB8AC3E}">
        <p14:creationId xmlns:p14="http://schemas.microsoft.com/office/powerpoint/2010/main" val="1697620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2">
            <a:extLst>
              <a:ext uri="{FF2B5EF4-FFF2-40B4-BE49-F238E27FC236}">
                <a16:creationId xmlns:a16="http://schemas.microsoft.com/office/drawing/2014/main" id="{3CB2345F-D434-276E-9BB7-E789A70769C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4">
            <a:extLst>
              <a:ext uri="{FF2B5EF4-FFF2-40B4-BE49-F238E27FC236}">
                <a16:creationId xmlns:a16="http://schemas.microsoft.com/office/drawing/2014/main" id="{F8C7FB63-6257-1622-2CB3-814EFEED8B5C}"/>
              </a:ext>
            </a:extLst>
          </p:cNvPr>
          <p:cNvSpPr>
            <a:spLocks noGrp="1" noChangeArrowheads="1"/>
          </p:cNvSpPr>
          <p:nvPr>
            <p:ph type="sldNum" sz="quarter" idx="11"/>
          </p:nvPr>
        </p:nvSpPr>
        <p:spPr>
          <a:ln/>
        </p:spPr>
        <p:txBody>
          <a:bodyPr/>
          <a:lstStyle>
            <a:lvl1pPr>
              <a:defRPr/>
            </a:lvl1pPr>
          </a:lstStyle>
          <a:p>
            <a:pPr>
              <a:defRPr/>
            </a:pPr>
            <a:fld id="{82EA21BD-A1D4-6E4D-92E3-CE3730EF6554}" type="slidenum">
              <a:rPr lang="en-US" altLang="en-US"/>
              <a:pPr>
                <a:defRPr/>
              </a:pPr>
              <a:t>‹#›</a:t>
            </a:fld>
            <a:endParaRPr lang="en-US" altLang="en-US"/>
          </a:p>
        </p:txBody>
      </p:sp>
    </p:spTree>
    <p:extLst>
      <p:ext uri="{BB962C8B-B14F-4D97-AF65-F5344CB8AC3E}">
        <p14:creationId xmlns:p14="http://schemas.microsoft.com/office/powerpoint/2010/main" val="3879584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2">
            <a:extLst>
              <a:ext uri="{FF2B5EF4-FFF2-40B4-BE49-F238E27FC236}">
                <a16:creationId xmlns:a16="http://schemas.microsoft.com/office/drawing/2014/main" id="{30020008-8D6F-8678-571E-0E0A9EB83E9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4">
            <a:extLst>
              <a:ext uri="{FF2B5EF4-FFF2-40B4-BE49-F238E27FC236}">
                <a16:creationId xmlns:a16="http://schemas.microsoft.com/office/drawing/2014/main" id="{9A71718B-31CA-745F-1C3A-A33B402F91DA}"/>
              </a:ext>
            </a:extLst>
          </p:cNvPr>
          <p:cNvSpPr>
            <a:spLocks noGrp="1" noChangeArrowheads="1"/>
          </p:cNvSpPr>
          <p:nvPr>
            <p:ph type="sldNum" sz="quarter" idx="11"/>
          </p:nvPr>
        </p:nvSpPr>
        <p:spPr>
          <a:ln/>
        </p:spPr>
        <p:txBody>
          <a:bodyPr/>
          <a:lstStyle>
            <a:lvl1pPr>
              <a:defRPr/>
            </a:lvl1pPr>
          </a:lstStyle>
          <a:p>
            <a:pPr>
              <a:defRPr/>
            </a:pPr>
            <a:fld id="{D19F603A-4A1A-2B4D-970B-C58D1FC4C4B9}" type="slidenum">
              <a:rPr lang="en-US" altLang="en-US"/>
              <a:pPr>
                <a:defRPr/>
              </a:pPr>
              <a:t>‹#›</a:t>
            </a:fld>
            <a:endParaRPr lang="en-US" altLang="en-US"/>
          </a:p>
        </p:txBody>
      </p:sp>
    </p:spTree>
    <p:extLst>
      <p:ext uri="{BB962C8B-B14F-4D97-AF65-F5344CB8AC3E}">
        <p14:creationId xmlns:p14="http://schemas.microsoft.com/office/powerpoint/2010/main" val="3007631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2">
            <a:extLst>
              <a:ext uri="{FF2B5EF4-FFF2-40B4-BE49-F238E27FC236}">
                <a16:creationId xmlns:a16="http://schemas.microsoft.com/office/drawing/2014/main" id="{8E80289B-07B9-67F6-5ABA-93050306A70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4">
            <a:extLst>
              <a:ext uri="{FF2B5EF4-FFF2-40B4-BE49-F238E27FC236}">
                <a16:creationId xmlns:a16="http://schemas.microsoft.com/office/drawing/2014/main" id="{0C6ECF01-AF06-0C33-27D4-4C77253595A5}"/>
              </a:ext>
            </a:extLst>
          </p:cNvPr>
          <p:cNvSpPr>
            <a:spLocks noGrp="1" noChangeArrowheads="1"/>
          </p:cNvSpPr>
          <p:nvPr>
            <p:ph type="sldNum" sz="quarter" idx="11"/>
          </p:nvPr>
        </p:nvSpPr>
        <p:spPr>
          <a:ln/>
        </p:spPr>
        <p:txBody>
          <a:bodyPr/>
          <a:lstStyle>
            <a:lvl1pPr>
              <a:defRPr/>
            </a:lvl1pPr>
          </a:lstStyle>
          <a:p>
            <a:pPr>
              <a:defRPr/>
            </a:pPr>
            <a:fld id="{C5D3A961-9348-914C-91BC-9F226416D81C}" type="slidenum">
              <a:rPr lang="en-US" altLang="en-US"/>
              <a:pPr>
                <a:defRPr/>
              </a:pPr>
              <a:t>‹#›</a:t>
            </a:fld>
            <a:endParaRPr lang="en-US" altLang="en-US"/>
          </a:p>
        </p:txBody>
      </p:sp>
    </p:spTree>
    <p:extLst>
      <p:ext uri="{BB962C8B-B14F-4D97-AF65-F5344CB8AC3E}">
        <p14:creationId xmlns:p14="http://schemas.microsoft.com/office/powerpoint/2010/main" val="1070831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a:extLst>
              <a:ext uri="{FF2B5EF4-FFF2-40B4-BE49-F238E27FC236}">
                <a16:creationId xmlns:a16="http://schemas.microsoft.com/office/drawing/2014/main" id="{CC997819-B229-A490-1D4B-735CC5D7D5F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4">
            <a:extLst>
              <a:ext uri="{FF2B5EF4-FFF2-40B4-BE49-F238E27FC236}">
                <a16:creationId xmlns:a16="http://schemas.microsoft.com/office/drawing/2014/main" id="{FF2950D3-9098-74E0-3955-D461FE54999F}"/>
              </a:ext>
            </a:extLst>
          </p:cNvPr>
          <p:cNvSpPr>
            <a:spLocks noGrp="1" noChangeArrowheads="1"/>
          </p:cNvSpPr>
          <p:nvPr>
            <p:ph type="sldNum" sz="quarter" idx="11"/>
          </p:nvPr>
        </p:nvSpPr>
        <p:spPr>
          <a:ln/>
        </p:spPr>
        <p:txBody>
          <a:bodyPr/>
          <a:lstStyle>
            <a:lvl1pPr>
              <a:defRPr/>
            </a:lvl1pPr>
          </a:lstStyle>
          <a:p>
            <a:pPr>
              <a:defRPr/>
            </a:pPr>
            <a:fld id="{985DA414-5337-1A48-98E3-DABAA9DC364D}" type="slidenum">
              <a:rPr lang="en-US" altLang="en-US"/>
              <a:pPr>
                <a:defRPr/>
              </a:pPr>
              <a:t>‹#›</a:t>
            </a:fld>
            <a:endParaRPr lang="en-US" altLang="en-US"/>
          </a:p>
        </p:txBody>
      </p:sp>
    </p:spTree>
    <p:extLst>
      <p:ext uri="{BB962C8B-B14F-4D97-AF65-F5344CB8AC3E}">
        <p14:creationId xmlns:p14="http://schemas.microsoft.com/office/powerpoint/2010/main" val="419704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a:extLst>
              <a:ext uri="{FF2B5EF4-FFF2-40B4-BE49-F238E27FC236}">
                <a16:creationId xmlns:a16="http://schemas.microsoft.com/office/drawing/2014/main" id="{A97950BE-5CC3-4AB6-28A4-68A6D1302F1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4">
            <a:extLst>
              <a:ext uri="{FF2B5EF4-FFF2-40B4-BE49-F238E27FC236}">
                <a16:creationId xmlns:a16="http://schemas.microsoft.com/office/drawing/2014/main" id="{4DBC4537-A9BF-869F-3226-4623B1461AA5}"/>
              </a:ext>
            </a:extLst>
          </p:cNvPr>
          <p:cNvSpPr>
            <a:spLocks noGrp="1" noChangeArrowheads="1"/>
          </p:cNvSpPr>
          <p:nvPr>
            <p:ph type="sldNum" sz="quarter" idx="11"/>
          </p:nvPr>
        </p:nvSpPr>
        <p:spPr>
          <a:ln/>
        </p:spPr>
        <p:txBody>
          <a:bodyPr/>
          <a:lstStyle>
            <a:lvl1pPr>
              <a:defRPr/>
            </a:lvl1pPr>
          </a:lstStyle>
          <a:p>
            <a:pPr>
              <a:defRPr/>
            </a:pPr>
            <a:fld id="{5AF8771E-313D-FE44-BAA1-60311BFAB820}" type="slidenum">
              <a:rPr lang="en-US" altLang="en-US"/>
              <a:pPr>
                <a:defRPr/>
              </a:pPr>
              <a:t>‹#›</a:t>
            </a:fld>
            <a:endParaRPr lang="en-US" altLang="en-US"/>
          </a:p>
        </p:txBody>
      </p:sp>
    </p:spTree>
    <p:extLst>
      <p:ext uri="{BB962C8B-B14F-4D97-AF65-F5344CB8AC3E}">
        <p14:creationId xmlns:p14="http://schemas.microsoft.com/office/powerpoint/2010/main" val="401356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a:extLst>
              <a:ext uri="{FF2B5EF4-FFF2-40B4-BE49-F238E27FC236}">
                <a16:creationId xmlns:a16="http://schemas.microsoft.com/office/drawing/2014/main" id="{0B704FBA-D47B-1814-CB65-A13CF40F33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4">
            <a:extLst>
              <a:ext uri="{FF2B5EF4-FFF2-40B4-BE49-F238E27FC236}">
                <a16:creationId xmlns:a16="http://schemas.microsoft.com/office/drawing/2014/main" id="{270E98D2-D439-C51F-AB85-80DA630DE22E}"/>
              </a:ext>
            </a:extLst>
          </p:cNvPr>
          <p:cNvSpPr>
            <a:spLocks noGrp="1" noChangeArrowheads="1"/>
          </p:cNvSpPr>
          <p:nvPr>
            <p:ph type="sldNum" sz="quarter" idx="11"/>
          </p:nvPr>
        </p:nvSpPr>
        <p:spPr>
          <a:ln/>
        </p:spPr>
        <p:txBody>
          <a:bodyPr/>
          <a:lstStyle>
            <a:lvl1pPr>
              <a:defRPr/>
            </a:lvl1pPr>
          </a:lstStyle>
          <a:p>
            <a:pPr>
              <a:defRPr/>
            </a:pPr>
            <a:fld id="{4DEA22D4-E899-2E4D-9D0B-1ECA1922C131}" type="slidenum">
              <a:rPr lang="en-US" altLang="en-US"/>
              <a:pPr>
                <a:defRPr/>
              </a:pPr>
              <a:t>‹#›</a:t>
            </a:fld>
            <a:endParaRPr lang="en-US" altLang="en-US"/>
          </a:p>
        </p:txBody>
      </p:sp>
    </p:spTree>
    <p:extLst>
      <p:ext uri="{BB962C8B-B14F-4D97-AF65-F5344CB8AC3E}">
        <p14:creationId xmlns:p14="http://schemas.microsoft.com/office/powerpoint/2010/main" val="2491468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9">
            <a:extLst>
              <a:ext uri="{FF2B5EF4-FFF2-40B4-BE49-F238E27FC236}">
                <a16:creationId xmlns:a16="http://schemas.microsoft.com/office/drawing/2014/main" id="{3FACBDE6-9DB9-5EEE-2E76-7E9A7DE1C626}"/>
              </a:ext>
            </a:extLst>
          </p:cNvPr>
          <p:cNvGrpSpPr>
            <a:grpSpLocks/>
          </p:cNvGrpSpPr>
          <p:nvPr/>
        </p:nvGrpSpPr>
        <p:grpSpPr bwMode="auto">
          <a:xfrm>
            <a:off x="0" y="4367213"/>
            <a:ext cx="9131300" cy="2478087"/>
            <a:chOff x="0" y="2751"/>
            <a:chExt cx="5752" cy="1561"/>
          </a:xfrm>
        </p:grpSpPr>
        <p:sp>
          <p:nvSpPr>
            <p:cNvPr id="1032" name="Rectangle 2">
              <a:extLst>
                <a:ext uri="{FF2B5EF4-FFF2-40B4-BE49-F238E27FC236}">
                  <a16:creationId xmlns:a16="http://schemas.microsoft.com/office/drawing/2014/main" id="{07E90BA8-69CC-86AF-DF78-BDE7A1A24F49}"/>
                </a:ext>
              </a:extLst>
            </p:cNvPr>
            <p:cNvSpPr>
              <a:spLocks noChangeArrowheads="1"/>
            </p:cNvSpPr>
            <p:nvPr/>
          </p:nvSpPr>
          <p:spPr bwMode="hidden">
            <a:xfrm>
              <a:off x="0" y="4080"/>
              <a:ext cx="5752" cy="232"/>
            </a:xfrm>
            <a:prstGeom prst="rect">
              <a:avLst/>
            </a:prstGeom>
            <a:gradFill rotWithShape="0">
              <a:gsLst>
                <a:gs pos="0">
                  <a:schemeClr val="bg1"/>
                </a:gs>
                <a:gs pos="100000">
                  <a:schemeClr val="hlink"/>
                </a:gs>
              </a:gsLst>
              <a:lin ang="5400000" scaled="1"/>
            </a:gradFill>
            <a:ln>
              <a:noFill/>
            </a:ln>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cs typeface="+mn-cs"/>
              </a:endParaRPr>
            </a:p>
          </p:txBody>
        </p:sp>
        <p:grpSp>
          <p:nvGrpSpPr>
            <p:cNvPr id="1033" name="Group 28">
              <a:extLst>
                <a:ext uri="{FF2B5EF4-FFF2-40B4-BE49-F238E27FC236}">
                  <a16:creationId xmlns:a16="http://schemas.microsoft.com/office/drawing/2014/main" id="{86FAA941-541C-117F-131E-8BDA742D0748}"/>
                </a:ext>
              </a:extLst>
            </p:cNvPr>
            <p:cNvGrpSpPr>
              <a:grpSpLocks/>
            </p:cNvGrpSpPr>
            <p:nvPr/>
          </p:nvGrpSpPr>
          <p:grpSpPr bwMode="auto">
            <a:xfrm>
              <a:off x="4458" y="2751"/>
              <a:ext cx="1190" cy="1426"/>
              <a:chOff x="4458" y="2751"/>
              <a:chExt cx="1190" cy="1426"/>
            </a:xfrm>
          </p:grpSpPr>
          <p:sp>
            <p:nvSpPr>
              <p:cNvPr id="1034" name="Freeform 3">
                <a:extLst>
                  <a:ext uri="{FF2B5EF4-FFF2-40B4-BE49-F238E27FC236}">
                    <a16:creationId xmlns:a16="http://schemas.microsoft.com/office/drawing/2014/main" id="{7F055F9E-9D1E-C9CD-D561-8774A747633F}"/>
                  </a:ext>
                </a:extLst>
              </p:cNvPr>
              <p:cNvSpPr>
                <a:spLocks/>
              </p:cNvSpPr>
              <p:nvPr/>
            </p:nvSpPr>
            <p:spPr bwMode="ltGray">
              <a:xfrm>
                <a:off x="4614" y="2790"/>
                <a:ext cx="1034" cy="1273"/>
              </a:xfrm>
              <a:custGeom>
                <a:avLst/>
                <a:gdLst>
                  <a:gd name="T0" fmla="*/ 646 w 1034"/>
                  <a:gd name="T1" fmla="*/ 23 h 1273"/>
                  <a:gd name="T2" fmla="*/ 765 w 1034"/>
                  <a:gd name="T3" fmla="*/ 92 h 1273"/>
                  <a:gd name="T4" fmla="*/ 866 w 1034"/>
                  <a:gd name="T5" fmla="*/ 184 h 1273"/>
                  <a:gd name="T6" fmla="*/ 944 w 1034"/>
                  <a:gd name="T7" fmla="*/ 294 h 1273"/>
                  <a:gd name="T8" fmla="*/ 1000 w 1034"/>
                  <a:gd name="T9" fmla="*/ 417 h 1273"/>
                  <a:gd name="T10" fmla="*/ 1030 w 1034"/>
                  <a:gd name="T11" fmla="*/ 550 h 1273"/>
                  <a:gd name="T12" fmla="*/ 1030 w 1034"/>
                  <a:gd name="T13" fmla="*/ 688 h 1273"/>
                  <a:gd name="T14" fmla="*/ 1000 w 1034"/>
                  <a:gd name="T15" fmla="*/ 821 h 1273"/>
                  <a:gd name="T16" fmla="*/ 944 w 1034"/>
                  <a:gd name="T17" fmla="*/ 944 h 1273"/>
                  <a:gd name="T18" fmla="*/ 866 w 1034"/>
                  <a:gd name="T19" fmla="*/ 1055 h 1273"/>
                  <a:gd name="T20" fmla="*/ 765 w 1034"/>
                  <a:gd name="T21" fmla="*/ 1148 h 1273"/>
                  <a:gd name="T22" fmla="*/ 646 w 1034"/>
                  <a:gd name="T23" fmla="*/ 1215 h 1273"/>
                  <a:gd name="T24" fmla="*/ 517 w 1034"/>
                  <a:gd name="T25" fmla="*/ 1257 h 1273"/>
                  <a:gd name="T26" fmla="*/ 382 w 1034"/>
                  <a:gd name="T27" fmla="*/ 1272 h 1273"/>
                  <a:gd name="T28" fmla="*/ 246 w 1034"/>
                  <a:gd name="T29" fmla="*/ 1257 h 1273"/>
                  <a:gd name="T30" fmla="*/ 118 w 1034"/>
                  <a:gd name="T31" fmla="*/ 1215 h 1273"/>
                  <a:gd name="T32" fmla="*/ 0 w 1034"/>
                  <a:gd name="T33" fmla="*/ 1148 h 1273"/>
                  <a:gd name="T34" fmla="*/ 89 w 1034"/>
                  <a:gd name="T35" fmla="*/ 1129 h 1273"/>
                  <a:gd name="T36" fmla="*/ 201 w 1034"/>
                  <a:gd name="T37" fmla="*/ 1179 h 1273"/>
                  <a:gd name="T38" fmla="*/ 320 w 1034"/>
                  <a:gd name="T39" fmla="*/ 1204 h 1273"/>
                  <a:gd name="T40" fmla="*/ 443 w 1034"/>
                  <a:gd name="T41" fmla="*/ 1204 h 1273"/>
                  <a:gd name="T42" fmla="*/ 563 w 1034"/>
                  <a:gd name="T43" fmla="*/ 1179 h 1273"/>
                  <a:gd name="T44" fmla="*/ 675 w 1034"/>
                  <a:gd name="T45" fmla="*/ 1129 h 1273"/>
                  <a:gd name="T46" fmla="*/ 775 w 1034"/>
                  <a:gd name="T47" fmla="*/ 1057 h 1273"/>
                  <a:gd name="T48" fmla="*/ 857 w 1034"/>
                  <a:gd name="T49" fmla="*/ 965 h 1273"/>
                  <a:gd name="T50" fmla="*/ 919 w 1034"/>
                  <a:gd name="T51" fmla="*/ 858 h 1273"/>
                  <a:gd name="T52" fmla="*/ 956 w 1034"/>
                  <a:gd name="T53" fmla="*/ 742 h 1273"/>
                  <a:gd name="T54" fmla="*/ 969 w 1034"/>
                  <a:gd name="T55" fmla="*/ 619 h 1273"/>
                  <a:gd name="T56" fmla="*/ 956 w 1034"/>
                  <a:gd name="T57" fmla="*/ 496 h 1273"/>
                  <a:gd name="T58" fmla="*/ 919 w 1034"/>
                  <a:gd name="T59" fmla="*/ 381 h 1273"/>
                  <a:gd name="T60" fmla="*/ 857 w 1034"/>
                  <a:gd name="T61" fmla="*/ 273 h 1273"/>
                  <a:gd name="T62" fmla="*/ 775 w 1034"/>
                  <a:gd name="T63" fmla="*/ 182 h 1273"/>
                  <a:gd name="T64" fmla="*/ 675 w 1034"/>
                  <a:gd name="T65" fmla="*/ 110 h 1273"/>
                  <a:gd name="T66" fmla="*/ 563 w 1034"/>
                  <a:gd name="T67" fmla="*/ 61 h 1273"/>
                  <a:gd name="T68" fmla="*/ 582 w 1034"/>
                  <a:gd name="T69" fmla="*/ 0 h 12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34" h="1273">
                    <a:moveTo>
                      <a:pt x="582" y="0"/>
                    </a:moveTo>
                    <a:lnTo>
                      <a:pt x="646" y="23"/>
                    </a:lnTo>
                    <a:lnTo>
                      <a:pt x="707" y="56"/>
                    </a:lnTo>
                    <a:lnTo>
                      <a:pt x="765" y="92"/>
                    </a:lnTo>
                    <a:lnTo>
                      <a:pt x="818" y="134"/>
                    </a:lnTo>
                    <a:lnTo>
                      <a:pt x="866" y="184"/>
                    </a:lnTo>
                    <a:lnTo>
                      <a:pt x="908" y="237"/>
                    </a:lnTo>
                    <a:lnTo>
                      <a:pt x="944" y="294"/>
                    </a:lnTo>
                    <a:lnTo>
                      <a:pt x="977" y="353"/>
                    </a:lnTo>
                    <a:lnTo>
                      <a:pt x="1000" y="417"/>
                    </a:lnTo>
                    <a:lnTo>
                      <a:pt x="1018" y="483"/>
                    </a:lnTo>
                    <a:lnTo>
                      <a:pt x="1030" y="550"/>
                    </a:lnTo>
                    <a:lnTo>
                      <a:pt x="1033" y="619"/>
                    </a:lnTo>
                    <a:lnTo>
                      <a:pt x="1030" y="688"/>
                    </a:lnTo>
                    <a:lnTo>
                      <a:pt x="1018" y="756"/>
                    </a:lnTo>
                    <a:lnTo>
                      <a:pt x="1000" y="821"/>
                    </a:lnTo>
                    <a:lnTo>
                      <a:pt x="977" y="884"/>
                    </a:lnTo>
                    <a:lnTo>
                      <a:pt x="944" y="944"/>
                    </a:lnTo>
                    <a:lnTo>
                      <a:pt x="908" y="1003"/>
                    </a:lnTo>
                    <a:lnTo>
                      <a:pt x="866" y="1055"/>
                    </a:lnTo>
                    <a:lnTo>
                      <a:pt x="818" y="1105"/>
                    </a:lnTo>
                    <a:lnTo>
                      <a:pt x="765" y="1148"/>
                    </a:lnTo>
                    <a:lnTo>
                      <a:pt x="707" y="1183"/>
                    </a:lnTo>
                    <a:lnTo>
                      <a:pt x="646" y="1215"/>
                    </a:lnTo>
                    <a:lnTo>
                      <a:pt x="582" y="1239"/>
                    </a:lnTo>
                    <a:lnTo>
                      <a:pt x="517" y="1257"/>
                    </a:lnTo>
                    <a:lnTo>
                      <a:pt x="450" y="1269"/>
                    </a:lnTo>
                    <a:lnTo>
                      <a:pt x="382" y="1272"/>
                    </a:lnTo>
                    <a:lnTo>
                      <a:pt x="313" y="1269"/>
                    </a:lnTo>
                    <a:lnTo>
                      <a:pt x="246" y="1257"/>
                    </a:lnTo>
                    <a:lnTo>
                      <a:pt x="180" y="1239"/>
                    </a:lnTo>
                    <a:lnTo>
                      <a:pt x="118" y="1215"/>
                    </a:lnTo>
                    <a:lnTo>
                      <a:pt x="57" y="1183"/>
                    </a:lnTo>
                    <a:lnTo>
                      <a:pt x="0" y="1148"/>
                    </a:lnTo>
                    <a:lnTo>
                      <a:pt x="36" y="1095"/>
                    </a:lnTo>
                    <a:lnTo>
                      <a:pt x="89" y="1129"/>
                    </a:lnTo>
                    <a:lnTo>
                      <a:pt x="144" y="1156"/>
                    </a:lnTo>
                    <a:lnTo>
                      <a:pt x="201" y="1179"/>
                    </a:lnTo>
                    <a:lnTo>
                      <a:pt x="261" y="1195"/>
                    </a:lnTo>
                    <a:lnTo>
                      <a:pt x="320" y="1204"/>
                    </a:lnTo>
                    <a:lnTo>
                      <a:pt x="382" y="1208"/>
                    </a:lnTo>
                    <a:lnTo>
                      <a:pt x="443" y="1204"/>
                    </a:lnTo>
                    <a:lnTo>
                      <a:pt x="504" y="1195"/>
                    </a:lnTo>
                    <a:lnTo>
                      <a:pt x="563" y="1179"/>
                    </a:lnTo>
                    <a:lnTo>
                      <a:pt x="621" y="1156"/>
                    </a:lnTo>
                    <a:lnTo>
                      <a:pt x="675" y="1129"/>
                    </a:lnTo>
                    <a:lnTo>
                      <a:pt x="727" y="1095"/>
                    </a:lnTo>
                    <a:lnTo>
                      <a:pt x="775" y="1057"/>
                    </a:lnTo>
                    <a:lnTo>
                      <a:pt x="818" y="1013"/>
                    </a:lnTo>
                    <a:lnTo>
                      <a:pt x="857" y="965"/>
                    </a:lnTo>
                    <a:lnTo>
                      <a:pt x="890" y="913"/>
                    </a:lnTo>
                    <a:lnTo>
                      <a:pt x="919" y="858"/>
                    </a:lnTo>
                    <a:lnTo>
                      <a:pt x="941" y="802"/>
                    </a:lnTo>
                    <a:lnTo>
                      <a:pt x="956" y="742"/>
                    </a:lnTo>
                    <a:lnTo>
                      <a:pt x="965" y="680"/>
                    </a:lnTo>
                    <a:lnTo>
                      <a:pt x="969" y="619"/>
                    </a:lnTo>
                    <a:lnTo>
                      <a:pt x="965" y="557"/>
                    </a:lnTo>
                    <a:lnTo>
                      <a:pt x="956" y="496"/>
                    </a:lnTo>
                    <a:lnTo>
                      <a:pt x="941" y="437"/>
                    </a:lnTo>
                    <a:lnTo>
                      <a:pt x="919" y="381"/>
                    </a:lnTo>
                    <a:lnTo>
                      <a:pt x="890" y="325"/>
                    </a:lnTo>
                    <a:lnTo>
                      <a:pt x="857" y="273"/>
                    </a:lnTo>
                    <a:lnTo>
                      <a:pt x="818" y="225"/>
                    </a:lnTo>
                    <a:lnTo>
                      <a:pt x="775" y="182"/>
                    </a:lnTo>
                    <a:lnTo>
                      <a:pt x="727" y="144"/>
                    </a:lnTo>
                    <a:lnTo>
                      <a:pt x="675" y="110"/>
                    </a:lnTo>
                    <a:lnTo>
                      <a:pt x="621" y="81"/>
                    </a:lnTo>
                    <a:lnTo>
                      <a:pt x="563" y="61"/>
                    </a:lnTo>
                    <a:lnTo>
                      <a:pt x="565" y="56"/>
                    </a:lnTo>
                    <a:lnTo>
                      <a:pt x="582" y="0"/>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1035" name="Line 4">
                <a:extLst>
                  <a:ext uri="{FF2B5EF4-FFF2-40B4-BE49-F238E27FC236}">
                    <a16:creationId xmlns:a16="http://schemas.microsoft.com/office/drawing/2014/main" id="{801511DB-5460-E129-AC8F-21E3FE35249A}"/>
                  </a:ext>
                </a:extLst>
              </p:cNvPr>
              <p:cNvSpPr>
                <a:spLocks noChangeShapeType="1"/>
              </p:cNvSpPr>
              <p:nvPr/>
            </p:nvSpPr>
            <p:spPr bwMode="ltGray">
              <a:xfrm flipV="1">
                <a:off x="4639" y="3863"/>
                <a:ext cx="103" cy="186"/>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PS"/>
              </a:p>
            </p:txBody>
          </p:sp>
          <p:sp>
            <p:nvSpPr>
              <p:cNvPr id="1036" name="Line 5">
                <a:extLst>
                  <a:ext uri="{FF2B5EF4-FFF2-40B4-BE49-F238E27FC236}">
                    <a16:creationId xmlns:a16="http://schemas.microsoft.com/office/drawing/2014/main" id="{9CD68A2A-7369-A725-9C4D-BD708313E523}"/>
                  </a:ext>
                </a:extLst>
              </p:cNvPr>
              <p:cNvSpPr>
                <a:spLocks noChangeShapeType="1"/>
              </p:cNvSpPr>
              <p:nvPr/>
            </p:nvSpPr>
            <p:spPr bwMode="ltGray">
              <a:xfrm flipV="1">
                <a:off x="5210" y="2874"/>
                <a:ext cx="36" cy="71"/>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PS"/>
              </a:p>
            </p:txBody>
          </p:sp>
          <p:sp>
            <p:nvSpPr>
              <p:cNvPr id="1037" name="Line 6">
                <a:extLst>
                  <a:ext uri="{FF2B5EF4-FFF2-40B4-BE49-F238E27FC236}">
                    <a16:creationId xmlns:a16="http://schemas.microsoft.com/office/drawing/2014/main" id="{AB1653AE-6DDE-1B38-8497-06BA7B2D32D1}"/>
                  </a:ext>
                </a:extLst>
              </p:cNvPr>
              <p:cNvSpPr>
                <a:spLocks noChangeShapeType="1"/>
              </p:cNvSpPr>
              <p:nvPr/>
            </p:nvSpPr>
            <p:spPr bwMode="ltGray">
              <a:xfrm flipV="1">
                <a:off x="5270" y="2751"/>
                <a:ext cx="36" cy="71"/>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PS"/>
              </a:p>
            </p:txBody>
          </p:sp>
          <p:sp>
            <p:nvSpPr>
              <p:cNvPr id="1038" name="Freeform 7">
                <a:extLst>
                  <a:ext uri="{FF2B5EF4-FFF2-40B4-BE49-F238E27FC236}">
                    <a16:creationId xmlns:a16="http://schemas.microsoft.com/office/drawing/2014/main" id="{9C8FB426-125A-41CF-2454-30B83DCC739B}"/>
                  </a:ext>
                </a:extLst>
              </p:cNvPr>
              <p:cNvSpPr>
                <a:spLocks/>
              </p:cNvSpPr>
              <p:nvPr/>
            </p:nvSpPr>
            <p:spPr bwMode="ltGray">
              <a:xfrm>
                <a:off x="4753" y="4067"/>
                <a:ext cx="604" cy="110"/>
              </a:xfrm>
              <a:custGeom>
                <a:avLst/>
                <a:gdLst>
                  <a:gd name="T0" fmla="*/ 2 w 604"/>
                  <a:gd name="T1" fmla="*/ 70 h 110"/>
                  <a:gd name="T2" fmla="*/ 14 w 604"/>
                  <a:gd name="T3" fmla="*/ 57 h 110"/>
                  <a:gd name="T4" fmla="*/ 31 w 604"/>
                  <a:gd name="T5" fmla="*/ 46 h 110"/>
                  <a:gd name="T6" fmla="*/ 63 w 604"/>
                  <a:gd name="T7" fmla="*/ 30 h 110"/>
                  <a:gd name="T8" fmla="*/ 100 w 604"/>
                  <a:gd name="T9" fmla="*/ 21 h 110"/>
                  <a:gd name="T10" fmla="*/ 134 w 604"/>
                  <a:gd name="T11" fmla="*/ 13 h 110"/>
                  <a:gd name="T12" fmla="*/ 181 w 604"/>
                  <a:gd name="T13" fmla="*/ 6 h 110"/>
                  <a:gd name="T14" fmla="*/ 225 w 604"/>
                  <a:gd name="T15" fmla="*/ 2 h 110"/>
                  <a:gd name="T16" fmla="*/ 277 w 604"/>
                  <a:gd name="T17" fmla="*/ 0 h 110"/>
                  <a:gd name="T18" fmla="*/ 340 w 604"/>
                  <a:gd name="T19" fmla="*/ 0 h 110"/>
                  <a:gd name="T20" fmla="*/ 407 w 604"/>
                  <a:gd name="T21" fmla="*/ 4 h 110"/>
                  <a:gd name="T22" fmla="*/ 453 w 604"/>
                  <a:gd name="T23" fmla="*/ 10 h 110"/>
                  <a:gd name="T24" fmla="*/ 502 w 604"/>
                  <a:gd name="T25" fmla="*/ 19 h 110"/>
                  <a:gd name="T26" fmla="*/ 549 w 604"/>
                  <a:gd name="T27" fmla="*/ 33 h 110"/>
                  <a:gd name="T28" fmla="*/ 573 w 604"/>
                  <a:gd name="T29" fmla="*/ 47 h 110"/>
                  <a:gd name="T30" fmla="*/ 588 w 604"/>
                  <a:gd name="T31" fmla="*/ 58 h 110"/>
                  <a:gd name="T32" fmla="*/ 603 w 604"/>
                  <a:gd name="T33" fmla="*/ 77 h 110"/>
                  <a:gd name="T34" fmla="*/ 578 w 604"/>
                  <a:gd name="T35" fmla="*/ 87 h 110"/>
                  <a:gd name="T36" fmla="*/ 536 w 604"/>
                  <a:gd name="T37" fmla="*/ 95 h 110"/>
                  <a:gd name="T38" fmla="*/ 485 w 604"/>
                  <a:gd name="T39" fmla="*/ 101 h 110"/>
                  <a:gd name="T40" fmla="*/ 436 w 604"/>
                  <a:gd name="T41" fmla="*/ 106 h 110"/>
                  <a:gd name="T42" fmla="*/ 377 w 604"/>
                  <a:gd name="T43" fmla="*/ 108 h 110"/>
                  <a:gd name="T44" fmla="*/ 313 w 604"/>
                  <a:gd name="T45" fmla="*/ 109 h 110"/>
                  <a:gd name="T46" fmla="*/ 252 w 604"/>
                  <a:gd name="T47" fmla="*/ 109 h 110"/>
                  <a:gd name="T48" fmla="*/ 188 w 604"/>
                  <a:gd name="T49" fmla="*/ 108 h 110"/>
                  <a:gd name="T50" fmla="*/ 117 w 604"/>
                  <a:gd name="T51" fmla="*/ 102 h 110"/>
                  <a:gd name="T52" fmla="*/ 61 w 604"/>
                  <a:gd name="T53" fmla="*/ 96 h 110"/>
                  <a:gd name="T54" fmla="*/ 14 w 604"/>
                  <a:gd name="T55" fmla="*/ 86 h 110"/>
                  <a:gd name="T56" fmla="*/ 0 w 604"/>
                  <a:gd name="T57" fmla="*/ 78 h 110"/>
                  <a:gd name="T58" fmla="*/ 2 w 604"/>
                  <a:gd name="T59" fmla="*/ 7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4" h="110">
                    <a:moveTo>
                      <a:pt x="2" y="70"/>
                    </a:moveTo>
                    <a:lnTo>
                      <a:pt x="14" y="57"/>
                    </a:lnTo>
                    <a:lnTo>
                      <a:pt x="31" y="46"/>
                    </a:lnTo>
                    <a:lnTo>
                      <a:pt x="63" y="30"/>
                    </a:lnTo>
                    <a:lnTo>
                      <a:pt x="100" y="21"/>
                    </a:lnTo>
                    <a:lnTo>
                      <a:pt x="134" y="13"/>
                    </a:lnTo>
                    <a:lnTo>
                      <a:pt x="181" y="6"/>
                    </a:lnTo>
                    <a:lnTo>
                      <a:pt x="225" y="2"/>
                    </a:lnTo>
                    <a:lnTo>
                      <a:pt x="277" y="0"/>
                    </a:lnTo>
                    <a:lnTo>
                      <a:pt x="340" y="0"/>
                    </a:lnTo>
                    <a:lnTo>
                      <a:pt x="407" y="4"/>
                    </a:lnTo>
                    <a:lnTo>
                      <a:pt x="453" y="10"/>
                    </a:lnTo>
                    <a:lnTo>
                      <a:pt x="502" y="19"/>
                    </a:lnTo>
                    <a:lnTo>
                      <a:pt x="549" y="33"/>
                    </a:lnTo>
                    <a:lnTo>
                      <a:pt x="573" y="47"/>
                    </a:lnTo>
                    <a:lnTo>
                      <a:pt x="588" y="58"/>
                    </a:lnTo>
                    <a:lnTo>
                      <a:pt x="603" y="77"/>
                    </a:lnTo>
                    <a:lnTo>
                      <a:pt x="578" y="87"/>
                    </a:lnTo>
                    <a:lnTo>
                      <a:pt x="536" y="95"/>
                    </a:lnTo>
                    <a:lnTo>
                      <a:pt x="485" y="101"/>
                    </a:lnTo>
                    <a:lnTo>
                      <a:pt x="436" y="106"/>
                    </a:lnTo>
                    <a:lnTo>
                      <a:pt x="377" y="108"/>
                    </a:lnTo>
                    <a:lnTo>
                      <a:pt x="313" y="109"/>
                    </a:lnTo>
                    <a:lnTo>
                      <a:pt x="252" y="109"/>
                    </a:lnTo>
                    <a:lnTo>
                      <a:pt x="188" y="108"/>
                    </a:lnTo>
                    <a:lnTo>
                      <a:pt x="117" y="102"/>
                    </a:lnTo>
                    <a:lnTo>
                      <a:pt x="61" y="96"/>
                    </a:lnTo>
                    <a:lnTo>
                      <a:pt x="14" y="86"/>
                    </a:lnTo>
                    <a:lnTo>
                      <a:pt x="0" y="78"/>
                    </a:lnTo>
                    <a:lnTo>
                      <a:pt x="2" y="70"/>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1039" name="Oval 8">
                <a:extLst>
                  <a:ext uri="{FF2B5EF4-FFF2-40B4-BE49-F238E27FC236}">
                    <a16:creationId xmlns:a16="http://schemas.microsoft.com/office/drawing/2014/main" id="{AC5DB7CA-8464-DC03-C150-5173E0DBFDEA}"/>
                  </a:ext>
                </a:extLst>
              </p:cNvPr>
              <p:cNvSpPr>
                <a:spLocks noChangeArrowheads="1"/>
              </p:cNvSpPr>
              <p:nvPr/>
            </p:nvSpPr>
            <p:spPr bwMode="grayWhite">
              <a:xfrm>
                <a:off x="4458" y="2879"/>
                <a:ext cx="1074" cy="1073"/>
              </a:xfrm>
              <a:prstGeom prst="ellipse">
                <a:avLst/>
              </a:prstGeom>
              <a:gradFill rotWithShape="0">
                <a:gsLst>
                  <a:gs pos="0">
                    <a:schemeClr val="bg1"/>
                  </a:gs>
                  <a:gs pos="100000">
                    <a:schemeClr val="bg2"/>
                  </a:gs>
                </a:gsLst>
                <a:lin ang="0" scaled="1"/>
              </a:gradFill>
              <a:ln>
                <a:noFill/>
              </a:ln>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cs typeface="+mn-cs"/>
                </a:endParaRPr>
              </a:p>
            </p:txBody>
          </p:sp>
          <p:grpSp>
            <p:nvGrpSpPr>
              <p:cNvPr id="1040" name="Group 27">
                <a:extLst>
                  <a:ext uri="{FF2B5EF4-FFF2-40B4-BE49-F238E27FC236}">
                    <a16:creationId xmlns:a16="http://schemas.microsoft.com/office/drawing/2014/main" id="{1E7AF94A-55B5-2FC2-53C0-0A548B5B490E}"/>
                  </a:ext>
                </a:extLst>
              </p:cNvPr>
              <p:cNvGrpSpPr>
                <a:grpSpLocks/>
              </p:cNvGrpSpPr>
              <p:nvPr/>
            </p:nvGrpSpPr>
            <p:grpSpPr bwMode="auto">
              <a:xfrm>
                <a:off x="4458" y="2991"/>
                <a:ext cx="999" cy="797"/>
                <a:chOff x="4458" y="2991"/>
                <a:chExt cx="999" cy="797"/>
              </a:xfrm>
            </p:grpSpPr>
            <p:sp>
              <p:nvSpPr>
                <p:cNvPr id="1041" name="Freeform 9">
                  <a:extLst>
                    <a:ext uri="{FF2B5EF4-FFF2-40B4-BE49-F238E27FC236}">
                      <a16:creationId xmlns:a16="http://schemas.microsoft.com/office/drawing/2014/main" id="{BF01E2D0-7DEB-920C-2206-3217104B5B68}"/>
                    </a:ext>
                  </a:extLst>
                </p:cNvPr>
                <p:cNvSpPr>
                  <a:spLocks/>
                </p:cNvSpPr>
                <p:nvPr/>
              </p:nvSpPr>
              <p:spPr bwMode="grayWhite">
                <a:xfrm>
                  <a:off x="4599" y="3283"/>
                  <a:ext cx="1" cy="17"/>
                </a:xfrm>
                <a:custGeom>
                  <a:avLst/>
                  <a:gdLst>
                    <a:gd name="T0" fmla="*/ 0 w 1"/>
                    <a:gd name="T1" fmla="*/ 0 h 17"/>
                    <a:gd name="T2" fmla="*/ 0 w 1"/>
                    <a:gd name="T3" fmla="*/ 16 h 17"/>
                    <a:gd name="T4" fmla="*/ 0 w 1"/>
                    <a:gd name="T5" fmla="*/ 16 h 17"/>
                    <a:gd name="T6" fmla="*/ 0 w 1"/>
                    <a:gd name="T7" fmla="*/ 6 h 17"/>
                    <a:gd name="T8" fmla="*/ 0 w 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7">
                      <a:moveTo>
                        <a:pt x="0" y="0"/>
                      </a:moveTo>
                      <a:lnTo>
                        <a:pt x="0" y="16"/>
                      </a:lnTo>
                      <a:lnTo>
                        <a:pt x="0" y="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1042" name="Freeform 10">
                  <a:extLst>
                    <a:ext uri="{FF2B5EF4-FFF2-40B4-BE49-F238E27FC236}">
                      <a16:creationId xmlns:a16="http://schemas.microsoft.com/office/drawing/2014/main" id="{462D3830-6CF1-D389-CD2E-853D35A8F2A0}"/>
                    </a:ext>
                  </a:extLst>
                </p:cNvPr>
                <p:cNvSpPr>
                  <a:spLocks/>
                </p:cNvSpPr>
                <p:nvPr/>
              </p:nvSpPr>
              <p:spPr bwMode="grayWhite">
                <a:xfrm>
                  <a:off x="4616" y="3305"/>
                  <a:ext cx="17" cy="17"/>
                </a:xfrm>
                <a:custGeom>
                  <a:avLst/>
                  <a:gdLst>
                    <a:gd name="T0" fmla="*/ 0 w 17"/>
                    <a:gd name="T1" fmla="*/ 0 h 17"/>
                    <a:gd name="T2" fmla="*/ 16 w 17"/>
                    <a:gd name="T3" fmla="*/ 0 h 17"/>
                    <a:gd name="T4" fmla="*/ 16 w 17"/>
                    <a:gd name="T5" fmla="*/ 16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16" y="1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1043" name="Freeform 11">
                  <a:extLst>
                    <a:ext uri="{FF2B5EF4-FFF2-40B4-BE49-F238E27FC236}">
                      <a16:creationId xmlns:a16="http://schemas.microsoft.com/office/drawing/2014/main" id="{34AA7821-2326-051E-8EB9-B69CFAEFB6D0}"/>
                    </a:ext>
                  </a:extLst>
                </p:cNvPr>
                <p:cNvSpPr>
                  <a:spLocks/>
                </p:cNvSpPr>
                <p:nvPr/>
              </p:nvSpPr>
              <p:spPr bwMode="grayWhite">
                <a:xfrm>
                  <a:off x="4674" y="3275"/>
                  <a:ext cx="37" cy="35"/>
                </a:xfrm>
                <a:custGeom>
                  <a:avLst/>
                  <a:gdLst>
                    <a:gd name="T0" fmla="*/ 36 w 37"/>
                    <a:gd name="T1" fmla="*/ 0 h 35"/>
                    <a:gd name="T2" fmla="*/ 22 w 37"/>
                    <a:gd name="T3" fmla="*/ 0 h 35"/>
                    <a:gd name="T4" fmla="*/ 14 w 37"/>
                    <a:gd name="T5" fmla="*/ 9 h 35"/>
                    <a:gd name="T6" fmla="*/ 9 w 37"/>
                    <a:gd name="T7" fmla="*/ 9 h 35"/>
                    <a:gd name="T8" fmla="*/ 5 w 37"/>
                    <a:gd name="T9" fmla="*/ 13 h 35"/>
                    <a:gd name="T10" fmla="*/ 0 w 37"/>
                    <a:gd name="T11" fmla="*/ 13 h 35"/>
                    <a:gd name="T12" fmla="*/ 0 w 37"/>
                    <a:gd name="T13" fmla="*/ 25 h 35"/>
                    <a:gd name="T14" fmla="*/ 8 w 37"/>
                    <a:gd name="T15" fmla="*/ 34 h 35"/>
                    <a:gd name="T16" fmla="*/ 29 w 37"/>
                    <a:gd name="T17" fmla="*/ 34 h 35"/>
                    <a:gd name="T18" fmla="*/ 36 w 37"/>
                    <a:gd name="T19" fmla="*/ 25 h 35"/>
                    <a:gd name="T20" fmla="*/ 36 w 37"/>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35">
                      <a:moveTo>
                        <a:pt x="36" y="0"/>
                      </a:moveTo>
                      <a:lnTo>
                        <a:pt x="22" y="0"/>
                      </a:lnTo>
                      <a:lnTo>
                        <a:pt x="14" y="9"/>
                      </a:lnTo>
                      <a:lnTo>
                        <a:pt x="9" y="9"/>
                      </a:lnTo>
                      <a:lnTo>
                        <a:pt x="5" y="13"/>
                      </a:lnTo>
                      <a:lnTo>
                        <a:pt x="0" y="13"/>
                      </a:lnTo>
                      <a:lnTo>
                        <a:pt x="0" y="25"/>
                      </a:lnTo>
                      <a:lnTo>
                        <a:pt x="8" y="34"/>
                      </a:lnTo>
                      <a:lnTo>
                        <a:pt x="29" y="34"/>
                      </a:lnTo>
                      <a:lnTo>
                        <a:pt x="36" y="25"/>
                      </a:lnTo>
                      <a:lnTo>
                        <a:pt x="36"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1044" name="Freeform 12">
                  <a:extLst>
                    <a:ext uri="{FF2B5EF4-FFF2-40B4-BE49-F238E27FC236}">
                      <a16:creationId xmlns:a16="http://schemas.microsoft.com/office/drawing/2014/main" id="{8A05A265-1290-1DBF-1D8E-0A6BA1E85B88}"/>
                    </a:ext>
                  </a:extLst>
                </p:cNvPr>
                <p:cNvSpPr>
                  <a:spLocks/>
                </p:cNvSpPr>
                <p:nvPr/>
              </p:nvSpPr>
              <p:spPr bwMode="grayWhite">
                <a:xfrm>
                  <a:off x="4458" y="3303"/>
                  <a:ext cx="324" cy="422"/>
                </a:xfrm>
                <a:custGeom>
                  <a:avLst/>
                  <a:gdLst>
                    <a:gd name="T0" fmla="*/ 76 w 324"/>
                    <a:gd name="T1" fmla="*/ 0 h 422"/>
                    <a:gd name="T2" fmla="*/ 71 w 324"/>
                    <a:gd name="T3" fmla="*/ 11 h 422"/>
                    <a:gd name="T4" fmla="*/ 45 w 324"/>
                    <a:gd name="T5" fmla="*/ 33 h 422"/>
                    <a:gd name="T6" fmla="*/ 40 w 324"/>
                    <a:gd name="T7" fmla="*/ 53 h 422"/>
                    <a:gd name="T8" fmla="*/ 21 w 324"/>
                    <a:gd name="T9" fmla="*/ 68 h 422"/>
                    <a:gd name="T10" fmla="*/ 8 w 324"/>
                    <a:gd name="T11" fmla="*/ 96 h 422"/>
                    <a:gd name="T12" fmla="*/ 8 w 324"/>
                    <a:gd name="T13" fmla="*/ 114 h 422"/>
                    <a:gd name="T14" fmla="*/ 0 w 324"/>
                    <a:gd name="T15" fmla="*/ 144 h 422"/>
                    <a:gd name="T16" fmla="*/ 11 w 324"/>
                    <a:gd name="T17" fmla="*/ 157 h 422"/>
                    <a:gd name="T18" fmla="*/ 40 w 324"/>
                    <a:gd name="T19" fmla="*/ 195 h 422"/>
                    <a:gd name="T20" fmla="*/ 48 w 324"/>
                    <a:gd name="T21" fmla="*/ 190 h 422"/>
                    <a:gd name="T22" fmla="*/ 99 w 324"/>
                    <a:gd name="T23" fmla="*/ 190 h 422"/>
                    <a:gd name="T24" fmla="*/ 123 w 324"/>
                    <a:gd name="T25" fmla="*/ 199 h 422"/>
                    <a:gd name="T26" fmla="*/ 121 w 324"/>
                    <a:gd name="T27" fmla="*/ 229 h 422"/>
                    <a:gd name="T28" fmla="*/ 138 w 324"/>
                    <a:gd name="T29" fmla="*/ 268 h 422"/>
                    <a:gd name="T30" fmla="*/ 137 w 324"/>
                    <a:gd name="T31" fmla="*/ 279 h 422"/>
                    <a:gd name="T32" fmla="*/ 144 w 324"/>
                    <a:gd name="T33" fmla="*/ 291 h 422"/>
                    <a:gd name="T34" fmla="*/ 133 w 324"/>
                    <a:gd name="T35" fmla="*/ 319 h 422"/>
                    <a:gd name="T36" fmla="*/ 146 w 324"/>
                    <a:gd name="T37" fmla="*/ 354 h 422"/>
                    <a:gd name="T38" fmla="*/ 153 w 324"/>
                    <a:gd name="T39" fmla="*/ 382 h 422"/>
                    <a:gd name="T40" fmla="*/ 162 w 324"/>
                    <a:gd name="T41" fmla="*/ 399 h 422"/>
                    <a:gd name="T42" fmla="*/ 171 w 324"/>
                    <a:gd name="T43" fmla="*/ 421 h 422"/>
                    <a:gd name="T44" fmla="*/ 188 w 324"/>
                    <a:gd name="T45" fmla="*/ 418 h 422"/>
                    <a:gd name="T46" fmla="*/ 216 w 324"/>
                    <a:gd name="T47" fmla="*/ 402 h 422"/>
                    <a:gd name="T48" fmla="*/ 229 w 324"/>
                    <a:gd name="T49" fmla="*/ 382 h 422"/>
                    <a:gd name="T50" fmla="*/ 228 w 324"/>
                    <a:gd name="T51" fmla="*/ 369 h 422"/>
                    <a:gd name="T52" fmla="*/ 245 w 324"/>
                    <a:gd name="T53" fmla="*/ 359 h 422"/>
                    <a:gd name="T54" fmla="*/ 242 w 324"/>
                    <a:gd name="T55" fmla="*/ 340 h 422"/>
                    <a:gd name="T56" fmla="*/ 267 w 324"/>
                    <a:gd name="T57" fmla="*/ 310 h 422"/>
                    <a:gd name="T58" fmla="*/ 271 w 324"/>
                    <a:gd name="T59" fmla="*/ 285 h 422"/>
                    <a:gd name="T60" fmla="*/ 264 w 324"/>
                    <a:gd name="T61" fmla="*/ 277 h 422"/>
                    <a:gd name="T62" fmla="*/ 267 w 324"/>
                    <a:gd name="T63" fmla="*/ 267 h 422"/>
                    <a:gd name="T64" fmla="*/ 261 w 324"/>
                    <a:gd name="T65" fmla="*/ 258 h 422"/>
                    <a:gd name="T66" fmla="*/ 280 w 324"/>
                    <a:gd name="T67" fmla="*/ 234 h 422"/>
                    <a:gd name="T68" fmla="*/ 280 w 324"/>
                    <a:gd name="T69" fmla="*/ 222 h 422"/>
                    <a:gd name="T70" fmla="*/ 306 w 324"/>
                    <a:gd name="T71" fmla="*/ 202 h 422"/>
                    <a:gd name="T72" fmla="*/ 323 w 324"/>
                    <a:gd name="T73" fmla="*/ 148 h 422"/>
                    <a:gd name="T74" fmla="*/ 299 w 324"/>
                    <a:gd name="T75" fmla="*/ 162 h 422"/>
                    <a:gd name="T76" fmla="*/ 278 w 324"/>
                    <a:gd name="T77" fmla="*/ 156 h 422"/>
                    <a:gd name="T78" fmla="*/ 281 w 324"/>
                    <a:gd name="T79" fmla="*/ 143 h 422"/>
                    <a:gd name="T80" fmla="*/ 260 w 324"/>
                    <a:gd name="T81" fmla="*/ 129 h 422"/>
                    <a:gd name="T82" fmla="*/ 250 w 324"/>
                    <a:gd name="T83" fmla="*/ 94 h 422"/>
                    <a:gd name="T84" fmla="*/ 230 w 324"/>
                    <a:gd name="T85" fmla="*/ 66 h 422"/>
                    <a:gd name="T86" fmla="*/ 230 w 324"/>
                    <a:gd name="T87" fmla="*/ 47 h 422"/>
                    <a:gd name="T88" fmla="*/ 219 w 324"/>
                    <a:gd name="T89" fmla="*/ 46 h 422"/>
                    <a:gd name="T90" fmla="*/ 212 w 324"/>
                    <a:gd name="T91" fmla="*/ 49 h 422"/>
                    <a:gd name="T92" fmla="*/ 182 w 324"/>
                    <a:gd name="T93" fmla="*/ 38 h 422"/>
                    <a:gd name="T94" fmla="*/ 174 w 324"/>
                    <a:gd name="T95" fmla="*/ 46 h 422"/>
                    <a:gd name="T96" fmla="*/ 167 w 324"/>
                    <a:gd name="T97" fmla="*/ 56 h 422"/>
                    <a:gd name="T98" fmla="*/ 151 w 324"/>
                    <a:gd name="T99" fmla="*/ 38 h 422"/>
                    <a:gd name="T100" fmla="*/ 135 w 324"/>
                    <a:gd name="T101" fmla="*/ 33 h 422"/>
                    <a:gd name="T102" fmla="*/ 134 w 324"/>
                    <a:gd name="T103" fmla="*/ 10 h 422"/>
                    <a:gd name="T104" fmla="*/ 111 w 324"/>
                    <a:gd name="T105" fmla="*/ 14 h 422"/>
                    <a:gd name="T106" fmla="*/ 96 w 324"/>
                    <a:gd name="T107" fmla="*/ 9 h 422"/>
                    <a:gd name="T108" fmla="*/ 76 w 324"/>
                    <a:gd name="T109" fmla="*/ 0 h 4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24" h="422">
                      <a:moveTo>
                        <a:pt x="76" y="0"/>
                      </a:moveTo>
                      <a:lnTo>
                        <a:pt x="71" y="11"/>
                      </a:lnTo>
                      <a:lnTo>
                        <a:pt x="45" y="33"/>
                      </a:lnTo>
                      <a:lnTo>
                        <a:pt x="40" y="53"/>
                      </a:lnTo>
                      <a:lnTo>
                        <a:pt x="21" y="68"/>
                      </a:lnTo>
                      <a:lnTo>
                        <a:pt x="8" y="96"/>
                      </a:lnTo>
                      <a:lnTo>
                        <a:pt x="8" y="114"/>
                      </a:lnTo>
                      <a:lnTo>
                        <a:pt x="0" y="144"/>
                      </a:lnTo>
                      <a:lnTo>
                        <a:pt x="11" y="157"/>
                      </a:lnTo>
                      <a:lnTo>
                        <a:pt x="40" y="195"/>
                      </a:lnTo>
                      <a:lnTo>
                        <a:pt x="48" y="190"/>
                      </a:lnTo>
                      <a:lnTo>
                        <a:pt x="99" y="190"/>
                      </a:lnTo>
                      <a:lnTo>
                        <a:pt x="123" y="199"/>
                      </a:lnTo>
                      <a:lnTo>
                        <a:pt x="121" y="229"/>
                      </a:lnTo>
                      <a:lnTo>
                        <a:pt x="138" y="268"/>
                      </a:lnTo>
                      <a:lnTo>
                        <a:pt x="137" y="279"/>
                      </a:lnTo>
                      <a:lnTo>
                        <a:pt x="144" y="291"/>
                      </a:lnTo>
                      <a:lnTo>
                        <a:pt x="133" y="319"/>
                      </a:lnTo>
                      <a:lnTo>
                        <a:pt x="146" y="354"/>
                      </a:lnTo>
                      <a:lnTo>
                        <a:pt x="153" y="382"/>
                      </a:lnTo>
                      <a:lnTo>
                        <a:pt x="162" y="399"/>
                      </a:lnTo>
                      <a:lnTo>
                        <a:pt x="171" y="421"/>
                      </a:lnTo>
                      <a:lnTo>
                        <a:pt x="188" y="418"/>
                      </a:lnTo>
                      <a:lnTo>
                        <a:pt x="216" y="402"/>
                      </a:lnTo>
                      <a:lnTo>
                        <a:pt x="229" y="382"/>
                      </a:lnTo>
                      <a:lnTo>
                        <a:pt x="228" y="369"/>
                      </a:lnTo>
                      <a:lnTo>
                        <a:pt x="245" y="359"/>
                      </a:lnTo>
                      <a:lnTo>
                        <a:pt x="242" y="340"/>
                      </a:lnTo>
                      <a:lnTo>
                        <a:pt x="267" y="310"/>
                      </a:lnTo>
                      <a:lnTo>
                        <a:pt x="271" y="285"/>
                      </a:lnTo>
                      <a:lnTo>
                        <a:pt x="264" y="277"/>
                      </a:lnTo>
                      <a:lnTo>
                        <a:pt x="267" y="267"/>
                      </a:lnTo>
                      <a:lnTo>
                        <a:pt x="261" y="258"/>
                      </a:lnTo>
                      <a:lnTo>
                        <a:pt x="280" y="234"/>
                      </a:lnTo>
                      <a:lnTo>
                        <a:pt x="280" y="222"/>
                      </a:lnTo>
                      <a:lnTo>
                        <a:pt x="306" y="202"/>
                      </a:lnTo>
                      <a:lnTo>
                        <a:pt x="323" y="148"/>
                      </a:lnTo>
                      <a:lnTo>
                        <a:pt x="299" y="162"/>
                      </a:lnTo>
                      <a:lnTo>
                        <a:pt x="278" y="156"/>
                      </a:lnTo>
                      <a:lnTo>
                        <a:pt x="281" y="143"/>
                      </a:lnTo>
                      <a:lnTo>
                        <a:pt x="260" y="129"/>
                      </a:lnTo>
                      <a:lnTo>
                        <a:pt x="250" y="94"/>
                      </a:lnTo>
                      <a:lnTo>
                        <a:pt x="230" y="66"/>
                      </a:lnTo>
                      <a:lnTo>
                        <a:pt x="230" y="47"/>
                      </a:lnTo>
                      <a:lnTo>
                        <a:pt x="219" y="46"/>
                      </a:lnTo>
                      <a:lnTo>
                        <a:pt x="212" y="49"/>
                      </a:lnTo>
                      <a:lnTo>
                        <a:pt x="182" y="38"/>
                      </a:lnTo>
                      <a:lnTo>
                        <a:pt x="174" y="46"/>
                      </a:lnTo>
                      <a:lnTo>
                        <a:pt x="167" y="56"/>
                      </a:lnTo>
                      <a:lnTo>
                        <a:pt x="151" y="38"/>
                      </a:lnTo>
                      <a:lnTo>
                        <a:pt x="135" y="33"/>
                      </a:lnTo>
                      <a:lnTo>
                        <a:pt x="134" y="10"/>
                      </a:lnTo>
                      <a:lnTo>
                        <a:pt x="111" y="14"/>
                      </a:lnTo>
                      <a:lnTo>
                        <a:pt x="96" y="9"/>
                      </a:lnTo>
                      <a:lnTo>
                        <a:pt x="76"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1045" name="Freeform 13">
                  <a:extLst>
                    <a:ext uri="{FF2B5EF4-FFF2-40B4-BE49-F238E27FC236}">
                      <a16:creationId xmlns:a16="http://schemas.microsoft.com/office/drawing/2014/main" id="{3CC47449-29C7-F270-A890-ADF2962437F0}"/>
                    </a:ext>
                  </a:extLst>
                </p:cNvPr>
                <p:cNvSpPr>
                  <a:spLocks/>
                </p:cNvSpPr>
                <p:nvPr/>
              </p:nvSpPr>
              <p:spPr bwMode="grayWhite">
                <a:xfrm>
                  <a:off x="5205" y="3408"/>
                  <a:ext cx="17" cy="21"/>
                </a:xfrm>
                <a:custGeom>
                  <a:avLst/>
                  <a:gdLst>
                    <a:gd name="T0" fmla="*/ 7 w 17"/>
                    <a:gd name="T1" fmla="*/ 0 h 21"/>
                    <a:gd name="T2" fmla="*/ 9 w 17"/>
                    <a:gd name="T3" fmla="*/ 5 h 21"/>
                    <a:gd name="T4" fmla="*/ 7 w 17"/>
                    <a:gd name="T5" fmla="*/ 10 h 21"/>
                    <a:gd name="T6" fmla="*/ 7 w 17"/>
                    <a:gd name="T7" fmla="*/ 14 h 21"/>
                    <a:gd name="T8" fmla="*/ 16 w 17"/>
                    <a:gd name="T9" fmla="*/ 17 h 21"/>
                    <a:gd name="T10" fmla="*/ 16 w 17"/>
                    <a:gd name="T11" fmla="*/ 20 h 21"/>
                    <a:gd name="T12" fmla="*/ 9 w 17"/>
                    <a:gd name="T13" fmla="*/ 17 h 21"/>
                    <a:gd name="T14" fmla="*/ 3 w 17"/>
                    <a:gd name="T15" fmla="*/ 20 h 21"/>
                    <a:gd name="T16" fmla="*/ 0 w 17"/>
                    <a:gd name="T17" fmla="*/ 17 h 21"/>
                    <a:gd name="T18" fmla="*/ 3 w 17"/>
                    <a:gd name="T19" fmla="*/ 14 h 21"/>
                    <a:gd name="T20" fmla="*/ 0 w 17"/>
                    <a:gd name="T21" fmla="*/ 10 h 21"/>
                    <a:gd name="T22" fmla="*/ 3 w 17"/>
                    <a:gd name="T23" fmla="*/ 2 h 21"/>
                    <a:gd name="T24" fmla="*/ 7 w 1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21">
                      <a:moveTo>
                        <a:pt x="7" y="0"/>
                      </a:moveTo>
                      <a:lnTo>
                        <a:pt x="9" y="5"/>
                      </a:lnTo>
                      <a:lnTo>
                        <a:pt x="7" y="10"/>
                      </a:lnTo>
                      <a:lnTo>
                        <a:pt x="7" y="14"/>
                      </a:lnTo>
                      <a:lnTo>
                        <a:pt x="16" y="17"/>
                      </a:lnTo>
                      <a:lnTo>
                        <a:pt x="16" y="20"/>
                      </a:lnTo>
                      <a:lnTo>
                        <a:pt x="9" y="17"/>
                      </a:lnTo>
                      <a:lnTo>
                        <a:pt x="3" y="20"/>
                      </a:lnTo>
                      <a:lnTo>
                        <a:pt x="0" y="17"/>
                      </a:lnTo>
                      <a:lnTo>
                        <a:pt x="3" y="14"/>
                      </a:lnTo>
                      <a:lnTo>
                        <a:pt x="0" y="10"/>
                      </a:lnTo>
                      <a:lnTo>
                        <a:pt x="3" y="2"/>
                      </a:lnTo>
                      <a:lnTo>
                        <a:pt x="7"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1046" name="Freeform 14">
                  <a:extLst>
                    <a:ext uri="{FF2B5EF4-FFF2-40B4-BE49-F238E27FC236}">
                      <a16:creationId xmlns:a16="http://schemas.microsoft.com/office/drawing/2014/main" id="{CF9BE718-8C8E-F37B-866B-FADF32791B2D}"/>
                    </a:ext>
                  </a:extLst>
                </p:cNvPr>
                <p:cNvSpPr>
                  <a:spLocks/>
                </p:cNvSpPr>
                <p:nvPr/>
              </p:nvSpPr>
              <p:spPr bwMode="grayWhite">
                <a:xfrm>
                  <a:off x="5144" y="3496"/>
                  <a:ext cx="49" cy="70"/>
                </a:xfrm>
                <a:custGeom>
                  <a:avLst/>
                  <a:gdLst>
                    <a:gd name="T0" fmla="*/ 0 w 49"/>
                    <a:gd name="T1" fmla="*/ 34 h 70"/>
                    <a:gd name="T2" fmla="*/ 17 w 49"/>
                    <a:gd name="T3" fmla="*/ 34 h 70"/>
                    <a:gd name="T4" fmla="*/ 37 w 49"/>
                    <a:gd name="T5" fmla="*/ 0 h 70"/>
                    <a:gd name="T6" fmla="*/ 48 w 49"/>
                    <a:gd name="T7" fmla="*/ 20 h 70"/>
                    <a:gd name="T8" fmla="*/ 39 w 49"/>
                    <a:gd name="T9" fmla="*/ 69 h 70"/>
                    <a:gd name="T10" fmla="*/ 3 w 49"/>
                    <a:gd name="T11" fmla="*/ 57 h 70"/>
                    <a:gd name="T12" fmla="*/ 0 w 49"/>
                    <a:gd name="T13" fmla="*/ 34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70">
                      <a:moveTo>
                        <a:pt x="0" y="34"/>
                      </a:moveTo>
                      <a:lnTo>
                        <a:pt x="17" y="34"/>
                      </a:lnTo>
                      <a:lnTo>
                        <a:pt x="37" y="0"/>
                      </a:lnTo>
                      <a:lnTo>
                        <a:pt x="48" y="20"/>
                      </a:lnTo>
                      <a:lnTo>
                        <a:pt x="39" y="69"/>
                      </a:lnTo>
                      <a:lnTo>
                        <a:pt x="3" y="57"/>
                      </a:lnTo>
                      <a:lnTo>
                        <a:pt x="0" y="3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1047" name="Freeform 15">
                  <a:extLst>
                    <a:ext uri="{FF2B5EF4-FFF2-40B4-BE49-F238E27FC236}">
                      <a16:creationId xmlns:a16="http://schemas.microsoft.com/office/drawing/2014/main" id="{A95CCA62-067D-48B2-B079-7A0ACB211CF2}"/>
                    </a:ext>
                  </a:extLst>
                </p:cNvPr>
                <p:cNvSpPr>
                  <a:spLocks/>
                </p:cNvSpPr>
                <p:nvPr/>
              </p:nvSpPr>
              <p:spPr bwMode="grayWhite">
                <a:xfrm>
                  <a:off x="5241" y="3523"/>
                  <a:ext cx="84" cy="67"/>
                </a:xfrm>
                <a:custGeom>
                  <a:avLst/>
                  <a:gdLst>
                    <a:gd name="T0" fmla="*/ 5 w 84"/>
                    <a:gd name="T1" fmla="*/ 15 h 67"/>
                    <a:gd name="T2" fmla="*/ 0 w 84"/>
                    <a:gd name="T3" fmla="*/ 0 h 67"/>
                    <a:gd name="T4" fmla="*/ 27 w 84"/>
                    <a:gd name="T5" fmla="*/ 6 h 67"/>
                    <a:gd name="T6" fmla="*/ 67 w 84"/>
                    <a:gd name="T7" fmla="*/ 22 h 67"/>
                    <a:gd name="T8" fmla="*/ 67 w 84"/>
                    <a:gd name="T9" fmla="*/ 34 h 67"/>
                    <a:gd name="T10" fmla="*/ 83 w 84"/>
                    <a:gd name="T11" fmla="*/ 66 h 67"/>
                    <a:gd name="T12" fmla="*/ 52 w 84"/>
                    <a:gd name="T13" fmla="*/ 36 h 67"/>
                    <a:gd name="T14" fmla="*/ 31 w 84"/>
                    <a:gd name="T15" fmla="*/ 38 h 67"/>
                    <a:gd name="T16" fmla="*/ 5 w 84"/>
                    <a:gd name="T17" fmla="*/ 15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 h="67">
                      <a:moveTo>
                        <a:pt x="5" y="15"/>
                      </a:moveTo>
                      <a:lnTo>
                        <a:pt x="0" y="0"/>
                      </a:lnTo>
                      <a:lnTo>
                        <a:pt x="27" y="6"/>
                      </a:lnTo>
                      <a:lnTo>
                        <a:pt x="67" y="22"/>
                      </a:lnTo>
                      <a:lnTo>
                        <a:pt x="67" y="34"/>
                      </a:lnTo>
                      <a:lnTo>
                        <a:pt x="83" y="66"/>
                      </a:lnTo>
                      <a:lnTo>
                        <a:pt x="52" y="36"/>
                      </a:lnTo>
                      <a:lnTo>
                        <a:pt x="31" y="38"/>
                      </a:lnTo>
                      <a:lnTo>
                        <a:pt x="5" y="1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1048" name="Freeform 16">
                  <a:extLst>
                    <a:ext uri="{FF2B5EF4-FFF2-40B4-BE49-F238E27FC236}">
                      <a16:creationId xmlns:a16="http://schemas.microsoft.com/office/drawing/2014/main" id="{FAD0A3DD-F28D-8558-EAC2-34DCE87A7757}"/>
                    </a:ext>
                  </a:extLst>
                </p:cNvPr>
                <p:cNvSpPr>
                  <a:spLocks/>
                </p:cNvSpPr>
                <p:nvPr/>
              </p:nvSpPr>
              <p:spPr bwMode="grayWhite">
                <a:xfrm>
                  <a:off x="5400" y="3660"/>
                  <a:ext cx="57" cy="73"/>
                </a:xfrm>
                <a:custGeom>
                  <a:avLst/>
                  <a:gdLst>
                    <a:gd name="T0" fmla="*/ 34 w 57"/>
                    <a:gd name="T1" fmla="*/ 0 h 73"/>
                    <a:gd name="T2" fmla="*/ 56 w 57"/>
                    <a:gd name="T3" fmla="*/ 21 h 73"/>
                    <a:gd name="T4" fmla="*/ 11 w 57"/>
                    <a:gd name="T5" fmla="*/ 72 h 73"/>
                    <a:gd name="T6" fmla="*/ 0 w 57"/>
                    <a:gd name="T7" fmla="*/ 60 h 73"/>
                    <a:gd name="T8" fmla="*/ 32 w 57"/>
                    <a:gd name="T9" fmla="*/ 28 h 73"/>
                    <a:gd name="T10" fmla="*/ 34 w 57"/>
                    <a:gd name="T11" fmla="*/ 0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73">
                      <a:moveTo>
                        <a:pt x="34" y="0"/>
                      </a:moveTo>
                      <a:lnTo>
                        <a:pt x="56" y="21"/>
                      </a:lnTo>
                      <a:lnTo>
                        <a:pt x="11" y="72"/>
                      </a:lnTo>
                      <a:lnTo>
                        <a:pt x="0" y="60"/>
                      </a:lnTo>
                      <a:lnTo>
                        <a:pt x="32" y="28"/>
                      </a:lnTo>
                      <a:lnTo>
                        <a:pt x="34"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1049" name="Freeform 17">
                  <a:extLst>
                    <a:ext uri="{FF2B5EF4-FFF2-40B4-BE49-F238E27FC236}">
                      <a16:creationId xmlns:a16="http://schemas.microsoft.com/office/drawing/2014/main" id="{C69689BD-BDD4-1399-96CB-B744580E82D5}"/>
                    </a:ext>
                  </a:extLst>
                </p:cNvPr>
                <p:cNvSpPr>
                  <a:spLocks/>
                </p:cNvSpPr>
                <p:nvPr/>
              </p:nvSpPr>
              <p:spPr bwMode="grayWhite">
                <a:xfrm>
                  <a:off x="4558" y="3167"/>
                  <a:ext cx="29" cy="48"/>
                </a:xfrm>
                <a:custGeom>
                  <a:avLst/>
                  <a:gdLst>
                    <a:gd name="T0" fmla="*/ 28 w 29"/>
                    <a:gd name="T1" fmla="*/ 36 h 48"/>
                    <a:gd name="T2" fmla="*/ 20 w 29"/>
                    <a:gd name="T3" fmla="*/ 31 h 48"/>
                    <a:gd name="T4" fmla="*/ 20 w 29"/>
                    <a:gd name="T5" fmla="*/ 10 h 48"/>
                    <a:gd name="T6" fmla="*/ 24 w 29"/>
                    <a:gd name="T7" fmla="*/ 5 h 48"/>
                    <a:gd name="T8" fmla="*/ 17 w 29"/>
                    <a:gd name="T9" fmla="*/ 5 h 48"/>
                    <a:gd name="T10" fmla="*/ 21 w 29"/>
                    <a:gd name="T11" fmla="*/ 0 h 48"/>
                    <a:gd name="T12" fmla="*/ 16 w 29"/>
                    <a:gd name="T13" fmla="*/ 0 h 48"/>
                    <a:gd name="T14" fmla="*/ 10 w 29"/>
                    <a:gd name="T15" fmla="*/ 6 h 48"/>
                    <a:gd name="T16" fmla="*/ 10 w 29"/>
                    <a:gd name="T17" fmla="*/ 19 h 48"/>
                    <a:gd name="T18" fmla="*/ 13 w 29"/>
                    <a:gd name="T19" fmla="*/ 22 h 48"/>
                    <a:gd name="T20" fmla="*/ 13 w 29"/>
                    <a:gd name="T21" fmla="*/ 28 h 48"/>
                    <a:gd name="T22" fmla="*/ 11 w 29"/>
                    <a:gd name="T23" fmla="*/ 28 h 48"/>
                    <a:gd name="T24" fmla="*/ 6 w 29"/>
                    <a:gd name="T25" fmla="*/ 33 h 48"/>
                    <a:gd name="T26" fmla="*/ 6 w 29"/>
                    <a:gd name="T27" fmla="*/ 38 h 48"/>
                    <a:gd name="T28" fmla="*/ 0 w 29"/>
                    <a:gd name="T29" fmla="*/ 47 h 48"/>
                    <a:gd name="T30" fmla="*/ 21 w 29"/>
                    <a:gd name="T31" fmla="*/ 47 h 48"/>
                    <a:gd name="T32" fmla="*/ 28 w 29"/>
                    <a:gd name="T33" fmla="*/ 3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8">
                      <a:moveTo>
                        <a:pt x="28" y="36"/>
                      </a:moveTo>
                      <a:lnTo>
                        <a:pt x="20" y="31"/>
                      </a:lnTo>
                      <a:lnTo>
                        <a:pt x="20" y="10"/>
                      </a:lnTo>
                      <a:lnTo>
                        <a:pt x="24" y="5"/>
                      </a:lnTo>
                      <a:lnTo>
                        <a:pt x="17" y="5"/>
                      </a:lnTo>
                      <a:lnTo>
                        <a:pt x="21" y="0"/>
                      </a:lnTo>
                      <a:lnTo>
                        <a:pt x="16" y="0"/>
                      </a:lnTo>
                      <a:lnTo>
                        <a:pt x="10" y="6"/>
                      </a:lnTo>
                      <a:lnTo>
                        <a:pt x="10" y="19"/>
                      </a:lnTo>
                      <a:lnTo>
                        <a:pt x="13" y="22"/>
                      </a:lnTo>
                      <a:lnTo>
                        <a:pt x="13" y="28"/>
                      </a:lnTo>
                      <a:lnTo>
                        <a:pt x="11" y="28"/>
                      </a:lnTo>
                      <a:lnTo>
                        <a:pt x="6" y="33"/>
                      </a:lnTo>
                      <a:lnTo>
                        <a:pt x="6" y="38"/>
                      </a:lnTo>
                      <a:lnTo>
                        <a:pt x="0" y="47"/>
                      </a:lnTo>
                      <a:lnTo>
                        <a:pt x="21" y="47"/>
                      </a:lnTo>
                      <a:lnTo>
                        <a:pt x="28" y="3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1050" name="Freeform 18">
                  <a:extLst>
                    <a:ext uri="{FF2B5EF4-FFF2-40B4-BE49-F238E27FC236}">
                      <a16:creationId xmlns:a16="http://schemas.microsoft.com/office/drawing/2014/main" id="{B9B4EDC3-FE53-0595-BFC6-7BC3BE8CBA73}"/>
                    </a:ext>
                  </a:extLst>
                </p:cNvPr>
                <p:cNvSpPr>
                  <a:spLocks/>
                </p:cNvSpPr>
                <p:nvPr/>
              </p:nvSpPr>
              <p:spPr bwMode="grayWhite">
                <a:xfrm>
                  <a:off x="4549" y="3183"/>
                  <a:ext cx="17" cy="17"/>
                </a:xfrm>
                <a:custGeom>
                  <a:avLst/>
                  <a:gdLst>
                    <a:gd name="T0" fmla="*/ 13 w 17"/>
                    <a:gd name="T1" fmla="*/ 5 h 17"/>
                    <a:gd name="T2" fmla="*/ 16 w 17"/>
                    <a:gd name="T3" fmla="*/ 5 h 17"/>
                    <a:gd name="T4" fmla="*/ 16 w 17"/>
                    <a:gd name="T5" fmla="*/ 0 h 17"/>
                    <a:gd name="T6" fmla="*/ 10 w 17"/>
                    <a:gd name="T7" fmla="*/ 0 h 17"/>
                    <a:gd name="T8" fmla="*/ 0 w 17"/>
                    <a:gd name="T9" fmla="*/ 10 h 17"/>
                    <a:gd name="T10" fmla="*/ 0 w 17"/>
                    <a:gd name="T11" fmla="*/ 16 h 17"/>
                    <a:gd name="T12" fmla="*/ 9 w 17"/>
                    <a:gd name="T13" fmla="*/ 16 h 17"/>
                    <a:gd name="T14" fmla="*/ 13 w 17"/>
                    <a:gd name="T15" fmla="*/ 11 h 17"/>
                    <a:gd name="T16" fmla="*/ 13 w 17"/>
                    <a:gd name="T17" fmla="*/ 5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3" y="5"/>
                      </a:moveTo>
                      <a:lnTo>
                        <a:pt x="16" y="5"/>
                      </a:lnTo>
                      <a:lnTo>
                        <a:pt x="16" y="0"/>
                      </a:lnTo>
                      <a:lnTo>
                        <a:pt x="10" y="0"/>
                      </a:lnTo>
                      <a:lnTo>
                        <a:pt x="0" y="10"/>
                      </a:lnTo>
                      <a:lnTo>
                        <a:pt x="0" y="16"/>
                      </a:lnTo>
                      <a:lnTo>
                        <a:pt x="9" y="16"/>
                      </a:lnTo>
                      <a:lnTo>
                        <a:pt x="13" y="11"/>
                      </a:lnTo>
                      <a:lnTo>
                        <a:pt x="13" y="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1051" name="Freeform 19">
                  <a:extLst>
                    <a:ext uri="{FF2B5EF4-FFF2-40B4-BE49-F238E27FC236}">
                      <a16:creationId xmlns:a16="http://schemas.microsoft.com/office/drawing/2014/main" id="{E95D0A64-03C4-780D-44E2-80EE318CEFA7}"/>
                    </a:ext>
                  </a:extLst>
                </p:cNvPr>
                <p:cNvSpPr>
                  <a:spLocks/>
                </p:cNvSpPr>
                <p:nvPr/>
              </p:nvSpPr>
              <p:spPr bwMode="grayWhite">
                <a:xfrm>
                  <a:off x="4527" y="3155"/>
                  <a:ext cx="184" cy="155"/>
                </a:xfrm>
                <a:custGeom>
                  <a:avLst/>
                  <a:gdLst>
                    <a:gd name="T0" fmla="*/ 120 w 184"/>
                    <a:gd name="T1" fmla="*/ 10 h 155"/>
                    <a:gd name="T2" fmla="*/ 144 w 184"/>
                    <a:gd name="T3" fmla="*/ 14 h 155"/>
                    <a:gd name="T4" fmla="*/ 129 w 184"/>
                    <a:gd name="T5" fmla="*/ 20 h 155"/>
                    <a:gd name="T6" fmla="*/ 123 w 184"/>
                    <a:gd name="T7" fmla="*/ 29 h 155"/>
                    <a:gd name="T8" fmla="*/ 114 w 184"/>
                    <a:gd name="T9" fmla="*/ 50 h 155"/>
                    <a:gd name="T10" fmla="*/ 100 w 184"/>
                    <a:gd name="T11" fmla="*/ 51 h 155"/>
                    <a:gd name="T12" fmla="*/ 88 w 184"/>
                    <a:gd name="T13" fmla="*/ 49 h 155"/>
                    <a:gd name="T14" fmla="*/ 94 w 184"/>
                    <a:gd name="T15" fmla="*/ 39 h 155"/>
                    <a:gd name="T16" fmla="*/ 88 w 184"/>
                    <a:gd name="T17" fmla="*/ 26 h 155"/>
                    <a:gd name="T18" fmla="*/ 81 w 184"/>
                    <a:gd name="T19" fmla="*/ 49 h 155"/>
                    <a:gd name="T20" fmla="*/ 62 w 184"/>
                    <a:gd name="T21" fmla="*/ 60 h 155"/>
                    <a:gd name="T22" fmla="*/ 52 w 184"/>
                    <a:gd name="T23" fmla="*/ 67 h 155"/>
                    <a:gd name="T24" fmla="*/ 38 w 184"/>
                    <a:gd name="T25" fmla="*/ 77 h 155"/>
                    <a:gd name="T26" fmla="*/ 30 w 184"/>
                    <a:gd name="T27" fmla="*/ 102 h 155"/>
                    <a:gd name="T28" fmla="*/ 5 w 184"/>
                    <a:gd name="T29" fmla="*/ 93 h 155"/>
                    <a:gd name="T30" fmla="*/ 0 w 184"/>
                    <a:gd name="T31" fmla="*/ 111 h 155"/>
                    <a:gd name="T32" fmla="*/ 10 w 184"/>
                    <a:gd name="T33" fmla="*/ 138 h 155"/>
                    <a:gd name="T34" fmla="*/ 50 w 184"/>
                    <a:gd name="T35" fmla="*/ 109 h 155"/>
                    <a:gd name="T36" fmla="*/ 75 w 184"/>
                    <a:gd name="T37" fmla="*/ 103 h 155"/>
                    <a:gd name="T38" fmla="*/ 79 w 184"/>
                    <a:gd name="T39" fmla="*/ 115 h 155"/>
                    <a:gd name="T40" fmla="*/ 99 w 184"/>
                    <a:gd name="T41" fmla="*/ 143 h 155"/>
                    <a:gd name="T42" fmla="*/ 101 w 184"/>
                    <a:gd name="T43" fmla="*/ 135 h 155"/>
                    <a:gd name="T44" fmla="*/ 107 w 184"/>
                    <a:gd name="T45" fmla="*/ 135 h 155"/>
                    <a:gd name="T46" fmla="*/ 88 w 184"/>
                    <a:gd name="T47" fmla="*/ 108 h 155"/>
                    <a:gd name="T48" fmla="*/ 94 w 184"/>
                    <a:gd name="T49" fmla="*/ 99 h 155"/>
                    <a:gd name="T50" fmla="*/ 114 w 184"/>
                    <a:gd name="T51" fmla="*/ 127 h 155"/>
                    <a:gd name="T52" fmla="*/ 123 w 184"/>
                    <a:gd name="T53" fmla="*/ 144 h 155"/>
                    <a:gd name="T54" fmla="*/ 127 w 184"/>
                    <a:gd name="T55" fmla="*/ 154 h 155"/>
                    <a:gd name="T56" fmla="*/ 131 w 184"/>
                    <a:gd name="T57" fmla="*/ 136 h 155"/>
                    <a:gd name="T58" fmla="*/ 144 w 184"/>
                    <a:gd name="T59" fmla="*/ 130 h 155"/>
                    <a:gd name="T60" fmla="*/ 153 w 184"/>
                    <a:gd name="T61" fmla="*/ 126 h 155"/>
                    <a:gd name="T62" fmla="*/ 150 w 184"/>
                    <a:gd name="T63" fmla="*/ 113 h 155"/>
                    <a:gd name="T64" fmla="*/ 157 w 184"/>
                    <a:gd name="T65" fmla="*/ 90 h 155"/>
                    <a:gd name="T66" fmla="*/ 166 w 184"/>
                    <a:gd name="T67" fmla="*/ 93 h 155"/>
                    <a:gd name="T68" fmla="*/ 169 w 184"/>
                    <a:gd name="T69" fmla="*/ 103 h 155"/>
                    <a:gd name="T70" fmla="*/ 177 w 184"/>
                    <a:gd name="T71" fmla="*/ 98 h 155"/>
                    <a:gd name="T72" fmla="*/ 175 w 184"/>
                    <a:gd name="T73" fmla="*/ 95 h 155"/>
                    <a:gd name="T74" fmla="*/ 180 w 184"/>
                    <a:gd name="T75" fmla="*/ 81 h 155"/>
                    <a:gd name="T76" fmla="*/ 183 w 184"/>
                    <a:gd name="T77" fmla="*/ 98 h 155"/>
                    <a:gd name="T78" fmla="*/ 120 w 184"/>
                    <a:gd name="T79" fmla="*/ 0 h 1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4" h="155">
                      <a:moveTo>
                        <a:pt x="120" y="0"/>
                      </a:moveTo>
                      <a:lnTo>
                        <a:pt x="120" y="10"/>
                      </a:lnTo>
                      <a:lnTo>
                        <a:pt x="124" y="14"/>
                      </a:lnTo>
                      <a:lnTo>
                        <a:pt x="144" y="14"/>
                      </a:lnTo>
                      <a:lnTo>
                        <a:pt x="144" y="20"/>
                      </a:lnTo>
                      <a:lnTo>
                        <a:pt x="129" y="20"/>
                      </a:lnTo>
                      <a:lnTo>
                        <a:pt x="129" y="37"/>
                      </a:lnTo>
                      <a:lnTo>
                        <a:pt x="123" y="29"/>
                      </a:lnTo>
                      <a:lnTo>
                        <a:pt x="123" y="40"/>
                      </a:lnTo>
                      <a:lnTo>
                        <a:pt x="114" y="50"/>
                      </a:lnTo>
                      <a:lnTo>
                        <a:pt x="109" y="44"/>
                      </a:lnTo>
                      <a:lnTo>
                        <a:pt x="100" y="51"/>
                      </a:lnTo>
                      <a:lnTo>
                        <a:pt x="99" y="49"/>
                      </a:lnTo>
                      <a:lnTo>
                        <a:pt x="88" y="49"/>
                      </a:lnTo>
                      <a:lnTo>
                        <a:pt x="94" y="42"/>
                      </a:lnTo>
                      <a:lnTo>
                        <a:pt x="94" y="39"/>
                      </a:lnTo>
                      <a:lnTo>
                        <a:pt x="88" y="34"/>
                      </a:lnTo>
                      <a:lnTo>
                        <a:pt x="88" y="26"/>
                      </a:lnTo>
                      <a:lnTo>
                        <a:pt x="81" y="34"/>
                      </a:lnTo>
                      <a:lnTo>
                        <a:pt x="81" y="49"/>
                      </a:lnTo>
                      <a:lnTo>
                        <a:pt x="73" y="49"/>
                      </a:lnTo>
                      <a:lnTo>
                        <a:pt x="62" y="60"/>
                      </a:lnTo>
                      <a:lnTo>
                        <a:pt x="58" y="60"/>
                      </a:lnTo>
                      <a:lnTo>
                        <a:pt x="52" y="67"/>
                      </a:lnTo>
                      <a:lnTo>
                        <a:pt x="30" y="67"/>
                      </a:lnTo>
                      <a:lnTo>
                        <a:pt x="38" y="77"/>
                      </a:lnTo>
                      <a:lnTo>
                        <a:pt x="38" y="93"/>
                      </a:lnTo>
                      <a:lnTo>
                        <a:pt x="30" y="102"/>
                      </a:lnTo>
                      <a:lnTo>
                        <a:pt x="22" y="93"/>
                      </a:lnTo>
                      <a:lnTo>
                        <a:pt x="5" y="93"/>
                      </a:lnTo>
                      <a:lnTo>
                        <a:pt x="5" y="104"/>
                      </a:lnTo>
                      <a:lnTo>
                        <a:pt x="0" y="111"/>
                      </a:lnTo>
                      <a:lnTo>
                        <a:pt x="0" y="126"/>
                      </a:lnTo>
                      <a:lnTo>
                        <a:pt x="10" y="138"/>
                      </a:lnTo>
                      <a:lnTo>
                        <a:pt x="26" y="138"/>
                      </a:lnTo>
                      <a:lnTo>
                        <a:pt x="50" y="109"/>
                      </a:lnTo>
                      <a:lnTo>
                        <a:pt x="72" y="109"/>
                      </a:lnTo>
                      <a:lnTo>
                        <a:pt x="75" y="103"/>
                      </a:lnTo>
                      <a:lnTo>
                        <a:pt x="80" y="109"/>
                      </a:lnTo>
                      <a:lnTo>
                        <a:pt x="79" y="115"/>
                      </a:lnTo>
                      <a:lnTo>
                        <a:pt x="99" y="135"/>
                      </a:lnTo>
                      <a:lnTo>
                        <a:pt x="99" y="143"/>
                      </a:lnTo>
                      <a:lnTo>
                        <a:pt x="104" y="140"/>
                      </a:lnTo>
                      <a:lnTo>
                        <a:pt x="101" y="135"/>
                      </a:lnTo>
                      <a:lnTo>
                        <a:pt x="104" y="132"/>
                      </a:lnTo>
                      <a:lnTo>
                        <a:pt x="107" y="135"/>
                      </a:lnTo>
                      <a:lnTo>
                        <a:pt x="109" y="134"/>
                      </a:lnTo>
                      <a:lnTo>
                        <a:pt x="88" y="108"/>
                      </a:lnTo>
                      <a:lnTo>
                        <a:pt x="88" y="99"/>
                      </a:lnTo>
                      <a:lnTo>
                        <a:pt x="94" y="99"/>
                      </a:lnTo>
                      <a:lnTo>
                        <a:pt x="94" y="104"/>
                      </a:lnTo>
                      <a:lnTo>
                        <a:pt x="114" y="127"/>
                      </a:lnTo>
                      <a:lnTo>
                        <a:pt x="114" y="134"/>
                      </a:lnTo>
                      <a:lnTo>
                        <a:pt x="123" y="144"/>
                      </a:lnTo>
                      <a:lnTo>
                        <a:pt x="121" y="146"/>
                      </a:lnTo>
                      <a:lnTo>
                        <a:pt x="127" y="154"/>
                      </a:lnTo>
                      <a:lnTo>
                        <a:pt x="137" y="143"/>
                      </a:lnTo>
                      <a:lnTo>
                        <a:pt x="131" y="136"/>
                      </a:lnTo>
                      <a:lnTo>
                        <a:pt x="137" y="130"/>
                      </a:lnTo>
                      <a:lnTo>
                        <a:pt x="144" y="130"/>
                      </a:lnTo>
                      <a:lnTo>
                        <a:pt x="148" y="126"/>
                      </a:lnTo>
                      <a:lnTo>
                        <a:pt x="153" y="126"/>
                      </a:lnTo>
                      <a:lnTo>
                        <a:pt x="147" y="117"/>
                      </a:lnTo>
                      <a:lnTo>
                        <a:pt x="150" y="113"/>
                      </a:lnTo>
                      <a:lnTo>
                        <a:pt x="150" y="98"/>
                      </a:lnTo>
                      <a:lnTo>
                        <a:pt x="157" y="90"/>
                      </a:lnTo>
                      <a:lnTo>
                        <a:pt x="160" y="93"/>
                      </a:lnTo>
                      <a:lnTo>
                        <a:pt x="166" y="93"/>
                      </a:lnTo>
                      <a:lnTo>
                        <a:pt x="163" y="97"/>
                      </a:lnTo>
                      <a:lnTo>
                        <a:pt x="169" y="103"/>
                      </a:lnTo>
                      <a:lnTo>
                        <a:pt x="172" y="98"/>
                      </a:lnTo>
                      <a:lnTo>
                        <a:pt x="177" y="98"/>
                      </a:lnTo>
                      <a:lnTo>
                        <a:pt x="177" y="95"/>
                      </a:lnTo>
                      <a:lnTo>
                        <a:pt x="175" y="95"/>
                      </a:lnTo>
                      <a:lnTo>
                        <a:pt x="171" y="93"/>
                      </a:lnTo>
                      <a:lnTo>
                        <a:pt x="180" y="81"/>
                      </a:lnTo>
                      <a:lnTo>
                        <a:pt x="180" y="98"/>
                      </a:lnTo>
                      <a:lnTo>
                        <a:pt x="183" y="98"/>
                      </a:lnTo>
                      <a:lnTo>
                        <a:pt x="183" y="0"/>
                      </a:lnTo>
                      <a:lnTo>
                        <a:pt x="12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1052" name="Freeform 20">
                  <a:extLst>
                    <a:ext uri="{FF2B5EF4-FFF2-40B4-BE49-F238E27FC236}">
                      <a16:creationId xmlns:a16="http://schemas.microsoft.com/office/drawing/2014/main" id="{AFB5F3D9-1F0F-20C0-7FB1-F114F20F2B87}"/>
                    </a:ext>
                  </a:extLst>
                </p:cNvPr>
                <p:cNvSpPr>
                  <a:spLocks/>
                </p:cNvSpPr>
                <p:nvPr/>
              </p:nvSpPr>
              <p:spPr bwMode="grayWhite">
                <a:xfrm>
                  <a:off x="4605" y="2991"/>
                  <a:ext cx="782" cy="553"/>
                </a:xfrm>
                <a:custGeom>
                  <a:avLst/>
                  <a:gdLst>
                    <a:gd name="T0" fmla="*/ 22 w 782"/>
                    <a:gd name="T1" fmla="*/ 145 h 553"/>
                    <a:gd name="T2" fmla="*/ 71 w 782"/>
                    <a:gd name="T3" fmla="*/ 96 h 553"/>
                    <a:gd name="T4" fmla="*/ 101 w 782"/>
                    <a:gd name="T5" fmla="*/ 130 h 553"/>
                    <a:gd name="T6" fmla="*/ 84 w 782"/>
                    <a:gd name="T7" fmla="*/ 128 h 553"/>
                    <a:gd name="T8" fmla="*/ 155 w 782"/>
                    <a:gd name="T9" fmla="*/ 123 h 553"/>
                    <a:gd name="T10" fmla="*/ 172 w 782"/>
                    <a:gd name="T11" fmla="*/ 79 h 553"/>
                    <a:gd name="T12" fmla="*/ 172 w 782"/>
                    <a:gd name="T13" fmla="*/ 89 h 553"/>
                    <a:gd name="T14" fmla="*/ 160 w 782"/>
                    <a:gd name="T15" fmla="*/ 123 h 553"/>
                    <a:gd name="T16" fmla="*/ 216 w 782"/>
                    <a:gd name="T17" fmla="*/ 95 h 553"/>
                    <a:gd name="T18" fmla="*/ 330 w 782"/>
                    <a:gd name="T19" fmla="*/ 16 h 553"/>
                    <a:gd name="T20" fmla="*/ 412 w 782"/>
                    <a:gd name="T21" fmla="*/ 20 h 553"/>
                    <a:gd name="T22" fmla="*/ 503 w 782"/>
                    <a:gd name="T23" fmla="*/ 10 h 553"/>
                    <a:gd name="T24" fmla="*/ 602 w 782"/>
                    <a:gd name="T25" fmla="*/ 51 h 553"/>
                    <a:gd name="T26" fmla="*/ 718 w 782"/>
                    <a:gd name="T27" fmla="*/ 65 h 553"/>
                    <a:gd name="T28" fmla="*/ 775 w 782"/>
                    <a:gd name="T29" fmla="*/ 112 h 553"/>
                    <a:gd name="T30" fmla="*/ 731 w 782"/>
                    <a:gd name="T31" fmla="*/ 148 h 553"/>
                    <a:gd name="T32" fmla="*/ 707 w 782"/>
                    <a:gd name="T33" fmla="*/ 194 h 553"/>
                    <a:gd name="T34" fmla="*/ 678 w 782"/>
                    <a:gd name="T35" fmla="*/ 196 h 553"/>
                    <a:gd name="T36" fmla="*/ 687 w 782"/>
                    <a:gd name="T37" fmla="*/ 132 h 553"/>
                    <a:gd name="T38" fmla="*/ 650 w 782"/>
                    <a:gd name="T39" fmla="*/ 166 h 553"/>
                    <a:gd name="T40" fmla="*/ 623 w 782"/>
                    <a:gd name="T41" fmla="*/ 196 h 553"/>
                    <a:gd name="T42" fmla="*/ 632 w 782"/>
                    <a:gd name="T43" fmla="*/ 228 h 553"/>
                    <a:gd name="T44" fmla="*/ 600 w 782"/>
                    <a:gd name="T45" fmla="*/ 276 h 553"/>
                    <a:gd name="T46" fmla="*/ 605 w 782"/>
                    <a:gd name="T47" fmla="*/ 315 h 553"/>
                    <a:gd name="T48" fmla="*/ 602 w 782"/>
                    <a:gd name="T49" fmla="*/ 296 h 553"/>
                    <a:gd name="T50" fmla="*/ 572 w 782"/>
                    <a:gd name="T51" fmla="*/ 299 h 553"/>
                    <a:gd name="T52" fmla="*/ 594 w 782"/>
                    <a:gd name="T53" fmla="*/ 356 h 553"/>
                    <a:gd name="T54" fmla="*/ 539 w 782"/>
                    <a:gd name="T55" fmla="*/ 423 h 553"/>
                    <a:gd name="T56" fmla="*/ 524 w 782"/>
                    <a:gd name="T57" fmla="*/ 442 h 553"/>
                    <a:gd name="T58" fmla="*/ 504 w 782"/>
                    <a:gd name="T59" fmla="*/ 507 h 553"/>
                    <a:gd name="T60" fmla="*/ 477 w 782"/>
                    <a:gd name="T61" fmla="*/ 508 h 553"/>
                    <a:gd name="T62" fmla="*/ 510 w 782"/>
                    <a:gd name="T63" fmla="*/ 552 h 553"/>
                    <a:gd name="T64" fmla="*/ 455 w 782"/>
                    <a:gd name="T65" fmla="*/ 449 h 553"/>
                    <a:gd name="T66" fmla="*/ 391 w 782"/>
                    <a:gd name="T67" fmla="*/ 428 h 553"/>
                    <a:gd name="T68" fmla="*/ 361 w 782"/>
                    <a:gd name="T69" fmla="*/ 495 h 553"/>
                    <a:gd name="T70" fmla="*/ 338 w 782"/>
                    <a:gd name="T71" fmla="*/ 530 h 553"/>
                    <a:gd name="T72" fmla="*/ 298 w 782"/>
                    <a:gd name="T73" fmla="*/ 425 h 553"/>
                    <a:gd name="T74" fmla="*/ 267 w 782"/>
                    <a:gd name="T75" fmla="*/ 436 h 553"/>
                    <a:gd name="T76" fmla="*/ 241 w 782"/>
                    <a:gd name="T77" fmla="*/ 391 h 553"/>
                    <a:gd name="T78" fmla="*/ 160 w 782"/>
                    <a:gd name="T79" fmla="*/ 366 h 553"/>
                    <a:gd name="T80" fmla="*/ 188 w 782"/>
                    <a:gd name="T81" fmla="*/ 414 h 553"/>
                    <a:gd name="T82" fmla="*/ 167 w 782"/>
                    <a:gd name="T83" fmla="*/ 445 h 553"/>
                    <a:gd name="T84" fmla="*/ 136 w 782"/>
                    <a:gd name="T85" fmla="*/ 434 h 553"/>
                    <a:gd name="T86" fmla="*/ 85 w 782"/>
                    <a:gd name="T87" fmla="*/ 355 h 553"/>
                    <a:gd name="T88" fmla="*/ 106 w 782"/>
                    <a:gd name="T89" fmla="*/ 310 h 553"/>
                    <a:gd name="T90" fmla="*/ 119 w 782"/>
                    <a:gd name="T91" fmla="*/ 276 h 553"/>
                    <a:gd name="T92" fmla="*/ 106 w 782"/>
                    <a:gd name="T93" fmla="*/ 162 h 553"/>
                    <a:gd name="T94" fmla="*/ 61 w 782"/>
                    <a:gd name="T95" fmla="*/ 138 h 553"/>
                    <a:gd name="T96" fmla="*/ 39 w 782"/>
                    <a:gd name="T97" fmla="*/ 150 h 553"/>
                    <a:gd name="T98" fmla="*/ 0 w 782"/>
                    <a:gd name="T99" fmla="*/ 162 h 5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82" h="553">
                      <a:moveTo>
                        <a:pt x="0" y="162"/>
                      </a:moveTo>
                      <a:lnTo>
                        <a:pt x="22" y="145"/>
                      </a:lnTo>
                      <a:lnTo>
                        <a:pt x="44" y="112"/>
                      </a:lnTo>
                      <a:lnTo>
                        <a:pt x="71" y="96"/>
                      </a:lnTo>
                      <a:lnTo>
                        <a:pt x="98" y="115"/>
                      </a:lnTo>
                      <a:lnTo>
                        <a:pt x="101" y="130"/>
                      </a:lnTo>
                      <a:lnTo>
                        <a:pt x="95" y="130"/>
                      </a:lnTo>
                      <a:lnTo>
                        <a:pt x="84" y="128"/>
                      </a:lnTo>
                      <a:lnTo>
                        <a:pt x="98" y="145"/>
                      </a:lnTo>
                      <a:lnTo>
                        <a:pt x="155" y="123"/>
                      </a:lnTo>
                      <a:lnTo>
                        <a:pt x="147" y="107"/>
                      </a:lnTo>
                      <a:lnTo>
                        <a:pt x="172" y="79"/>
                      </a:lnTo>
                      <a:lnTo>
                        <a:pt x="188" y="79"/>
                      </a:lnTo>
                      <a:lnTo>
                        <a:pt x="172" y="89"/>
                      </a:lnTo>
                      <a:lnTo>
                        <a:pt x="160" y="109"/>
                      </a:lnTo>
                      <a:lnTo>
                        <a:pt x="160" y="123"/>
                      </a:lnTo>
                      <a:lnTo>
                        <a:pt x="183" y="138"/>
                      </a:lnTo>
                      <a:lnTo>
                        <a:pt x="216" y="95"/>
                      </a:lnTo>
                      <a:lnTo>
                        <a:pt x="330" y="45"/>
                      </a:lnTo>
                      <a:lnTo>
                        <a:pt x="330" y="16"/>
                      </a:lnTo>
                      <a:lnTo>
                        <a:pt x="382" y="5"/>
                      </a:lnTo>
                      <a:lnTo>
                        <a:pt x="412" y="20"/>
                      </a:lnTo>
                      <a:lnTo>
                        <a:pt x="481" y="0"/>
                      </a:lnTo>
                      <a:lnTo>
                        <a:pt x="503" y="10"/>
                      </a:lnTo>
                      <a:lnTo>
                        <a:pt x="549" y="61"/>
                      </a:lnTo>
                      <a:lnTo>
                        <a:pt x="602" y="51"/>
                      </a:lnTo>
                      <a:lnTo>
                        <a:pt x="635" y="69"/>
                      </a:lnTo>
                      <a:lnTo>
                        <a:pt x="718" y="65"/>
                      </a:lnTo>
                      <a:lnTo>
                        <a:pt x="781" y="84"/>
                      </a:lnTo>
                      <a:lnTo>
                        <a:pt x="775" y="112"/>
                      </a:lnTo>
                      <a:lnTo>
                        <a:pt x="722" y="130"/>
                      </a:lnTo>
                      <a:lnTo>
                        <a:pt x="731" y="148"/>
                      </a:lnTo>
                      <a:lnTo>
                        <a:pt x="708" y="158"/>
                      </a:lnTo>
                      <a:lnTo>
                        <a:pt x="707" y="194"/>
                      </a:lnTo>
                      <a:lnTo>
                        <a:pt x="686" y="218"/>
                      </a:lnTo>
                      <a:lnTo>
                        <a:pt x="678" y="196"/>
                      </a:lnTo>
                      <a:lnTo>
                        <a:pt x="689" y="175"/>
                      </a:lnTo>
                      <a:lnTo>
                        <a:pt x="687" y="132"/>
                      </a:lnTo>
                      <a:lnTo>
                        <a:pt x="666" y="154"/>
                      </a:lnTo>
                      <a:lnTo>
                        <a:pt x="650" y="166"/>
                      </a:lnTo>
                      <a:lnTo>
                        <a:pt x="634" y="147"/>
                      </a:lnTo>
                      <a:lnTo>
                        <a:pt x="623" y="196"/>
                      </a:lnTo>
                      <a:lnTo>
                        <a:pt x="635" y="196"/>
                      </a:lnTo>
                      <a:lnTo>
                        <a:pt x="632" y="228"/>
                      </a:lnTo>
                      <a:lnTo>
                        <a:pt x="618" y="263"/>
                      </a:lnTo>
                      <a:lnTo>
                        <a:pt x="600" y="276"/>
                      </a:lnTo>
                      <a:lnTo>
                        <a:pt x="615" y="299"/>
                      </a:lnTo>
                      <a:lnTo>
                        <a:pt x="605" y="315"/>
                      </a:lnTo>
                      <a:lnTo>
                        <a:pt x="602" y="301"/>
                      </a:lnTo>
                      <a:lnTo>
                        <a:pt x="602" y="296"/>
                      </a:lnTo>
                      <a:lnTo>
                        <a:pt x="590" y="288"/>
                      </a:lnTo>
                      <a:lnTo>
                        <a:pt x="572" y="299"/>
                      </a:lnTo>
                      <a:lnTo>
                        <a:pt x="588" y="337"/>
                      </a:lnTo>
                      <a:lnTo>
                        <a:pt x="594" y="356"/>
                      </a:lnTo>
                      <a:lnTo>
                        <a:pt x="574" y="408"/>
                      </a:lnTo>
                      <a:lnTo>
                        <a:pt x="539" y="423"/>
                      </a:lnTo>
                      <a:lnTo>
                        <a:pt x="509" y="420"/>
                      </a:lnTo>
                      <a:lnTo>
                        <a:pt x="524" y="442"/>
                      </a:lnTo>
                      <a:lnTo>
                        <a:pt x="525" y="472"/>
                      </a:lnTo>
                      <a:lnTo>
                        <a:pt x="504" y="507"/>
                      </a:lnTo>
                      <a:lnTo>
                        <a:pt x="480" y="488"/>
                      </a:lnTo>
                      <a:lnTo>
                        <a:pt x="477" y="508"/>
                      </a:lnTo>
                      <a:lnTo>
                        <a:pt x="495" y="526"/>
                      </a:lnTo>
                      <a:lnTo>
                        <a:pt x="510" y="552"/>
                      </a:lnTo>
                      <a:lnTo>
                        <a:pt x="485" y="536"/>
                      </a:lnTo>
                      <a:lnTo>
                        <a:pt x="455" y="449"/>
                      </a:lnTo>
                      <a:lnTo>
                        <a:pt x="418" y="426"/>
                      </a:lnTo>
                      <a:lnTo>
                        <a:pt x="391" y="428"/>
                      </a:lnTo>
                      <a:lnTo>
                        <a:pt x="356" y="477"/>
                      </a:lnTo>
                      <a:lnTo>
                        <a:pt x="361" y="495"/>
                      </a:lnTo>
                      <a:lnTo>
                        <a:pt x="349" y="530"/>
                      </a:lnTo>
                      <a:lnTo>
                        <a:pt x="338" y="530"/>
                      </a:lnTo>
                      <a:lnTo>
                        <a:pt x="298" y="457"/>
                      </a:lnTo>
                      <a:lnTo>
                        <a:pt x="298" y="425"/>
                      </a:lnTo>
                      <a:lnTo>
                        <a:pt x="290" y="437"/>
                      </a:lnTo>
                      <a:lnTo>
                        <a:pt x="267" y="436"/>
                      </a:lnTo>
                      <a:lnTo>
                        <a:pt x="276" y="416"/>
                      </a:lnTo>
                      <a:lnTo>
                        <a:pt x="241" y="391"/>
                      </a:lnTo>
                      <a:lnTo>
                        <a:pt x="197" y="391"/>
                      </a:lnTo>
                      <a:lnTo>
                        <a:pt x="160" y="366"/>
                      </a:lnTo>
                      <a:lnTo>
                        <a:pt x="157" y="391"/>
                      </a:lnTo>
                      <a:lnTo>
                        <a:pt x="188" y="414"/>
                      </a:lnTo>
                      <a:lnTo>
                        <a:pt x="199" y="414"/>
                      </a:lnTo>
                      <a:lnTo>
                        <a:pt x="167" y="445"/>
                      </a:lnTo>
                      <a:lnTo>
                        <a:pt x="136" y="452"/>
                      </a:lnTo>
                      <a:lnTo>
                        <a:pt x="136" y="434"/>
                      </a:lnTo>
                      <a:lnTo>
                        <a:pt x="91" y="372"/>
                      </a:lnTo>
                      <a:lnTo>
                        <a:pt x="85" y="355"/>
                      </a:lnTo>
                      <a:lnTo>
                        <a:pt x="109" y="335"/>
                      </a:lnTo>
                      <a:lnTo>
                        <a:pt x="106" y="310"/>
                      </a:lnTo>
                      <a:lnTo>
                        <a:pt x="106" y="282"/>
                      </a:lnTo>
                      <a:lnTo>
                        <a:pt x="119" y="276"/>
                      </a:lnTo>
                      <a:lnTo>
                        <a:pt x="106" y="263"/>
                      </a:lnTo>
                      <a:lnTo>
                        <a:pt x="106" y="162"/>
                      </a:lnTo>
                      <a:lnTo>
                        <a:pt x="43" y="162"/>
                      </a:lnTo>
                      <a:lnTo>
                        <a:pt x="61" y="138"/>
                      </a:lnTo>
                      <a:lnTo>
                        <a:pt x="60" y="130"/>
                      </a:lnTo>
                      <a:lnTo>
                        <a:pt x="39" y="150"/>
                      </a:lnTo>
                      <a:lnTo>
                        <a:pt x="32" y="162"/>
                      </a:lnTo>
                      <a:lnTo>
                        <a:pt x="0" y="162"/>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1053" name="Freeform 21">
                  <a:extLst>
                    <a:ext uri="{FF2B5EF4-FFF2-40B4-BE49-F238E27FC236}">
                      <a16:creationId xmlns:a16="http://schemas.microsoft.com/office/drawing/2014/main" id="{2D9DD310-DD16-D683-4EB5-ABA22B51144C}"/>
                    </a:ext>
                  </a:extLst>
                </p:cNvPr>
                <p:cNvSpPr>
                  <a:spLocks/>
                </p:cNvSpPr>
                <p:nvPr/>
              </p:nvSpPr>
              <p:spPr bwMode="grayWhite">
                <a:xfrm>
                  <a:off x="5221" y="3217"/>
                  <a:ext cx="68" cy="113"/>
                </a:xfrm>
                <a:custGeom>
                  <a:avLst/>
                  <a:gdLst>
                    <a:gd name="T0" fmla="*/ 45 w 68"/>
                    <a:gd name="T1" fmla="*/ 0 h 113"/>
                    <a:gd name="T2" fmla="*/ 45 w 68"/>
                    <a:gd name="T3" fmla="*/ 14 h 113"/>
                    <a:gd name="T4" fmla="*/ 39 w 68"/>
                    <a:gd name="T5" fmla="*/ 23 h 113"/>
                    <a:gd name="T6" fmla="*/ 41 w 68"/>
                    <a:gd name="T7" fmla="*/ 38 h 113"/>
                    <a:gd name="T8" fmla="*/ 33 w 68"/>
                    <a:gd name="T9" fmla="*/ 58 h 113"/>
                    <a:gd name="T10" fmla="*/ 22 w 68"/>
                    <a:gd name="T11" fmla="*/ 77 h 113"/>
                    <a:gd name="T12" fmla="*/ 5 w 68"/>
                    <a:gd name="T13" fmla="*/ 89 h 113"/>
                    <a:gd name="T14" fmla="*/ 0 w 68"/>
                    <a:gd name="T15" fmla="*/ 110 h 113"/>
                    <a:gd name="T16" fmla="*/ 7 w 68"/>
                    <a:gd name="T17" fmla="*/ 112 h 113"/>
                    <a:gd name="T18" fmla="*/ 7 w 68"/>
                    <a:gd name="T19" fmla="*/ 92 h 113"/>
                    <a:gd name="T20" fmla="*/ 31 w 68"/>
                    <a:gd name="T21" fmla="*/ 91 h 113"/>
                    <a:gd name="T22" fmla="*/ 49 w 68"/>
                    <a:gd name="T23" fmla="*/ 78 h 113"/>
                    <a:gd name="T24" fmla="*/ 49 w 68"/>
                    <a:gd name="T25" fmla="*/ 51 h 113"/>
                    <a:gd name="T26" fmla="*/ 55 w 68"/>
                    <a:gd name="T27" fmla="*/ 41 h 113"/>
                    <a:gd name="T28" fmla="*/ 46 w 68"/>
                    <a:gd name="T29" fmla="*/ 24 h 113"/>
                    <a:gd name="T30" fmla="*/ 59 w 68"/>
                    <a:gd name="T31" fmla="*/ 19 h 113"/>
                    <a:gd name="T32" fmla="*/ 67 w 68"/>
                    <a:gd name="T33" fmla="*/ 5 h 113"/>
                    <a:gd name="T34" fmla="*/ 49 w 68"/>
                    <a:gd name="T35" fmla="*/ 7 h 113"/>
                    <a:gd name="T36" fmla="*/ 45 w 68"/>
                    <a:gd name="T37" fmla="*/ 0 h 1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8" h="113">
                      <a:moveTo>
                        <a:pt x="45" y="0"/>
                      </a:moveTo>
                      <a:lnTo>
                        <a:pt x="45" y="14"/>
                      </a:lnTo>
                      <a:lnTo>
                        <a:pt x="39" y="23"/>
                      </a:lnTo>
                      <a:lnTo>
                        <a:pt x="41" y="38"/>
                      </a:lnTo>
                      <a:lnTo>
                        <a:pt x="33" y="58"/>
                      </a:lnTo>
                      <a:lnTo>
                        <a:pt x="22" y="77"/>
                      </a:lnTo>
                      <a:lnTo>
                        <a:pt x="5" y="89"/>
                      </a:lnTo>
                      <a:lnTo>
                        <a:pt x="0" y="110"/>
                      </a:lnTo>
                      <a:lnTo>
                        <a:pt x="7" y="112"/>
                      </a:lnTo>
                      <a:lnTo>
                        <a:pt x="7" y="92"/>
                      </a:lnTo>
                      <a:lnTo>
                        <a:pt x="31" y="91"/>
                      </a:lnTo>
                      <a:lnTo>
                        <a:pt x="49" y="78"/>
                      </a:lnTo>
                      <a:lnTo>
                        <a:pt x="49" y="51"/>
                      </a:lnTo>
                      <a:lnTo>
                        <a:pt x="55" y="41"/>
                      </a:lnTo>
                      <a:lnTo>
                        <a:pt x="46" y="24"/>
                      </a:lnTo>
                      <a:lnTo>
                        <a:pt x="59" y="19"/>
                      </a:lnTo>
                      <a:lnTo>
                        <a:pt x="67" y="5"/>
                      </a:lnTo>
                      <a:lnTo>
                        <a:pt x="49" y="7"/>
                      </a:lnTo>
                      <a:lnTo>
                        <a:pt x="45"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1054" name="Freeform 22">
                  <a:extLst>
                    <a:ext uri="{FF2B5EF4-FFF2-40B4-BE49-F238E27FC236}">
                      <a16:creationId xmlns:a16="http://schemas.microsoft.com/office/drawing/2014/main" id="{BCF88612-E9E8-0EF1-100E-6F988541843E}"/>
                    </a:ext>
                  </a:extLst>
                </p:cNvPr>
                <p:cNvSpPr>
                  <a:spLocks/>
                </p:cNvSpPr>
                <p:nvPr/>
              </p:nvSpPr>
              <p:spPr bwMode="grayWhite">
                <a:xfrm>
                  <a:off x="4967" y="3518"/>
                  <a:ext cx="17" cy="26"/>
                </a:xfrm>
                <a:custGeom>
                  <a:avLst/>
                  <a:gdLst>
                    <a:gd name="T0" fmla="*/ 8 w 17"/>
                    <a:gd name="T1" fmla="*/ 0 h 26"/>
                    <a:gd name="T2" fmla="*/ 0 w 17"/>
                    <a:gd name="T3" fmla="*/ 11 h 26"/>
                    <a:gd name="T4" fmla="*/ 5 w 17"/>
                    <a:gd name="T5" fmla="*/ 25 h 26"/>
                    <a:gd name="T6" fmla="*/ 16 w 17"/>
                    <a:gd name="T7" fmla="*/ 15 h 26"/>
                    <a:gd name="T8" fmla="*/ 8 w 17"/>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6">
                      <a:moveTo>
                        <a:pt x="8" y="0"/>
                      </a:moveTo>
                      <a:lnTo>
                        <a:pt x="0" y="11"/>
                      </a:lnTo>
                      <a:lnTo>
                        <a:pt x="5" y="25"/>
                      </a:lnTo>
                      <a:lnTo>
                        <a:pt x="16" y="15"/>
                      </a:lnTo>
                      <a:lnTo>
                        <a:pt x="8"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1055" name="Freeform 23">
                  <a:extLst>
                    <a:ext uri="{FF2B5EF4-FFF2-40B4-BE49-F238E27FC236}">
                      <a16:creationId xmlns:a16="http://schemas.microsoft.com/office/drawing/2014/main" id="{05EEAFDA-2C03-ECB3-1623-5E645E977D5F}"/>
                    </a:ext>
                  </a:extLst>
                </p:cNvPr>
                <p:cNvSpPr>
                  <a:spLocks/>
                </p:cNvSpPr>
                <p:nvPr/>
              </p:nvSpPr>
              <p:spPr bwMode="grayWhite">
                <a:xfrm>
                  <a:off x="5069" y="3545"/>
                  <a:ext cx="158" cy="68"/>
                </a:xfrm>
                <a:custGeom>
                  <a:avLst/>
                  <a:gdLst>
                    <a:gd name="T0" fmla="*/ 0 w 158"/>
                    <a:gd name="T1" fmla="*/ 0 h 68"/>
                    <a:gd name="T2" fmla="*/ 23 w 158"/>
                    <a:gd name="T3" fmla="*/ 5 h 68"/>
                    <a:gd name="T4" fmla="*/ 58 w 158"/>
                    <a:gd name="T5" fmla="*/ 29 h 68"/>
                    <a:gd name="T6" fmla="*/ 53 w 158"/>
                    <a:gd name="T7" fmla="*/ 43 h 68"/>
                    <a:gd name="T8" fmla="*/ 82 w 158"/>
                    <a:gd name="T9" fmla="*/ 55 h 68"/>
                    <a:gd name="T10" fmla="*/ 157 w 158"/>
                    <a:gd name="T11" fmla="*/ 55 h 68"/>
                    <a:gd name="T12" fmla="*/ 75 w 158"/>
                    <a:gd name="T13" fmla="*/ 67 h 68"/>
                    <a:gd name="T14" fmla="*/ 53 w 158"/>
                    <a:gd name="T15" fmla="*/ 43 h 68"/>
                    <a:gd name="T16" fmla="*/ 32 w 158"/>
                    <a:gd name="T17" fmla="*/ 38 h 68"/>
                    <a:gd name="T18" fmla="*/ 0 w 158"/>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68">
                      <a:moveTo>
                        <a:pt x="0" y="0"/>
                      </a:moveTo>
                      <a:lnTo>
                        <a:pt x="23" y="5"/>
                      </a:lnTo>
                      <a:lnTo>
                        <a:pt x="58" y="29"/>
                      </a:lnTo>
                      <a:lnTo>
                        <a:pt x="53" y="43"/>
                      </a:lnTo>
                      <a:lnTo>
                        <a:pt x="82" y="55"/>
                      </a:lnTo>
                      <a:lnTo>
                        <a:pt x="157" y="55"/>
                      </a:lnTo>
                      <a:lnTo>
                        <a:pt x="75" y="67"/>
                      </a:lnTo>
                      <a:lnTo>
                        <a:pt x="53" y="43"/>
                      </a:lnTo>
                      <a:lnTo>
                        <a:pt x="32" y="38"/>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2" name="Freeform 24">
                  <a:extLst>
                    <a:ext uri="{FF2B5EF4-FFF2-40B4-BE49-F238E27FC236}">
                      <a16:creationId xmlns:a16="http://schemas.microsoft.com/office/drawing/2014/main" id="{7C0BE7CA-B6D7-C236-CE66-E56E8D7E5F2F}"/>
                    </a:ext>
                  </a:extLst>
                </p:cNvPr>
                <p:cNvSpPr>
                  <a:spLocks/>
                </p:cNvSpPr>
                <p:nvPr/>
              </p:nvSpPr>
              <p:spPr bwMode="grayWhite">
                <a:xfrm>
                  <a:off x="5195" y="3601"/>
                  <a:ext cx="169" cy="159"/>
                </a:xfrm>
                <a:custGeom>
                  <a:avLst/>
                  <a:gdLst>
                    <a:gd name="T0" fmla="*/ 135 w 169"/>
                    <a:gd name="T1" fmla="*/ 155 h 159"/>
                    <a:gd name="T2" fmla="*/ 127 w 169"/>
                    <a:gd name="T3" fmla="*/ 152 h 159"/>
                    <a:gd name="T4" fmla="*/ 110 w 169"/>
                    <a:gd name="T5" fmla="*/ 134 h 159"/>
                    <a:gd name="T6" fmla="*/ 92 w 169"/>
                    <a:gd name="T7" fmla="*/ 130 h 159"/>
                    <a:gd name="T8" fmla="*/ 88 w 169"/>
                    <a:gd name="T9" fmla="*/ 119 h 159"/>
                    <a:gd name="T10" fmla="*/ 78 w 169"/>
                    <a:gd name="T11" fmla="*/ 111 h 159"/>
                    <a:gd name="T12" fmla="*/ 62 w 169"/>
                    <a:gd name="T13" fmla="*/ 111 h 159"/>
                    <a:gd name="T14" fmla="*/ 44 w 169"/>
                    <a:gd name="T15" fmla="*/ 118 h 159"/>
                    <a:gd name="T16" fmla="*/ 28 w 169"/>
                    <a:gd name="T17" fmla="*/ 121 h 159"/>
                    <a:gd name="T18" fmla="*/ 10 w 169"/>
                    <a:gd name="T19" fmla="*/ 121 h 159"/>
                    <a:gd name="T20" fmla="*/ 10 w 169"/>
                    <a:gd name="T21" fmla="*/ 109 h 159"/>
                    <a:gd name="T22" fmla="*/ 3 w 169"/>
                    <a:gd name="T23" fmla="*/ 91 h 159"/>
                    <a:gd name="T24" fmla="*/ 2 w 169"/>
                    <a:gd name="T25" fmla="*/ 81 h 159"/>
                    <a:gd name="T26" fmla="*/ 2 w 169"/>
                    <a:gd name="T27" fmla="*/ 56 h 159"/>
                    <a:gd name="T28" fmla="*/ 31 w 169"/>
                    <a:gd name="T29" fmla="*/ 43 h 159"/>
                    <a:gd name="T30" fmla="*/ 34 w 169"/>
                    <a:gd name="T31" fmla="*/ 29 h 159"/>
                    <a:gd name="T32" fmla="*/ 40 w 169"/>
                    <a:gd name="T33" fmla="*/ 30 h 159"/>
                    <a:gd name="T34" fmla="*/ 55 w 169"/>
                    <a:gd name="T35" fmla="*/ 15 h 159"/>
                    <a:gd name="T36" fmla="*/ 70 w 169"/>
                    <a:gd name="T37" fmla="*/ 17 h 159"/>
                    <a:gd name="T38" fmla="*/ 80 w 169"/>
                    <a:gd name="T39" fmla="*/ 7 h 159"/>
                    <a:gd name="T40" fmla="*/ 89 w 169"/>
                    <a:gd name="T41" fmla="*/ 5 h 159"/>
                    <a:gd name="T42" fmla="*/ 103 w 169"/>
                    <a:gd name="T43" fmla="*/ 24 h 159"/>
                    <a:gd name="T44" fmla="*/ 116 w 169"/>
                    <a:gd name="T45" fmla="*/ 30 h 159"/>
                    <a:gd name="T46" fmla="*/ 117 w 169"/>
                    <a:gd name="T47" fmla="*/ 11 h 159"/>
                    <a:gd name="T48" fmla="*/ 122 w 169"/>
                    <a:gd name="T49" fmla="*/ 0 h 159"/>
                    <a:gd name="T50" fmla="*/ 132 w 169"/>
                    <a:gd name="T51" fmla="*/ 15 h 159"/>
                    <a:gd name="T52" fmla="*/ 140 w 169"/>
                    <a:gd name="T53" fmla="*/ 43 h 159"/>
                    <a:gd name="T54" fmla="*/ 156 w 169"/>
                    <a:gd name="T55" fmla="*/ 59 h 159"/>
                    <a:gd name="T56" fmla="*/ 165 w 169"/>
                    <a:gd name="T57" fmla="*/ 72 h 159"/>
                    <a:gd name="T58" fmla="*/ 168 w 169"/>
                    <a:gd name="T59" fmla="*/ 95 h 159"/>
                    <a:gd name="T60" fmla="*/ 157 w 169"/>
                    <a:gd name="T61" fmla="*/ 121 h 159"/>
                    <a:gd name="T62" fmla="*/ 155 w 169"/>
                    <a:gd name="T63" fmla="*/ 145 h 159"/>
                    <a:gd name="T64" fmla="*/ 140 w 169"/>
                    <a:gd name="T65" fmla="*/ 154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159">
                      <a:moveTo>
                        <a:pt x="140" y="154"/>
                      </a:moveTo>
                      <a:lnTo>
                        <a:pt x="135" y="155"/>
                      </a:lnTo>
                      <a:lnTo>
                        <a:pt x="132" y="158"/>
                      </a:lnTo>
                      <a:lnTo>
                        <a:pt x="127" y="152"/>
                      </a:lnTo>
                      <a:lnTo>
                        <a:pt x="112" y="145"/>
                      </a:lnTo>
                      <a:lnTo>
                        <a:pt x="110" y="134"/>
                      </a:lnTo>
                      <a:lnTo>
                        <a:pt x="105" y="130"/>
                      </a:lnTo>
                      <a:lnTo>
                        <a:pt x="92" y="130"/>
                      </a:lnTo>
                      <a:lnTo>
                        <a:pt x="92" y="122"/>
                      </a:lnTo>
                      <a:lnTo>
                        <a:pt x="88" y="119"/>
                      </a:lnTo>
                      <a:lnTo>
                        <a:pt x="87" y="112"/>
                      </a:lnTo>
                      <a:lnTo>
                        <a:pt x="78" y="111"/>
                      </a:lnTo>
                      <a:lnTo>
                        <a:pt x="70" y="109"/>
                      </a:lnTo>
                      <a:lnTo>
                        <a:pt x="62" y="111"/>
                      </a:lnTo>
                      <a:lnTo>
                        <a:pt x="62" y="112"/>
                      </a:lnTo>
                      <a:lnTo>
                        <a:pt x="44" y="118"/>
                      </a:lnTo>
                      <a:lnTo>
                        <a:pt x="44" y="121"/>
                      </a:lnTo>
                      <a:lnTo>
                        <a:pt x="28" y="121"/>
                      </a:lnTo>
                      <a:lnTo>
                        <a:pt x="20" y="126"/>
                      </a:lnTo>
                      <a:lnTo>
                        <a:pt x="10" y="121"/>
                      </a:lnTo>
                      <a:lnTo>
                        <a:pt x="10" y="119"/>
                      </a:lnTo>
                      <a:lnTo>
                        <a:pt x="10" y="109"/>
                      </a:lnTo>
                      <a:lnTo>
                        <a:pt x="7" y="99"/>
                      </a:lnTo>
                      <a:lnTo>
                        <a:pt x="3" y="91"/>
                      </a:lnTo>
                      <a:lnTo>
                        <a:pt x="5" y="84"/>
                      </a:lnTo>
                      <a:lnTo>
                        <a:pt x="2" y="81"/>
                      </a:lnTo>
                      <a:lnTo>
                        <a:pt x="0" y="66"/>
                      </a:lnTo>
                      <a:lnTo>
                        <a:pt x="2" y="56"/>
                      </a:lnTo>
                      <a:lnTo>
                        <a:pt x="11" y="48"/>
                      </a:lnTo>
                      <a:lnTo>
                        <a:pt x="31" y="43"/>
                      </a:lnTo>
                      <a:lnTo>
                        <a:pt x="36" y="36"/>
                      </a:lnTo>
                      <a:lnTo>
                        <a:pt x="34" y="29"/>
                      </a:lnTo>
                      <a:lnTo>
                        <a:pt x="39" y="27"/>
                      </a:lnTo>
                      <a:lnTo>
                        <a:pt x="40" y="30"/>
                      </a:lnTo>
                      <a:lnTo>
                        <a:pt x="42" y="25"/>
                      </a:lnTo>
                      <a:lnTo>
                        <a:pt x="55" y="15"/>
                      </a:lnTo>
                      <a:lnTo>
                        <a:pt x="62" y="20"/>
                      </a:lnTo>
                      <a:lnTo>
                        <a:pt x="70" y="17"/>
                      </a:lnTo>
                      <a:lnTo>
                        <a:pt x="72" y="9"/>
                      </a:lnTo>
                      <a:lnTo>
                        <a:pt x="80" y="7"/>
                      </a:lnTo>
                      <a:lnTo>
                        <a:pt x="78" y="1"/>
                      </a:lnTo>
                      <a:lnTo>
                        <a:pt x="89" y="5"/>
                      </a:lnTo>
                      <a:lnTo>
                        <a:pt x="98" y="3"/>
                      </a:lnTo>
                      <a:lnTo>
                        <a:pt x="103" y="24"/>
                      </a:lnTo>
                      <a:lnTo>
                        <a:pt x="110" y="30"/>
                      </a:lnTo>
                      <a:lnTo>
                        <a:pt x="116" y="30"/>
                      </a:lnTo>
                      <a:lnTo>
                        <a:pt x="119" y="17"/>
                      </a:lnTo>
                      <a:lnTo>
                        <a:pt x="117" y="11"/>
                      </a:lnTo>
                      <a:lnTo>
                        <a:pt x="119" y="1"/>
                      </a:lnTo>
                      <a:lnTo>
                        <a:pt x="122" y="0"/>
                      </a:lnTo>
                      <a:lnTo>
                        <a:pt x="127" y="12"/>
                      </a:lnTo>
                      <a:lnTo>
                        <a:pt x="132" y="15"/>
                      </a:lnTo>
                      <a:lnTo>
                        <a:pt x="135" y="27"/>
                      </a:lnTo>
                      <a:lnTo>
                        <a:pt x="140" y="43"/>
                      </a:lnTo>
                      <a:lnTo>
                        <a:pt x="147" y="47"/>
                      </a:lnTo>
                      <a:lnTo>
                        <a:pt x="156" y="59"/>
                      </a:lnTo>
                      <a:lnTo>
                        <a:pt x="157" y="65"/>
                      </a:lnTo>
                      <a:lnTo>
                        <a:pt x="165" y="72"/>
                      </a:lnTo>
                      <a:lnTo>
                        <a:pt x="168" y="85"/>
                      </a:lnTo>
                      <a:lnTo>
                        <a:pt x="168" y="95"/>
                      </a:lnTo>
                      <a:lnTo>
                        <a:pt x="165" y="111"/>
                      </a:lnTo>
                      <a:lnTo>
                        <a:pt x="157" y="121"/>
                      </a:lnTo>
                      <a:lnTo>
                        <a:pt x="155" y="134"/>
                      </a:lnTo>
                      <a:lnTo>
                        <a:pt x="155" y="145"/>
                      </a:lnTo>
                      <a:lnTo>
                        <a:pt x="147" y="147"/>
                      </a:lnTo>
                      <a:lnTo>
                        <a:pt x="140" y="15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1057" name="Freeform 25">
                  <a:extLst>
                    <a:ext uri="{FF2B5EF4-FFF2-40B4-BE49-F238E27FC236}">
                      <a16:creationId xmlns:a16="http://schemas.microsoft.com/office/drawing/2014/main" id="{04D74EB6-EE87-E64E-FBE1-51C7E1157D65}"/>
                    </a:ext>
                  </a:extLst>
                </p:cNvPr>
                <p:cNvSpPr>
                  <a:spLocks/>
                </p:cNvSpPr>
                <p:nvPr/>
              </p:nvSpPr>
              <p:spPr bwMode="grayWhite">
                <a:xfrm>
                  <a:off x="5330" y="3768"/>
                  <a:ext cx="17" cy="20"/>
                </a:xfrm>
                <a:custGeom>
                  <a:avLst/>
                  <a:gdLst>
                    <a:gd name="T0" fmla="*/ 8 w 17"/>
                    <a:gd name="T1" fmla="*/ 16 h 20"/>
                    <a:gd name="T2" fmla="*/ 2 w 17"/>
                    <a:gd name="T3" fmla="*/ 13 h 20"/>
                    <a:gd name="T4" fmla="*/ 2 w 17"/>
                    <a:gd name="T5" fmla="*/ 10 h 20"/>
                    <a:gd name="T6" fmla="*/ 2 w 17"/>
                    <a:gd name="T7" fmla="*/ 8 h 20"/>
                    <a:gd name="T8" fmla="*/ 1 w 17"/>
                    <a:gd name="T9" fmla="*/ 5 h 20"/>
                    <a:gd name="T10" fmla="*/ 0 w 17"/>
                    <a:gd name="T11" fmla="*/ 0 h 20"/>
                    <a:gd name="T12" fmla="*/ 2 w 17"/>
                    <a:gd name="T13" fmla="*/ 0 h 20"/>
                    <a:gd name="T14" fmla="*/ 8 w 17"/>
                    <a:gd name="T15" fmla="*/ 2 h 20"/>
                    <a:gd name="T16" fmla="*/ 11 w 17"/>
                    <a:gd name="T17" fmla="*/ 2 h 20"/>
                    <a:gd name="T18" fmla="*/ 12 w 17"/>
                    <a:gd name="T19" fmla="*/ 2 h 20"/>
                    <a:gd name="T20" fmla="*/ 16 w 17"/>
                    <a:gd name="T21" fmla="*/ 0 h 20"/>
                    <a:gd name="T22" fmla="*/ 16 w 17"/>
                    <a:gd name="T23" fmla="*/ 8 h 20"/>
                    <a:gd name="T24" fmla="*/ 14 w 17"/>
                    <a:gd name="T25" fmla="*/ 10 h 20"/>
                    <a:gd name="T26" fmla="*/ 12 w 17"/>
                    <a:gd name="T27" fmla="*/ 13 h 20"/>
                    <a:gd name="T28" fmla="*/ 12 w 17"/>
                    <a:gd name="T29" fmla="*/ 16 h 20"/>
                    <a:gd name="T30" fmla="*/ 11 w 17"/>
                    <a:gd name="T31" fmla="*/ 16 h 20"/>
                    <a:gd name="T32" fmla="*/ 11 w 17"/>
                    <a:gd name="T33" fmla="*/ 19 h 20"/>
                    <a:gd name="T34" fmla="*/ 8 w 17"/>
                    <a:gd name="T35" fmla="*/ 16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 h="20">
                      <a:moveTo>
                        <a:pt x="8" y="16"/>
                      </a:moveTo>
                      <a:lnTo>
                        <a:pt x="2" y="13"/>
                      </a:lnTo>
                      <a:lnTo>
                        <a:pt x="2" y="10"/>
                      </a:lnTo>
                      <a:lnTo>
                        <a:pt x="2" y="8"/>
                      </a:lnTo>
                      <a:lnTo>
                        <a:pt x="1" y="5"/>
                      </a:lnTo>
                      <a:lnTo>
                        <a:pt x="0" y="0"/>
                      </a:lnTo>
                      <a:lnTo>
                        <a:pt x="2" y="0"/>
                      </a:lnTo>
                      <a:lnTo>
                        <a:pt x="8" y="2"/>
                      </a:lnTo>
                      <a:lnTo>
                        <a:pt x="11" y="2"/>
                      </a:lnTo>
                      <a:lnTo>
                        <a:pt x="12" y="2"/>
                      </a:lnTo>
                      <a:lnTo>
                        <a:pt x="16" y="0"/>
                      </a:lnTo>
                      <a:lnTo>
                        <a:pt x="16" y="8"/>
                      </a:lnTo>
                      <a:lnTo>
                        <a:pt x="14" y="10"/>
                      </a:lnTo>
                      <a:lnTo>
                        <a:pt x="12" y="13"/>
                      </a:lnTo>
                      <a:lnTo>
                        <a:pt x="12" y="16"/>
                      </a:lnTo>
                      <a:lnTo>
                        <a:pt x="11" y="16"/>
                      </a:lnTo>
                      <a:lnTo>
                        <a:pt x="11" y="19"/>
                      </a:lnTo>
                      <a:lnTo>
                        <a:pt x="8" y="1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3" name="Freeform 26">
                  <a:extLst>
                    <a:ext uri="{FF2B5EF4-FFF2-40B4-BE49-F238E27FC236}">
                      <a16:creationId xmlns:a16="http://schemas.microsoft.com/office/drawing/2014/main" id="{27E2DA0C-DF5D-D6FB-2D92-2D439B53427D}"/>
                    </a:ext>
                  </a:extLst>
                </p:cNvPr>
                <p:cNvSpPr>
                  <a:spLocks/>
                </p:cNvSpPr>
                <p:nvPr/>
              </p:nvSpPr>
              <p:spPr bwMode="grayWhite">
                <a:xfrm>
                  <a:off x="4739" y="3587"/>
                  <a:ext cx="19" cy="76"/>
                </a:xfrm>
                <a:custGeom>
                  <a:avLst/>
                  <a:gdLst>
                    <a:gd name="T0" fmla="*/ 2 w 19"/>
                    <a:gd name="T1" fmla="*/ 26 h 76"/>
                    <a:gd name="T2" fmla="*/ 9 w 19"/>
                    <a:gd name="T3" fmla="*/ 20 h 76"/>
                    <a:gd name="T4" fmla="*/ 14 w 19"/>
                    <a:gd name="T5" fmla="*/ 0 h 76"/>
                    <a:gd name="T6" fmla="*/ 18 w 19"/>
                    <a:gd name="T7" fmla="*/ 30 h 76"/>
                    <a:gd name="T8" fmla="*/ 12 w 19"/>
                    <a:gd name="T9" fmla="*/ 67 h 76"/>
                    <a:gd name="T10" fmla="*/ 0 w 19"/>
                    <a:gd name="T11" fmla="*/ 75 h 76"/>
                    <a:gd name="T12" fmla="*/ 0 w 19"/>
                    <a:gd name="T13" fmla="*/ 57 h 76"/>
                    <a:gd name="T14" fmla="*/ 3 w 19"/>
                    <a:gd name="T15" fmla="*/ 45 h 76"/>
                    <a:gd name="T16" fmla="*/ 2 w 19"/>
                    <a:gd name="T17" fmla="*/ 26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76">
                      <a:moveTo>
                        <a:pt x="2" y="26"/>
                      </a:moveTo>
                      <a:lnTo>
                        <a:pt x="9" y="20"/>
                      </a:lnTo>
                      <a:lnTo>
                        <a:pt x="14" y="0"/>
                      </a:lnTo>
                      <a:lnTo>
                        <a:pt x="18" y="30"/>
                      </a:lnTo>
                      <a:lnTo>
                        <a:pt x="12" y="67"/>
                      </a:lnTo>
                      <a:lnTo>
                        <a:pt x="0" y="75"/>
                      </a:lnTo>
                      <a:lnTo>
                        <a:pt x="0" y="57"/>
                      </a:lnTo>
                      <a:lnTo>
                        <a:pt x="3" y="45"/>
                      </a:lnTo>
                      <a:lnTo>
                        <a:pt x="2" y="2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grpSp>
        </p:grpSp>
      </p:grpSp>
      <p:sp>
        <p:nvSpPr>
          <p:cNvPr id="1027" name="Rectangle 30">
            <a:extLst>
              <a:ext uri="{FF2B5EF4-FFF2-40B4-BE49-F238E27FC236}">
                <a16:creationId xmlns:a16="http://schemas.microsoft.com/office/drawing/2014/main" id="{B97B7578-624D-D23C-CCED-7F3A5908D763}"/>
              </a:ext>
            </a:extLst>
          </p:cNvPr>
          <p:cNvSpPr>
            <a:spLocks noGrp="1" noChangeArrowheads="1"/>
          </p:cNvSpPr>
          <p:nvPr>
            <p:ph type="title"/>
          </p:nvPr>
        </p:nvSpPr>
        <p:spPr bwMode="auto">
          <a:xfrm>
            <a:off x="685800" y="2857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31">
            <a:extLst>
              <a:ext uri="{FF2B5EF4-FFF2-40B4-BE49-F238E27FC236}">
                <a16:creationId xmlns:a16="http://schemas.microsoft.com/office/drawing/2014/main" id="{98E38C4C-D227-A3E4-E98E-953C8CB8F8C6}"/>
              </a:ext>
            </a:extLst>
          </p:cNvPr>
          <p:cNvSpPr>
            <a:spLocks noGrp="1" noChangeArrowheads="1"/>
          </p:cNvSpPr>
          <p:nvPr>
            <p:ph type="body" idx="1"/>
          </p:nvPr>
        </p:nvSpPr>
        <p:spPr bwMode="auto">
          <a:xfrm>
            <a:off x="685800" y="16573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6" name="Rectangle 32">
            <a:extLst>
              <a:ext uri="{FF2B5EF4-FFF2-40B4-BE49-F238E27FC236}">
                <a16:creationId xmlns:a16="http://schemas.microsoft.com/office/drawing/2014/main" id="{E52B7531-8051-2CC8-A272-3CD6D812ADB4}"/>
              </a:ext>
            </a:extLst>
          </p:cNvPr>
          <p:cNvSpPr>
            <a:spLocks noGrp="1" noChangeArrowheads="1"/>
          </p:cNvSpPr>
          <p:nvPr>
            <p:ph type="dt" sz="half" idx="2"/>
          </p:nvPr>
        </p:nvSpPr>
        <p:spPr bwMode="auto">
          <a:xfrm>
            <a:off x="685800" y="6400800"/>
            <a:ext cx="1905000" cy="457200"/>
          </a:xfrm>
          <a:prstGeom prst="rect">
            <a:avLst/>
          </a:prstGeom>
          <a:noFill/>
          <a:ln>
            <a:noFill/>
          </a:ln>
          <a:effectLst/>
        </p:spPr>
        <p:txBody>
          <a:bodyPr vert="horz" wrap="none" lIns="92075" tIns="46038" rIns="92075" bIns="46038" numCol="1" anchor="ctr" anchorCtr="0" compatLnSpc="1">
            <a:prstTxWarp prst="textNoShape">
              <a:avLst/>
            </a:prstTxWarp>
          </a:bodyPr>
          <a:lstStyle>
            <a:lvl1pPr eaLnBrk="0" hangingPunct="0">
              <a:defRPr sz="1400">
                <a:cs typeface="+mn-cs"/>
              </a:defRPr>
            </a:lvl1pPr>
          </a:lstStyle>
          <a:p>
            <a:pPr>
              <a:defRPr/>
            </a:pPr>
            <a:endParaRPr lang="en-US"/>
          </a:p>
        </p:txBody>
      </p:sp>
      <p:sp>
        <p:nvSpPr>
          <p:cNvPr id="1058" name="Rectangle 34">
            <a:extLst>
              <a:ext uri="{FF2B5EF4-FFF2-40B4-BE49-F238E27FC236}">
                <a16:creationId xmlns:a16="http://schemas.microsoft.com/office/drawing/2014/main" id="{3DB5EED7-A80B-03F4-E014-E304F390D917}"/>
              </a:ext>
            </a:extLst>
          </p:cNvPr>
          <p:cNvSpPr>
            <a:spLocks noGrp="1" noChangeArrowheads="1"/>
          </p:cNvSpPr>
          <p:nvPr>
            <p:ph type="sldNum" sz="quarter" idx="4"/>
          </p:nvPr>
        </p:nvSpPr>
        <p:spPr bwMode="auto">
          <a:xfrm>
            <a:off x="6553200" y="6399213"/>
            <a:ext cx="1905000" cy="457200"/>
          </a:xfrm>
          <a:prstGeom prst="rect">
            <a:avLst/>
          </a:prstGeom>
          <a:noFill/>
          <a:ln>
            <a:noFill/>
          </a:ln>
          <a:effectLst/>
        </p:spPr>
        <p:txBody>
          <a:bodyPr vert="horz" wrap="none" lIns="92075" tIns="46038" rIns="92075" bIns="46038" numCol="1" anchor="ctr" anchorCtr="0" compatLnSpc="1">
            <a:prstTxWarp prst="textNoShape">
              <a:avLst/>
            </a:prstTxWarp>
          </a:bodyPr>
          <a:lstStyle>
            <a:lvl1pPr algn="r">
              <a:defRPr sz="1400" smtClean="0"/>
            </a:lvl1pPr>
          </a:lstStyle>
          <a:p>
            <a:pPr>
              <a:defRPr/>
            </a:pPr>
            <a:fld id="{2E70A36A-916D-9343-9552-B2EDC1EA2CBF}" type="slidenum">
              <a:rPr lang="en-US" altLang="en-US"/>
              <a:pPr>
                <a:defRPr/>
              </a:pPr>
              <a:t>‹#›</a:t>
            </a:fld>
            <a:endParaRPr lang="en-US" altLang="en-US"/>
          </a:p>
        </p:txBody>
      </p:sp>
      <p:sp>
        <p:nvSpPr>
          <p:cNvPr id="1031" name="Rectangle 36">
            <a:extLst>
              <a:ext uri="{FF2B5EF4-FFF2-40B4-BE49-F238E27FC236}">
                <a16:creationId xmlns:a16="http://schemas.microsoft.com/office/drawing/2014/main" id="{55D9DB78-CFF1-E388-9E35-CF80FBD557C1}"/>
              </a:ext>
            </a:extLst>
          </p:cNvPr>
          <p:cNvSpPr>
            <a:spLocks noChangeArrowheads="1"/>
          </p:cNvSpPr>
          <p:nvPr/>
        </p:nvSpPr>
        <p:spPr bwMode="auto">
          <a:xfrm>
            <a:off x="1676400" y="6438900"/>
            <a:ext cx="5581650" cy="419100"/>
          </a:xfrm>
          <a:prstGeom prst="rect">
            <a:avLst/>
          </a:prstGeom>
          <a:noFill/>
          <a:ln>
            <a:noFill/>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sz="1000" dirty="0">
                <a:latin typeface="Arial" pitchFamily="34" charset="0"/>
                <a:cs typeface="+mn-cs"/>
              </a:rPr>
              <a:t>Liang, Introduction to Java Programming and Data Structures, Twelfth Edition, (c) 2020  Pearson Education, Inc. All rights reserved. </a:t>
            </a:r>
          </a:p>
        </p:txBody>
      </p:sp>
    </p:spTree>
  </p:cSld>
  <p:clrMap bg1="lt1" tx1="dk1" bg2="lt2" tx2="dk2" accent1="accent1" accent2="accent2" accent3="accent3" accent4="accent4" accent5="accent5" accent6="accent6" hlink="hlink" folHlink="folHlink"/>
  <p:sldLayoutIdLst>
    <p:sldLayoutId id="2147483923"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F"/>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Monotype Sorts" pitchFamily="2" charset="2"/>
        <a:buChar char="u"/>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liveexample.pearsoncmg.com/html/TestSimpleCircle.html" TargetMode="External"/><Relationship Id="rId2" Type="http://schemas.openxmlformats.org/officeDocument/2006/relationships/hyperlink" Target="winword%20TestCircle.jav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hyperlink" Target="winword%20TestCircle.java" TargetMode="External"/><Relationship Id="rId1" Type="http://schemas.openxmlformats.org/officeDocument/2006/relationships/slideLayout" Target="../slideLayouts/slideLayout2.xml"/><Relationship Id="rId6" Type="http://schemas.openxmlformats.org/officeDocument/2006/relationships/hyperlink" Target="https://liveexample.pearsoncmg.com/html/TestTV.html" TargetMode="External"/><Relationship Id="rId5" Type="http://schemas.openxmlformats.org/officeDocument/2006/relationships/hyperlink" Target="https://liveexample.pearsoncmg.com/html/TV.html" TargetMode="Externa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8.bin"/><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oleObject" Target="../embeddings/oleObject9.bin"/></Relationships>
</file>

<file path=ppt/slides/_rels/slide3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0.bin"/><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oleObject" Target="../embeddings/oleObject11.bin"/></Relationships>
</file>

<file path=ppt/slides/_rels/slide3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12.bin"/><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oleObject" Target="../embeddings/oleObject13.bin"/></Relationships>
</file>

<file path=ppt/slides/_rels/slide36.xml.rels><?xml version="1.0" encoding="UTF-8" standalone="yes"?>
<Relationships xmlns="http://schemas.openxmlformats.org/package/2006/relationships"><Relationship Id="rId2" Type="http://schemas.openxmlformats.org/officeDocument/2006/relationships/hyperlink" Target="winword%20TestCircleWithConstructors.jav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14.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15.bin"/><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oleObject" Target="../embeddings/oleObject16.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hyperlink" Target="winword%20TestCircleWithConstructors.java" TargetMode="Externa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46.xml.rels><?xml version="1.0" encoding="UTF-8" standalone="yes"?>
<Relationships xmlns="http://schemas.openxmlformats.org/package/2006/relationships"><Relationship Id="rId2" Type="http://schemas.openxmlformats.org/officeDocument/2006/relationships/hyperlink" Target="winword%20TestCircleWithConstructors.java"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hyperlink" Target="winword%20TestCircleWithConstructors.java" TargetMode="Externa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48.xml.rels><?xml version="1.0" encoding="UTF-8" standalone="yes"?>
<Relationships xmlns="http://schemas.openxmlformats.org/package/2006/relationships"><Relationship Id="rId2" Type="http://schemas.openxmlformats.org/officeDocument/2006/relationships/hyperlink" Target="winword%20TestCircleWithConstructors.java"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winword%20TestCircleWithConstructors.java" TargetMode="External"/><Relationship Id="rId1" Type="http://schemas.openxmlformats.org/officeDocument/2006/relationships/slideLayout" Target="../slideLayouts/slideLayout2.xml"/><Relationship Id="rId4" Type="http://schemas.openxmlformats.org/officeDocument/2006/relationships/hyperlink" Target="https://liveexample.pearsoncmg.com/html/TestPoint2D.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liveexample.pearsoncmg.com/html/CircleWithStaticMembers.html" TargetMode="External"/><Relationship Id="rId2" Type="http://schemas.openxmlformats.org/officeDocument/2006/relationships/hyperlink" Target="winword%20TestInstanceAndClassVariable.java" TargetMode="External"/><Relationship Id="rId1" Type="http://schemas.openxmlformats.org/officeDocument/2006/relationships/slideLayout" Target="../slideLayouts/slideLayout2.xml"/><Relationship Id="rId4" Type="http://schemas.openxmlformats.org/officeDocument/2006/relationships/hyperlink" Target="https://liveexample.pearsoncmg.com/html/TestCircleWithStaticMembers.html"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19.bin"/><Relationship Id="rId1" Type="http://schemas.openxmlformats.org/officeDocument/2006/relationships/slideLayout" Target="../slideLayouts/slideLayout2.xml"/><Relationship Id="rId5" Type="http://schemas.openxmlformats.org/officeDocument/2006/relationships/hyperlink" Target="https://liveexample.pearsoncmg.com/html/TestCircleWithPrivateDataFields.html" TargetMode="External"/><Relationship Id="rId4" Type="http://schemas.openxmlformats.org/officeDocument/2006/relationships/hyperlink" Target="https://liveexample.pearsoncmg.com/html/CircleWithPrivateDataFields.html" TargetMode="External"/></Relationships>
</file>

<file path=ppt/slides/_rels/slide61.xml.rels><?xml version="1.0" encoding="UTF-8" standalone="yes"?>
<Relationships xmlns="http://schemas.openxmlformats.org/package/2006/relationships"><Relationship Id="rId2" Type="http://schemas.openxmlformats.org/officeDocument/2006/relationships/hyperlink" Target="https://liveexample.pearsoncmg.com/html/TestPassObject.html"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winword%20TestMortgageClass.java"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winword%20TestMortgageClass.java"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liveexample.pearsoncmg.com/html/TotalArea.html"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winword%20TestMortgageClass.jav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winword%20TestMortgageClass.java"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hyperlink" Target="winword%20TestMortgageClass.java" TargetMode="Externa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hyperlink" Target="winword%20TestMortgageClass.java" TargetMode="Externa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4">
            <a:extLst>
              <a:ext uri="{FF2B5EF4-FFF2-40B4-BE49-F238E27FC236}">
                <a16:creationId xmlns:a16="http://schemas.microsoft.com/office/drawing/2014/main" id="{78999C86-5D93-F3CE-29ED-084C99E048E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494300E-2BEC-D746-8FC8-530F4C9F3A72}" type="slidenum">
              <a:rPr lang="en-US" altLang="en-US" sz="1400"/>
              <a:pPr>
                <a:spcBef>
                  <a:spcPct val="0"/>
                </a:spcBef>
                <a:buClrTx/>
                <a:buSzTx/>
                <a:buFontTx/>
                <a:buNone/>
              </a:pPr>
              <a:t>1</a:t>
            </a:fld>
            <a:endParaRPr lang="en-US" altLang="en-US" sz="1400"/>
          </a:p>
        </p:txBody>
      </p:sp>
      <p:sp>
        <p:nvSpPr>
          <p:cNvPr id="15362" name="Rectangle 4">
            <a:extLst>
              <a:ext uri="{FF2B5EF4-FFF2-40B4-BE49-F238E27FC236}">
                <a16:creationId xmlns:a16="http://schemas.microsoft.com/office/drawing/2014/main" id="{7BA6766B-26FE-B06E-E653-FCC405FF2582}"/>
              </a:ext>
            </a:extLst>
          </p:cNvPr>
          <p:cNvSpPr>
            <a:spLocks noGrp="1" noChangeArrowheads="1"/>
          </p:cNvSpPr>
          <p:nvPr>
            <p:ph type="title"/>
          </p:nvPr>
        </p:nvSpPr>
        <p:spPr>
          <a:xfrm>
            <a:off x="577850" y="1700213"/>
            <a:ext cx="7804150" cy="762000"/>
          </a:xfrm>
        </p:spPr>
        <p:txBody>
          <a:bodyPr/>
          <a:lstStyle/>
          <a:p>
            <a:r>
              <a:rPr lang="en-US" altLang="en-US"/>
              <a:t>Chapter 9 Objects and Classes</a:t>
            </a:r>
            <a:endParaRPr lang="en-US" altLang="en-US" sz="4800"/>
          </a:p>
        </p:txBody>
      </p:sp>
      <p:sp>
        <p:nvSpPr>
          <p:cNvPr id="15363" name="Rectangle 10">
            <a:extLst>
              <a:ext uri="{FF2B5EF4-FFF2-40B4-BE49-F238E27FC236}">
                <a16:creationId xmlns:a16="http://schemas.microsoft.com/office/drawing/2014/main" id="{F720BC97-F339-5C00-6D01-CC9F069F457F}"/>
              </a:ext>
            </a:extLst>
          </p:cNvPr>
          <p:cNvSpPr>
            <a:spLocks noChangeArrowheads="1"/>
          </p:cNvSpPr>
          <p:nvPr/>
        </p:nvSpPr>
        <p:spPr bwMode="auto">
          <a:xfrm>
            <a:off x="2090738" y="2195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5364" name="Rectangle 12">
            <a:extLst>
              <a:ext uri="{FF2B5EF4-FFF2-40B4-BE49-F238E27FC236}">
                <a16:creationId xmlns:a16="http://schemas.microsoft.com/office/drawing/2014/main" id="{F83C7EBE-83CA-B303-8283-2755FDEFE905}"/>
              </a:ext>
            </a:extLst>
          </p:cNvPr>
          <p:cNvSpPr>
            <a:spLocks noChangeArrowheads="1"/>
          </p:cNvSpPr>
          <p:nvPr/>
        </p:nvSpPr>
        <p:spPr bwMode="auto">
          <a:xfrm>
            <a:off x="2090738" y="1762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5365" name="Rectangle 14">
            <a:extLst>
              <a:ext uri="{FF2B5EF4-FFF2-40B4-BE49-F238E27FC236}">
                <a16:creationId xmlns:a16="http://schemas.microsoft.com/office/drawing/2014/main" id="{7372EFC3-C56D-D526-BCE9-6E84A8EF3C7C}"/>
              </a:ext>
            </a:extLst>
          </p:cNvPr>
          <p:cNvSpPr>
            <a:spLocks noChangeArrowheads="1"/>
          </p:cNvSpPr>
          <p:nvPr/>
        </p:nvSpPr>
        <p:spPr bwMode="auto">
          <a:xfrm>
            <a:off x="2090738" y="1762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5366" name="Rectangle 16">
            <a:extLst>
              <a:ext uri="{FF2B5EF4-FFF2-40B4-BE49-F238E27FC236}">
                <a16:creationId xmlns:a16="http://schemas.microsoft.com/office/drawing/2014/main" id="{7F9ABC46-17AF-CD56-E7B2-7C1513E0BE73}"/>
              </a:ext>
            </a:extLst>
          </p:cNvPr>
          <p:cNvSpPr>
            <a:spLocks noChangeArrowheads="1"/>
          </p:cNvSpPr>
          <p:nvPr/>
        </p:nvSpPr>
        <p:spPr bwMode="auto">
          <a:xfrm>
            <a:off x="0" y="1951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4">
            <a:extLst>
              <a:ext uri="{FF2B5EF4-FFF2-40B4-BE49-F238E27FC236}">
                <a16:creationId xmlns:a16="http://schemas.microsoft.com/office/drawing/2014/main" id="{BC924647-E367-2A0F-D3AA-3A45CD854964}"/>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8893460-12D8-794F-B2AB-96465C4EB75D}" type="slidenum">
              <a:rPr lang="en-US" altLang="en-US" sz="1400"/>
              <a:pPr>
                <a:spcBef>
                  <a:spcPct val="0"/>
                </a:spcBef>
                <a:buClrTx/>
                <a:buSzTx/>
                <a:buFontTx/>
                <a:buNone/>
              </a:pPr>
              <a:t>10</a:t>
            </a:fld>
            <a:endParaRPr lang="en-US" altLang="en-US" sz="1400"/>
          </a:p>
        </p:txBody>
      </p:sp>
      <p:sp>
        <p:nvSpPr>
          <p:cNvPr id="19458" name="Rectangle 2">
            <a:extLst>
              <a:ext uri="{FF2B5EF4-FFF2-40B4-BE49-F238E27FC236}">
                <a16:creationId xmlns:a16="http://schemas.microsoft.com/office/drawing/2014/main" id="{04B5B743-6FB0-6DAA-332C-4BEB9EE9C198}"/>
              </a:ext>
            </a:extLst>
          </p:cNvPr>
          <p:cNvSpPr>
            <a:spLocks noGrp="1" noChangeArrowheads="1"/>
          </p:cNvSpPr>
          <p:nvPr>
            <p:ph type="title"/>
          </p:nvPr>
        </p:nvSpPr>
        <p:spPr>
          <a:xfrm>
            <a:off x="762000" y="152400"/>
            <a:ext cx="7772400" cy="609600"/>
          </a:xfrm>
        </p:spPr>
        <p:txBody>
          <a:bodyPr/>
          <a:lstStyle/>
          <a:p>
            <a:r>
              <a:rPr lang="en-US" altLang="en-US" dirty="0"/>
              <a:t>Objects</a:t>
            </a:r>
          </a:p>
        </p:txBody>
      </p:sp>
      <p:sp>
        <p:nvSpPr>
          <p:cNvPr id="19459" name="Rectangle 3">
            <a:extLst>
              <a:ext uri="{FF2B5EF4-FFF2-40B4-BE49-F238E27FC236}">
                <a16:creationId xmlns:a16="http://schemas.microsoft.com/office/drawing/2014/main" id="{CFFA0166-4ABF-8448-68A2-6BF05FABEACB}"/>
              </a:ext>
            </a:extLst>
          </p:cNvPr>
          <p:cNvSpPr>
            <a:spLocks noChangeArrowheads="1"/>
          </p:cNvSpPr>
          <p:nvPr/>
        </p:nvSpPr>
        <p:spPr bwMode="auto">
          <a:xfrm>
            <a:off x="2686050" y="2343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9460" name="Text Box 5">
            <a:extLst>
              <a:ext uri="{FF2B5EF4-FFF2-40B4-BE49-F238E27FC236}">
                <a16:creationId xmlns:a16="http://schemas.microsoft.com/office/drawing/2014/main" id="{3DFD59C4-AEF9-E16A-C31E-6B1984B9D28D}"/>
              </a:ext>
            </a:extLst>
          </p:cNvPr>
          <p:cNvSpPr txBox="1">
            <a:spLocks noChangeArrowheads="1"/>
          </p:cNvSpPr>
          <p:nvPr/>
        </p:nvSpPr>
        <p:spPr bwMode="auto">
          <a:xfrm>
            <a:off x="228600" y="4384905"/>
            <a:ext cx="8686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457200" indent="-457200">
              <a:spcBef>
                <a:spcPct val="50000"/>
              </a:spcBef>
              <a:buClrTx/>
              <a:buSzTx/>
            </a:pPr>
            <a:r>
              <a:rPr lang="en-US" altLang="en-US" sz="2400" dirty="0">
                <a:cs typeface="Times New Roman" panose="02020603050405020304" pitchFamily="18" charset="0"/>
              </a:rPr>
              <a:t>An object has both a state and behavior. The state defines the object, and the behavior defines what the object does.</a:t>
            </a:r>
          </a:p>
          <a:p>
            <a:pPr marL="457200" indent="-457200">
              <a:spcBef>
                <a:spcPct val="50000"/>
              </a:spcBef>
              <a:buClrTx/>
              <a:buSzTx/>
            </a:pPr>
            <a:r>
              <a:rPr lang="en-US" sz="2400" u="sng" dirty="0">
                <a:cs typeface="Times New Roman" panose="02020603050405020304" pitchFamily="18" charset="0"/>
              </a:rPr>
              <a:t>Object is an </a:t>
            </a:r>
            <a:r>
              <a:rPr lang="en-US" sz="2400" u="sng" dirty="0">
                <a:solidFill>
                  <a:srgbClr val="0070C0"/>
                </a:solidFill>
                <a:cs typeface="Times New Roman" panose="02020603050405020304" pitchFamily="18" charset="0"/>
              </a:rPr>
              <a:t>instance</a:t>
            </a:r>
            <a:r>
              <a:rPr lang="en-US" sz="2400" u="sng" dirty="0">
                <a:cs typeface="Times New Roman" panose="02020603050405020304" pitchFamily="18" charset="0"/>
              </a:rPr>
              <a:t> of a class that holds data (values) in its variables.</a:t>
            </a:r>
            <a:r>
              <a:rPr lang="en-US" sz="2400" dirty="0">
                <a:cs typeface="Times New Roman" panose="02020603050405020304" pitchFamily="18" charset="0"/>
              </a:rPr>
              <a:t> Data can be accessed by its functions</a:t>
            </a:r>
          </a:p>
        </p:txBody>
      </p:sp>
      <p:sp>
        <p:nvSpPr>
          <p:cNvPr id="19461" name="Rectangle 7">
            <a:extLst>
              <a:ext uri="{FF2B5EF4-FFF2-40B4-BE49-F238E27FC236}">
                <a16:creationId xmlns:a16="http://schemas.microsoft.com/office/drawing/2014/main" id="{7DB0AE87-F0B5-DC34-6CE1-4A1EA8DEB469}"/>
              </a:ext>
            </a:extLst>
          </p:cNvPr>
          <p:cNvSpPr>
            <a:spLocks noChangeArrowheads="1"/>
          </p:cNvSpPr>
          <p:nvPr/>
        </p:nvSpPr>
        <p:spPr bwMode="auto">
          <a:xfrm>
            <a:off x="0" y="2552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9462" name="Object 6">
            <a:extLst>
              <a:ext uri="{FF2B5EF4-FFF2-40B4-BE49-F238E27FC236}">
                <a16:creationId xmlns:a16="http://schemas.microsoft.com/office/drawing/2014/main" id="{04C0DD8D-558B-E438-9D4B-97659B83657A}"/>
              </a:ext>
            </a:extLst>
          </p:cNvPr>
          <p:cNvGraphicFramePr>
            <a:graphicFrameLocks noChangeAspect="1"/>
          </p:cNvGraphicFramePr>
          <p:nvPr>
            <p:extLst>
              <p:ext uri="{D42A27DB-BD31-4B8C-83A1-F6EECF244321}">
                <p14:modId xmlns:p14="http://schemas.microsoft.com/office/powerpoint/2010/main" val="4183709781"/>
              </p:ext>
            </p:extLst>
          </p:nvPr>
        </p:nvGraphicFramePr>
        <p:xfrm>
          <a:off x="385763" y="1047750"/>
          <a:ext cx="8299450" cy="2918918"/>
        </p:xfrm>
        <a:graphic>
          <a:graphicData uri="http://schemas.openxmlformats.org/presentationml/2006/ole">
            <mc:AlternateContent xmlns:mc="http://schemas.openxmlformats.org/markup-compatibility/2006">
              <mc:Choice xmlns:v="urn:schemas-microsoft-com:vml" Requires="v">
                <p:oleObj name="Picture" r:id="rId3" imgW="29730700" imgH="10502900" progId="Word.Picture.8">
                  <p:embed/>
                </p:oleObj>
              </mc:Choice>
              <mc:Fallback>
                <p:oleObj name="Picture" r:id="rId3" imgW="29730700" imgH="10502900" progId="Word.Picture.8">
                  <p:embed/>
                  <p:pic>
                    <p:nvPicPr>
                      <p:cNvPr id="19462" name="Object 6">
                        <a:extLst>
                          <a:ext uri="{FF2B5EF4-FFF2-40B4-BE49-F238E27FC236}">
                            <a16:creationId xmlns:a16="http://schemas.microsoft.com/office/drawing/2014/main" id="{04C0DD8D-558B-E438-9D4B-97659B8365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3" y="1047750"/>
                        <a:ext cx="8299450" cy="2918918"/>
                      </a:xfrm>
                      <a:prstGeom prst="rect">
                        <a:avLst/>
                      </a:prstGeom>
                      <a:noFill/>
                      <a:ln>
                        <a:noFill/>
                      </a:ln>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47F010-A021-468D-3D62-11B4386557B3}"/>
              </a:ext>
            </a:extLst>
          </p:cNvPr>
          <p:cNvSpPr>
            <a:spLocks noGrp="1"/>
          </p:cNvSpPr>
          <p:nvPr>
            <p:ph type="sldNum" sz="quarter" idx="11"/>
          </p:nvPr>
        </p:nvSpPr>
        <p:spPr>
          <a:xfrm>
            <a:off x="6553200" y="6115738"/>
            <a:ext cx="1905000" cy="457200"/>
          </a:xfrm>
        </p:spPr>
        <p:txBody>
          <a:bodyPr/>
          <a:lstStyle/>
          <a:p>
            <a:pPr>
              <a:defRPr/>
            </a:pPr>
            <a:fld id="{A5100B7F-86FE-7B4E-887E-DFA892B836F0}" type="slidenum">
              <a:rPr lang="en-US" altLang="en-US" smtClean="0"/>
              <a:pPr>
                <a:defRPr/>
              </a:pPr>
              <a:t>11</a:t>
            </a:fld>
            <a:endParaRPr lang="en-US" altLang="en-US"/>
          </a:p>
        </p:txBody>
      </p:sp>
      <p:grpSp>
        <p:nvGrpSpPr>
          <p:cNvPr id="5" name="Google Shape;107;p12">
            <a:extLst>
              <a:ext uri="{FF2B5EF4-FFF2-40B4-BE49-F238E27FC236}">
                <a16:creationId xmlns:a16="http://schemas.microsoft.com/office/drawing/2014/main" id="{B99381AF-5F1F-EE5F-2C1A-5E122C5FDD8C}"/>
              </a:ext>
            </a:extLst>
          </p:cNvPr>
          <p:cNvGrpSpPr/>
          <p:nvPr/>
        </p:nvGrpSpPr>
        <p:grpSpPr>
          <a:xfrm>
            <a:off x="3429000" y="1316725"/>
            <a:ext cx="4267200" cy="2339975"/>
            <a:chOff x="3429000" y="1600200"/>
            <a:chExt cx="4267200" cy="2339975"/>
          </a:xfrm>
        </p:grpSpPr>
        <p:cxnSp>
          <p:nvCxnSpPr>
            <p:cNvPr id="6" name="Google Shape;108;p12">
              <a:extLst>
                <a:ext uri="{FF2B5EF4-FFF2-40B4-BE49-F238E27FC236}">
                  <a16:creationId xmlns:a16="http://schemas.microsoft.com/office/drawing/2014/main" id="{15EF0B3D-D28B-8DA0-562B-6DC7DB4014FD}"/>
                </a:ext>
              </a:extLst>
            </p:cNvPr>
            <p:cNvCxnSpPr/>
            <p:nvPr/>
          </p:nvCxnSpPr>
          <p:spPr>
            <a:xfrm rot="10800000" flipH="1">
              <a:off x="3429000" y="2873375"/>
              <a:ext cx="1371600" cy="1066800"/>
            </a:xfrm>
            <a:prstGeom prst="straightConnector1">
              <a:avLst/>
            </a:prstGeom>
            <a:noFill/>
            <a:ln w="9525" cap="rnd" cmpd="sng">
              <a:solidFill>
                <a:schemeClr val="tx1"/>
              </a:solidFill>
              <a:prstDash val="solid"/>
              <a:miter lim="8000"/>
              <a:headEnd type="none" w="sm" len="sm"/>
              <a:tailEnd type="triangle" w="sm" len="sm"/>
            </a:ln>
          </p:spPr>
        </p:cxnSp>
        <p:sp>
          <p:nvSpPr>
            <p:cNvPr id="7" name="Google Shape;109;p12">
              <a:extLst>
                <a:ext uri="{FF2B5EF4-FFF2-40B4-BE49-F238E27FC236}">
                  <a16:creationId xmlns:a16="http://schemas.microsoft.com/office/drawing/2014/main" id="{FEDDBDED-4E9F-079A-08EA-FDB38B71B307}"/>
                </a:ext>
              </a:extLst>
            </p:cNvPr>
            <p:cNvSpPr txBox="1"/>
            <p:nvPr/>
          </p:nvSpPr>
          <p:spPr>
            <a:xfrm>
              <a:off x="4724400" y="1600200"/>
              <a:ext cx="1600200" cy="274637"/>
            </a:xfrm>
            <a:prstGeom prst="rect">
              <a:avLst/>
            </a:prstGeom>
            <a:noFill/>
            <a:ln>
              <a:noFill/>
            </a:ln>
          </p:spPr>
          <p:txBody>
            <a:bodyPr spcFirstLastPara="1" wrap="square" lIns="91425" tIns="45700" rIns="91425" bIns="45700" anchor="t" anchorCtr="0">
              <a:noAutofit/>
            </a:bodyPr>
            <a:lstStyle/>
            <a:p>
              <a:pPr marL="0" marR="0" lvl="0" indent="0" algn="l" rtl="0">
                <a:spcBef>
                  <a:spcPts val="600"/>
                </a:spcBef>
                <a:spcAft>
                  <a:spcPts val="0"/>
                </a:spcAft>
                <a:buFont typeface="Arial"/>
                <a:buNone/>
              </a:pPr>
              <a:r>
                <a:rPr lang="en-US" sz="1200" b="1" i="0" u="none" strike="noStrike" cap="none" dirty="0">
                  <a:solidFill>
                    <a:srgbClr val="0070C0"/>
                  </a:solidFill>
                  <a:latin typeface="Arial"/>
                  <a:ea typeface="Arial"/>
                  <a:cs typeface="Arial"/>
                  <a:sym typeface="Arial"/>
                </a:rPr>
                <a:t>Object: FordCar1</a:t>
              </a:r>
              <a:endParaRPr dirty="0">
                <a:solidFill>
                  <a:srgbClr val="0070C0"/>
                </a:solidFill>
              </a:endParaRPr>
            </a:p>
          </p:txBody>
        </p:sp>
        <p:sp>
          <p:nvSpPr>
            <p:cNvPr id="8" name="Google Shape;110;p12">
              <a:extLst>
                <a:ext uri="{FF2B5EF4-FFF2-40B4-BE49-F238E27FC236}">
                  <a16:creationId xmlns:a16="http://schemas.microsoft.com/office/drawing/2014/main" id="{01391EDF-32CD-8C4C-501D-8F9605D02620}"/>
                </a:ext>
              </a:extLst>
            </p:cNvPr>
            <p:cNvSpPr txBox="1"/>
            <p:nvPr/>
          </p:nvSpPr>
          <p:spPr>
            <a:xfrm>
              <a:off x="6172200" y="2514600"/>
              <a:ext cx="1524000" cy="625475"/>
            </a:xfrm>
            <a:prstGeom prst="rect">
              <a:avLst/>
            </a:prstGeom>
            <a:noFill/>
            <a:ln>
              <a:noFill/>
            </a:ln>
          </p:spPr>
          <p:txBody>
            <a:bodyPr spcFirstLastPara="1" wrap="square" lIns="91425" tIns="45700" rIns="91425" bIns="45700" anchor="t" anchorCtr="0">
              <a:noAutofit/>
            </a:bodyPr>
            <a:lstStyle/>
            <a:p>
              <a:pPr marL="0" marR="0" lvl="0" indent="0" algn="l" rtl="0">
                <a:spcBef>
                  <a:spcPts val="500"/>
                </a:spcBef>
                <a:spcAft>
                  <a:spcPts val="0"/>
                </a:spcAft>
                <a:buFont typeface="Arial"/>
                <a:buNone/>
              </a:pPr>
              <a:r>
                <a:rPr lang="en-US" sz="1000" b="1" i="0" u="none" strike="noStrike" cap="none">
                  <a:solidFill>
                    <a:srgbClr val="FF3300"/>
                  </a:solidFill>
                  <a:latin typeface="Arial"/>
                  <a:ea typeface="Arial"/>
                  <a:cs typeface="Arial"/>
                  <a:sym typeface="Arial"/>
                </a:rPr>
                <a:t>Behavior</a:t>
              </a:r>
              <a:endParaRPr sz="1000" b="1" i="0" u="none" strike="noStrike" cap="none">
                <a:solidFill>
                  <a:srgbClr val="FF3300"/>
                </a:solidFill>
                <a:latin typeface="Arial"/>
                <a:ea typeface="Arial"/>
                <a:cs typeface="Arial"/>
                <a:sym typeface="Arial"/>
              </a:endParaRPr>
            </a:p>
            <a:p>
              <a:pPr marL="0" marR="0" lvl="0" indent="0" algn="l" rtl="0">
                <a:spcBef>
                  <a:spcPts val="500"/>
                </a:spcBef>
                <a:spcAft>
                  <a:spcPts val="0"/>
                </a:spcAft>
                <a:buFont typeface="Arial"/>
                <a:buNone/>
              </a:pPr>
              <a:r>
                <a:rPr lang="en-US" sz="1000" b="0" i="0" u="none" strike="noStrike" cap="none">
                  <a:solidFill>
                    <a:schemeClr val="dk1"/>
                  </a:solidFill>
                  <a:latin typeface="Arial"/>
                  <a:ea typeface="Arial"/>
                  <a:cs typeface="Arial"/>
                  <a:sym typeface="Arial"/>
                </a:rPr>
                <a:t>Start, Accelerate, Reverse, Stop</a:t>
              </a:r>
              <a:endParaRPr/>
            </a:p>
          </p:txBody>
        </p:sp>
        <p:sp>
          <p:nvSpPr>
            <p:cNvPr id="9" name="Google Shape;111;p12">
              <a:extLst>
                <a:ext uri="{FF2B5EF4-FFF2-40B4-BE49-F238E27FC236}">
                  <a16:creationId xmlns:a16="http://schemas.microsoft.com/office/drawing/2014/main" id="{12260ABD-1B99-031D-3D58-7E25B410C738}"/>
                </a:ext>
              </a:extLst>
            </p:cNvPr>
            <p:cNvSpPr txBox="1"/>
            <p:nvPr/>
          </p:nvSpPr>
          <p:spPr>
            <a:xfrm>
              <a:off x="4800600" y="2530475"/>
              <a:ext cx="1371600" cy="1387475"/>
            </a:xfrm>
            <a:prstGeom prst="rect">
              <a:avLst/>
            </a:prstGeom>
            <a:noFill/>
            <a:ln>
              <a:noFill/>
            </a:ln>
          </p:spPr>
          <p:txBody>
            <a:bodyPr spcFirstLastPara="1" wrap="square" lIns="91425" tIns="45700" rIns="91425" bIns="45700" anchor="t" anchorCtr="0">
              <a:noAutofit/>
            </a:bodyPr>
            <a:lstStyle/>
            <a:p>
              <a:pPr marL="0" marR="0" lvl="0" indent="0" algn="l" rtl="0">
                <a:spcBef>
                  <a:spcPts val="500"/>
                </a:spcBef>
                <a:spcAft>
                  <a:spcPts val="0"/>
                </a:spcAft>
                <a:buFont typeface="Arial"/>
                <a:buNone/>
              </a:pPr>
              <a:r>
                <a:rPr lang="en-US" sz="1000" b="1" i="0" u="none" strike="noStrike" cap="none">
                  <a:solidFill>
                    <a:srgbClr val="FF3300"/>
                  </a:solidFill>
                  <a:latin typeface="Arial"/>
                  <a:ea typeface="Arial"/>
                  <a:cs typeface="Arial"/>
                  <a:sym typeface="Arial"/>
                </a:rPr>
                <a:t>Attributes</a:t>
              </a:r>
              <a:r>
                <a:rPr lang="en-US" sz="1000" b="0" i="0" u="none" strike="noStrike" cap="none">
                  <a:solidFill>
                    <a:schemeClr val="dk1"/>
                  </a:solidFill>
                  <a:latin typeface="Arial"/>
                  <a:ea typeface="Arial"/>
                  <a:cs typeface="Arial"/>
                  <a:sym typeface="Arial"/>
                </a:rPr>
                <a:t> </a:t>
              </a:r>
              <a:endParaRPr sz="1000" b="0" i="0" u="none" strike="noStrike" cap="none">
                <a:solidFill>
                  <a:schemeClr val="dk1"/>
                </a:solidFill>
                <a:latin typeface="Arial"/>
                <a:ea typeface="Arial"/>
                <a:cs typeface="Arial"/>
                <a:sym typeface="Arial"/>
              </a:endParaRPr>
            </a:p>
            <a:p>
              <a:pPr marL="0" marR="0" lvl="0" indent="0" algn="l" rtl="0">
                <a:spcBef>
                  <a:spcPts val="500"/>
                </a:spcBef>
                <a:spcAft>
                  <a:spcPts val="0"/>
                </a:spcAft>
                <a:buFont typeface="Arial"/>
                <a:buNone/>
              </a:pPr>
              <a:r>
                <a:rPr lang="en-US" sz="1000" b="0" i="0" u="none" strike="noStrike" cap="none">
                  <a:solidFill>
                    <a:schemeClr val="dk1"/>
                  </a:solidFill>
                  <a:latin typeface="Arial"/>
                  <a:ea typeface="Arial"/>
                  <a:cs typeface="Arial"/>
                  <a:sym typeface="Arial"/>
                </a:rPr>
                <a:t>Color: Yellow</a:t>
              </a:r>
              <a:endParaRPr sz="1000" b="0" i="0" u="none" strike="noStrike" cap="none">
                <a:solidFill>
                  <a:schemeClr val="dk1"/>
                </a:solidFill>
                <a:latin typeface="Arial"/>
                <a:ea typeface="Arial"/>
                <a:cs typeface="Arial"/>
                <a:sym typeface="Arial"/>
              </a:endParaRPr>
            </a:p>
            <a:p>
              <a:pPr marL="0" marR="0" lvl="0" indent="0" algn="l" rtl="0">
                <a:spcBef>
                  <a:spcPts val="500"/>
                </a:spcBef>
                <a:spcAft>
                  <a:spcPts val="0"/>
                </a:spcAft>
                <a:buFont typeface="Arial"/>
                <a:buNone/>
              </a:pPr>
              <a:r>
                <a:rPr lang="en-US" sz="1000" b="0" i="0" u="none" strike="noStrike" cap="none">
                  <a:solidFill>
                    <a:schemeClr val="dk1"/>
                  </a:solidFill>
                  <a:latin typeface="Arial"/>
                  <a:ea typeface="Arial"/>
                  <a:cs typeface="Arial"/>
                  <a:sym typeface="Arial"/>
                </a:rPr>
                <a:t>Type: Coupe </a:t>
              </a:r>
              <a:endParaRPr sz="1000" b="0" i="0" u="none" strike="noStrike" cap="none">
                <a:solidFill>
                  <a:schemeClr val="dk1"/>
                </a:solidFill>
                <a:latin typeface="Arial"/>
                <a:ea typeface="Arial"/>
                <a:cs typeface="Arial"/>
                <a:sym typeface="Arial"/>
              </a:endParaRPr>
            </a:p>
            <a:p>
              <a:pPr marL="0" marR="0" lvl="0" indent="0" algn="l" rtl="0">
                <a:spcBef>
                  <a:spcPts val="500"/>
                </a:spcBef>
                <a:spcAft>
                  <a:spcPts val="0"/>
                </a:spcAft>
                <a:buFont typeface="Arial"/>
                <a:buNone/>
              </a:pPr>
              <a:r>
                <a:rPr lang="en-US" sz="1000" b="0" i="0" u="none" strike="noStrike" cap="none">
                  <a:solidFill>
                    <a:schemeClr val="dk1"/>
                  </a:solidFill>
                  <a:latin typeface="Arial"/>
                  <a:ea typeface="Arial"/>
                  <a:cs typeface="Arial"/>
                  <a:sym typeface="Arial"/>
                </a:rPr>
                <a:t>Model: Mustang</a:t>
              </a:r>
              <a:endParaRPr sz="1000" b="0" i="0" u="none" strike="noStrike" cap="none">
                <a:solidFill>
                  <a:schemeClr val="dk1"/>
                </a:solidFill>
                <a:latin typeface="Arial"/>
                <a:ea typeface="Arial"/>
                <a:cs typeface="Arial"/>
                <a:sym typeface="Arial"/>
              </a:endParaRPr>
            </a:p>
            <a:p>
              <a:pPr marL="0" marR="0" lvl="0" indent="0" algn="l" rtl="0">
                <a:spcBef>
                  <a:spcPts val="500"/>
                </a:spcBef>
                <a:spcAft>
                  <a:spcPts val="0"/>
                </a:spcAft>
                <a:buFont typeface="Arial"/>
                <a:buNone/>
              </a:pPr>
              <a:r>
                <a:rPr lang="en-US" sz="1000" b="0" i="0" u="none" strike="noStrike" cap="none">
                  <a:solidFill>
                    <a:schemeClr val="dk1"/>
                  </a:solidFill>
                  <a:latin typeface="Arial"/>
                  <a:ea typeface="Arial"/>
                  <a:cs typeface="Arial"/>
                  <a:sym typeface="Arial"/>
                </a:rPr>
                <a:t>Cylinder: 6</a:t>
              </a:r>
              <a:endParaRPr sz="1000" b="0" i="0" u="none" strike="noStrike" cap="none">
                <a:solidFill>
                  <a:schemeClr val="dk1"/>
                </a:solidFill>
                <a:latin typeface="Arial"/>
                <a:ea typeface="Arial"/>
                <a:cs typeface="Arial"/>
                <a:sym typeface="Arial"/>
              </a:endParaRPr>
            </a:p>
            <a:p>
              <a:pPr marL="0" lvl="0" indent="0" algn="l" rtl="0">
                <a:spcBef>
                  <a:spcPts val="0"/>
                </a:spcBef>
                <a:spcAft>
                  <a:spcPts val="0"/>
                </a:spcAft>
                <a:buNone/>
              </a:pPr>
              <a:endParaRPr/>
            </a:p>
          </p:txBody>
        </p:sp>
        <p:pic>
          <p:nvPicPr>
            <p:cNvPr id="10" name="Google Shape;112;p12">
              <a:extLst>
                <a:ext uri="{FF2B5EF4-FFF2-40B4-BE49-F238E27FC236}">
                  <a16:creationId xmlns:a16="http://schemas.microsoft.com/office/drawing/2014/main" id="{0C90A5D0-A1DE-51E9-CF63-831274F4E9CE}"/>
                </a:ext>
              </a:extLst>
            </p:cNvPr>
            <p:cNvPicPr preferRelativeResize="0"/>
            <p:nvPr/>
          </p:nvPicPr>
          <p:blipFill>
            <a:blip r:embed="rId2">
              <a:alphaModFix/>
            </a:blip>
            <a:stretch>
              <a:fillRect/>
            </a:stretch>
          </p:blipFill>
          <p:spPr>
            <a:xfrm>
              <a:off x="5562600" y="1752600"/>
              <a:ext cx="990600" cy="838200"/>
            </a:xfrm>
            <a:prstGeom prst="rect">
              <a:avLst/>
            </a:prstGeom>
            <a:noFill/>
            <a:ln>
              <a:noFill/>
            </a:ln>
          </p:spPr>
        </p:pic>
        <p:sp>
          <p:nvSpPr>
            <p:cNvPr id="11" name="Google Shape;113;p12">
              <a:extLst>
                <a:ext uri="{FF2B5EF4-FFF2-40B4-BE49-F238E27FC236}">
                  <a16:creationId xmlns:a16="http://schemas.microsoft.com/office/drawing/2014/main" id="{896769EE-ED84-E940-EB99-2B7D64FBFBF7}"/>
                </a:ext>
              </a:extLst>
            </p:cNvPr>
            <p:cNvSpPr/>
            <p:nvPr/>
          </p:nvSpPr>
          <p:spPr>
            <a:xfrm>
              <a:off x="4800600" y="1958975"/>
              <a:ext cx="2514600" cy="1752600"/>
            </a:xfrm>
            <a:prstGeom prst="rect">
              <a:avLst/>
            </a:pr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grpSp>
        <p:nvGrpSpPr>
          <p:cNvPr id="12" name="Google Shape;114;p12">
            <a:extLst>
              <a:ext uri="{FF2B5EF4-FFF2-40B4-BE49-F238E27FC236}">
                <a16:creationId xmlns:a16="http://schemas.microsoft.com/office/drawing/2014/main" id="{3DFA804E-D18F-260A-1DD9-18BFA100088F}"/>
              </a:ext>
            </a:extLst>
          </p:cNvPr>
          <p:cNvGrpSpPr/>
          <p:nvPr/>
        </p:nvGrpSpPr>
        <p:grpSpPr>
          <a:xfrm>
            <a:off x="762000" y="2661337"/>
            <a:ext cx="3733800" cy="1779587"/>
            <a:chOff x="762000" y="2870200"/>
            <a:chExt cx="3733800" cy="1779587"/>
          </a:xfrm>
        </p:grpSpPr>
        <p:sp>
          <p:nvSpPr>
            <p:cNvPr id="13" name="Google Shape;115;p12">
              <a:extLst>
                <a:ext uri="{FF2B5EF4-FFF2-40B4-BE49-F238E27FC236}">
                  <a16:creationId xmlns:a16="http://schemas.microsoft.com/office/drawing/2014/main" id="{E47D69AA-3198-CEA4-CCEE-FECED6F4B4CE}"/>
                </a:ext>
              </a:extLst>
            </p:cNvPr>
            <p:cNvSpPr txBox="1"/>
            <p:nvPr/>
          </p:nvSpPr>
          <p:spPr>
            <a:xfrm>
              <a:off x="838200" y="3276600"/>
              <a:ext cx="3657600" cy="1373187"/>
            </a:xfrm>
            <a:prstGeom prst="rect">
              <a:avLst/>
            </a:prstGeom>
            <a:noFill/>
            <a:ln>
              <a:noFill/>
            </a:ln>
          </p:spPr>
          <p:txBody>
            <a:bodyPr spcFirstLastPara="1" wrap="square" lIns="91425" tIns="45700" rIns="91425" bIns="45700" anchor="t" anchorCtr="0">
              <a:noAutofit/>
            </a:bodyPr>
            <a:lstStyle/>
            <a:p>
              <a:pPr marL="0" marR="0" lvl="0" indent="0" algn="l" rtl="0">
                <a:spcBef>
                  <a:spcPts val="600"/>
                </a:spcBef>
                <a:spcAft>
                  <a:spcPts val="0"/>
                </a:spcAft>
                <a:buFont typeface="Arial"/>
                <a:buNone/>
              </a:pPr>
              <a:r>
                <a:rPr lang="en-US" sz="1200" b="1" i="0" u="none" strike="noStrike" cap="none">
                  <a:solidFill>
                    <a:srgbClr val="FF3300"/>
                  </a:solidFill>
                  <a:latin typeface="Arial"/>
                  <a:ea typeface="Arial"/>
                  <a:cs typeface="Arial"/>
                  <a:sym typeface="Arial"/>
                </a:rPr>
                <a:t>Attributes</a:t>
              </a:r>
              <a:endParaRPr sz="1200" b="1" i="0" u="none" strike="noStrike" cap="none">
                <a:solidFill>
                  <a:srgbClr val="FF3300"/>
                </a:solidFill>
                <a:latin typeface="Arial"/>
                <a:ea typeface="Arial"/>
                <a:cs typeface="Arial"/>
                <a:sym typeface="Arial"/>
              </a:endParaRPr>
            </a:p>
            <a:p>
              <a:pPr marL="0" marR="0" lvl="0" indent="0" algn="l" rtl="0">
                <a:spcBef>
                  <a:spcPts val="600"/>
                </a:spcBef>
                <a:spcAft>
                  <a:spcPts val="0"/>
                </a:spcAft>
                <a:buFont typeface="Arial"/>
                <a:buNone/>
              </a:pPr>
              <a:r>
                <a:rPr lang="en-US" sz="1200" b="0" i="0" u="none" strike="noStrike" cap="none">
                  <a:solidFill>
                    <a:schemeClr val="dk1"/>
                  </a:solidFill>
                  <a:latin typeface="Arial"/>
                  <a:ea typeface="Arial"/>
                  <a:cs typeface="Arial"/>
                  <a:sym typeface="Arial"/>
                </a:rPr>
                <a:t>Color, Type, Model, Cylinder</a:t>
              </a:r>
              <a:endParaRPr sz="1200" b="0" i="0" u="none" strike="noStrike" cap="none">
                <a:solidFill>
                  <a:schemeClr val="dk1"/>
                </a:solidFill>
                <a:latin typeface="Arial"/>
                <a:ea typeface="Arial"/>
                <a:cs typeface="Arial"/>
                <a:sym typeface="Arial"/>
              </a:endParaRPr>
            </a:p>
            <a:p>
              <a:pPr marL="0" marR="0" lvl="0" indent="0" algn="l" rtl="0">
                <a:spcBef>
                  <a:spcPts val="600"/>
                </a:spcBef>
                <a:spcAft>
                  <a:spcPts val="0"/>
                </a:spcAft>
                <a:buFont typeface="Arial"/>
                <a:buNone/>
              </a:pPr>
              <a:r>
                <a:rPr lang="en-US" sz="1200" b="1" i="0" u="none" strike="noStrike" cap="none">
                  <a:solidFill>
                    <a:srgbClr val="FF3300"/>
                  </a:solidFill>
                  <a:latin typeface="Arial"/>
                  <a:ea typeface="Arial"/>
                  <a:cs typeface="Arial"/>
                  <a:sym typeface="Arial"/>
                </a:rPr>
                <a:t>Behavior</a:t>
              </a:r>
              <a:endParaRPr sz="1200" b="1" i="0" u="none" strike="noStrike" cap="none">
                <a:solidFill>
                  <a:srgbClr val="FF3300"/>
                </a:solidFill>
                <a:latin typeface="Arial"/>
                <a:ea typeface="Arial"/>
                <a:cs typeface="Arial"/>
                <a:sym typeface="Arial"/>
              </a:endParaRPr>
            </a:p>
            <a:p>
              <a:pPr marL="0" marR="0" lvl="0" indent="0" algn="l" rtl="0">
                <a:spcBef>
                  <a:spcPts val="600"/>
                </a:spcBef>
                <a:spcAft>
                  <a:spcPts val="0"/>
                </a:spcAft>
                <a:buFont typeface="Arial"/>
                <a:buNone/>
              </a:pPr>
              <a:r>
                <a:rPr lang="en-US" sz="1200" b="0" i="0" u="none" strike="noStrike" cap="none">
                  <a:solidFill>
                    <a:schemeClr val="dk1"/>
                  </a:solidFill>
                  <a:latin typeface="Arial"/>
                  <a:ea typeface="Arial"/>
                  <a:cs typeface="Arial"/>
                  <a:sym typeface="Arial"/>
                </a:rPr>
                <a:t>Start, Accelerate, Reverse, Stop</a:t>
              </a:r>
              <a:endParaRPr sz="1200" b="0" i="0" u="none" strike="noStrike" cap="none">
                <a:solidFill>
                  <a:schemeClr val="dk1"/>
                </a:solidFill>
                <a:latin typeface="Arial"/>
                <a:ea typeface="Arial"/>
                <a:cs typeface="Arial"/>
                <a:sym typeface="Arial"/>
              </a:endParaRPr>
            </a:p>
            <a:p>
              <a:pPr marL="0" lvl="0" indent="0" algn="l" rtl="0">
                <a:spcBef>
                  <a:spcPts val="0"/>
                </a:spcBef>
                <a:spcAft>
                  <a:spcPts val="0"/>
                </a:spcAft>
                <a:buNone/>
              </a:pPr>
              <a:endParaRPr/>
            </a:p>
          </p:txBody>
        </p:sp>
        <p:sp>
          <p:nvSpPr>
            <p:cNvPr id="14" name="Google Shape;116;p12">
              <a:extLst>
                <a:ext uri="{FF2B5EF4-FFF2-40B4-BE49-F238E27FC236}">
                  <a16:creationId xmlns:a16="http://schemas.microsoft.com/office/drawing/2014/main" id="{F698D8A3-C6CC-1C22-72A2-C440FB58170A}"/>
                </a:ext>
              </a:extLst>
            </p:cNvPr>
            <p:cNvSpPr/>
            <p:nvPr/>
          </p:nvSpPr>
          <p:spPr>
            <a:xfrm>
              <a:off x="838200" y="3225800"/>
              <a:ext cx="2590800" cy="1219200"/>
            </a:xfrm>
            <a:prstGeom prst="rect">
              <a:avLst/>
            </a:pr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5" name="Google Shape;117;p12">
              <a:extLst>
                <a:ext uri="{FF2B5EF4-FFF2-40B4-BE49-F238E27FC236}">
                  <a16:creationId xmlns:a16="http://schemas.microsoft.com/office/drawing/2014/main" id="{A97592D5-014A-1AE4-0A6F-0CA28B6BA4D6}"/>
                </a:ext>
              </a:extLst>
            </p:cNvPr>
            <p:cNvSpPr txBox="1"/>
            <p:nvPr/>
          </p:nvSpPr>
          <p:spPr>
            <a:xfrm>
              <a:off x="762000" y="2870200"/>
              <a:ext cx="1524000" cy="274637"/>
            </a:xfrm>
            <a:prstGeom prst="rect">
              <a:avLst/>
            </a:prstGeom>
            <a:noFill/>
            <a:ln>
              <a:noFill/>
            </a:ln>
          </p:spPr>
          <p:txBody>
            <a:bodyPr spcFirstLastPara="1" wrap="square" lIns="91425" tIns="45700" rIns="91425" bIns="45700" anchor="t" anchorCtr="0">
              <a:noAutofit/>
            </a:bodyPr>
            <a:lstStyle/>
            <a:p>
              <a:pPr marL="0" marR="0" lvl="0" indent="0" algn="l" rtl="0">
                <a:spcBef>
                  <a:spcPts val="600"/>
                </a:spcBef>
                <a:spcAft>
                  <a:spcPts val="0"/>
                </a:spcAft>
                <a:buFont typeface="Arial"/>
                <a:buNone/>
              </a:pPr>
              <a:r>
                <a:rPr lang="en-US" sz="1200" b="1" i="0" u="none" strike="noStrike" cap="none">
                  <a:solidFill>
                    <a:srgbClr val="FF9933"/>
                  </a:solidFill>
                  <a:latin typeface="Arial"/>
                  <a:ea typeface="Arial"/>
                  <a:cs typeface="Arial"/>
                  <a:sym typeface="Arial"/>
                </a:rPr>
                <a:t>Class: FordCar</a:t>
              </a:r>
              <a:endParaRPr/>
            </a:p>
          </p:txBody>
        </p:sp>
      </p:grpSp>
      <p:grpSp>
        <p:nvGrpSpPr>
          <p:cNvPr id="16" name="Google Shape;118;p12">
            <a:extLst>
              <a:ext uri="{FF2B5EF4-FFF2-40B4-BE49-F238E27FC236}">
                <a16:creationId xmlns:a16="http://schemas.microsoft.com/office/drawing/2014/main" id="{DA6A0905-BFC0-C44C-811E-813C08700A10}"/>
              </a:ext>
            </a:extLst>
          </p:cNvPr>
          <p:cNvGrpSpPr/>
          <p:nvPr/>
        </p:nvGrpSpPr>
        <p:grpSpPr>
          <a:xfrm>
            <a:off x="3429000" y="3640825"/>
            <a:ext cx="4191000" cy="2746375"/>
            <a:chOff x="3429000" y="3886200"/>
            <a:chExt cx="4191000" cy="2746375"/>
          </a:xfrm>
        </p:grpSpPr>
        <p:cxnSp>
          <p:nvCxnSpPr>
            <p:cNvPr id="17" name="Google Shape;119;p12">
              <a:extLst>
                <a:ext uri="{FF2B5EF4-FFF2-40B4-BE49-F238E27FC236}">
                  <a16:creationId xmlns:a16="http://schemas.microsoft.com/office/drawing/2014/main" id="{C237F871-96CC-297B-BDE8-18BE1E3C5CC0}"/>
                </a:ext>
              </a:extLst>
            </p:cNvPr>
            <p:cNvCxnSpPr/>
            <p:nvPr/>
          </p:nvCxnSpPr>
          <p:spPr>
            <a:xfrm>
              <a:off x="3429000" y="3886200"/>
              <a:ext cx="1371600" cy="1066800"/>
            </a:xfrm>
            <a:prstGeom prst="straightConnector1">
              <a:avLst/>
            </a:prstGeom>
            <a:noFill/>
            <a:ln w="9525" cap="rnd" cmpd="sng">
              <a:solidFill>
                <a:schemeClr val="tx1"/>
              </a:solidFill>
              <a:prstDash val="solid"/>
              <a:miter lim="8000"/>
              <a:headEnd type="none" w="sm" len="sm"/>
              <a:tailEnd type="triangle" w="sm" len="sm"/>
            </a:ln>
          </p:spPr>
        </p:cxnSp>
        <p:sp>
          <p:nvSpPr>
            <p:cNvPr id="18" name="Google Shape;120;p12">
              <a:extLst>
                <a:ext uri="{FF2B5EF4-FFF2-40B4-BE49-F238E27FC236}">
                  <a16:creationId xmlns:a16="http://schemas.microsoft.com/office/drawing/2014/main" id="{0E34DDD7-117B-AA3E-E7E7-0AAA08183B79}"/>
                </a:ext>
              </a:extLst>
            </p:cNvPr>
            <p:cNvSpPr txBox="1"/>
            <p:nvPr/>
          </p:nvSpPr>
          <p:spPr>
            <a:xfrm>
              <a:off x="6172200" y="5257800"/>
              <a:ext cx="1447800" cy="625475"/>
            </a:xfrm>
            <a:prstGeom prst="rect">
              <a:avLst/>
            </a:prstGeom>
            <a:noFill/>
            <a:ln>
              <a:noFill/>
            </a:ln>
          </p:spPr>
          <p:txBody>
            <a:bodyPr spcFirstLastPara="1" wrap="square" lIns="91425" tIns="45700" rIns="91425" bIns="45700" anchor="t" anchorCtr="0">
              <a:noAutofit/>
            </a:bodyPr>
            <a:lstStyle/>
            <a:p>
              <a:pPr marL="0" marR="0" lvl="0" indent="0" algn="l" rtl="0">
                <a:spcBef>
                  <a:spcPts val="500"/>
                </a:spcBef>
                <a:spcAft>
                  <a:spcPts val="0"/>
                </a:spcAft>
                <a:buFont typeface="Arial"/>
                <a:buNone/>
              </a:pPr>
              <a:r>
                <a:rPr lang="en-US" sz="1000" b="1" i="0" u="none" strike="noStrike" cap="none">
                  <a:solidFill>
                    <a:srgbClr val="FF3300"/>
                  </a:solidFill>
                  <a:latin typeface="Arial"/>
                  <a:ea typeface="Arial"/>
                  <a:cs typeface="Arial"/>
                  <a:sym typeface="Arial"/>
                </a:rPr>
                <a:t>Behavior</a:t>
              </a:r>
              <a:endParaRPr sz="1000" b="1" i="0" u="none" strike="noStrike" cap="none">
                <a:solidFill>
                  <a:srgbClr val="FF3300"/>
                </a:solidFill>
                <a:latin typeface="Arial"/>
                <a:ea typeface="Arial"/>
                <a:cs typeface="Arial"/>
                <a:sym typeface="Arial"/>
              </a:endParaRPr>
            </a:p>
            <a:p>
              <a:pPr marL="0" marR="0" lvl="0" indent="0" algn="l" rtl="0">
                <a:spcBef>
                  <a:spcPts val="500"/>
                </a:spcBef>
                <a:spcAft>
                  <a:spcPts val="0"/>
                </a:spcAft>
                <a:buFont typeface="Arial"/>
                <a:buNone/>
              </a:pPr>
              <a:r>
                <a:rPr lang="en-US" sz="1000" b="0" i="0" u="none" strike="noStrike" cap="none">
                  <a:solidFill>
                    <a:schemeClr val="dk1"/>
                  </a:solidFill>
                  <a:latin typeface="Arial"/>
                  <a:ea typeface="Arial"/>
                  <a:cs typeface="Arial"/>
                  <a:sym typeface="Arial"/>
                </a:rPr>
                <a:t>Start, Accelerate, Reverse, Stop</a:t>
              </a:r>
              <a:endParaRPr/>
            </a:p>
          </p:txBody>
        </p:sp>
        <p:sp>
          <p:nvSpPr>
            <p:cNvPr id="19" name="Google Shape;121;p12">
              <a:extLst>
                <a:ext uri="{FF2B5EF4-FFF2-40B4-BE49-F238E27FC236}">
                  <a16:creationId xmlns:a16="http://schemas.microsoft.com/office/drawing/2014/main" id="{AECD595E-E029-EE1F-CFA8-B6DFFF140539}"/>
                </a:ext>
              </a:extLst>
            </p:cNvPr>
            <p:cNvSpPr txBox="1"/>
            <p:nvPr/>
          </p:nvSpPr>
          <p:spPr>
            <a:xfrm>
              <a:off x="4800600" y="5245100"/>
              <a:ext cx="1981200" cy="1387475"/>
            </a:xfrm>
            <a:prstGeom prst="rect">
              <a:avLst/>
            </a:prstGeom>
            <a:noFill/>
            <a:ln>
              <a:noFill/>
            </a:ln>
          </p:spPr>
          <p:txBody>
            <a:bodyPr spcFirstLastPara="1" wrap="square" lIns="91425" tIns="45700" rIns="91425" bIns="45700" anchor="t" anchorCtr="0">
              <a:noAutofit/>
            </a:bodyPr>
            <a:lstStyle/>
            <a:p>
              <a:pPr marL="0" marR="0" lvl="0" indent="0" algn="l" rtl="0">
                <a:spcBef>
                  <a:spcPts val="500"/>
                </a:spcBef>
                <a:spcAft>
                  <a:spcPts val="0"/>
                </a:spcAft>
                <a:buFont typeface="Arial"/>
                <a:buNone/>
              </a:pPr>
              <a:r>
                <a:rPr lang="en-US" sz="1000" b="1" i="0" u="none" strike="noStrike" cap="none">
                  <a:solidFill>
                    <a:srgbClr val="FF3300"/>
                  </a:solidFill>
                  <a:latin typeface="Arial"/>
                  <a:ea typeface="Arial"/>
                  <a:cs typeface="Arial"/>
                  <a:sym typeface="Arial"/>
                </a:rPr>
                <a:t>Attributes</a:t>
              </a:r>
              <a:r>
                <a:rPr lang="en-US" sz="1000" b="0" i="0" u="none" strike="noStrike" cap="none">
                  <a:solidFill>
                    <a:schemeClr val="dk1"/>
                  </a:solidFill>
                  <a:latin typeface="Arial"/>
                  <a:ea typeface="Arial"/>
                  <a:cs typeface="Arial"/>
                  <a:sym typeface="Arial"/>
                </a:rPr>
                <a:t> </a:t>
              </a:r>
              <a:endParaRPr sz="1000" b="0" i="0" u="none" strike="noStrike" cap="none">
                <a:solidFill>
                  <a:schemeClr val="dk1"/>
                </a:solidFill>
                <a:latin typeface="Arial"/>
                <a:ea typeface="Arial"/>
                <a:cs typeface="Arial"/>
                <a:sym typeface="Arial"/>
              </a:endParaRPr>
            </a:p>
            <a:p>
              <a:pPr marL="0" marR="0" lvl="0" indent="0" algn="l" rtl="0">
                <a:spcBef>
                  <a:spcPts val="500"/>
                </a:spcBef>
                <a:spcAft>
                  <a:spcPts val="0"/>
                </a:spcAft>
                <a:buFont typeface="Arial"/>
                <a:buNone/>
              </a:pPr>
              <a:r>
                <a:rPr lang="en-US" sz="1000" b="0" i="0" u="none" strike="noStrike" cap="none">
                  <a:solidFill>
                    <a:schemeClr val="dk1"/>
                  </a:solidFill>
                  <a:latin typeface="Arial"/>
                  <a:ea typeface="Arial"/>
                  <a:cs typeface="Arial"/>
                  <a:sym typeface="Arial"/>
                </a:rPr>
                <a:t>Color: Orange  </a:t>
              </a:r>
              <a:endParaRPr sz="1000" b="0" i="0" u="none" strike="noStrike" cap="none">
                <a:solidFill>
                  <a:schemeClr val="dk1"/>
                </a:solidFill>
                <a:latin typeface="Arial"/>
                <a:ea typeface="Arial"/>
                <a:cs typeface="Arial"/>
                <a:sym typeface="Arial"/>
              </a:endParaRPr>
            </a:p>
            <a:p>
              <a:pPr marL="0" marR="0" lvl="0" indent="0" algn="l" rtl="0">
                <a:spcBef>
                  <a:spcPts val="500"/>
                </a:spcBef>
                <a:spcAft>
                  <a:spcPts val="0"/>
                </a:spcAft>
                <a:buFont typeface="Arial"/>
                <a:buNone/>
              </a:pPr>
              <a:r>
                <a:rPr lang="en-US" sz="1000" b="0" i="0" u="none" strike="noStrike" cap="none">
                  <a:solidFill>
                    <a:schemeClr val="dk1"/>
                  </a:solidFill>
                  <a:latin typeface="Arial"/>
                  <a:ea typeface="Arial"/>
                  <a:cs typeface="Arial"/>
                  <a:sym typeface="Arial"/>
                </a:rPr>
                <a:t>Type: Coupe</a:t>
              </a:r>
              <a:endParaRPr sz="1000" b="0" i="0" u="none" strike="noStrike" cap="none">
                <a:solidFill>
                  <a:schemeClr val="dk1"/>
                </a:solidFill>
                <a:latin typeface="Arial"/>
                <a:ea typeface="Arial"/>
                <a:cs typeface="Arial"/>
                <a:sym typeface="Arial"/>
              </a:endParaRPr>
            </a:p>
            <a:p>
              <a:pPr marL="0" marR="0" lvl="0" indent="0" algn="l" rtl="0">
                <a:spcBef>
                  <a:spcPts val="500"/>
                </a:spcBef>
                <a:spcAft>
                  <a:spcPts val="0"/>
                </a:spcAft>
                <a:buFont typeface="Arial"/>
                <a:buNone/>
              </a:pPr>
              <a:r>
                <a:rPr lang="en-US" sz="1000" b="0" i="0" u="none" strike="noStrike" cap="none">
                  <a:solidFill>
                    <a:schemeClr val="dk1"/>
                  </a:solidFill>
                  <a:latin typeface="Arial"/>
                  <a:ea typeface="Arial"/>
                  <a:cs typeface="Arial"/>
                  <a:sym typeface="Arial"/>
                </a:rPr>
                <a:t>Model: Focus</a:t>
              </a:r>
              <a:endParaRPr sz="1000" b="0" i="0" u="none" strike="noStrike" cap="none">
                <a:solidFill>
                  <a:schemeClr val="dk1"/>
                </a:solidFill>
                <a:latin typeface="Arial"/>
                <a:ea typeface="Arial"/>
                <a:cs typeface="Arial"/>
                <a:sym typeface="Arial"/>
              </a:endParaRPr>
            </a:p>
            <a:p>
              <a:pPr marL="0" marR="0" lvl="0" indent="0" algn="l" rtl="0">
                <a:spcBef>
                  <a:spcPts val="500"/>
                </a:spcBef>
                <a:spcAft>
                  <a:spcPts val="0"/>
                </a:spcAft>
                <a:buFont typeface="Arial"/>
                <a:buNone/>
              </a:pPr>
              <a:r>
                <a:rPr lang="en-US" sz="1000" b="0" i="0" u="none" strike="noStrike" cap="none">
                  <a:solidFill>
                    <a:schemeClr val="dk1"/>
                  </a:solidFill>
                  <a:latin typeface="Arial"/>
                  <a:ea typeface="Arial"/>
                  <a:cs typeface="Arial"/>
                  <a:sym typeface="Arial"/>
                </a:rPr>
                <a:t>Cylinder: 4</a:t>
              </a:r>
              <a:endParaRPr sz="1000" b="0" i="0" u="none" strike="noStrike" cap="none">
                <a:solidFill>
                  <a:schemeClr val="dk1"/>
                </a:solidFill>
                <a:latin typeface="Arial"/>
                <a:ea typeface="Arial"/>
                <a:cs typeface="Arial"/>
                <a:sym typeface="Arial"/>
              </a:endParaRPr>
            </a:p>
            <a:p>
              <a:pPr marL="0" lvl="0" indent="0" algn="l" rtl="0">
                <a:spcBef>
                  <a:spcPts val="0"/>
                </a:spcBef>
                <a:spcAft>
                  <a:spcPts val="0"/>
                </a:spcAft>
                <a:buNone/>
              </a:pPr>
              <a:endParaRPr/>
            </a:p>
          </p:txBody>
        </p:sp>
        <p:pic>
          <p:nvPicPr>
            <p:cNvPr id="20" name="Google Shape;122;p12">
              <a:extLst>
                <a:ext uri="{FF2B5EF4-FFF2-40B4-BE49-F238E27FC236}">
                  <a16:creationId xmlns:a16="http://schemas.microsoft.com/office/drawing/2014/main" id="{72F7EE9F-661A-FCF0-808B-12BCC6A2729E}"/>
                </a:ext>
              </a:extLst>
            </p:cNvPr>
            <p:cNvPicPr preferRelativeResize="0"/>
            <p:nvPr/>
          </p:nvPicPr>
          <p:blipFill>
            <a:blip r:embed="rId3">
              <a:alphaModFix/>
            </a:blip>
            <a:stretch>
              <a:fillRect/>
            </a:stretch>
          </p:blipFill>
          <p:spPr>
            <a:xfrm>
              <a:off x="5486400" y="4648200"/>
              <a:ext cx="1136650" cy="685800"/>
            </a:xfrm>
            <a:prstGeom prst="rect">
              <a:avLst/>
            </a:prstGeom>
            <a:noFill/>
            <a:ln>
              <a:noFill/>
            </a:ln>
          </p:spPr>
        </p:pic>
        <p:sp>
          <p:nvSpPr>
            <p:cNvPr id="21" name="Google Shape;123;p12">
              <a:extLst>
                <a:ext uri="{FF2B5EF4-FFF2-40B4-BE49-F238E27FC236}">
                  <a16:creationId xmlns:a16="http://schemas.microsoft.com/office/drawing/2014/main" id="{8E34A99E-AA91-E59A-D3B0-FB33EB42116B}"/>
                </a:ext>
              </a:extLst>
            </p:cNvPr>
            <p:cNvSpPr txBox="1"/>
            <p:nvPr/>
          </p:nvSpPr>
          <p:spPr>
            <a:xfrm>
              <a:off x="4724400" y="4343400"/>
              <a:ext cx="1676400" cy="274637"/>
            </a:xfrm>
            <a:prstGeom prst="rect">
              <a:avLst/>
            </a:prstGeom>
            <a:noFill/>
            <a:ln>
              <a:noFill/>
            </a:ln>
          </p:spPr>
          <p:txBody>
            <a:bodyPr spcFirstLastPara="1" wrap="square" lIns="91425" tIns="45700" rIns="91425" bIns="45700" anchor="t" anchorCtr="0">
              <a:noAutofit/>
            </a:bodyPr>
            <a:lstStyle/>
            <a:p>
              <a:pPr marL="0" marR="0" lvl="0" indent="0" algn="l" rtl="0">
                <a:spcBef>
                  <a:spcPts val="600"/>
                </a:spcBef>
                <a:spcAft>
                  <a:spcPts val="0"/>
                </a:spcAft>
                <a:buFont typeface="Arial"/>
                <a:buNone/>
              </a:pPr>
              <a:r>
                <a:rPr lang="en-US" sz="1200" b="1" i="0" u="none" strike="noStrike" cap="none" dirty="0">
                  <a:solidFill>
                    <a:srgbClr val="0070C0"/>
                  </a:solidFill>
                  <a:latin typeface="Arial"/>
                  <a:ea typeface="Arial"/>
                  <a:cs typeface="Arial"/>
                  <a:sym typeface="Arial"/>
                </a:rPr>
                <a:t>Object: FordCar2</a:t>
              </a:r>
              <a:endParaRPr dirty="0">
                <a:solidFill>
                  <a:srgbClr val="0070C0"/>
                </a:solidFill>
              </a:endParaRPr>
            </a:p>
          </p:txBody>
        </p:sp>
        <p:sp>
          <p:nvSpPr>
            <p:cNvPr id="22" name="Google Shape;124;p12">
              <a:extLst>
                <a:ext uri="{FF2B5EF4-FFF2-40B4-BE49-F238E27FC236}">
                  <a16:creationId xmlns:a16="http://schemas.microsoft.com/office/drawing/2014/main" id="{071262A5-87C4-8097-EFCD-A564AB33A30F}"/>
                </a:ext>
              </a:extLst>
            </p:cNvPr>
            <p:cNvSpPr/>
            <p:nvPr/>
          </p:nvSpPr>
          <p:spPr>
            <a:xfrm>
              <a:off x="4800600" y="4648200"/>
              <a:ext cx="2514600" cy="1752600"/>
            </a:xfrm>
            <a:prstGeom prst="rect">
              <a:avLst/>
            </a:pr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sp>
        <p:nvSpPr>
          <p:cNvPr id="24" name="Rectangle 2">
            <a:extLst>
              <a:ext uri="{FF2B5EF4-FFF2-40B4-BE49-F238E27FC236}">
                <a16:creationId xmlns:a16="http://schemas.microsoft.com/office/drawing/2014/main" id="{3B45C6BC-23AA-6ABC-4E56-28E9952FB43D}"/>
              </a:ext>
            </a:extLst>
          </p:cNvPr>
          <p:cNvSpPr>
            <a:spLocks noGrp="1" noChangeArrowheads="1"/>
          </p:cNvSpPr>
          <p:nvPr>
            <p:ph type="title"/>
          </p:nvPr>
        </p:nvSpPr>
        <p:spPr>
          <a:xfrm>
            <a:off x="385855" y="381000"/>
            <a:ext cx="7772400" cy="609600"/>
          </a:xfrm>
        </p:spPr>
        <p:txBody>
          <a:bodyPr/>
          <a:lstStyle/>
          <a:p>
            <a:r>
              <a:rPr lang="en-US" altLang="en-US" dirty="0"/>
              <a:t>Objects</a:t>
            </a:r>
          </a:p>
        </p:txBody>
      </p:sp>
    </p:spTree>
    <p:extLst>
      <p:ext uri="{BB962C8B-B14F-4D97-AF65-F5344CB8AC3E}">
        <p14:creationId xmlns:p14="http://schemas.microsoft.com/office/powerpoint/2010/main" val="3670732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3B45C6BC-23AA-6ABC-4E56-28E9952FB43D}"/>
              </a:ext>
            </a:extLst>
          </p:cNvPr>
          <p:cNvSpPr>
            <a:spLocks noGrp="1" noChangeArrowheads="1"/>
          </p:cNvSpPr>
          <p:nvPr>
            <p:ph type="title"/>
          </p:nvPr>
        </p:nvSpPr>
        <p:spPr>
          <a:xfrm>
            <a:off x="385855" y="381000"/>
            <a:ext cx="7772400" cy="609600"/>
          </a:xfrm>
        </p:spPr>
        <p:txBody>
          <a:bodyPr/>
          <a:lstStyle/>
          <a:p>
            <a:r>
              <a:rPr lang="en-US" altLang="en-US" dirty="0"/>
              <a:t>Objects</a:t>
            </a:r>
          </a:p>
        </p:txBody>
      </p:sp>
      <p:sp>
        <p:nvSpPr>
          <p:cNvPr id="2" name="Google Shape;132;p13">
            <a:extLst>
              <a:ext uri="{FF2B5EF4-FFF2-40B4-BE49-F238E27FC236}">
                <a16:creationId xmlns:a16="http://schemas.microsoft.com/office/drawing/2014/main" id="{255D5793-86E4-77BF-7F09-3A09AE86F438}"/>
              </a:ext>
            </a:extLst>
          </p:cNvPr>
          <p:cNvSpPr txBox="1">
            <a:spLocks/>
          </p:cNvSpPr>
          <p:nvPr/>
        </p:nvSpPr>
        <p:spPr bwMode="auto">
          <a:xfrm>
            <a:off x="457200" y="1622135"/>
            <a:ext cx="3962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45700" rIns="91425" bIns="4570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tx2"/>
              </a:buClr>
              <a:buSzPct val="75000"/>
              <a:buFont typeface="Monotype Sorts" pitchFamily="2" charset="2"/>
              <a:buChar char="F"/>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Monotype Sorts" pitchFamily="2" charset="2"/>
              <a:buChar char="u"/>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92075">
              <a:spcBef>
                <a:spcPts val="640"/>
              </a:spcBef>
              <a:spcAft>
                <a:spcPts val="0"/>
              </a:spcAft>
              <a:buClr>
                <a:schemeClr val="lt2"/>
              </a:buClr>
              <a:buSzPts val="1450"/>
              <a:buFont typeface="Arial"/>
              <a:buNone/>
            </a:pPr>
            <a:endParaRPr lang="en-PS">
              <a:solidFill>
                <a:schemeClr val="dk1"/>
              </a:solidFill>
              <a:latin typeface="Arial"/>
              <a:ea typeface="Arial"/>
              <a:cs typeface="Arial"/>
              <a:sym typeface="Arial"/>
            </a:endParaRPr>
          </a:p>
          <a:p>
            <a:pPr marL="0" indent="92075">
              <a:spcBef>
                <a:spcPts val="640"/>
              </a:spcBef>
              <a:spcAft>
                <a:spcPts val="0"/>
              </a:spcAft>
              <a:buClr>
                <a:schemeClr val="lt2"/>
              </a:buClr>
              <a:buSzPts val="1450"/>
              <a:buFont typeface="Arial"/>
              <a:buNone/>
            </a:pPr>
            <a:endParaRPr lang="en-PS">
              <a:solidFill>
                <a:schemeClr val="dk1"/>
              </a:solidFill>
              <a:latin typeface="Arial"/>
              <a:ea typeface="Arial"/>
              <a:cs typeface="Arial"/>
              <a:sym typeface="Arial"/>
            </a:endParaRPr>
          </a:p>
        </p:txBody>
      </p:sp>
      <p:grpSp>
        <p:nvGrpSpPr>
          <p:cNvPr id="3" name="Google Shape;133;p13">
            <a:extLst>
              <a:ext uri="{FF2B5EF4-FFF2-40B4-BE49-F238E27FC236}">
                <a16:creationId xmlns:a16="http://schemas.microsoft.com/office/drawing/2014/main" id="{87D9002C-350B-6317-18A8-D5CCD2829272}"/>
              </a:ext>
            </a:extLst>
          </p:cNvPr>
          <p:cNvGrpSpPr/>
          <p:nvPr/>
        </p:nvGrpSpPr>
        <p:grpSpPr>
          <a:xfrm>
            <a:off x="762000" y="2474622"/>
            <a:ext cx="3733800" cy="2090738"/>
            <a:chOff x="762000" y="2833687"/>
            <a:chExt cx="3733800" cy="2090738"/>
          </a:xfrm>
        </p:grpSpPr>
        <p:sp>
          <p:nvSpPr>
            <p:cNvPr id="23" name="Google Shape;134;p13">
              <a:extLst>
                <a:ext uri="{FF2B5EF4-FFF2-40B4-BE49-F238E27FC236}">
                  <a16:creationId xmlns:a16="http://schemas.microsoft.com/office/drawing/2014/main" id="{B765D4BD-364C-5B0B-444F-23310CAEC303}"/>
                </a:ext>
              </a:extLst>
            </p:cNvPr>
            <p:cNvSpPr txBox="1"/>
            <p:nvPr/>
          </p:nvSpPr>
          <p:spPr>
            <a:xfrm>
              <a:off x="838200" y="3276600"/>
              <a:ext cx="3657600" cy="1647825"/>
            </a:xfrm>
            <a:prstGeom prst="rect">
              <a:avLst/>
            </a:prstGeom>
            <a:noFill/>
            <a:ln>
              <a:noFill/>
            </a:ln>
          </p:spPr>
          <p:txBody>
            <a:bodyPr spcFirstLastPara="1" wrap="square" lIns="91425" tIns="45700" rIns="91425" bIns="45700" anchor="t" anchorCtr="0">
              <a:noAutofit/>
            </a:bodyPr>
            <a:lstStyle/>
            <a:p>
              <a:pPr marL="0" marR="0" lvl="0" indent="0" algn="l" rtl="0">
                <a:spcBef>
                  <a:spcPts val="600"/>
                </a:spcBef>
                <a:spcAft>
                  <a:spcPts val="0"/>
                </a:spcAft>
                <a:buFont typeface="Arial"/>
                <a:buNone/>
              </a:pPr>
              <a:r>
                <a:rPr lang="en-US" sz="1200" b="1" i="0" u="none" strike="noStrike" cap="none">
                  <a:solidFill>
                    <a:srgbClr val="FF3300"/>
                  </a:solidFill>
                  <a:latin typeface="Arial"/>
                  <a:ea typeface="Arial"/>
                  <a:cs typeface="Arial"/>
                  <a:sym typeface="Arial"/>
                </a:rPr>
                <a:t>Attributes</a:t>
              </a:r>
              <a:endParaRPr sz="1200" b="1" i="0" u="none" strike="noStrike" cap="none">
                <a:solidFill>
                  <a:srgbClr val="FF3300"/>
                </a:solidFill>
                <a:latin typeface="Arial"/>
                <a:ea typeface="Arial"/>
                <a:cs typeface="Arial"/>
                <a:sym typeface="Arial"/>
              </a:endParaRPr>
            </a:p>
            <a:p>
              <a:pPr marL="0" marR="0" lvl="0" indent="0" algn="l" rtl="0">
                <a:spcBef>
                  <a:spcPts val="600"/>
                </a:spcBef>
                <a:spcAft>
                  <a:spcPts val="0"/>
                </a:spcAft>
                <a:buFont typeface="Arial"/>
                <a:buNone/>
              </a:pPr>
              <a:r>
                <a:rPr lang="en-US" sz="1200" b="0" i="0" u="none" strike="noStrike" cap="none">
                  <a:solidFill>
                    <a:schemeClr val="dk1"/>
                  </a:solidFill>
                  <a:latin typeface="Arial"/>
                  <a:ea typeface="Arial"/>
                  <a:cs typeface="Arial"/>
                  <a:sym typeface="Arial"/>
                </a:rPr>
                <a:t>Name, Height, Age </a:t>
              </a:r>
              <a:endParaRPr sz="1200" b="0" i="0" u="none" strike="noStrike" cap="none">
                <a:solidFill>
                  <a:schemeClr val="dk1"/>
                </a:solidFill>
                <a:latin typeface="Arial"/>
                <a:ea typeface="Arial"/>
                <a:cs typeface="Arial"/>
                <a:sym typeface="Arial"/>
              </a:endParaRPr>
            </a:p>
            <a:p>
              <a:pPr marL="0" marR="0" lvl="0" indent="0" algn="l" rtl="0">
                <a:spcBef>
                  <a:spcPts val="600"/>
                </a:spcBef>
                <a:spcAft>
                  <a:spcPts val="0"/>
                </a:spcAft>
                <a:buFont typeface="Arial"/>
                <a:buNone/>
              </a:pPr>
              <a:r>
                <a:rPr lang="en-US" sz="1200" b="1" i="0" u="none" strike="noStrike" cap="none">
                  <a:solidFill>
                    <a:srgbClr val="FF3300"/>
                  </a:solidFill>
                  <a:latin typeface="Arial"/>
                  <a:ea typeface="Arial"/>
                  <a:cs typeface="Arial"/>
                  <a:sym typeface="Arial"/>
                </a:rPr>
                <a:t>Behavior</a:t>
              </a:r>
              <a:endParaRPr sz="1200" b="1" i="0" u="none" strike="noStrike" cap="none">
                <a:solidFill>
                  <a:srgbClr val="FF3300"/>
                </a:solidFill>
                <a:latin typeface="Arial"/>
                <a:ea typeface="Arial"/>
                <a:cs typeface="Arial"/>
                <a:sym typeface="Arial"/>
              </a:endParaRPr>
            </a:p>
            <a:p>
              <a:pPr marL="0" marR="0" lvl="0" indent="0" algn="l" rtl="0">
                <a:spcBef>
                  <a:spcPts val="600"/>
                </a:spcBef>
                <a:spcAft>
                  <a:spcPts val="0"/>
                </a:spcAft>
                <a:buFont typeface="Arial"/>
                <a:buNone/>
              </a:pPr>
              <a:r>
                <a:rPr lang="en-US" sz="1200" b="0" i="0" u="none" strike="noStrike" cap="none">
                  <a:solidFill>
                    <a:schemeClr val="dk1"/>
                  </a:solidFill>
                  <a:latin typeface="Arial"/>
                  <a:ea typeface="Arial"/>
                  <a:cs typeface="Arial"/>
                  <a:sym typeface="Arial"/>
                </a:rPr>
                <a:t>Speak, Listen, Eat, Run, Walk</a:t>
              </a:r>
              <a:endParaRPr sz="1200" b="0" i="0" u="none" strike="noStrike" cap="none">
                <a:solidFill>
                  <a:schemeClr val="dk1"/>
                </a:solidFill>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5" name="Google Shape;135;p13">
              <a:extLst>
                <a:ext uri="{FF2B5EF4-FFF2-40B4-BE49-F238E27FC236}">
                  <a16:creationId xmlns:a16="http://schemas.microsoft.com/office/drawing/2014/main" id="{9784FBE1-183A-7B14-E849-EC59CD56E003}"/>
                </a:ext>
              </a:extLst>
            </p:cNvPr>
            <p:cNvSpPr/>
            <p:nvPr/>
          </p:nvSpPr>
          <p:spPr>
            <a:xfrm>
              <a:off x="838200" y="3176587"/>
              <a:ext cx="2590800" cy="1512887"/>
            </a:xfrm>
            <a:prstGeom prst="rect">
              <a:avLst/>
            </a:pr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6" name="Google Shape;136;p13">
              <a:extLst>
                <a:ext uri="{FF2B5EF4-FFF2-40B4-BE49-F238E27FC236}">
                  <a16:creationId xmlns:a16="http://schemas.microsoft.com/office/drawing/2014/main" id="{1CEB43AF-0662-33EE-E698-6540F701FA52}"/>
                </a:ext>
              </a:extLst>
            </p:cNvPr>
            <p:cNvSpPr txBox="1"/>
            <p:nvPr/>
          </p:nvSpPr>
          <p:spPr>
            <a:xfrm>
              <a:off x="762000" y="2833687"/>
              <a:ext cx="1371600" cy="274637"/>
            </a:xfrm>
            <a:prstGeom prst="rect">
              <a:avLst/>
            </a:prstGeom>
            <a:noFill/>
            <a:ln>
              <a:noFill/>
            </a:ln>
          </p:spPr>
          <p:txBody>
            <a:bodyPr spcFirstLastPara="1" wrap="square" lIns="91425" tIns="45700" rIns="91425" bIns="45700" anchor="t" anchorCtr="0">
              <a:noAutofit/>
            </a:bodyPr>
            <a:lstStyle/>
            <a:p>
              <a:pPr marL="0" marR="0" lvl="0" indent="0" algn="l" rtl="0">
                <a:spcBef>
                  <a:spcPts val="600"/>
                </a:spcBef>
                <a:spcAft>
                  <a:spcPts val="0"/>
                </a:spcAft>
                <a:buFont typeface="Arial"/>
                <a:buNone/>
              </a:pPr>
              <a:r>
                <a:rPr lang="en-US" sz="1200" b="1" i="0" u="none" strike="noStrike" cap="none">
                  <a:solidFill>
                    <a:srgbClr val="FF9933"/>
                  </a:solidFill>
                  <a:latin typeface="Arial"/>
                  <a:ea typeface="Arial"/>
                  <a:cs typeface="Arial"/>
                  <a:sym typeface="Arial"/>
                </a:rPr>
                <a:t>Class: Person</a:t>
              </a:r>
              <a:endParaRPr/>
            </a:p>
          </p:txBody>
        </p:sp>
      </p:grpSp>
      <p:grpSp>
        <p:nvGrpSpPr>
          <p:cNvPr id="27" name="Google Shape;137;p13">
            <a:extLst>
              <a:ext uri="{FF2B5EF4-FFF2-40B4-BE49-F238E27FC236}">
                <a16:creationId xmlns:a16="http://schemas.microsoft.com/office/drawing/2014/main" id="{71498771-946F-C7A0-133C-5A0D13623EEB}"/>
              </a:ext>
            </a:extLst>
          </p:cNvPr>
          <p:cNvGrpSpPr/>
          <p:nvPr/>
        </p:nvGrpSpPr>
        <p:grpSpPr>
          <a:xfrm>
            <a:off x="3429000" y="1393535"/>
            <a:ext cx="3721100" cy="2209800"/>
            <a:chOff x="3429000" y="1752600"/>
            <a:chExt cx="3721100" cy="2209800"/>
          </a:xfrm>
        </p:grpSpPr>
        <p:sp>
          <p:nvSpPr>
            <p:cNvPr id="28" name="Google Shape;138;p13">
              <a:extLst>
                <a:ext uri="{FF2B5EF4-FFF2-40B4-BE49-F238E27FC236}">
                  <a16:creationId xmlns:a16="http://schemas.microsoft.com/office/drawing/2014/main" id="{630F2998-C5DC-08A0-C089-259ABC883B77}"/>
                </a:ext>
              </a:extLst>
            </p:cNvPr>
            <p:cNvSpPr txBox="1"/>
            <p:nvPr/>
          </p:nvSpPr>
          <p:spPr>
            <a:xfrm>
              <a:off x="4724400" y="1752600"/>
              <a:ext cx="1371600" cy="274637"/>
            </a:xfrm>
            <a:prstGeom prst="rect">
              <a:avLst/>
            </a:prstGeom>
            <a:noFill/>
            <a:ln>
              <a:noFill/>
            </a:ln>
          </p:spPr>
          <p:txBody>
            <a:bodyPr spcFirstLastPara="1" wrap="square" lIns="91425" tIns="45700" rIns="91425" bIns="45700" anchor="t" anchorCtr="0">
              <a:noAutofit/>
            </a:bodyPr>
            <a:lstStyle/>
            <a:p>
              <a:pPr marL="0" marR="0" lvl="0" indent="0" algn="l" rtl="0">
                <a:spcBef>
                  <a:spcPts val="600"/>
                </a:spcBef>
                <a:spcAft>
                  <a:spcPts val="0"/>
                </a:spcAft>
                <a:buFont typeface="Arial"/>
                <a:buNone/>
              </a:pPr>
              <a:r>
                <a:rPr lang="en-US" sz="1200" b="1" i="0" u="none" strike="noStrike" cap="none" dirty="0">
                  <a:solidFill>
                    <a:srgbClr val="0070C0"/>
                  </a:solidFill>
                  <a:latin typeface="Arial"/>
                  <a:ea typeface="Arial"/>
                  <a:cs typeface="Arial"/>
                  <a:sym typeface="Arial"/>
                </a:rPr>
                <a:t>Object: Person1</a:t>
              </a:r>
              <a:endParaRPr dirty="0">
                <a:solidFill>
                  <a:srgbClr val="0070C0"/>
                </a:solidFill>
              </a:endParaRPr>
            </a:p>
          </p:txBody>
        </p:sp>
        <p:sp>
          <p:nvSpPr>
            <p:cNvPr id="29" name="Google Shape;139;p13">
              <a:extLst>
                <a:ext uri="{FF2B5EF4-FFF2-40B4-BE49-F238E27FC236}">
                  <a16:creationId xmlns:a16="http://schemas.microsoft.com/office/drawing/2014/main" id="{892FA53B-D66E-A503-EAE2-F564AF473232}"/>
                </a:ext>
              </a:extLst>
            </p:cNvPr>
            <p:cNvSpPr txBox="1"/>
            <p:nvPr/>
          </p:nvSpPr>
          <p:spPr>
            <a:xfrm>
              <a:off x="4800600" y="2895600"/>
              <a:ext cx="914400" cy="930275"/>
            </a:xfrm>
            <a:prstGeom prst="rect">
              <a:avLst/>
            </a:prstGeom>
            <a:noFill/>
            <a:ln>
              <a:noFill/>
            </a:ln>
          </p:spPr>
          <p:txBody>
            <a:bodyPr spcFirstLastPara="1" wrap="square" lIns="91425" tIns="45700" rIns="91425" bIns="45700" anchor="t" anchorCtr="0">
              <a:noAutofit/>
            </a:bodyPr>
            <a:lstStyle/>
            <a:p>
              <a:pPr marL="0" marR="0" lvl="0" indent="0" algn="l" rtl="0">
                <a:spcBef>
                  <a:spcPts val="500"/>
                </a:spcBef>
                <a:spcAft>
                  <a:spcPts val="0"/>
                </a:spcAft>
                <a:buFont typeface="Arial"/>
                <a:buNone/>
              </a:pPr>
              <a:r>
                <a:rPr lang="en-US" sz="1000" b="1" i="0" u="none" strike="noStrike" cap="none">
                  <a:solidFill>
                    <a:srgbClr val="FF3300"/>
                  </a:solidFill>
                  <a:latin typeface="Arial"/>
                  <a:ea typeface="Arial"/>
                  <a:cs typeface="Arial"/>
                  <a:sym typeface="Arial"/>
                </a:rPr>
                <a:t>Attributes</a:t>
              </a:r>
              <a:r>
                <a:rPr lang="en-US" sz="1000" b="0" i="0" u="none" strike="noStrike" cap="none">
                  <a:solidFill>
                    <a:srgbClr val="FF3300"/>
                  </a:solidFill>
                  <a:latin typeface="Arial"/>
                  <a:ea typeface="Arial"/>
                  <a:cs typeface="Arial"/>
                  <a:sym typeface="Arial"/>
                </a:rPr>
                <a:t> </a:t>
              </a:r>
              <a:endParaRPr sz="1000" b="0" i="0" u="none" strike="noStrike" cap="none">
                <a:solidFill>
                  <a:srgbClr val="FF3300"/>
                </a:solidFill>
                <a:latin typeface="Arial"/>
                <a:ea typeface="Arial"/>
                <a:cs typeface="Arial"/>
                <a:sym typeface="Arial"/>
              </a:endParaRPr>
            </a:p>
            <a:p>
              <a:pPr marL="0" marR="0" lvl="0" indent="0" algn="l" rtl="0">
                <a:spcBef>
                  <a:spcPts val="500"/>
                </a:spcBef>
                <a:spcAft>
                  <a:spcPts val="0"/>
                </a:spcAft>
                <a:buFont typeface="Arial"/>
                <a:buNone/>
              </a:pPr>
              <a:r>
                <a:rPr lang="en-US" sz="1000" b="0" i="0" u="none" strike="noStrike" cap="none">
                  <a:solidFill>
                    <a:schemeClr val="dk1"/>
                  </a:solidFill>
                  <a:latin typeface="Arial"/>
                  <a:ea typeface="Arial"/>
                  <a:cs typeface="Arial"/>
                  <a:sym typeface="Arial"/>
                </a:rPr>
                <a:t>Name: Ann</a:t>
              </a:r>
              <a:endParaRPr sz="1000" b="0" i="0" u="none" strike="noStrike" cap="none">
                <a:solidFill>
                  <a:schemeClr val="dk1"/>
                </a:solidFill>
                <a:latin typeface="Arial"/>
                <a:ea typeface="Arial"/>
                <a:cs typeface="Arial"/>
                <a:sym typeface="Arial"/>
              </a:endParaRPr>
            </a:p>
            <a:p>
              <a:pPr marL="0" marR="0" lvl="0" indent="0" algn="l" rtl="0">
                <a:spcBef>
                  <a:spcPts val="500"/>
                </a:spcBef>
                <a:spcAft>
                  <a:spcPts val="0"/>
                </a:spcAft>
                <a:buFont typeface="Arial"/>
                <a:buNone/>
              </a:pPr>
              <a:r>
                <a:rPr lang="en-US" sz="1000" b="0" i="0" u="none" strike="noStrike" cap="none">
                  <a:solidFill>
                    <a:schemeClr val="dk1"/>
                  </a:solidFill>
                  <a:latin typeface="Arial"/>
                  <a:ea typeface="Arial"/>
                  <a:cs typeface="Arial"/>
                  <a:sym typeface="Arial"/>
                </a:rPr>
                <a:t>Height: 5’ 4” </a:t>
              </a:r>
              <a:endParaRPr sz="1000" b="0" i="0" u="none" strike="noStrike" cap="none">
                <a:solidFill>
                  <a:schemeClr val="dk1"/>
                </a:solidFill>
                <a:latin typeface="Arial"/>
                <a:ea typeface="Arial"/>
                <a:cs typeface="Arial"/>
                <a:sym typeface="Arial"/>
              </a:endParaRPr>
            </a:p>
            <a:p>
              <a:pPr marL="0" marR="0" lvl="0" indent="0" algn="l" rtl="0">
                <a:spcBef>
                  <a:spcPts val="500"/>
                </a:spcBef>
                <a:spcAft>
                  <a:spcPts val="0"/>
                </a:spcAft>
                <a:buFont typeface="Arial"/>
                <a:buNone/>
              </a:pPr>
              <a:r>
                <a:rPr lang="en-US" sz="1000" b="0" i="0" u="none" strike="noStrike" cap="none">
                  <a:solidFill>
                    <a:schemeClr val="dk1"/>
                  </a:solidFill>
                  <a:latin typeface="Arial"/>
                  <a:ea typeface="Arial"/>
                  <a:cs typeface="Arial"/>
                  <a:sym typeface="Arial"/>
                </a:rPr>
                <a:t>Age: 21</a:t>
              </a:r>
              <a:endParaRPr/>
            </a:p>
          </p:txBody>
        </p:sp>
        <p:sp>
          <p:nvSpPr>
            <p:cNvPr id="30" name="Google Shape;140;p13">
              <a:extLst>
                <a:ext uri="{FF2B5EF4-FFF2-40B4-BE49-F238E27FC236}">
                  <a16:creationId xmlns:a16="http://schemas.microsoft.com/office/drawing/2014/main" id="{5EB996D6-E6B1-D9A7-6264-E740A1E1047E}"/>
                </a:ext>
              </a:extLst>
            </p:cNvPr>
            <p:cNvSpPr/>
            <p:nvPr/>
          </p:nvSpPr>
          <p:spPr>
            <a:xfrm>
              <a:off x="4800600" y="2057400"/>
              <a:ext cx="2286000" cy="1752600"/>
            </a:xfrm>
            <a:prstGeom prst="rect">
              <a:avLst/>
            </a:pr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1" name="Google Shape;141;p13">
              <a:extLst>
                <a:ext uri="{FF2B5EF4-FFF2-40B4-BE49-F238E27FC236}">
                  <a16:creationId xmlns:a16="http://schemas.microsoft.com/office/drawing/2014/main" id="{F9BE64CF-1240-9E72-31BD-6D49D6704890}"/>
                </a:ext>
              </a:extLst>
            </p:cNvPr>
            <p:cNvSpPr txBox="1"/>
            <p:nvPr/>
          </p:nvSpPr>
          <p:spPr>
            <a:xfrm>
              <a:off x="6324600" y="2895600"/>
              <a:ext cx="825500" cy="777875"/>
            </a:xfrm>
            <a:prstGeom prst="rect">
              <a:avLst/>
            </a:prstGeom>
            <a:noFill/>
            <a:ln>
              <a:noFill/>
            </a:ln>
          </p:spPr>
          <p:txBody>
            <a:bodyPr spcFirstLastPara="1" wrap="square" lIns="91425" tIns="45700" rIns="91425" bIns="45700" anchor="t" anchorCtr="0">
              <a:noAutofit/>
            </a:bodyPr>
            <a:lstStyle/>
            <a:p>
              <a:pPr marL="0" marR="0" lvl="0" indent="0" algn="l" rtl="0">
                <a:spcBef>
                  <a:spcPts val="500"/>
                </a:spcBef>
                <a:spcAft>
                  <a:spcPts val="0"/>
                </a:spcAft>
                <a:buFont typeface="Arial"/>
                <a:buNone/>
              </a:pPr>
              <a:r>
                <a:rPr lang="en-US" sz="1000" b="1" i="0" u="none" strike="noStrike" cap="none">
                  <a:solidFill>
                    <a:srgbClr val="FF3300"/>
                  </a:solidFill>
                  <a:latin typeface="Arial"/>
                  <a:ea typeface="Arial"/>
                  <a:cs typeface="Arial"/>
                  <a:sym typeface="Arial"/>
                </a:rPr>
                <a:t>Behavior</a:t>
              </a:r>
              <a:endParaRPr sz="1000" b="1" i="0" u="none" strike="noStrike" cap="none">
                <a:solidFill>
                  <a:srgbClr val="FF3300"/>
                </a:solidFill>
                <a:latin typeface="Arial"/>
                <a:ea typeface="Arial"/>
                <a:cs typeface="Arial"/>
                <a:sym typeface="Arial"/>
              </a:endParaRPr>
            </a:p>
            <a:p>
              <a:pPr marL="0" marR="0" lvl="0" indent="0" algn="l" rtl="0">
                <a:spcBef>
                  <a:spcPts val="500"/>
                </a:spcBef>
                <a:spcAft>
                  <a:spcPts val="0"/>
                </a:spcAft>
                <a:buFont typeface="Arial"/>
                <a:buNone/>
              </a:pPr>
              <a:r>
                <a:rPr lang="en-US" sz="1000" b="0" i="0" u="none" strike="noStrike" cap="none">
                  <a:solidFill>
                    <a:schemeClr val="dk1"/>
                  </a:solidFill>
                  <a:latin typeface="Arial"/>
                  <a:ea typeface="Arial"/>
                  <a:cs typeface="Arial"/>
                  <a:sym typeface="Arial"/>
                </a:rPr>
                <a:t>Speak, Listen, Eat, Run, Walk</a:t>
              </a:r>
              <a:endParaRPr/>
            </a:p>
          </p:txBody>
        </p:sp>
        <p:pic>
          <p:nvPicPr>
            <p:cNvPr id="32" name="Google Shape;142;p13">
              <a:extLst>
                <a:ext uri="{FF2B5EF4-FFF2-40B4-BE49-F238E27FC236}">
                  <a16:creationId xmlns:a16="http://schemas.microsoft.com/office/drawing/2014/main" id="{76FE5391-6E59-0725-2E08-3CD4A609FDF0}"/>
                </a:ext>
              </a:extLst>
            </p:cNvPr>
            <p:cNvPicPr preferRelativeResize="0"/>
            <p:nvPr/>
          </p:nvPicPr>
          <p:blipFill>
            <a:blip r:embed="rId2">
              <a:alphaModFix/>
            </a:blip>
            <a:stretch>
              <a:fillRect/>
            </a:stretch>
          </p:blipFill>
          <p:spPr>
            <a:xfrm>
              <a:off x="5562600" y="2133600"/>
              <a:ext cx="762000" cy="762000"/>
            </a:xfrm>
            <a:prstGeom prst="rect">
              <a:avLst/>
            </a:prstGeom>
            <a:noFill/>
            <a:ln>
              <a:noFill/>
            </a:ln>
          </p:spPr>
        </p:pic>
        <p:cxnSp>
          <p:nvCxnSpPr>
            <p:cNvPr id="33" name="Google Shape;143;p13">
              <a:extLst>
                <a:ext uri="{FF2B5EF4-FFF2-40B4-BE49-F238E27FC236}">
                  <a16:creationId xmlns:a16="http://schemas.microsoft.com/office/drawing/2014/main" id="{D576F2D8-C9FA-DC49-72CE-0B14CB6CA04E}"/>
                </a:ext>
              </a:extLst>
            </p:cNvPr>
            <p:cNvCxnSpPr/>
            <p:nvPr/>
          </p:nvCxnSpPr>
          <p:spPr>
            <a:xfrm rot="10800000" flipH="1">
              <a:off x="3429000" y="2895600"/>
              <a:ext cx="1371600" cy="1066800"/>
            </a:xfrm>
            <a:prstGeom prst="straightConnector1">
              <a:avLst/>
            </a:prstGeom>
            <a:noFill/>
            <a:ln w="9525" cap="rnd" cmpd="sng">
              <a:solidFill>
                <a:schemeClr val="tx1"/>
              </a:solidFill>
              <a:prstDash val="solid"/>
              <a:miter lim="8000"/>
              <a:headEnd type="none" w="sm" len="sm"/>
              <a:tailEnd type="triangle" w="sm" len="sm"/>
            </a:ln>
          </p:spPr>
        </p:cxnSp>
      </p:grpSp>
      <p:grpSp>
        <p:nvGrpSpPr>
          <p:cNvPr id="34" name="Google Shape;144;p13">
            <a:extLst>
              <a:ext uri="{FF2B5EF4-FFF2-40B4-BE49-F238E27FC236}">
                <a16:creationId xmlns:a16="http://schemas.microsoft.com/office/drawing/2014/main" id="{041ADAF9-E8CF-C9D6-F301-2C9BF1811D5B}"/>
              </a:ext>
            </a:extLst>
          </p:cNvPr>
          <p:cNvGrpSpPr/>
          <p:nvPr/>
        </p:nvGrpSpPr>
        <p:grpSpPr>
          <a:xfrm>
            <a:off x="3429000" y="3603335"/>
            <a:ext cx="3784600" cy="2149475"/>
            <a:chOff x="3454400" y="3962400"/>
            <a:chExt cx="3784600" cy="2149475"/>
          </a:xfrm>
        </p:grpSpPr>
        <p:sp>
          <p:nvSpPr>
            <p:cNvPr id="35" name="Google Shape;145;p13">
              <a:extLst>
                <a:ext uri="{FF2B5EF4-FFF2-40B4-BE49-F238E27FC236}">
                  <a16:creationId xmlns:a16="http://schemas.microsoft.com/office/drawing/2014/main" id="{58DCC825-828A-95E8-1A77-75996DBA2208}"/>
                </a:ext>
              </a:extLst>
            </p:cNvPr>
            <p:cNvSpPr txBox="1"/>
            <p:nvPr/>
          </p:nvSpPr>
          <p:spPr>
            <a:xfrm>
              <a:off x="4800600" y="5181600"/>
              <a:ext cx="939800" cy="930275"/>
            </a:xfrm>
            <a:prstGeom prst="rect">
              <a:avLst/>
            </a:prstGeom>
            <a:noFill/>
            <a:ln>
              <a:noFill/>
            </a:ln>
          </p:spPr>
          <p:txBody>
            <a:bodyPr spcFirstLastPara="1" wrap="square" lIns="91425" tIns="45700" rIns="91425" bIns="45700" anchor="t" anchorCtr="0">
              <a:noAutofit/>
            </a:bodyPr>
            <a:lstStyle/>
            <a:p>
              <a:pPr marL="0" marR="0" lvl="0" indent="0" algn="l" rtl="0">
                <a:spcBef>
                  <a:spcPts val="500"/>
                </a:spcBef>
                <a:spcAft>
                  <a:spcPts val="0"/>
                </a:spcAft>
                <a:buFont typeface="Arial"/>
                <a:buNone/>
              </a:pPr>
              <a:r>
                <a:rPr lang="en-US" sz="1000" b="1" i="0" u="none" strike="noStrike" cap="none">
                  <a:solidFill>
                    <a:srgbClr val="FF3300"/>
                  </a:solidFill>
                  <a:latin typeface="Arial"/>
                  <a:ea typeface="Arial"/>
                  <a:cs typeface="Arial"/>
                  <a:sym typeface="Arial"/>
                </a:rPr>
                <a:t>Attributes</a:t>
              </a:r>
              <a:r>
                <a:rPr lang="en-US" sz="1000" b="0" i="0" u="none" strike="noStrike" cap="none">
                  <a:solidFill>
                    <a:schemeClr val="dk1"/>
                  </a:solidFill>
                  <a:latin typeface="Arial"/>
                  <a:ea typeface="Arial"/>
                  <a:cs typeface="Arial"/>
                  <a:sym typeface="Arial"/>
                </a:rPr>
                <a:t> </a:t>
              </a:r>
              <a:endParaRPr sz="1000" b="0" i="0" u="none" strike="noStrike" cap="none">
                <a:solidFill>
                  <a:schemeClr val="dk1"/>
                </a:solidFill>
                <a:latin typeface="Arial"/>
                <a:ea typeface="Arial"/>
                <a:cs typeface="Arial"/>
                <a:sym typeface="Arial"/>
              </a:endParaRPr>
            </a:p>
            <a:p>
              <a:pPr marL="0" marR="0" lvl="0" indent="0" algn="l" rtl="0">
                <a:spcBef>
                  <a:spcPts val="500"/>
                </a:spcBef>
                <a:spcAft>
                  <a:spcPts val="0"/>
                </a:spcAft>
                <a:buFont typeface="Arial"/>
                <a:buNone/>
              </a:pPr>
              <a:r>
                <a:rPr lang="en-US" sz="1000" b="0" i="0" u="none" strike="noStrike" cap="none">
                  <a:solidFill>
                    <a:schemeClr val="dk1"/>
                  </a:solidFill>
                  <a:latin typeface="Arial"/>
                  <a:ea typeface="Arial"/>
                  <a:cs typeface="Arial"/>
                  <a:sym typeface="Arial"/>
                </a:rPr>
                <a:t>Name: Adam</a:t>
              </a:r>
              <a:endParaRPr sz="1000" b="0" i="0" u="none" strike="noStrike" cap="none">
                <a:solidFill>
                  <a:schemeClr val="dk1"/>
                </a:solidFill>
                <a:latin typeface="Arial"/>
                <a:ea typeface="Arial"/>
                <a:cs typeface="Arial"/>
                <a:sym typeface="Arial"/>
              </a:endParaRPr>
            </a:p>
            <a:p>
              <a:pPr marL="0" marR="0" lvl="0" indent="0" algn="l" rtl="0">
                <a:spcBef>
                  <a:spcPts val="500"/>
                </a:spcBef>
                <a:spcAft>
                  <a:spcPts val="0"/>
                </a:spcAft>
                <a:buFont typeface="Arial"/>
                <a:buNone/>
              </a:pPr>
              <a:r>
                <a:rPr lang="en-US" sz="1000" b="0" i="0" u="none" strike="noStrike" cap="none">
                  <a:solidFill>
                    <a:schemeClr val="dk1"/>
                  </a:solidFill>
                  <a:latin typeface="Arial"/>
                  <a:ea typeface="Arial"/>
                  <a:cs typeface="Arial"/>
                  <a:sym typeface="Arial"/>
                </a:rPr>
                <a:t>Height: 5’ 9” </a:t>
              </a:r>
              <a:endParaRPr sz="1000" b="0" i="0" u="none" strike="noStrike" cap="none">
                <a:solidFill>
                  <a:schemeClr val="dk1"/>
                </a:solidFill>
                <a:latin typeface="Arial"/>
                <a:ea typeface="Arial"/>
                <a:cs typeface="Arial"/>
                <a:sym typeface="Arial"/>
              </a:endParaRPr>
            </a:p>
            <a:p>
              <a:pPr marL="0" marR="0" lvl="0" indent="0" algn="l" rtl="0">
                <a:spcBef>
                  <a:spcPts val="500"/>
                </a:spcBef>
                <a:spcAft>
                  <a:spcPts val="0"/>
                </a:spcAft>
                <a:buFont typeface="Arial"/>
                <a:buNone/>
              </a:pPr>
              <a:r>
                <a:rPr lang="en-US" sz="1000" b="0" i="0" u="none" strike="noStrike" cap="none">
                  <a:solidFill>
                    <a:schemeClr val="dk1"/>
                  </a:solidFill>
                  <a:latin typeface="Arial"/>
                  <a:ea typeface="Arial"/>
                  <a:cs typeface="Arial"/>
                  <a:sym typeface="Arial"/>
                </a:rPr>
                <a:t>Age: 24</a:t>
              </a:r>
              <a:endParaRPr/>
            </a:p>
          </p:txBody>
        </p:sp>
        <p:sp>
          <p:nvSpPr>
            <p:cNvPr id="36" name="Google Shape;146;p13">
              <a:extLst>
                <a:ext uri="{FF2B5EF4-FFF2-40B4-BE49-F238E27FC236}">
                  <a16:creationId xmlns:a16="http://schemas.microsoft.com/office/drawing/2014/main" id="{FBB7C30D-A604-767D-9AD8-832EF7033B3B}"/>
                </a:ext>
              </a:extLst>
            </p:cNvPr>
            <p:cNvSpPr txBox="1"/>
            <p:nvPr/>
          </p:nvSpPr>
          <p:spPr>
            <a:xfrm>
              <a:off x="6324600" y="5181600"/>
              <a:ext cx="914400" cy="777875"/>
            </a:xfrm>
            <a:prstGeom prst="rect">
              <a:avLst/>
            </a:prstGeom>
            <a:noFill/>
            <a:ln>
              <a:noFill/>
            </a:ln>
          </p:spPr>
          <p:txBody>
            <a:bodyPr spcFirstLastPara="1" wrap="square" lIns="91425" tIns="45700" rIns="91425" bIns="45700" anchor="t" anchorCtr="0">
              <a:noAutofit/>
            </a:bodyPr>
            <a:lstStyle/>
            <a:p>
              <a:pPr marL="0" marR="0" lvl="0" indent="0" algn="l" rtl="0">
                <a:spcBef>
                  <a:spcPts val="500"/>
                </a:spcBef>
                <a:spcAft>
                  <a:spcPts val="0"/>
                </a:spcAft>
                <a:buFont typeface="Arial"/>
                <a:buNone/>
              </a:pPr>
              <a:r>
                <a:rPr lang="en-US" sz="1000" b="1" i="0" u="none" strike="noStrike" cap="none">
                  <a:solidFill>
                    <a:srgbClr val="FF3300"/>
                  </a:solidFill>
                  <a:latin typeface="Arial"/>
                  <a:ea typeface="Arial"/>
                  <a:cs typeface="Arial"/>
                  <a:sym typeface="Arial"/>
                </a:rPr>
                <a:t>Behavior</a:t>
              </a:r>
              <a:endParaRPr sz="1000" b="1" i="0" u="none" strike="noStrike" cap="none">
                <a:solidFill>
                  <a:srgbClr val="FF3300"/>
                </a:solidFill>
                <a:latin typeface="Arial"/>
                <a:ea typeface="Arial"/>
                <a:cs typeface="Arial"/>
                <a:sym typeface="Arial"/>
              </a:endParaRPr>
            </a:p>
            <a:p>
              <a:pPr marL="0" marR="0" lvl="0" indent="0" algn="l" rtl="0">
                <a:spcBef>
                  <a:spcPts val="500"/>
                </a:spcBef>
                <a:spcAft>
                  <a:spcPts val="0"/>
                </a:spcAft>
                <a:buFont typeface="Arial"/>
                <a:buNone/>
              </a:pPr>
              <a:r>
                <a:rPr lang="en-US" sz="1000" b="0" i="0" u="none" strike="noStrike" cap="none">
                  <a:solidFill>
                    <a:schemeClr val="dk1"/>
                  </a:solidFill>
                  <a:latin typeface="Arial"/>
                  <a:ea typeface="Arial"/>
                  <a:cs typeface="Arial"/>
                  <a:sym typeface="Arial"/>
                </a:rPr>
                <a:t>Speak, Listen, Eat, Run, Walk</a:t>
              </a:r>
              <a:endParaRPr/>
            </a:p>
          </p:txBody>
        </p:sp>
        <p:sp>
          <p:nvSpPr>
            <p:cNvPr id="37" name="Google Shape;147;p13">
              <a:extLst>
                <a:ext uri="{FF2B5EF4-FFF2-40B4-BE49-F238E27FC236}">
                  <a16:creationId xmlns:a16="http://schemas.microsoft.com/office/drawing/2014/main" id="{413517AB-7486-EE96-649F-207FC37CC49F}"/>
                </a:ext>
              </a:extLst>
            </p:cNvPr>
            <p:cNvSpPr txBox="1"/>
            <p:nvPr/>
          </p:nvSpPr>
          <p:spPr>
            <a:xfrm>
              <a:off x="4749800" y="4038600"/>
              <a:ext cx="1371600" cy="274637"/>
            </a:xfrm>
            <a:prstGeom prst="rect">
              <a:avLst/>
            </a:prstGeom>
            <a:noFill/>
            <a:ln>
              <a:noFill/>
            </a:ln>
          </p:spPr>
          <p:txBody>
            <a:bodyPr spcFirstLastPara="1" wrap="square" lIns="91425" tIns="45700" rIns="91425" bIns="45700" anchor="t" anchorCtr="0">
              <a:noAutofit/>
            </a:bodyPr>
            <a:lstStyle/>
            <a:p>
              <a:pPr marL="0" marR="0" lvl="0" indent="0" algn="l" rtl="0">
                <a:spcBef>
                  <a:spcPts val="600"/>
                </a:spcBef>
                <a:spcAft>
                  <a:spcPts val="0"/>
                </a:spcAft>
                <a:buFont typeface="Arial"/>
                <a:buNone/>
              </a:pPr>
              <a:r>
                <a:rPr lang="en-US" sz="1200" b="1" i="0" u="none" strike="noStrike" cap="none" dirty="0">
                  <a:solidFill>
                    <a:srgbClr val="0070C0"/>
                  </a:solidFill>
                  <a:latin typeface="Arial"/>
                  <a:ea typeface="Arial"/>
                  <a:cs typeface="Arial"/>
                  <a:sym typeface="Arial"/>
                </a:rPr>
                <a:t>Object: Person2</a:t>
              </a:r>
              <a:endParaRPr dirty="0">
                <a:solidFill>
                  <a:srgbClr val="0070C0"/>
                </a:solidFill>
              </a:endParaRPr>
            </a:p>
          </p:txBody>
        </p:sp>
        <p:sp>
          <p:nvSpPr>
            <p:cNvPr id="38" name="Google Shape;148;p13">
              <a:extLst>
                <a:ext uri="{FF2B5EF4-FFF2-40B4-BE49-F238E27FC236}">
                  <a16:creationId xmlns:a16="http://schemas.microsoft.com/office/drawing/2014/main" id="{7A0EFAAD-0210-24A2-0ABC-B406570EF67A}"/>
                </a:ext>
              </a:extLst>
            </p:cNvPr>
            <p:cNvSpPr/>
            <p:nvPr/>
          </p:nvSpPr>
          <p:spPr>
            <a:xfrm>
              <a:off x="4826000" y="4343400"/>
              <a:ext cx="2286000" cy="1752600"/>
            </a:xfrm>
            <a:prstGeom prst="rect">
              <a:avLst/>
            </a:prstGeom>
            <a:noFill/>
            <a:ln w="9525" cap="rnd"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pic>
          <p:nvPicPr>
            <p:cNvPr id="39" name="Google Shape;149;p13">
              <a:extLst>
                <a:ext uri="{FF2B5EF4-FFF2-40B4-BE49-F238E27FC236}">
                  <a16:creationId xmlns:a16="http://schemas.microsoft.com/office/drawing/2014/main" id="{E6C99755-FF33-9742-F031-A4D0883365E5}"/>
                </a:ext>
              </a:extLst>
            </p:cNvPr>
            <p:cNvPicPr preferRelativeResize="0"/>
            <p:nvPr/>
          </p:nvPicPr>
          <p:blipFill>
            <a:blip r:embed="rId3">
              <a:alphaModFix/>
            </a:blip>
            <a:stretch>
              <a:fillRect/>
            </a:stretch>
          </p:blipFill>
          <p:spPr>
            <a:xfrm>
              <a:off x="5588000" y="4419600"/>
              <a:ext cx="762000" cy="762000"/>
            </a:xfrm>
            <a:prstGeom prst="rect">
              <a:avLst/>
            </a:prstGeom>
            <a:noFill/>
            <a:ln>
              <a:noFill/>
            </a:ln>
          </p:spPr>
        </p:pic>
        <p:cxnSp>
          <p:nvCxnSpPr>
            <p:cNvPr id="40" name="Google Shape;150;p13">
              <a:extLst>
                <a:ext uri="{FF2B5EF4-FFF2-40B4-BE49-F238E27FC236}">
                  <a16:creationId xmlns:a16="http://schemas.microsoft.com/office/drawing/2014/main" id="{90DB69DF-3465-8C2D-AA02-51539F2AFDDB}"/>
                </a:ext>
              </a:extLst>
            </p:cNvPr>
            <p:cNvCxnSpPr/>
            <p:nvPr/>
          </p:nvCxnSpPr>
          <p:spPr>
            <a:xfrm>
              <a:off x="3454400" y="3962400"/>
              <a:ext cx="1371600" cy="1066800"/>
            </a:xfrm>
            <a:prstGeom prst="straightConnector1">
              <a:avLst/>
            </a:prstGeom>
            <a:noFill/>
            <a:ln w="9525" cap="rnd" cmpd="sng">
              <a:solidFill>
                <a:schemeClr val="tx1"/>
              </a:solidFill>
              <a:prstDash val="solid"/>
              <a:miter lim="8000"/>
              <a:headEnd type="none" w="sm" len="sm"/>
              <a:tailEnd type="triangle" w="sm" len="sm"/>
            </a:ln>
          </p:spPr>
        </p:cxnSp>
      </p:grpSp>
    </p:spTree>
    <p:extLst>
      <p:ext uri="{BB962C8B-B14F-4D97-AF65-F5344CB8AC3E}">
        <p14:creationId xmlns:p14="http://schemas.microsoft.com/office/powerpoint/2010/main" val="84019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3B45C6BC-23AA-6ABC-4E56-28E9952FB43D}"/>
              </a:ext>
            </a:extLst>
          </p:cNvPr>
          <p:cNvSpPr>
            <a:spLocks noGrp="1" noChangeArrowheads="1"/>
          </p:cNvSpPr>
          <p:nvPr>
            <p:ph type="title"/>
          </p:nvPr>
        </p:nvSpPr>
        <p:spPr>
          <a:xfrm>
            <a:off x="385855" y="381000"/>
            <a:ext cx="7772400" cy="609600"/>
          </a:xfrm>
        </p:spPr>
        <p:txBody>
          <a:bodyPr/>
          <a:lstStyle/>
          <a:p>
            <a:r>
              <a:rPr lang="en-US" altLang="en-US" dirty="0"/>
              <a:t>Objects</a:t>
            </a:r>
          </a:p>
        </p:txBody>
      </p:sp>
      <p:pic>
        <p:nvPicPr>
          <p:cNvPr id="7" name="Picture 6">
            <a:extLst>
              <a:ext uri="{FF2B5EF4-FFF2-40B4-BE49-F238E27FC236}">
                <a16:creationId xmlns:a16="http://schemas.microsoft.com/office/drawing/2014/main" id="{AD384284-0E44-907F-12D7-86F60F204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44" y="1787332"/>
            <a:ext cx="3494855" cy="3317452"/>
          </a:xfrm>
          <a:prstGeom prst="rect">
            <a:avLst/>
          </a:prstGeom>
          <a:ln>
            <a:solidFill>
              <a:srgbClr val="000000"/>
            </a:solidFill>
          </a:ln>
        </p:spPr>
      </p:pic>
    </p:spTree>
    <p:extLst>
      <p:ext uri="{BB962C8B-B14F-4D97-AF65-F5344CB8AC3E}">
        <p14:creationId xmlns:p14="http://schemas.microsoft.com/office/powerpoint/2010/main" val="1359465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3B45C6BC-23AA-6ABC-4E56-28E9952FB43D}"/>
              </a:ext>
            </a:extLst>
          </p:cNvPr>
          <p:cNvSpPr>
            <a:spLocks noGrp="1" noChangeArrowheads="1"/>
          </p:cNvSpPr>
          <p:nvPr>
            <p:ph type="title"/>
          </p:nvPr>
        </p:nvSpPr>
        <p:spPr>
          <a:xfrm>
            <a:off x="385855" y="381000"/>
            <a:ext cx="7772400" cy="609600"/>
          </a:xfrm>
        </p:spPr>
        <p:txBody>
          <a:bodyPr/>
          <a:lstStyle/>
          <a:p>
            <a:r>
              <a:rPr lang="en-US" altLang="en-US" dirty="0"/>
              <a:t>Objects</a:t>
            </a:r>
          </a:p>
        </p:txBody>
      </p:sp>
      <p:pic>
        <p:nvPicPr>
          <p:cNvPr id="2" name="Picture 1">
            <a:extLst>
              <a:ext uri="{FF2B5EF4-FFF2-40B4-BE49-F238E27FC236}">
                <a16:creationId xmlns:a16="http://schemas.microsoft.com/office/drawing/2014/main" id="{9D488214-7143-58AA-B62A-CE06CB571495}"/>
              </a:ext>
            </a:extLst>
          </p:cNvPr>
          <p:cNvPicPr>
            <a:picLocks noChangeAspect="1"/>
          </p:cNvPicPr>
          <p:nvPr/>
        </p:nvPicPr>
        <p:blipFill>
          <a:blip r:embed="rId2"/>
          <a:stretch>
            <a:fillRect/>
          </a:stretch>
        </p:blipFill>
        <p:spPr>
          <a:xfrm>
            <a:off x="310564" y="2046420"/>
            <a:ext cx="3659691" cy="2620006"/>
          </a:xfrm>
          <a:prstGeom prst="rect">
            <a:avLst/>
          </a:prstGeom>
          <a:ln>
            <a:solidFill>
              <a:srgbClr val="000000"/>
            </a:solidFill>
          </a:ln>
        </p:spPr>
      </p:pic>
    </p:spTree>
    <p:extLst>
      <p:ext uri="{BB962C8B-B14F-4D97-AF65-F5344CB8AC3E}">
        <p14:creationId xmlns:p14="http://schemas.microsoft.com/office/powerpoint/2010/main" val="2794342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3B45C6BC-23AA-6ABC-4E56-28E9952FB43D}"/>
              </a:ext>
            </a:extLst>
          </p:cNvPr>
          <p:cNvSpPr>
            <a:spLocks noGrp="1" noChangeArrowheads="1"/>
          </p:cNvSpPr>
          <p:nvPr>
            <p:ph type="title"/>
          </p:nvPr>
        </p:nvSpPr>
        <p:spPr>
          <a:xfrm>
            <a:off x="385855" y="381000"/>
            <a:ext cx="7772400" cy="609600"/>
          </a:xfrm>
        </p:spPr>
        <p:txBody>
          <a:bodyPr/>
          <a:lstStyle/>
          <a:p>
            <a:r>
              <a:rPr lang="en-US" altLang="en-US" dirty="0"/>
              <a:t>Objects</a:t>
            </a:r>
          </a:p>
        </p:txBody>
      </p:sp>
      <p:pic>
        <p:nvPicPr>
          <p:cNvPr id="8" name="Picture 7">
            <a:extLst>
              <a:ext uri="{FF2B5EF4-FFF2-40B4-BE49-F238E27FC236}">
                <a16:creationId xmlns:a16="http://schemas.microsoft.com/office/drawing/2014/main" id="{DCCE8C00-FD3D-05FA-AF32-3FD26D6120F2}"/>
              </a:ext>
            </a:extLst>
          </p:cNvPr>
          <p:cNvPicPr>
            <a:picLocks noChangeAspect="1"/>
          </p:cNvPicPr>
          <p:nvPr/>
        </p:nvPicPr>
        <p:blipFill>
          <a:blip r:embed="rId2"/>
          <a:stretch>
            <a:fillRect/>
          </a:stretch>
        </p:blipFill>
        <p:spPr>
          <a:xfrm>
            <a:off x="5800960" y="404148"/>
            <a:ext cx="2736860" cy="2766368"/>
          </a:xfrm>
          <a:prstGeom prst="rect">
            <a:avLst/>
          </a:prstGeom>
          <a:ln>
            <a:solidFill>
              <a:srgbClr val="000000"/>
            </a:solidFill>
          </a:ln>
        </p:spPr>
      </p:pic>
      <p:pic>
        <p:nvPicPr>
          <p:cNvPr id="9" name="Picture 8">
            <a:extLst>
              <a:ext uri="{FF2B5EF4-FFF2-40B4-BE49-F238E27FC236}">
                <a16:creationId xmlns:a16="http://schemas.microsoft.com/office/drawing/2014/main" id="{AD55F8B0-71FA-CB2F-2609-412B92AE8AA3}"/>
              </a:ext>
            </a:extLst>
          </p:cNvPr>
          <p:cNvPicPr>
            <a:picLocks noChangeAspect="1"/>
          </p:cNvPicPr>
          <p:nvPr/>
        </p:nvPicPr>
        <p:blipFill>
          <a:blip r:embed="rId3"/>
          <a:stretch>
            <a:fillRect/>
          </a:stretch>
        </p:blipFill>
        <p:spPr>
          <a:xfrm>
            <a:off x="5800960" y="3544215"/>
            <a:ext cx="2736860" cy="2766367"/>
          </a:xfrm>
          <a:prstGeom prst="rect">
            <a:avLst/>
          </a:prstGeom>
          <a:ln>
            <a:solidFill>
              <a:srgbClr val="000000"/>
            </a:solidFill>
          </a:ln>
        </p:spPr>
      </p:pic>
      <p:pic>
        <p:nvPicPr>
          <p:cNvPr id="2" name="Picture 1">
            <a:extLst>
              <a:ext uri="{FF2B5EF4-FFF2-40B4-BE49-F238E27FC236}">
                <a16:creationId xmlns:a16="http://schemas.microsoft.com/office/drawing/2014/main" id="{9D488214-7143-58AA-B62A-CE06CB571495}"/>
              </a:ext>
            </a:extLst>
          </p:cNvPr>
          <p:cNvPicPr>
            <a:picLocks noChangeAspect="1"/>
          </p:cNvPicPr>
          <p:nvPr/>
        </p:nvPicPr>
        <p:blipFill>
          <a:blip r:embed="rId4"/>
          <a:stretch>
            <a:fillRect/>
          </a:stretch>
        </p:blipFill>
        <p:spPr>
          <a:xfrm>
            <a:off x="310564" y="2046420"/>
            <a:ext cx="3659691" cy="2620006"/>
          </a:xfrm>
          <a:prstGeom prst="rect">
            <a:avLst/>
          </a:prstGeom>
          <a:ln>
            <a:solidFill>
              <a:srgbClr val="000000"/>
            </a:solidFill>
          </a:ln>
        </p:spPr>
      </p:pic>
      <p:cxnSp>
        <p:nvCxnSpPr>
          <p:cNvPr id="3" name="Google Shape;143;p13">
            <a:extLst>
              <a:ext uri="{FF2B5EF4-FFF2-40B4-BE49-F238E27FC236}">
                <a16:creationId xmlns:a16="http://schemas.microsoft.com/office/drawing/2014/main" id="{B88A55B4-2BAD-CA78-B7CD-80215AC0E9BD}"/>
              </a:ext>
            </a:extLst>
          </p:cNvPr>
          <p:cNvCxnSpPr>
            <a:cxnSpLocks/>
          </p:cNvCxnSpPr>
          <p:nvPr/>
        </p:nvCxnSpPr>
        <p:spPr>
          <a:xfrm flipV="1">
            <a:off x="3190669" y="1691028"/>
            <a:ext cx="2533481" cy="1130202"/>
          </a:xfrm>
          <a:prstGeom prst="straightConnector1">
            <a:avLst/>
          </a:prstGeom>
          <a:noFill/>
          <a:ln w="9525" cap="rnd" cmpd="sng">
            <a:solidFill>
              <a:schemeClr val="tx1"/>
            </a:solidFill>
            <a:prstDash val="solid"/>
            <a:miter lim="8000"/>
            <a:headEnd type="none" w="sm" len="sm"/>
            <a:tailEnd type="triangle" w="sm" len="sm"/>
          </a:ln>
        </p:spPr>
      </p:cxnSp>
      <p:sp>
        <p:nvSpPr>
          <p:cNvPr id="5" name="Rectangle 4">
            <a:extLst>
              <a:ext uri="{FF2B5EF4-FFF2-40B4-BE49-F238E27FC236}">
                <a16:creationId xmlns:a16="http://schemas.microsoft.com/office/drawing/2014/main" id="{FC094AC0-35AD-ECD7-99C9-E9562D57D195}"/>
              </a:ext>
            </a:extLst>
          </p:cNvPr>
          <p:cNvSpPr/>
          <p:nvPr/>
        </p:nvSpPr>
        <p:spPr bwMode="auto">
          <a:xfrm>
            <a:off x="7183540" y="625435"/>
            <a:ext cx="436605" cy="267609"/>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PS" sz="2400" b="0" i="0" u="none" strike="noStrike" cap="none" normalizeH="0" baseline="0">
              <a:ln>
                <a:noFill/>
              </a:ln>
              <a:solidFill>
                <a:schemeClr val="tx1"/>
              </a:solidFill>
              <a:effectLst/>
              <a:latin typeface="Times New Roman" panose="02020603050405020304" pitchFamily="18" charset="0"/>
            </a:endParaRPr>
          </a:p>
        </p:txBody>
      </p:sp>
      <p:sp>
        <p:nvSpPr>
          <p:cNvPr id="6" name="Rectangle 5">
            <a:extLst>
              <a:ext uri="{FF2B5EF4-FFF2-40B4-BE49-F238E27FC236}">
                <a16:creationId xmlns:a16="http://schemas.microsoft.com/office/drawing/2014/main" id="{FB58E64B-6D78-7D81-775A-856956F27F06}"/>
              </a:ext>
            </a:extLst>
          </p:cNvPr>
          <p:cNvSpPr/>
          <p:nvPr/>
        </p:nvSpPr>
        <p:spPr bwMode="auto">
          <a:xfrm>
            <a:off x="7173477" y="3775871"/>
            <a:ext cx="436605" cy="267609"/>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PS" sz="2400" b="0" i="0" u="none" strike="noStrike" cap="none" normalizeH="0" baseline="0">
              <a:ln>
                <a:noFill/>
              </a:ln>
              <a:solidFill>
                <a:schemeClr val="tx1"/>
              </a:solidFill>
              <a:effectLst/>
              <a:latin typeface="Times New Roman" panose="02020603050405020304" pitchFamily="18" charset="0"/>
            </a:endParaRPr>
          </a:p>
        </p:txBody>
      </p:sp>
      <p:cxnSp>
        <p:nvCxnSpPr>
          <p:cNvPr id="10" name="Google Shape;150;p13">
            <a:extLst>
              <a:ext uri="{FF2B5EF4-FFF2-40B4-BE49-F238E27FC236}">
                <a16:creationId xmlns:a16="http://schemas.microsoft.com/office/drawing/2014/main" id="{E4F6F087-C085-CAA4-8BA7-706439AC3B15}"/>
              </a:ext>
            </a:extLst>
          </p:cNvPr>
          <p:cNvCxnSpPr>
            <a:cxnSpLocks/>
          </p:cNvCxnSpPr>
          <p:nvPr/>
        </p:nvCxnSpPr>
        <p:spPr>
          <a:xfrm>
            <a:off x="3211297" y="2967536"/>
            <a:ext cx="2512853" cy="1844044"/>
          </a:xfrm>
          <a:prstGeom prst="straightConnector1">
            <a:avLst/>
          </a:prstGeom>
          <a:noFill/>
          <a:ln w="9525" cap="rnd" cmpd="sng">
            <a:solidFill>
              <a:schemeClr val="tx1"/>
            </a:solidFill>
            <a:prstDash val="solid"/>
            <a:miter lim="8000"/>
            <a:headEnd type="none" w="sm" len="sm"/>
            <a:tailEnd type="triangle" w="sm" len="sm"/>
          </a:ln>
        </p:spPr>
      </p:cxnSp>
    </p:spTree>
    <p:extLst>
      <p:ext uri="{BB962C8B-B14F-4D97-AF65-F5344CB8AC3E}">
        <p14:creationId xmlns:p14="http://schemas.microsoft.com/office/powerpoint/2010/main" val="3846098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3B45C6BC-23AA-6ABC-4E56-28E9952FB43D}"/>
              </a:ext>
            </a:extLst>
          </p:cNvPr>
          <p:cNvSpPr>
            <a:spLocks noGrp="1" noChangeArrowheads="1"/>
          </p:cNvSpPr>
          <p:nvPr>
            <p:ph type="title"/>
          </p:nvPr>
        </p:nvSpPr>
        <p:spPr>
          <a:xfrm>
            <a:off x="385855" y="381000"/>
            <a:ext cx="7772400" cy="609600"/>
          </a:xfrm>
        </p:spPr>
        <p:txBody>
          <a:bodyPr/>
          <a:lstStyle/>
          <a:p>
            <a:r>
              <a:rPr lang="en-US" altLang="en-US" dirty="0"/>
              <a:t>Objects</a:t>
            </a:r>
          </a:p>
        </p:txBody>
      </p:sp>
      <p:pic>
        <p:nvPicPr>
          <p:cNvPr id="8" name="Picture 7">
            <a:extLst>
              <a:ext uri="{FF2B5EF4-FFF2-40B4-BE49-F238E27FC236}">
                <a16:creationId xmlns:a16="http://schemas.microsoft.com/office/drawing/2014/main" id="{DCCE8C00-FD3D-05FA-AF32-3FD26D6120F2}"/>
              </a:ext>
            </a:extLst>
          </p:cNvPr>
          <p:cNvPicPr>
            <a:picLocks noChangeAspect="1"/>
          </p:cNvPicPr>
          <p:nvPr/>
        </p:nvPicPr>
        <p:blipFill>
          <a:blip r:embed="rId2"/>
          <a:stretch>
            <a:fillRect/>
          </a:stretch>
        </p:blipFill>
        <p:spPr>
          <a:xfrm>
            <a:off x="5800960" y="404148"/>
            <a:ext cx="2736860" cy="2766368"/>
          </a:xfrm>
          <a:prstGeom prst="rect">
            <a:avLst/>
          </a:prstGeom>
          <a:ln>
            <a:solidFill>
              <a:srgbClr val="000000"/>
            </a:solidFill>
          </a:ln>
        </p:spPr>
      </p:pic>
      <p:pic>
        <p:nvPicPr>
          <p:cNvPr id="9" name="Picture 8">
            <a:extLst>
              <a:ext uri="{FF2B5EF4-FFF2-40B4-BE49-F238E27FC236}">
                <a16:creationId xmlns:a16="http://schemas.microsoft.com/office/drawing/2014/main" id="{AD55F8B0-71FA-CB2F-2609-412B92AE8AA3}"/>
              </a:ext>
            </a:extLst>
          </p:cNvPr>
          <p:cNvPicPr>
            <a:picLocks noChangeAspect="1"/>
          </p:cNvPicPr>
          <p:nvPr/>
        </p:nvPicPr>
        <p:blipFill>
          <a:blip r:embed="rId3"/>
          <a:stretch>
            <a:fillRect/>
          </a:stretch>
        </p:blipFill>
        <p:spPr>
          <a:xfrm>
            <a:off x="5800960" y="3544215"/>
            <a:ext cx="2736860" cy="2766367"/>
          </a:xfrm>
          <a:prstGeom prst="rect">
            <a:avLst/>
          </a:prstGeom>
          <a:ln>
            <a:solidFill>
              <a:srgbClr val="000000"/>
            </a:solidFill>
          </a:ln>
        </p:spPr>
      </p:pic>
      <p:pic>
        <p:nvPicPr>
          <p:cNvPr id="2" name="Picture 1">
            <a:extLst>
              <a:ext uri="{FF2B5EF4-FFF2-40B4-BE49-F238E27FC236}">
                <a16:creationId xmlns:a16="http://schemas.microsoft.com/office/drawing/2014/main" id="{9D488214-7143-58AA-B62A-CE06CB571495}"/>
              </a:ext>
            </a:extLst>
          </p:cNvPr>
          <p:cNvPicPr>
            <a:picLocks noChangeAspect="1"/>
          </p:cNvPicPr>
          <p:nvPr/>
        </p:nvPicPr>
        <p:blipFill>
          <a:blip r:embed="rId4"/>
          <a:stretch>
            <a:fillRect/>
          </a:stretch>
        </p:blipFill>
        <p:spPr>
          <a:xfrm>
            <a:off x="310564" y="2046420"/>
            <a:ext cx="3659691" cy="2620006"/>
          </a:xfrm>
          <a:prstGeom prst="rect">
            <a:avLst/>
          </a:prstGeom>
          <a:ln>
            <a:solidFill>
              <a:srgbClr val="000000"/>
            </a:solidFill>
          </a:ln>
        </p:spPr>
      </p:pic>
      <p:cxnSp>
        <p:nvCxnSpPr>
          <p:cNvPr id="3" name="Google Shape;143;p13">
            <a:extLst>
              <a:ext uri="{FF2B5EF4-FFF2-40B4-BE49-F238E27FC236}">
                <a16:creationId xmlns:a16="http://schemas.microsoft.com/office/drawing/2014/main" id="{E3938245-571A-FDA2-2C69-31A60AA44DD1}"/>
              </a:ext>
            </a:extLst>
          </p:cNvPr>
          <p:cNvCxnSpPr>
            <a:cxnSpLocks/>
          </p:cNvCxnSpPr>
          <p:nvPr/>
        </p:nvCxnSpPr>
        <p:spPr>
          <a:xfrm flipV="1">
            <a:off x="2306105" y="2010915"/>
            <a:ext cx="3494855" cy="1267365"/>
          </a:xfrm>
          <a:prstGeom prst="straightConnector1">
            <a:avLst/>
          </a:prstGeom>
          <a:noFill/>
          <a:ln w="9525" cap="rnd" cmpd="sng">
            <a:solidFill>
              <a:schemeClr val="tx1"/>
            </a:solidFill>
            <a:prstDash val="solid"/>
            <a:miter lim="8000"/>
            <a:headEnd type="none" w="sm" len="sm"/>
            <a:tailEnd type="triangle" w="sm" len="sm"/>
          </a:ln>
        </p:spPr>
      </p:cxnSp>
      <p:sp>
        <p:nvSpPr>
          <p:cNvPr id="5" name="Right Bracket 4">
            <a:extLst>
              <a:ext uri="{FF2B5EF4-FFF2-40B4-BE49-F238E27FC236}">
                <a16:creationId xmlns:a16="http://schemas.microsoft.com/office/drawing/2014/main" id="{9FE121A9-34AD-CE3E-D0DF-6479FD88F492}"/>
              </a:ext>
            </a:extLst>
          </p:cNvPr>
          <p:cNvSpPr/>
          <p:nvPr/>
        </p:nvSpPr>
        <p:spPr bwMode="auto">
          <a:xfrm>
            <a:off x="2195477" y="3149038"/>
            <a:ext cx="45719" cy="258484"/>
          </a:xfrm>
          <a:prstGeom prst="rightBracke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PS" sz="2400" b="0" i="0" u="none" strike="noStrike" cap="none" normalizeH="0" baseline="0">
              <a:ln>
                <a:noFill/>
              </a:ln>
              <a:solidFill>
                <a:schemeClr val="tx1"/>
              </a:solidFill>
              <a:effectLst/>
              <a:latin typeface="Times New Roman" panose="02020603050405020304" pitchFamily="18" charset="0"/>
            </a:endParaRPr>
          </a:p>
        </p:txBody>
      </p:sp>
      <p:sp>
        <p:nvSpPr>
          <p:cNvPr id="6" name="Rectangle 5">
            <a:extLst>
              <a:ext uri="{FF2B5EF4-FFF2-40B4-BE49-F238E27FC236}">
                <a16:creationId xmlns:a16="http://schemas.microsoft.com/office/drawing/2014/main" id="{D24E593A-4240-FA78-8121-01E18CBDCFBC}"/>
              </a:ext>
            </a:extLst>
          </p:cNvPr>
          <p:cNvSpPr/>
          <p:nvPr/>
        </p:nvSpPr>
        <p:spPr bwMode="auto">
          <a:xfrm>
            <a:off x="7173477" y="3775871"/>
            <a:ext cx="436605" cy="267609"/>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PS" sz="24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3881176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3B45C6BC-23AA-6ABC-4E56-28E9952FB43D}"/>
              </a:ext>
            </a:extLst>
          </p:cNvPr>
          <p:cNvSpPr>
            <a:spLocks noGrp="1" noChangeArrowheads="1"/>
          </p:cNvSpPr>
          <p:nvPr>
            <p:ph type="title"/>
          </p:nvPr>
        </p:nvSpPr>
        <p:spPr>
          <a:xfrm>
            <a:off x="385855" y="381000"/>
            <a:ext cx="7772400" cy="609600"/>
          </a:xfrm>
        </p:spPr>
        <p:txBody>
          <a:bodyPr/>
          <a:lstStyle/>
          <a:p>
            <a:r>
              <a:rPr lang="en-US" altLang="en-US" dirty="0"/>
              <a:t>Objects</a:t>
            </a:r>
          </a:p>
        </p:txBody>
      </p:sp>
      <p:pic>
        <p:nvPicPr>
          <p:cNvPr id="8" name="Picture 7">
            <a:extLst>
              <a:ext uri="{FF2B5EF4-FFF2-40B4-BE49-F238E27FC236}">
                <a16:creationId xmlns:a16="http://schemas.microsoft.com/office/drawing/2014/main" id="{DCCE8C00-FD3D-05FA-AF32-3FD26D6120F2}"/>
              </a:ext>
            </a:extLst>
          </p:cNvPr>
          <p:cNvPicPr>
            <a:picLocks noChangeAspect="1"/>
          </p:cNvPicPr>
          <p:nvPr/>
        </p:nvPicPr>
        <p:blipFill>
          <a:blip r:embed="rId2"/>
          <a:stretch>
            <a:fillRect/>
          </a:stretch>
        </p:blipFill>
        <p:spPr>
          <a:xfrm>
            <a:off x="5800960" y="404148"/>
            <a:ext cx="2736860" cy="2766368"/>
          </a:xfrm>
          <a:prstGeom prst="rect">
            <a:avLst/>
          </a:prstGeom>
          <a:ln>
            <a:solidFill>
              <a:srgbClr val="000000"/>
            </a:solidFill>
          </a:ln>
        </p:spPr>
      </p:pic>
      <p:pic>
        <p:nvPicPr>
          <p:cNvPr id="9" name="Picture 8">
            <a:extLst>
              <a:ext uri="{FF2B5EF4-FFF2-40B4-BE49-F238E27FC236}">
                <a16:creationId xmlns:a16="http://schemas.microsoft.com/office/drawing/2014/main" id="{AD55F8B0-71FA-CB2F-2609-412B92AE8AA3}"/>
              </a:ext>
            </a:extLst>
          </p:cNvPr>
          <p:cNvPicPr>
            <a:picLocks noChangeAspect="1"/>
          </p:cNvPicPr>
          <p:nvPr/>
        </p:nvPicPr>
        <p:blipFill>
          <a:blip r:embed="rId3"/>
          <a:stretch>
            <a:fillRect/>
          </a:stretch>
        </p:blipFill>
        <p:spPr>
          <a:xfrm>
            <a:off x="5800960" y="3544215"/>
            <a:ext cx="2736860" cy="2766367"/>
          </a:xfrm>
          <a:prstGeom prst="rect">
            <a:avLst/>
          </a:prstGeom>
          <a:ln>
            <a:solidFill>
              <a:srgbClr val="000000"/>
            </a:solidFill>
          </a:ln>
        </p:spPr>
      </p:pic>
      <p:pic>
        <p:nvPicPr>
          <p:cNvPr id="2" name="Picture 1">
            <a:extLst>
              <a:ext uri="{FF2B5EF4-FFF2-40B4-BE49-F238E27FC236}">
                <a16:creationId xmlns:a16="http://schemas.microsoft.com/office/drawing/2014/main" id="{9D488214-7143-58AA-B62A-CE06CB571495}"/>
              </a:ext>
            </a:extLst>
          </p:cNvPr>
          <p:cNvPicPr>
            <a:picLocks noChangeAspect="1"/>
          </p:cNvPicPr>
          <p:nvPr/>
        </p:nvPicPr>
        <p:blipFill>
          <a:blip r:embed="rId4"/>
          <a:stretch>
            <a:fillRect/>
          </a:stretch>
        </p:blipFill>
        <p:spPr>
          <a:xfrm>
            <a:off x="310564" y="2046420"/>
            <a:ext cx="3659691" cy="2620006"/>
          </a:xfrm>
          <a:prstGeom prst="rect">
            <a:avLst/>
          </a:prstGeom>
          <a:ln>
            <a:solidFill>
              <a:srgbClr val="000000"/>
            </a:solidFill>
          </a:ln>
        </p:spPr>
      </p:pic>
      <p:cxnSp>
        <p:nvCxnSpPr>
          <p:cNvPr id="3" name="Google Shape;143;p13">
            <a:extLst>
              <a:ext uri="{FF2B5EF4-FFF2-40B4-BE49-F238E27FC236}">
                <a16:creationId xmlns:a16="http://schemas.microsoft.com/office/drawing/2014/main" id="{E3938245-571A-FDA2-2C69-31A60AA44DD1}"/>
              </a:ext>
            </a:extLst>
          </p:cNvPr>
          <p:cNvCxnSpPr>
            <a:cxnSpLocks/>
          </p:cNvCxnSpPr>
          <p:nvPr/>
        </p:nvCxnSpPr>
        <p:spPr>
          <a:xfrm flipV="1">
            <a:off x="2306105" y="2010915"/>
            <a:ext cx="3494855" cy="1267365"/>
          </a:xfrm>
          <a:prstGeom prst="straightConnector1">
            <a:avLst/>
          </a:prstGeom>
          <a:noFill/>
          <a:ln w="9525" cap="rnd" cmpd="sng">
            <a:solidFill>
              <a:schemeClr val="tx1"/>
            </a:solidFill>
            <a:prstDash val="solid"/>
            <a:miter lim="8000"/>
            <a:headEnd type="none" w="sm" len="sm"/>
            <a:tailEnd type="triangle" w="sm" len="sm"/>
          </a:ln>
        </p:spPr>
      </p:cxnSp>
      <p:sp>
        <p:nvSpPr>
          <p:cNvPr id="5" name="Right Bracket 4">
            <a:extLst>
              <a:ext uri="{FF2B5EF4-FFF2-40B4-BE49-F238E27FC236}">
                <a16:creationId xmlns:a16="http://schemas.microsoft.com/office/drawing/2014/main" id="{9FE121A9-34AD-CE3E-D0DF-6479FD88F492}"/>
              </a:ext>
            </a:extLst>
          </p:cNvPr>
          <p:cNvSpPr/>
          <p:nvPr/>
        </p:nvSpPr>
        <p:spPr bwMode="auto">
          <a:xfrm>
            <a:off x="2195477" y="3429000"/>
            <a:ext cx="45719" cy="258484"/>
          </a:xfrm>
          <a:prstGeom prst="rightBracke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PS" sz="2400" b="0" i="0" u="none" strike="noStrike" cap="none" normalizeH="0" baseline="0">
              <a:ln>
                <a:noFill/>
              </a:ln>
              <a:solidFill>
                <a:schemeClr val="tx1"/>
              </a:solidFill>
              <a:effectLst/>
              <a:latin typeface="Times New Roman" panose="02020603050405020304" pitchFamily="18" charset="0"/>
            </a:endParaRPr>
          </a:p>
        </p:txBody>
      </p:sp>
      <p:cxnSp>
        <p:nvCxnSpPr>
          <p:cNvPr id="4" name="Google Shape;150;p13">
            <a:extLst>
              <a:ext uri="{FF2B5EF4-FFF2-40B4-BE49-F238E27FC236}">
                <a16:creationId xmlns:a16="http://schemas.microsoft.com/office/drawing/2014/main" id="{B4F0BCBA-C802-821A-F004-DC81B053D906}"/>
              </a:ext>
            </a:extLst>
          </p:cNvPr>
          <p:cNvCxnSpPr>
            <a:cxnSpLocks/>
          </p:cNvCxnSpPr>
          <p:nvPr/>
        </p:nvCxnSpPr>
        <p:spPr>
          <a:xfrm>
            <a:off x="2241196" y="3544215"/>
            <a:ext cx="3559764" cy="1122211"/>
          </a:xfrm>
          <a:prstGeom prst="straightConnector1">
            <a:avLst/>
          </a:prstGeom>
          <a:noFill/>
          <a:ln w="9525" cap="rnd" cmpd="sng">
            <a:solidFill>
              <a:schemeClr val="tx1"/>
            </a:solidFill>
            <a:prstDash val="solid"/>
            <a:miter lim="8000"/>
            <a:headEnd type="none" w="sm" len="sm"/>
            <a:tailEnd type="triangle" w="sm" len="sm"/>
          </a:ln>
        </p:spPr>
      </p:cxnSp>
    </p:spTree>
    <p:extLst>
      <p:ext uri="{BB962C8B-B14F-4D97-AF65-F5344CB8AC3E}">
        <p14:creationId xmlns:p14="http://schemas.microsoft.com/office/powerpoint/2010/main" val="968231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3B45C6BC-23AA-6ABC-4E56-28E9952FB43D}"/>
              </a:ext>
            </a:extLst>
          </p:cNvPr>
          <p:cNvSpPr>
            <a:spLocks noGrp="1" noChangeArrowheads="1"/>
          </p:cNvSpPr>
          <p:nvPr>
            <p:ph type="title"/>
          </p:nvPr>
        </p:nvSpPr>
        <p:spPr>
          <a:xfrm>
            <a:off x="385855" y="381000"/>
            <a:ext cx="7772400" cy="609600"/>
          </a:xfrm>
        </p:spPr>
        <p:txBody>
          <a:bodyPr/>
          <a:lstStyle/>
          <a:p>
            <a:r>
              <a:rPr lang="en-US" altLang="en-US" dirty="0"/>
              <a:t>Objects</a:t>
            </a:r>
          </a:p>
        </p:txBody>
      </p:sp>
      <p:pic>
        <p:nvPicPr>
          <p:cNvPr id="8" name="Picture 7">
            <a:extLst>
              <a:ext uri="{FF2B5EF4-FFF2-40B4-BE49-F238E27FC236}">
                <a16:creationId xmlns:a16="http://schemas.microsoft.com/office/drawing/2014/main" id="{DCCE8C00-FD3D-05FA-AF32-3FD26D6120F2}"/>
              </a:ext>
            </a:extLst>
          </p:cNvPr>
          <p:cNvPicPr>
            <a:picLocks noChangeAspect="1"/>
          </p:cNvPicPr>
          <p:nvPr/>
        </p:nvPicPr>
        <p:blipFill>
          <a:blip r:embed="rId2"/>
          <a:stretch>
            <a:fillRect/>
          </a:stretch>
        </p:blipFill>
        <p:spPr>
          <a:xfrm>
            <a:off x="5800960" y="404148"/>
            <a:ext cx="2736860" cy="2766368"/>
          </a:xfrm>
          <a:prstGeom prst="rect">
            <a:avLst/>
          </a:prstGeom>
          <a:ln>
            <a:solidFill>
              <a:srgbClr val="000000"/>
            </a:solidFill>
          </a:ln>
        </p:spPr>
      </p:pic>
      <p:pic>
        <p:nvPicPr>
          <p:cNvPr id="9" name="Picture 8">
            <a:extLst>
              <a:ext uri="{FF2B5EF4-FFF2-40B4-BE49-F238E27FC236}">
                <a16:creationId xmlns:a16="http://schemas.microsoft.com/office/drawing/2014/main" id="{AD55F8B0-71FA-CB2F-2609-412B92AE8AA3}"/>
              </a:ext>
            </a:extLst>
          </p:cNvPr>
          <p:cNvPicPr>
            <a:picLocks noChangeAspect="1"/>
          </p:cNvPicPr>
          <p:nvPr/>
        </p:nvPicPr>
        <p:blipFill>
          <a:blip r:embed="rId3"/>
          <a:stretch>
            <a:fillRect/>
          </a:stretch>
        </p:blipFill>
        <p:spPr>
          <a:xfrm>
            <a:off x="5800960" y="3544215"/>
            <a:ext cx="2736860" cy="2766367"/>
          </a:xfrm>
          <a:prstGeom prst="rect">
            <a:avLst/>
          </a:prstGeom>
          <a:ln>
            <a:solidFill>
              <a:srgbClr val="000000"/>
            </a:solidFill>
          </a:ln>
        </p:spPr>
      </p:pic>
      <p:pic>
        <p:nvPicPr>
          <p:cNvPr id="2" name="Picture 1">
            <a:extLst>
              <a:ext uri="{FF2B5EF4-FFF2-40B4-BE49-F238E27FC236}">
                <a16:creationId xmlns:a16="http://schemas.microsoft.com/office/drawing/2014/main" id="{9D488214-7143-58AA-B62A-CE06CB571495}"/>
              </a:ext>
            </a:extLst>
          </p:cNvPr>
          <p:cNvPicPr>
            <a:picLocks noChangeAspect="1"/>
          </p:cNvPicPr>
          <p:nvPr/>
        </p:nvPicPr>
        <p:blipFill>
          <a:blip r:embed="rId4"/>
          <a:stretch>
            <a:fillRect/>
          </a:stretch>
        </p:blipFill>
        <p:spPr>
          <a:xfrm>
            <a:off x="310564" y="2046420"/>
            <a:ext cx="3659691" cy="2620006"/>
          </a:xfrm>
          <a:prstGeom prst="rect">
            <a:avLst/>
          </a:prstGeom>
          <a:ln>
            <a:solidFill>
              <a:srgbClr val="000000"/>
            </a:solidFill>
          </a:ln>
        </p:spPr>
      </p:pic>
    </p:spTree>
    <p:extLst>
      <p:ext uri="{BB962C8B-B14F-4D97-AF65-F5344CB8AC3E}">
        <p14:creationId xmlns:p14="http://schemas.microsoft.com/office/powerpoint/2010/main" val="3013344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4">
            <a:extLst>
              <a:ext uri="{FF2B5EF4-FFF2-40B4-BE49-F238E27FC236}">
                <a16:creationId xmlns:a16="http://schemas.microsoft.com/office/drawing/2014/main" id="{DCC5AFE4-1F38-6083-1A99-C079D4D8D3D4}"/>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7F3E8EE1-574A-BA42-B852-15B25DCA73C7}" type="slidenum">
              <a:rPr lang="en-US" altLang="en-US" sz="1400"/>
              <a:pPr>
                <a:spcBef>
                  <a:spcPct val="0"/>
                </a:spcBef>
                <a:buClrTx/>
                <a:buSzTx/>
                <a:buFontTx/>
                <a:buNone/>
              </a:pPr>
              <a:t>19</a:t>
            </a:fld>
            <a:endParaRPr lang="en-US" altLang="en-US" sz="1400"/>
          </a:p>
        </p:txBody>
      </p:sp>
      <p:sp>
        <p:nvSpPr>
          <p:cNvPr id="23554" name="Rectangle 2">
            <a:extLst>
              <a:ext uri="{FF2B5EF4-FFF2-40B4-BE49-F238E27FC236}">
                <a16:creationId xmlns:a16="http://schemas.microsoft.com/office/drawing/2014/main" id="{2CCE6C93-1002-F14C-42C8-AF23777059C4}"/>
              </a:ext>
            </a:extLst>
          </p:cNvPr>
          <p:cNvSpPr>
            <a:spLocks noGrp="1" noChangeArrowheads="1"/>
          </p:cNvSpPr>
          <p:nvPr>
            <p:ph type="title"/>
          </p:nvPr>
        </p:nvSpPr>
        <p:spPr>
          <a:xfrm>
            <a:off x="685800" y="0"/>
            <a:ext cx="7772400" cy="1428750"/>
          </a:xfrm>
        </p:spPr>
        <p:txBody>
          <a:bodyPr/>
          <a:lstStyle/>
          <a:p>
            <a:r>
              <a:rPr lang="en-US" altLang="en-US"/>
              <a:t>UML Class Diagram</a:t>
            </a:r>
          </a:p>
        </p:txBody>
      </p:sp>
      <p:sp>
        <p:nvSpPr>
          <p:cNvPr id="23555" name="Rectangle 8">
            <a:extLst>
              <a:ext uri="{FF2B5EF4-FFF2-40B4-BE49-F238E27FC236}">
                <a16:creationId xmlns:a16="http://schemas.microsoft.com/office/drawing/2014/main" id="{9E9F8B3B-ACAF-C6D3-9A23-18EEBFE67BC5}"/>
              </a:ext>
            </a:extLst>
          </p:cNvPr>
          <p:cNvSpPr>
            <a:spLocks noChangeArrowheads="1"/>
          </p:cNvSpPr>
          <p:nvPr/>
        </p:nvSpPr>
        <p:spPr bwMode="auto">
          <a:xfrm>
            <a:off x="240030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3556" name="Rectangle 10">
            <a:extLst>
              <a:ext uri="{FF2B5EF4-FFF2-40B4-BE49-F238E27FC236}">
                <a16:creationId xmlns:a16="http://schemas.microsoft.com/office/drawing/2014/main" id="{B23B67B2-8D3F-4CFD-3B91-006B3CC07029}"/>
              </a:ext>
            </a:extLst>
          </p:cNvPr>
          <p:cNvSpPr>
            <a:spLocks noChangeArrowheads="1"/>
          </p:cNvSpPr>
          <p:nvPr/>
        </p:nvSpPr>
        <p:spPr bwMode="auto">
          <a:xfrm>
            <a:off x="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3557" name="Rectangle 12">
            <a:extLst>
              <a:ext uri="{FF2B5EF4-FFF2-40B4-BE49-F238E27FC236}">
                <a16:creationId xmlns:a16="http://schemas.microsoft.com/office/drawing/2014/main" id="{61BE6AE3-9172-BEE9-C2FC-C0EC922246CC}"/>
              </a:ext>
            </a:extLst>
          </p:cNvPr>
          <p:cNvSpPr>
            <a:spLocks noChangeArrowheads="1"/>
          </p:cNvSpPr>
          <p:nvPr/>
        </p:nvSpPr>
        <p:spPr bwMode="auto">
          <a:xfrm>
            <a:off x="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23558" name="Object 11">
            <a:extLst>
              <a:ext uri="{FF2B5EF4-FFF2-40B4-BE49-F238E27FC236}">
                <a16:creationId xmlns:a16="http://schemas.microsoft.com/office/drawing/2014/main" id="{CA5511C9-FEFF-95CD-5A32-974A8AAD28F5}"/>
              </a:ext>
            </a:extLst>
          </p:cNvPr>
          <p:cNvGraphicFramePr>
            <a:graphicFrameLocks noChangeAspect="1"/>
          </p:cNvGraphicFramePr>
          <p:nvPr/>
        </p:nvGraphicFramePr>
        <p:xfrm>
          <a:off x="115888" y="1085850"/>
          <a:ext cx="8912225" cy="3981450"/>
        </p:xfrm>
        <a:graphic>
          <a:graphicData uri="http://schemas.openxmlformats.org/presentationml/2006/ole">
            <mc:AlternateContent xmlns:mc="http://schemas.openxmlformats.org/markup-compatibility/2006">
              <mc:Choice xmlns:v="urn:schemas-microsoft-com:vml" Requires="v">
                <p:oleObj name="Picture" r:id="rId2" imgW="29235400" imgH="13017500" progId="Word.Picture.8">
                  <p:embed/>
                </p:oleObj>
              </mc:Choice>
              <mc:Fallback>
                <p:oleObj name="Picture" r:id="rId2" imgW="29235400" imgH="13017500" progId="Word.Picture.8">
                  <p:embed/>
                  <p:pic>
                    <p:nvPicPr>
                      <p:cNvPr id="23558" name="Object 11">
                        <a:extLst>
                          <a:ext uri="{FF2B5EF4-FFF2-40B4-BE49-F238E27FC236}">
                            <a16:creationId xmlns:a16="http://schemas.microsoft.com/office/drawing/2014/main" id="{CA5511C9-FEFF-95CD-5A32-974A8AAD28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8" y="1085850"/>
                        <a:ext cx="891222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4">
            <a:extLst>
              <a:ext uri="{FF2B5EF4-FFF2-40B4-BE49-F238E27FC236}">
                <a16:creationId xmlns:a16="http://schemas.microsoft.com/office/drawing/2014/main" id="{DA7CDB41-C23D-3224-9F7B-D2FB90D0F9D1}"/>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04D1FFB-4A59-7941-A877-B38246833C84}" type="slidenum">
              <a:rPr lang="en-US" altLang="en-US" sz="1400"/>
              <a:pPr>
                <a:spcBef>
                  <a:spcPct val="0"/>
                </a:spcBef>
                <a:buClrTx/>
                <a:buSzTx/>
                <a:buFontTx/>
                <a:buNone/>
              </a:pPr>
              <a:t>2</a:t>
            </a:fld>
            <a:endParaRPr lang="en-US" altLang="en-US" sz="1400"/>
          </a:p>
        </p:txBody>
      </p:sp>
      <p:sp>
        <p:nvSpPr>
          <p:cNvPr id="16386" name="Rectangle 2">
            <a:extLst>
              <a:ext uri="{FF2B5EF4-FFF2-40B4-BE49-F238E27FC236}">
                <a16:creationId xmlns:a16="http://schemas.microsoft.com/office/drawing/2014/main" id="{3546ADD2-DAF4-3FBC-02D3-EA77ADB68AAB}"/>
              </a:ext>
            </a:extLst>
          </p:cNvPr>
          <p:cNvSpPr>
            <a:spLocks noGrp="1" noChangeArrowheads="1"/>
          </p:cNvSpPr>
          <p:nvPr>
            <p:ph type="title"/>
          </p:nvPr>
        </p:nvSpPr>
        <p:spPr>
          <a:xfrm>
            <a:off x="152400" y="228600"/>
            <a:ext cx="8763000" cy="473075"/>
          </a:xfrm>
        </p:spPr>
        <p:txBody>
          <a:bodyPr/>
          <a:lstStyle/>
          <a:p>
            <a:r>
              <a:rPr lang="en-US" altLang="en-US" sz="4000"/>
              <a:t>Motivations</a:t>
            </a:r>
          </a:p>
        </p:txBody>
      </p:sp>
      <p:sp>
        <p:nvSpPr>
          <p:cNvPr id="16387" name="Rectangle 3">
            <a:extLst>
              <a:ext uri="{FF2B5EF4-FFF2-40B4-BE49-F238E27FC236}">
                <a16:creationId xmlns:a16="http://schemas.microsoft.com/office/drawing/2014/main" id="{324B1FDD-460C-1A75-90D0-5E5D74040AE0}"/>
              </a:ext>
            </a:extLst>
          </p:cNvPr>
          <p:cNvSpPr>
            <a:spLocks noGrp="1" noChangeArrowheads="1"/>
          </p:cNvSpPr>
          <p:nvPr>
            <p:ph type="body" idx="1"/>
          </p:nvPr>
        </p:nvSpPr>
        <p:spPr>
          <a:xfrm>
            <a:off x="231775" y="893763"/>
            <a:ext cx="8642350" cy="3073400"/>
          </a:xfrm>
        </p:spPr>
        <p:txBody>
          <a:bodyPr/>
          <a:lstStyle/>
          <a:p>
            <a:pPr marL="0" indent="0">
              <a:buFont typeface="Monotype Sorts" pitchFamily="2" charset="2"/>
              <a:buNone/>
            </a:pPr>
            <a:r>
              <a:rPr lang="en-US" altLang="en-US" sz="2800"/>
              <a:t>After learning the preceding chapters, you are capable of solving many programming problems using selections, loops, methods, and arrays. However, these Java features are not sufficient for developing graphical user interfaces and large scale software systems. Suppose you want to develop a graphical user interface as shown below. How do you program it?</a:t>
            </a:r>
          </a:p>
        </p:txBody>
      </p:sp>
      <p:pic>
        <p:nvPicPr>
          <p:cNvPr id="16388" name="Picture 6">
            <a:extLst>
              <a:ext uri="{FF2B5EF4-FFF2-40B4-BE49-F238E27FC236}">
                <a16:creationId xmlns:a16="http://schemas.microsoft.com/office/drawing/2014/main" id="{ED00337F-C289-6595-2418-C4255BF47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4811713"/>
            <a:ext cx="89630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4">
            <a:extLst>
              <a:ext uri="{FF2B5EF4-FFF2-40B4-BE49-F238E27FC236}">
                <a16:creationId xmlns:a16="http://schemas.microsoft.com/office/drawing/2014/main" id="{1F6807C4-C745-BC2C-51C8-4B099ACD8E51}"/>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8E23F7F8-CE41-0746-8541-88FEA86B94B8}" type="slidenum">
              <a:rPr lang="en-US" altLang="en-US" sz="1400"/>
              <a:pPr>
                <a:spcBef>
                  <a:spcPct val="0"/>
                </a:spcBef>
                <a:buClrTx/>
                <a:buSzTx/>
                <a:buFontTx/>
                <a:buNone/>
              </a:pPr>
              <a:t>20</a:t>
            </a:fld>
            <a:endParaRPr lang="en-US" altLang="en-US" sz="1400"/>
          </a:p>
        </p:txBody>
      </p:sp>
      <p:sp>
        <p:nvSpPr>
          <p:cNvPr id="24578" name="Rectangle 2">
            <a:extLst>
              <a:ext uri="{FF2B5EF4-FFF2-40B4-BE49-F238E27FC236}">
                <a16:creationId xmlns:a16="http://schemas.microsoft.com/office/drawing/2014/main" id="{262551E7-10DF-3504-380B-D84D64870AA9}"/>
              </a:ext>
            </a:extLst>
          </p:cNvPr>
          <p:cNvSpPr>
            <a:spLocks noGrp="1" noChangeArrowheads="1"/>
          </p:cNvSpPr>
          <p:nvPr>
            <p:ph type="title"/>
          </p:nvPr>
        </p:nvSpPr>
        <p:spPr>
          <a:xfrm>
            <a:off x="685800" y="457200"/>
            <a:ext cx="7772400" cy="1219200"/>
          </a:xfrm>
        </p:spPr>
        <p:txBody>
          <a:bodyPr/>
          <a:lstStyle/>
          <a:p>
            <a:r>
              <a:rPr lang="en-US" altLang="en-US" sz="4000">
                <a:latin typeface="Book Antiqua" panose="02040602050305030304" pitchFamily="18" charset="0"/>
              </a:rPr>
              <a:t>Example: Defining Classes and Creating Objects</a:t>
            </a:r>
            <a:endParaRPr lang="en-US" altLang="en-US" sz="4000" u="sng">
              <a:latin typeface="Book Antiqua" panose="02040602050305030304" pitchFamily="18" charset="0"/>
              <a:hlinkClick r:id="rId2" action="ppaction://program"/>
            </a:endParaRPr>
          </a:p>
        </p:txBody>
      </p:sp>
      <p:sp>
        <p:nvSpPr>
          <p:cNvPr id="24579" name="Rectangle 3">
            <a:extLst>
              <a:ext uri="{FF2B5EF4-FFF2-40B4-BE49-F238E27FC236}">
                <a16:creationId xmlns:a16="http://schemas.microsoft.com/office/drawing/2014/main" id="{56829141-3448-6A8F-F2E2-AAC42EE1100F}"/>
              </a:ext>
            </a:extLst>
          </p:cNvPr>
          <p:cNvSpPr>
            <a:spLocks noGrp="1" noChangeArrowheads="1"/>
          </p:cNvSpPr>
          <p:nvPr>
            <p:ph type="body" idx="1"/>
          </p:nvPr>
        </p:nvSpPr>
        <p:spPr>
          <a:xfrm>
            <a:off x="193675" y="2133600"/>
            <a:ext cx="8756650" cy="2209800"/>
          </a:xfrm>
        </p:spPr>
        <p:txBody>
          <a:bodyPr/>
          <a:lstStyle/>
          <a:p>
            <a:pPr marL="0" indent="0">
              <a:buFont typeface="Monotype Sorts" pitchFamily="2" charset="2"/>
              <a:buNone/>
            </a:pPr>
            <a:r>
              <a:rPr lang="en-US" altLang="en-US" sz="3600"/>
              <a:t>Objective: Demonstrate creating objects, accessing data, and using methods.</a:t>
            </a:r>
            <a:r>
              <a:rPr lang="en-US" altLang="en-US" sz="3600">
                <a:latin typeface="Book Antiqua" panose="02040602050305030304" pitchFamily="18" charset="0"/>
              </a:rPr>
              <a:t> </a:t>
            </a:r>
          </a:p>
        </p:txBody>
      </p:sp>
      <p:sp>
        <p:nvSpPr>
          <p:cNvPr id="24580" name="Rectangle 8">
            <a:hlinkClick r:id="rId3"/>
            <a:extLst>
              <a:ext uri="{FF2B5EF4-FFF2-40B4-BE49-F238E27FC236}">
                <a16:creationId xmlns:a16="http://schemas.microsoft.com/office/drawing/2014/main" id="{6E9996F3-C4FD-2F56-30EB-B02321FE8DCC}"/>
              </a:ext>
            </a:extLst>
          </p:cNvPr>
          <p:cNvSpPr>
            <a:spLocks noChangeArrowheads="1"/>
          </p:cNvSpPr>
          <p:nvPr/>
        </p:nvSpPr>
        <p:spPr bwMode="auto">
          <a:xfrm>
            <a:off x="3649663" y="4197350"/>
            <a:ext cx="3168650"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TestSimpleCircle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4">
            <a:extLst>
              <a:ext uri="{FF2B5EF4-FFF2-40B4-BE49-F238E27FC236}">
                <a16:creationId xmlns:a16="http://schemas.microsoft.com/office/drawing/2014/main" id="{A993E20C-5342-DDA8-2C9B-D4BB572AB6AB}"/>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24642E1-1C47-BA44-85CD-E1381E7CD225}" type="slidenum">
              <a:rPr lang="en-US" altLang="en-US" sz="1400"/>
              <a:pPr>
                <a:spcBef>
                  <a:spcPct val="0"/>
                </a:spcBef>
                <a:buClrTx/>
                <a:buSzTx/>
                <a:buFontTx/>
                <a:buNone/>
              </a:pPr>
              <a:t>21</a:t>
            </a:fld>
            <a:endParaRPr lang="en-US" altLang="en-US" sz="1400"/>
          </a:p>
        </p:txBody>
      </p:sp>
      <p:sp>
        <p:nvSpPr>
          <p:cNvPr id="25602" name="Rectangle 2">
            <a:extLst>
              <a:ext uri="{FF2B5EF4-FFF2-40B4-BE49-F238E27FC236}">
                <a16:creationId xmlns:a16="http://schemas.microsoft.com/office/drawing/2014/main" id="{ECD636E3-9735-255B-A5B2-F05DE4868540}"/>
              </a:ext>
            </a:extLst>
          </p:cNvPr>
          <p:cNvSpPr>
            <a:spLocks noGrp="1" noChangeArrowheads="1"/>
          </p:cNvSpPr>
          <p:nvPr>
            <p:ph type="title"/>
          </p:nvPr>
        </p:nvSpPr>
        <p:spPr>
          <a:xfrm>
            <a:off x="117475" y="125413"/>
            <a:ext cx="8909050" cy="744537"/>
          </a:xfrm>
        </p:spPr>
        <p:txBody>
          <a:bodyPr/>
          <a:lstStyle/>
          <a:p>
            <a:r>
              <a:rPr lang="en-US" altLang="en-US" sz="3200">
                <a:latin typeface="Book Antiqua" panose="02040602050305030304" pitchFamily="18" charset="0"/>
              </a:rPr>
              <a:t>Example: Defining Classes and Creating Objects</a:t>
            </a:r>
            <a:endParaRPr lang="en-US" altLang="en-US" sz="3200" u="sng">
              <a:latin typeface="Book Antiqua" panose="02040602050305030304" pitchFamily="18" charset="0"/>
              <a:hlinkClick r:id="rId2" action="ppaction://program"/>
            </a:endParaRPr>
          </a:p>
        </p:txBody>
      </p:sp>
      <p:sp>
        <p:nvSpPr>
          <p:cNvPr id="25603" name="Rectangle 11">
            <a:extLst>
              <a:ext uri="{FF2B5EF4-FFF2-40B4-BE49-F238E27FC236}">
                <a16:creationId xmlns:a16="http://schemas.microsoft.com/office/drawing/2014/main" id="{F9E05DA3-6CF0-4776-F3D1-7F596ED2A0DD}"/>
              </a:ext>
            </a:extLst>
          </p:cNvPr>
          <p:cNvSpPr>
            <a:spLocks noChangeArrowheads="1"/>
          </p:cNvSpPr>
          <p:nvPr/>
        </p:nvSpPr>
        <p:spPr bwMode="auto">
          <a:xfrm>
            <a:off x="0" y="2257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25604" name="Object 10">
            <a:extLst>
              <a:ext uri="{FF2B5EF4-FFF2-40B4-BE49-F238E27FC236}">
                <a16:creationId xmlns:a16="http://schemas.microsoft.com/office/drawing/2014/main" id="{029D5092-30EF-EB31-67A9-389BB18B0499}"/>
              </a:ext>
            </a:extLst>
          </p:cNvPr>
          <p:cNvGraphicFramePr>
            <a:graphicFrameLocks noChangeAspect="1"/>
          </p:cNvGraphicFramePr>
          <p:nvPr/>
        </p:nvGraphicFramePr>
        <p:xfrm>
          <a:off x="0" y="893763"/>
          <a:ext cx="9144000" cy="3952875"/>
        </p:xfrm>
        <a:graphic>
          <a:graphicData uri="http://schemas.openxmlformats.org/presentationml/2006/ole">
            <mc:AlternateContent xmlns:mc="http://schemas.openxmlformats.org/markup-compatibility/2006">
              <mc:Choice xmlns:v="urn:schemas-microsoft-com:vml" Requires="v">
                <p:oleObj name="Picture" r:id="rId3" imgW="3898900" imgH="1689100" progId="Word.Picture.8">
                  <p:embed/>
                </p:oleObj>
              </mc:Choice>
              <mc:Fallback>
                <p:oleObj name="Picture" r:id="rId3" imgW="3898900" imgH="1689100" progId="Word.Picture.8">
                  <p:embed/>
                  <p:pic>
                    <p:nvPicPr>
                      <p:cNvPr id="25604" name="Object 10">
                        <a:extLst>
                          <a:ext uri="{FF2B5EF4-FFF2-40B4-BE49-F238E27FC236}">
                            <a16:creationId xmlns:a16="http://schemas.microsoft.com/office/drawing/2014/main" id="{029D5092-30EF-EB31-67A9-389BB18B04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93763"/>
                        <a:ext cx="91440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5" name="Rectangle 10">
            <a:hlinkClick r:id="rId5"/>
            <a:extLst>
              <a:ext uri="{FF2B5EF4-FFF2-40B4-BE49-F238E27FC236}">
                <a16:creationId xmlns:a16="http://schemas.microsoft.com/office/drawing/2014/main" id="{B6C685B5-75EF-7AB8-20ED-768F37699D01}"/>
              </a:ext>
            </a:extLst>
          </p:cNvPr>
          <p:cNvSpPr>
            <a:spLocks noChangeArrowheads="1"/>
          </p:cNvSpPr>
          <p:nvPr/>
        </p:nvSpPr>
        <p:spPr bwMode="auto">
          <a:xfrm>
            <a:off x="6453188" y="5119688"/>
            <a:ext cx="1265237"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TV</a:t>
            </a:r>
          </a:p>
        </p:txBody>
      </p:sp>
      <p:sp>
        <p:nvSpPr>
          <p:cNvPr id="25606" name="Rectangle 12">
            <a:hlinkClick r:id="rId6"/>
            <a:extLst>
              <a:ext uri="{FF2B5EF4-FFF2-40B4-BE49-F238E27FC236}">
                <a16:creationId xmlns:a16="http://schemas.microsoft.com/office/drawing/2014/main" id="{3BE4BD6F-1247-479E-7484-36C6188F91F9}"/>
              </a:ext>
            </a:extLst>
          </p:cNvPr>
          <p:cNvSpPr>
            <a:spLocks noChangeArrowheads="1"/>
          </p:cNvSpPr>
          <p:nvPr/>
        </p:nvSpPr>
        <p:spPr bwMode="auto">
          <a:xfrm>
            <a:off x="6465888" y="5659438"/>
            <a:ext cx="1265237"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TestTV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4">
            <a:extLst>
              <a:ext uri="{FF2B5EF4-FFF2-40B4-BE49-F238E27FC236}">
                <a16:creationId xmlns:a16="http://schemas.microsoft.com/office/drawing/2014/main" id="{A054F448-1CC9-D09A-7275-A0693AFEBE4E}"/>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A0281333-8770-CC46-8436-690C301D7B3F}" type="slidenum">
              <a:rPr lang="en-US" altLang="en-US" sz="1400"/>
              <a:pPr>
                <a:spcBef>
                  <a:spcPct val="0"/>
                </a:spcBef>
                <a:buClrTx/>
                <a:buSzTx/>
                <a:buFontTx/>
                <a:buNone/>
              </a:pPr>
              <a:t>22</a:t>
            </a:fld>
            <a:endParaRPr lang="en-US" altLang="en-US" sz="1400"/>
          </a:p>
        </p:txBody>
      </p:sp>
      <p:sp>
        <p:nvSpPr>
          <p:cNvPr id="26626" name="Rectangle 2">
            <a:extLst>
              <a:ext uri="{FF2B5EF4-FFF2-40B4-BE49-F238E27FC236}">
                <a16:creationId xmlns:a16="http://schemas.microsoft.com/office/drawing/2014/main" id="{84BC4299-D378-72A9-FC51-0A4A7B64BAD9}"/>
              </a:ext>
            </a:extLst>
          </p:cNvPr>
          <p:cNvSpPr>
            <a:spLocks noGrp="1" noChangeArrowheads="1"/>
          </p:cNvSpPr>
          <p:nvPr>
            <p:ph type="title"/>
          </p:nvPr>
        </p:nvSpPr>
        <p:spPr>
          <a:xfrm>
            <a:off x="685800" y="0"/>
            <a:ext cx="7772400" cy="1428750"/>
          </a:xfrm>
        </p:spPr>
        <p:txBody>
          <a:bodyPr/>
          <a:lstStyle/>
          <a:p>
            <a:r>
              <a:rPr lang="en-US" altLang="en-US"/>
              <a:t>Constructors</a:t>
            </a:r>
            <a:endParaRPr lang="en-US" altLang="en-US" b="1">
              <a:latin typeface="Book Antiqua" panose="02040602050305030304" pitchFamily="18" charset="0"/>
            </a:endParaRPr>
          </a:p>
        </p:txBody>
      </p:sp>
      <p:sp>
        <p:nvSpPr>
          <p:cNvPr id="26627" name="Rectangle 3">
            <a:extLst>
              <a:ext uri="{FF2B5EF4-FFF2-40B4-BE49-F238E27FC236}">
                <a16:creationId xmlns:a16="http://schemas.microsoft.com/office/drawing/2014/main" id="{097922EC-CC72-AAEF-127E-ECA983380306}"/>
              </a:ext>
            </a:extLst>
          </p:cNvPr>
          <p:cNvSpPr>
            <a:spLocks noGrp="1" noChangeArrowheads="1"/>
          </p:cNvSpPr>
          <p:nvPr>
            <p:ph type="body" idx="1"/>
          </p:nvPr>
        </p:nvSpPr>
        <p:spPr>
          <a:xfrm>
            <a:off x="533400" y="1524000"/>
            <a:ext cx="7772400" cy="4953000"/>
          </a:xfrm>
        </p:spPr>
        <p:txBody>
          <a:bodyPr/>
          <a:lstStyle/>
          <a:p>
            <a:pPr>
              <a:spcBef>
                <a:spcPct val="0"/>
              </a:spcBef>
              <a:buFont typeface="Monotype Sorts" pitchFamily="2" charset="2"/>
              <a:buNone/>
            </a:pPr>
            <a:r>
              <a:rPr lang="en-US" altLang="en-US" b="1">
                <a:solidFill>
                  <a:schemeClr val="tx2"/>
                </a:solidFill>
                <a:latin typeface="Courier New" panose="02070309020205020404" pitchFamily="49" charset="0"/>
              </a:rPr>
              <a:t>Circle() {</a:t>
            </a:r>
          </a:p>
          <a:p>
            <a:pPr>
              <a:spcBef>
                <a:spcPct val="0"/>
              </a:spcBef>
              <a:buFont typeface="Monotype Sorts" pitchFamily="2" charset="2"/>
              <a:buNone/>
            </a:pPr>
            <a:r>
              <a:rPr lang="en-US" altLang="en-US" b="1">
                <a:solidFill>
                  <a:schemeClr val="tx2"/>
                </a:solidFill>
                <a:latin typeface="Courier New" panose="02070309020205020404" pitchFamily="49" charset="0"/>
              </a:rPr>
              <a:t>}</a:t>
            </a:r>
          </a:p>
          <a:p>
            <a:pPr>
              <a:spcBef>
                <a:spcPct val="0"/>
              </a:spcBef>
              <a:buFont typeface="Monotype Sorts" pitchFamily="2" charset="2"/>
              <a:buNone/>
            </a:pPr>
            <a:endParaRPr lang="en-US" altLang="en-US" b="1">
              <a:solidFill>
                <a:schemeClr val="tx2"/>
              </a:solidFill>
              <a:latin typeface="Courier New" panose="02070309020205020404" pitchFamily="49" charset="0"/>
            </a:endParaRPr>
          </a:p>
          <a:p>
            <a:pPr>
              <a:buFont typeface="Monotype Sorts" pitchFamily="2" charset="2"/>
              <a:buNone/>
            </a:pPr>
            <a:r>
              <a:rPr lang="en-US" altLang="en-US" b="1">
                <a:solidFill>
                  <a:schemeClr val="tx2"/>
                </a:solidFill>
                <a:latin typeface="Courier New" panose="02070309020205020404" pitchFamily="49" charset="0"/>
              </a:rPr>
              <a:t>Circle(double newRadius) {  </a:t>
            </a:r>
          </a:p>
          <a:p>
            <a:pPr>
              <a:spcBef>
                <a:spcPct val="0"/>
              </a:spcBef>
              <a:buFont typeface="Monotype Sorts" pitchFamily="2" charset="2"/>
              <a:buNone/>
            </a:pPr>
            <a:r>
              <a:rPr lang="en-US" altLang="en-US" b="1">
                <a:solidFill>
                  <a:schemeClr val="tx2"/>
                </a:solidFill>
                <a:latin typeface="Courier New" panose="02070309020205020404" pitchFamily="49" charset="0"/>
              </a:rPr>
              <a:t>  radius = newRadius;</a:t>
            </a:r>
          </a:p>
          <a:p>
            <a:pPr>
              <a:spcBef>
                <a:spcPct val="0"/>
              </a:spcBef>
              <a:buFont typeface="Monotype Sorts" pitchFamily="2" charset="2"/>
              <a:buNone/>
            </a:pPr>
            <a:r>
              <a:rPr lang="en-US" altLang="en-US" b="1">
                <a:solidFill>
                  <a:schemeClr val="tx2"/>
                </a:solidFill>
                <a:latin typeface="Courier New" panose="02070309020205020404" pitchFamily="49" charset="0"/>
              </a:rPr>
              <a:t>}</a:t>
            </a:r>
          </a:p>
        </p:txBody>
      </p:sp>
      <p:sp>
        <p:nvSpPr>
          <p:cNvPr id="26628" name="Text Box 4">
            <a:extLst>
              <a:ext uri="{FF2B5EF4-FFF2-40B4-BE49-F238E27FC236}">
                <a16:creationId xmlns:a16="http://schemas.microsoft.com/office/drawing/2014/main" id="{5FC550DA-6BC2-F073-DB94-C6E07B163290}"/>
              </a:ext>
            </a:extLst>
          </p:cNvPr>
          <p:cNvSpPr txBox="1">
            <a:spLocks noChangeArrowheads="1"/>
          </p:cNvSpPr>
          <p:nvPr/>
        </p:nvSpPr>
        <p:spPr bwMode="auto">
          <a:xfrm>
            <a:off x="4267200" y="1143000"/>
            <a:ext cx="4876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a:t>Constructors are a special kind of methods that are invoked to construct objects.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4">
            <a:extLst>
              <a:ext uri="{FF2B5EF4-FFF2-40B4-BE49-F238E27FC236}">
                <a16:creationId xmlns:a16="http://schemas.microsoft.com/office/drawing/2014/main" id="{A165A939-3081-2A88-D546-FC821BF11AC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E0C11C62-F77A-2D47-83B0-B4009498F9F5}" type="slidenum">
              <a:rPr lang="en-US" altLang="en-US" sz="1400"/>
              <a:pPr>
                <a:spcBef>
                  <a:spcPct val="0"/>
                </a:spcBef>
                <a:buClrTx/>
                <a:buSzTx/>
                <a:buFontTx/>
                <a:buNone/>
              </a:pPr>
              <a:t>23</a:t>
            </a:fld>
            <a:endParaRPr lang="en-US" altLang="en-US" sz="1400"/>
          </a:p>
        </p:txBody>
      </p:sp>
      <p:sp>
        <p:nvSpPr>
          <p:cNvPr id="27650" name="Rectangle 2">
            <a:extLst>
              <a:ext uri="{FF2B5EF4-FFF2-40B4-BE49-F238E27FC236}">
                <a16:creationId xmlns:a16="http://schemas.microsoft.com/office/drawing/2014/main" id="{5C3C0412-505E-3979-66EE-E786DEFDEAC2}"/>
              </a:ext>
            </a:extLst>
          </p:cNvPr>
          <p:cNvSpPr>
            <a:spLocks noGrp="1" noChangeArrowheads="1"/>
          </p:cNvSpPr>
          <p:nvPr>
            <p:ph type="title"/>
          </p:nvPr>
        </p:nvSpPr>
        <p:spPr>
          <a:xfrm>
            <a:off x="685800" y="228600"/>
            <a:ext cx="7772400" cy="838200"/>
          </a:xfrm>
        </p:spPr>
        <p:txBody>
          <a:bodyPr/>
          <a:lstStyle/>
          <a:p>
            <a:r>
              <a:rPr lang="en-US" altLang="en-US"/>
              <a:t>Constructors, cont.</a:t>
            </a:r>
            <a:endParaRPr lang="en-US" altLang="en-US" b="1">
              <a:latin typeface="Book Antiqua" panose="02040602050305030304" pitchFamily="18" charset="0"/>
            </a:endParaRPr>
          </a:p>
        </p:txBody>
      </p:sp>
      <p:sp>
        <p:nvSpPr>
          <p:cNvPr id="27651" name="Text Box 4">
            <a:extLst>
              <a:ext uri="{FF2B5EF4-FFF2-40B4-BE49-F238E27FC236}">
                <a16:creationId xmlns:a16="http://schemas.microsoft.com/office/drawing/2014/main" id="{F30711C1-49E2-F087-D7C5-D08472B47FAF}"/>
              </a:ext>
            </a:extLst>
          </p:cNvPr>
          <p:cNvSpPr txBox="1">
            <a:spLocks noChangeArrowheads="1"/>
          </p:cNvSpPr>
          <p:nvPr/>
        </p:nvSpPr>
        <p:spPr bwMode="auto">
          <a:xfrm>
            <a:off x="381000" y="1143000"/>
            <a:ext cx="8534400"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a:cs typeface="Times New Roman" panose="02020603050405020304" pitchFamily="18" charset="0"/>
              </a:rPr>
              <a:t>A constructor with no parameters is referred to as a </a:t>
            </a:r>
            <a:r>
              <a:rPr lang="en-US" altLang="en-US" i="1">
                <a:cs typeface="Times New Roman" panose="02020603050405020304" pitchFamily="18" charset="0"/>
              </a:rPr>
              <a:t>no-arg constructor</a:t>
            </a:r>
            <a:r>
              <a:rPr lang="en-US" altLang="en-US">
                <a:cs typeface="Times New Roman" panose="02020603050405020304" pitchFamily="18" charset="0"/>
              </a:rPr>
              <a:t>. </a:t>
            </a:r>
          </a:p>
          <a:p>
            <a:pPr>
              <a:spcBef>
                <a:spcPct val="50000"/>
              </a:spcBef>
              <a:buClrTx/>
              <a:buSzTx/>
              <a:buFontTx/>
              <a:buNone/>
            </a:pPr>
            <a:r>
              <a:rPr lang="en-US" altLang="en-US">
                <a:cs typeface="Times New Roman" panose="02020603050405020304" pitchFamily="18" charset="0"/>
              </a:rPr>
              <a:t>·       Constructors must have the same name as the class itself. </a:t>
            </a:r>
          </a:p>
          <a:p>
            <a:pPr>
              <a:spcBef>
                <a:spcPct val="50000"/>
              </a:spcBef>
              <a:buClrTx/>
              <a:buSzTx/>
              <a:buFontTx/>
              <a:buNone/>
            </a:pPr>
            <a:r>
              <a:rPr lang="en-US" altLang="en-US">
                <a:cs typeface="Times New Roman" panose="02020603050405020304" pitchFamily="18" charset="0"/>
              </a:rPr>
              <a:t>·       Constructors do not have a return type—not even void. </a:t>
            </a:r>
          </a:p>
          <a:p>
            <a:pPr>
              <a:spcBef>
                <a:spcPct val="50000"/>
              </a:spcBef>
              <a:buClrTx/>
              <a:buSzTx/>
              <a:buFontTx/>
              <a:buNone/>
            </a:pPr>
            <a:r>
              <a:rPr lang="en-US" altLang="en-US">
                <a:cs typeface="Times New Roman" panose="02020603050405020304" pitchFamily="18" charset="0"/>
              </a:rPr>
              <a:t>·       Constructors are invoked using the new operator when an object is created. Constructors play the role of initializing objects.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4">
            <a:extLst>
              <a:ext uri="{FF2B5EF4-FFF2-40B4-BE49-F238E27FC236}">
                <a16:creationId xmlns:a16="http://schemas.microsoft.com/office/drawing/2014/main" id="{2B2CA314-30CF-3E81-C860-4E20B367563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F7F969ED-91D8-C049-8717-F4B793B2B034}" type="slidenum">
              <a:rPr lang="en-US" altLang="en-US" sz="1400"/>
              <a:pPr>
                <a:spcBef>
                  <a:spcPct val="0"/>
                </a:spcBef>
                <a:buClrTx/>
                <a:buSzTx/>
                <a:buFontTx/>
                <a:buNone/>
              </a:pPr>
              <a:t>24</a:t>
            </a:fld>
            <a:endParaRPr lang="en-US" altLang="en-US" sz="1400"/>
          </a:p>
        </p:txBody>
      </p:sp>
      <p:sp>
        <p:nvSpPr>
          <p:cNvPr id="28674" name="Rectangle 2">
            <a:extLst>
              <a:ext uri="{FF2B5EF4-FFF2-40B4-BE49-F238E27FC236}">
                <a16:creationId xmlns:a16="http://schemas.microsoft.com/office/drawing/2014/main" id="{1398B26E-33C3-167D-8777-8303C09D62C2}"/>
              </a:ext>
            </a:extLst>
          </p:cNvPr>
          <p:cNvSpPr>
            <a:spLocks noGrp="1" noChangeArrowheads="1"/>
          </p:cNvSpPr>
          <p:nvPr>
            <p:ph type="title"/>
          </p:nvPr>
        </p:nvSpPr>
        <p:spPr>
          <a:xfrm>
            <a:off x="685800" y="0"/>
            <a:ext cx="7772400" cy="1428750"/>
          </a:xfrm>
        </p:spPr>
        <p:txBody>
          <a:bodyPr/>
          <a:lstStyle/>
          <a:p>
            <a:r>
              <a:rPr lang="en-US" altLang="en-US"/>
              <a:t>Creating Objects Using Constructors</a:t>
            </a:r>
          </a:p>
        </p:txBody>
      </p:sp>
      <p:sp>
        <p:nvSpPr>
          <p:cNvPr id="28675" name="Rectangle 3">
            <a:extLst>
              <a:ext uri="{FF2B5EF4-FFF2-40B4-BE49-F238E27FC236}">
                <a16:creationId xmlns:a16="http://schemas.microsoft.com/office/drawing/2014/main" id="{3A1CBBA3-AE8D-E1CB-BDA6-65C2A71F623D}"/>
              </a:ext>
            </a:extLst>
          </p:cNvPr>
          <p:cNvSpPr>
            <a:spLocks noGrp="1" noChangeArrowheads="1"/>
          </p:cNvSpPr>
          <p:nvPr>
            <p:ph type="body" idx="1"/>
          </p:nvPr>
        </p:nvSpPr>
        <p:spPr>
          <a:xfrm>
            <a:off x="609600" y="1600200"/>
            <a:ext cx="8077200" cy="4267200"/>
          </a:xfrm>
        </p:spPr>
        <p:txBody>
          <a:bodyPr/>
          <a:lstStyle/>
          <a:p>
            <a:pPr>
              <a:buFont typeface="Monotype Sorts" pitchFamily="2" charset="2"/>
              <a:buNone/>
            </a:pPr>
            <a:r>
              <a:rPr lang="en-US" altLang="en-US" sz="3000" b="1">
                <a:latin typeface="Courier New" panose="02070309020205020404" pitchFamily="49" charset="0"/>
              </a:rPr>
              <a:t>new ClassName();</a:t>
            </a:r>
            <a:endParaRPr lang="en-US" altLang="en-US" sz="2800" b="1">
              <a:latin typeface="Courier New" panose="02070309020205020404" pitchFamily="49" charset="0"/>
            </a:endParaRPr>
          </a:p>
          <a:p>
            <a:endParaRPr lang="en-US" altLang="en-US"/>
          </a:p>
          <a:p>
            <a:pPr>
              <a:buFont typeface="Monotype Sorts" pitchFamily="2" charset="2"/>
              <a:buNone/>
            </a:pPr>
            <a:r>
              <a:rPr lang="en-US" altLang="en-US"/>
              <a:t>Example:</a:t>
            </a:r>
          </a:p>
          <a:p>
            <a:pPr>
              <a:buFont typeface="Monotype Sorts" pitchFamily="2" charset="2"/>
              <a:buNone/>
            </a:pPr>
            <a:r>
              <a:rPr lang="en-US" altLang="en-US" sz="2800" b="1">
                <a:latin typeface="Courier New" panose="02070309020205020404" pitchFamily="49" charset="0"/>
              </a:rPr>
              <a:t>new Circle();</a:t>
            </a:r>
          </a:p>
          <a:p>
            <a:pPr>
              <a:buFont typeface="Monotype Sorts" pitchFamily="2" charset="2"/>
              <a:buNone/>
            </a:pPr>
            <a:endParaRPr lang="en-US" altLang="en-US" sz="2800" b="1">
              <a:latin typeface="Courier New" panose="02070309020205020404" pitchFamily="49" charset="0"/>
            </a:endParaRPr>
          </a:p>
          <a:p>
            <a:pPr>
              <a:spcBef>
                <a:spcPct val="0"/>
              </a:spcBef>
              <a:buFont typeface="Monotype Sorts" pitchFamily="2" charset="2"/>
              <a:buNone/>
            </a:pPr>
            <a:r>
              <a:rPr lang="en-US" altLang="en-US" b="1">
                <a:latin typeface="Courier New" panose="02070309020205020404" pitchFamily="49" charset="0"/>
              </a:rPr>
              <a:t>new Circle(5.0);</a:t>
            </a:r>
            <a:r>
              <a:rPr lang="en-US" altLang="en-US" sz="3600" b="1">
                <a:latin typeface="Book Antiqua" panose="02040602050305030304" pitchFamily="18" charset="0"/>
              </a:rPr>
              <a:t> </a:t>
            </a:r>
            <a:endParaRPr lang="en-US" altLang="en-US" b="1"/>
          </a:p>
          <a:p>
            <a:pPr>
              <a:buFont typeface="Monotype Sorts" pitchFamily="2" charset="2"/>
              <a:buNone/>
            </a:pPr>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4">
            <a:extLst>
              <a:ext uri="{FF2B5EF4-FFF2-40B4-BE49-F238E27FC236}">
                <a16:creationId xmlns:a16="http://schemas.microsoft.com/office/drawing/2014/main" id="{32F28501-97A2-A7E9-ED25-22B237595261}"/>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832A4610-4EE3-924B-9D8E-15B6092DCEAF}" type="slidenum">
              <a:rPr lang="en-US" altLang="en-US" sz="1400"/>
              <a:pPr>
                <a:spcBef>
                  <a:spcPct val="0"/>
                </a:spcBef>
                <a:buClrTx/>
                <a:buSzTx/>
                <a:buFontTx/>
                <a:buNone/>
              </a:pPr>
              <a:t>25</a:t>
            </a:fld>
            <a:endParaRPr lang="en-US" altLang="en-US" sz="1400"/>
          </a:p>
        </p:txBody>
      </p:sp>
      <p:sp>
        <p:nvSpPr>
          <p:cNvPr id="29698" name="Rectangle 2">
            <a:extLst>
              <a:ext uri="{FF2B5EF4-FFF2-40B4-BE49-F238E27FC236}">
                <a16:creationId xmlns:a16="http://schemas.microsoft.com/office/drawing/2014/main" id="{B3428F0A-9951-9F5C-33B0-E06167EFDCD9}"/>
              </a:ext>
            </a:extLst>
          </p:cNvPr>
          <p:cNvSpPr>
            <a:spLocks noGrp="1" noChangeArrowheads="1"/>
          </p:cNvSpPr>
          <p:nvPr>
            <p:ph type="title"/>
          </p:nvPr>
        </p:nvSpPr>
        <p:spPr>
          <a:xfrm>
            <a:off x="685800" y="228600"/>
            <a:ext cx="7772400" cy="838200"/>
          </a:xfrm>
        </p:spPr>
        <p:txBody>
          <a:bodyPr/>
          <a:lstStyle/>
          <a:p>
            <a:r>
              <a:rPr lang="en-US" altLang="en-US"/>
              <a:t>Default Constructor</a:t>
            </a:r>
            <a:endParaRPr lang="en-US" altLang="en-US" b="1">
              <a:latin typeface="Book Antiqua" panose="02040602050305030304" pitchFamily="18" charset="0"/>
            </a:endParaRPr>
          </a:p>
        </p:txBody>
      </p:sp>
      <p:sp>
        <p:nvSpPr>
          <p:cNvPr id="29699" name="Text Box 3">
            <a:extLst>
              <a:ext uri="{FF2B5EF4-FFF2-40B4-BE49-F238E27FC236}">
                <a16:creationId xmlns:a16="http://schemas.microsoft.com/office/drawing/2014/main" id="{929875FA-EE73-F165-1A61-DF5CA39A7C29}"/>
              </a:ext>
            </a:extLst>
          </p:cNvPr>
          <p:cNvSpPr txBox="1">
            <a:spLocks noChangeArrowheads="1"/>
          </p:cNvSpPr>
          <p:nvPr/>
        </p:nvSpPr>
        <p:spPr bwMode="auto">
          <a:xfrm>
            <a:off x="381000" y="1295400"/>
            <a:ext cx="85344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a:cs typeface="Courier New" panose="02070309020205020404" pitchFamily="49" charset="0"/>
              </a:rPr>
              <a:t>A class may be defined without constructors. In this case, a no-arg constructor with an empty body is implicitly defined in the class. This constructor, called </a:t>
            </a:r>
            <a:r>
              <a:rPr lang="en-US" altLang="en-US" i="1">
                <a:cs typeface="Courier New" panose="02070309020205020404" pitchFamily="49" charset="0"/>
              </a:rPr>
              <a:t>a default constructor</a:t>
            </a:r>
            <a:r>
              <a:rPr lang="en-US" altLang="en-US">
                <a:cs typeface="Courier New" panose="02070309020205020404" pitchFamily="49" charset="0"/>
              </a:rPr>
              <a:t>, is provided automatically </a:t>
            </a:r>
            <a:r>
              <a:rPr lang="en-US" altLang="en-US" i="1">
                <a:cs typeface="Courier New" panose="02070309020205020404" pitchFamily="49" charset="0"/>
              </a:rPr>
              <a:t>only if no constructors are explicitly defined in the class</a:t>
            </a:r>
            <a:r>
              <a:rPr lang="en-US" altLang="en-US">
                <a:cs typeface="Courier New" panose="02070309020205020404" pitchFamily="49" charset="0"/>
              </a:rPr>
              <a:t>.</a:t>
            </a:r>
            <a:endParaRPr lang="en-US" altLang="en-US">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4">
            <a:extLst>
              <a:ext uri="{FF2B5EF4-FFF2-40B4-BE49-F238E27FC236}">
                <a16:creationId xmlns:a16="http://schemas.microsoft.com/office/drawing/2014/main" id="{99B9E083-9005-46FC-AED4-7EFA96F035C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43CE27B8-0EEF-C047-A000-22FFEECB9524}" type="slidenum">
              <a:rPr lang="en-US" altLang="en-US" sz="1400"/>
              <a:pPr>
                <a:spcBef>
                  <a:spcPct val="0"/>
                </a:spcBef>
                <a:buClrTx/>
                <a:buSzTx/>
                <a:buFontTx/>
                <a:buNone/>
              </a:pPr>
              <a:t>26</a:t>
            </a:fld>
            <a:endParaRPr lang="en-US" altLang="en-US" sz="1400"/>
          </a:p>
        </p:txBody>
      </p:sp>
      <p:sp>
        <p:nvSpPr>
          <p:cNvPr id="30722" name="Rectangle 2">
            <a:extLst>
              <a:ext uri="{FF2B5EF4-FFF2-40B4-BE49-F238E27FC236}">
                <a16:creationId xmlns:a16="http://schemas.microsoft.com/office/drawing/2014/main" id="{B4E54CAC-521D-7DFA-83DF-3ABE3DC1DCBA}"/>
              </a:ext>
            </a:extLst>
          </p:cNvPr>
          <p:cNvSpPr>
            <a:spLocks noGrp="1" noChangeArrowheads="1"/>
          </p:cNvSpPr>
          <p:nvPr>
            <p:ph type="title"/>
          </p:nvPr>
        </p:nvSpPr>
        <p:spPr>
          <a:xfrm>
            <a:off x="457200" y="228600"/>
            <a:ext cx="8153400" cy="838200"/>
          </a:xfrm>
        </p:spPr>
        <p:txBody>
          <a:bodyPr/>
          <a:lstStyle/>
          <a:p>
            <a:r>
              <a:rPr lang="en-US" altLang="en-US" sz="4000"/>
              <a:t>Declaring Object Reference Variables</a:t>
            </a:r>
          </a:p>
        </p:txBody>
      </p:sp>
      <p:sp>
        <p:nvSpPr>
          <p:cNvPr id="30723" name="Rectangle 3">
            <a:extLst>
              <a:ext uri="{FF2B5EF4-FFF2-40B4-BE49-F238E27FC236}">
                <a16:creationId xmlns:a16="http://schemas.microsoft.com/office/drawing/2014/main" id="{3B3FCE11-B3D5-8128-04E2-8834BD6FB405}"/>
              </a:ext>
            </a:extLst>
          </p:cNvPr>
          <p:cNvSpPr>
            <a:spLocks noGrp="1" noChangeArrowheads="1"/>
          </p:cNvSpPr>
          <p:nvPr>
            <p:ph type="body" idx="1"/>
          </p:nvPr>
        </p:nvSpPr>
        <p:spPr>
          <a:xfrm>
            <a:off x="304800" y="1371600"/>
            <a:ext cx="8534400" cy="4724400"/>
          </a:xfrm>
        </p:spPr>
        <p:txBody>
          <a:bodyPr/>
          <a:lstStyle/>
          <a:p>
            <a:pPr marL="0" indent="0">
              <a:lnSpc>
                <a:spcPct val="90000"/>
              </a:lnSpc>
              <a:buFont typeface="Monotype Sorts" pitchFamily="2" charset="2"/>
              <a:buNone/>
            </a:pPr>
            <a:r>
              <a:rPr lang="en-US" altLang="en-US" sz="3000"/>
              <a:t>To reference an object, assign the object to a reference variable.</a:t>
            </a:r>
          </a:p>
          <a:p>
            <a:pPr marL="0" indent="0">
              <a:lnSpc>
                <a:spcPct val="90000"/>
              </a:lnSpc>
              <a:buFont typeface="Monotype Sorts" pitchFamily="2" charset="2"/>
              <a:buNone/>
            </a:pPr>
            <a:endParaRPr lang="en-US" altLang="en-US" sz="3000"/>
          </a:p>
          <a:p>
            <a:pPr marL="0" indent="0">
              <a:lnSpc>
                <a:spcPct val="90000"/>
              </a:lnSpc>
              <a:buFont typeface="Monotype Sorts" pitchFamily="2" charset="2"/>
              <a:buNone/>
            </a:pPr>
            <a:r>
              <a:rPr lang="en-US" altLang="en-US" sz="3000"/>
              <a:t>To declare a reference variable, use the syntax:</a:t>
            </a:r>
          </a:p>
          <a:p>
            <a:pPr marL="0" indent="0">
              <a:lnSpc>
                <a:spcPct val="90000"/>
              </a:lnSpc>
              <a:buFont typeface="Monotype Sorts" pitchFamily="2" charset="2"/>
              <a:buNone/>
            </a:pPr>
            <a:endParaRPr lang="en-US" altLang="en-US" sz="3000"/>
          </a:p>
          <a:p>
            <a:pPr marL="0" indent="0">
              <a:lnSpc>
                <a:spcPct val="90000"/>
              </a:lnSpc>
              <a:buFont typeface="Monotype Sorts" pitchFamily="2" charset="2"/>
              <a:buNone/>
            </a:pPr>
            <a:r>
              <a:rPr lang="en-US" altLang="en-US" sz="3000" b="1">
                <a:latin typeface="Courier New" panose="02070309020205020404" pitchFamily="49" charset="0"/>
              </a:rPr>
              <a:t>ClassName objectRefVar;</a:t>
            </a:r>
            <a:endParaRPr lang="en-US" altLang="en-US" b="1"/>
          </a:p>
          <a:p>
            <a:pPr marL="0" indent="0" algn="just">
              <a:lnSpc>
                <a:spcPct val="90000"/>
              </a:lnSpc>
              <a:buFont typeface="Monotype Sorts" pitchFamily="2" charset="2"/>
              <a:buNone/>
            </a:pPr>
            <a:endParaRPr lang="en-US" altLang="en-US">
              <a:latin typeface="Book Antiqua" panose="02040602050305030304" pitchFamily="18" charset="0"/>
            </a:endParaRPr>
          </a:p>
          <a:p>
            <a:pPr marL="0" indent="0" algn="just">
              <a:lnSpc>
                <a:spcPct val="90000"/>
              </a:lnSpc>
              <a:buFont typeface="Monotype Sorts" pitchFamily="2" charset="2"/>
              <a:buNone/>
            </a:pPr>
            <a:r>
              <a:rPr lang="en-US" altLang="en-US"/>
              <a:t>Example:</a:t>
            </a:r>
          </a:p>
          <a:p>
            <a:pPr marL="0" indent="0">
              <a:lnSpc>
                <a:spcPct val="90000"/>
              </a:lnSpc>
              <a:buFont typeface="Monotype Sorts" pitchFamily="2" charset="2"/>
              <a:buNone/>
            </a:pPr>
            <a:r>
              <a:rPr lang="en-US" altLang="en-US" sz="2800" b="1">
                <a:latin typeface="Courier New" panose="02070309020205020404" pitchFamily="49" charset="0"/>
              </a:rPr>
              <a:t>Circle myCircle;</a:t>
            </a:r>
            <a:endParaRPr lang="en-US" altLang="en-US" b="1">
              <a:latin typeface="Book Antiqua" panose="0204060205030503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4">
            <a:extLst>
              <a:ext uri="{FF2B5EF4-FFF2-40B4-BE49-F238E27FC236}">
                <a16:creationId xmlns:a16="http://schemas.microsoft.com/office/drawing/2014/main" id="{A7153526-30EB-7C3D-6755-1C9636A0FC87}"/>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AC47E77-50EC-B546-A61F-A15530CAC010}" type="slidenum">
              <a:rPr lang="en-US" altLang="en-US" sz="1400"/>
              <a:pPr>
                <a:spcBef>
                  <a:spcPct val="0"/>
                </a:spcBef>
                <a:buClrTx/>
                <a:buSzTx/>
                <a:buFontTx/>
                <a:buNone/>
              </a:pPr>
              <a:t>27</a:t>
            </a:fld>
            <a:endParaRPr lang="en-US" altLang="en-US" sz="1400"/>
          </a:p>
        </p:txBody>
      </p:sp>
      <p:sp>
        <p:nvSpPr>
          <p:cNvPr id="31746" name="Rectangle 2">
            <a:extLst>
              <a:ext uri="{FF2B5EF4-FFF2-40B4-BE49-F238E27FC236}">
                <a16:creationId xmlns:a16="http://schemas.microsoft.com/office/drawing/2014/main" id="{B776255F-665D-042D-E3D4-ADD787F101D7}"/>
              </a:ext>
            </a:extLst>
          </p:cNvPr>
          <p:cNvSpPr>
            <a:spLocks noGrp="1" noChangeArrowheads="1"/>
          </p:cNvSpPr>
          <p:nvPr>
            <p:ph type="title"/>
          </p:nvPr>
        </p:nvSpPr>
        <p:spPr>
          <a:xfrm>
            <a:off x="685800" y="228600"/>
            <a:ext cx="7772400" cy="1600200"/>
          </a:xfrm>
        </p:spPr>
        <p:txBody>
          <a:bodyPr/>
          <a:lstStyle/>
          <a:p>
            <a:r>
              <a:rPr lang="en-US" altLang="en-US"/>
              <a:t>Declaring/Creating Objects</a:t>
            </a:r>
            <a:br>
              <a:rPr lang="en-US" altLang="en-US"/>
            </a:br>
            <a:r>
              <a:rPr lang="en-US" altLang="en-US"/>
              <a:t>in a Single Step</a:t>
            </a:r>
          </a:p>
        </p:txBody>
      </p:sp>
      <p:sp>
        <p:nvSpPr>
          <p:cNvPr id="31747" name="Rectangle 3">
            <a:extLst>
              <a:ext uri="{FF2B5EF4-FFF2-40B4-BE49-F238E27FC236}">
                <a16:creationId xmlns:a16="http://schemas.microsoft.com/office/drawing/2014/main" id="{81BC6547-F9D8-CD21-FF32-D2D6394D1D64}"/>
              </a:ext>
            </a:extLst>
          </p:cNvPr>
          <p:cNvSpPr>
            <a:spLocks noGrp="1" noChangeArrowheads="1"/>
          </p:cNvSpPr>
          <p:nvPr>
            <p:ph type="body" idx="1"/>
          </p:nvPr>
        </p:nvSpPr>
        <p:spPr>
          <a:xfrm>
            <a:off x="0" y="2133600"/>
            <a:ext cx="9906000" cy="2590800"/>
          </a:xfrm>
        </p:spPr>
        <p:txBody>
          <a:bodyPr/>
          <a:lstStyle/>
          <a:p>
            <a:pPr>
              <a:buFont typeface="Monotype Sorts" pitchFamily="2" charset="2"/>
              <a:buNone/>
            </a:pPr>
            <a:r>
              <a:rPr lang="en-US" altLang="en-US" sz="2800">
                <a:latin typeface="Courier New" panose="02070309020205020404" pitchFamily="49" charset="0"/>
              </a:rPr>
              <a:t>ClassName </a:t>
            </a:r>
            <a:r>
              <a:rPr lang="en-US" altLang="en-US" sz="2600">
                <a:latin typeface="Courier New" panose="02070309020205020404" pitchFamily="49" charset="0"/>
              </a:rPr>
              <a:t>objectRefVar</a:t>
            </a:r>
            <a:r>
              <a:rPr lang="en-US" altLang="en-US" sz="2800">
                <a:latin typeface="Courier New" panose="02070309020205020404" pitchFamily="49" charset="0"/>
              </a:rPr>
              <a:t> = new ClassName();</a:t>
            </a:r>
          </a:p>
          <a:p>
            <a:endParaRPr lang="en-US" altLang="en-US"/>
          </a:p>
          <a:p>
            <a:pPr>
              <a:buFont typeface="Monotype Sorts" pitchFamily="2" charset="2"/>
              <a:buNone/>
            </a:pPr>
            <a:r>
              <a:rPr lang="en-US" altLang="en-US" sz="3000"/>
              <a:t>Example:</a:t>
            </a:r>
          </a:p>
          <a:p>
            <a:pPr algn="just">
              <a:buFont typeface="Monotype Sorts" pitchFamily="2" charset="2"/>
              <a:buNone/>
            </a:pPr>
            <a:r>
              <a:rPr lang="en-US" altLang="en-US" sz="2600">
                <a:latin typeface="Courier New" panose="02070309020205020404" pitchFamily="49" charset="0"/>
              </a:rPr>
              <a:t>Circle myCircle = new Circle();</a:t>
            </a:r>
          </a:p>
        </p:txBody>
      </p:sp>
      <p:sp>
        <p:nvSpPr>
          <p:cNvPr id="31748" name="Rectangle 4">
            <a:extLst>
              <a:ext uri="{FF2B5EF4-FFF2-40B4-BE49-F238E27FC236}">
                <a16:creationId xmlns:a16="http://schemas.microsoft.com/office/drawing/2014/main" id="{8DBCF2B7-C99E-0A00-7409-EEE19F0B3148}"/>
              </a:ext>
            </a:extLst>
          </p:cNvPr>
          <p:cNvSpPr>
            <a:spLocks noChangeArrowheads="1"/>
          </p:cNvSpPr>
          <p:nvPr/>
        </p:nvSpPr>
        <p:spPr bwMode="auto">
          <a:xfrm>
            <a:off x="3657600" y="3810000"/>
            <a:ext cx="2590800"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1749" name="Line 5">
            <a:extLst>
              <a:ext uri="{FF2B5EF4-FFF2-40B4-BE49-F238E27FC236}">
                <a16:creationId xmlns:a16="http://schemas.microsoft.com/office/drawing/2014/main" id="{C807CCC4-632C-8E88-3CC3-1A34D12E82B5}"/>
              </a:ext>
            </a:extLst>
          </p:cNvPr>
          <p:cNvSpPr>
            <a:spLocks noChangeShapeType="1"/>
          </p:cNvSpPr>
          <p:nvPr/>
        </p:nvSpPr>
        <p:spPr bwMode="auto">
          <a:xfrm>
            <a:off x="4953000" y="3352800"/>
            <a:ext cx="0" cy="4572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31750" name="Text Box 6">
            <a:extLst>
              <a:ext uri="{FF2B5EF4-FFF2-40B4-BE49-F238E27FC236}">
                <a16:creationId xmlns:a16="http://schemas.microsoft.com/office/drawing/2014/main" id="{7B5F82BD-695E-1A9A-4CF4-60A58F57AFE5}"/>
              </a:ext>
            </a:extLst>
          </p:cNvPr>
          <p:cNvSpPr txBox="1">
            <a:spLocks noChangeArrowheads="1"/>
          </p:cNvSpPr>
          <p:nvPr/>
        </p:nvSpPr>
        <p:spPr bwMode="auto">
          <a:xfrm>
            <a:off x="4876800" y="2968625"/>
            <a:ext cx="167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a:t>Create an object</a:t>
            </a:r>
          </a:p>
        </p:txBody>
      </p:sp>
      <p:sp>
        <p:nvSpPr>
          <p:cNvPr id="31751" name="Line 7">
            <a:extLst>
              <a:ext uri="{FF2B5EF4-FFF2-40B4-BE49-F238E27FC236}">
                <a16:creationId xmlns:a16="http://schemas.microsoft.com/office/drawing/2014/main" id="{C0A5B2AB-C300-50BB-418E-AFD0FC01AC63}"/>
              </a:ext>
            </a:extLst>
          </p:cNvPr>
          <p:cNvSpPr>
            <a:spLocks noChangeShapeType="1"/>
          </p:cNvSpPr>
          <p:nvPr/>
        </p:nvSpPr>
        <p:spPr bwMode="auto">
          <a:xfrm flipH="1" flipV="1">
            <a:off x="3276600" y="3505200"/>
            <a:ext cx="381000"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31752" name="Line 8">
            <a:extLst>
              <a:ext uri="{FF2B5EF4-FFF2-40B4-BE49-F238E27FC236}">
                <a16:creationId xmlns:a16="http://schemas.microsoft.com/office/drawing/2014/main" id="{56FC55FF-AF64-2A31-8722-BA3F4D7BEC8B}"/>
              </a:ext>
            </a:extLst>
          </p:cNvPr>
          <p:cNvSpPr>
            <a:spLocks noChangeShapeType="1"/>
          </p:cNvSpPr>
          <p:nvPr/>
        </p:nvSpPr>
        <p:spPr bwMode="auto">
          <a:xfrm flipH="1">
            <a:off x="2667000" y="3505200"/>
            <a:ext cx="609600" cy="3048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31753" name="Text Box 9">
            <a:extLst>
              <a:ext uri="{FF2B5EF4-FFF2-40B4-BE49-F238E27FC236}">
                <a16:creationId xmlns:a16="http://schemas.microsoft.com/office/drawing/2014/main" id="{6415515D-D85B-108C-4D02-EF26693054C1}"/>
              </a:ext>
            </a:extLst>
          </p:cNvPr>
          <p:cNvSpPr txBox="1">
            <a:spLocks noChangeArrowheads="1"/>
          </p:cNvSpPr>
          <p:nvPr/>
        </p:nvSpPr>
        <p:spPr bwMode="auto">
          <a:xfrm>
            <a:off x="2133600" y="2971800"/>
            <a:ext cx="218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600"/>
              <a:t>Assign object reference</a:t>
            </a:r>
            <a:r>
              <a:rPr lang="en-US" altLang="en-US" sz="240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4">
            <a:extLst>
              <a:ext uri="{FF2B5EF4-FFF2-40B4-BE49-F238E27FC236}">
                <a16:creationId xmlns:a16="http://schemas.microsoft.com/office/drawing/2014/main" id="{FD785D2C-413F-E9B2-0D2C-7EC4EAA5230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1A18EB2-A0E8-8E4D-93D9-8F2EC626E1F2}" type="slidenum">
              <a:rPr lang="en-US" altLang="en-US" sz="1400"/>
              <a:pPr>
                <a:spcBef>
                  <a:spcPct val="0"/>
                </a:spcBef>
                <a:buClrTx/>
                <a:buSzTx/>
                <a:buFontTx/>
                <a:buNone/>
              </a:pPr>
              <a:t>28</a:t>
            </a:fld>
            <a:endParaRPr lang="en-US" altLang="en-US" sz="1400"/>
          </a:p>
        </p:txBody>
      </p:sp>
      <p:sp>
        <p:nvSpPr>
          <p:cNvPr id="32770" name="Rectangle 2">
            <a:extLst>
              <a:ext uri="{FF2B5EF4-FFF2-40B4-BE49-F238E27FC236}">
                <a16:creationId xmlns:a16="http://schemas.microsoft.com/office/drawing/2014/main" id="{E18F328C-7BC5-5749-D9C3-A37FA45BCF8F}"/>
              </a:ext>
            </a:extLst>
          </p:cNvPr>
          <p:cNvSpPr>
            <a:spLocks noGrp="1" noChangeArrowheads="1"/>
          </p:cNvSpPr>
          <p:nvPr>
            <p:ph type="title"/>
          </p:nvPr>
        </p:nvSpPr>
        <p:spPr>
          <a:xfrm>
            <a:off x="685800" y="0"/>
            <a:ext cx="7772400" cy="1428750"/>
          </a:xfrm>
        </p:spPr>
        <p:txBody>
          <a:bodyPr/>
          <a:lstStyle/>
          <a:p>
            <a:r>
              <a:rPr lang="en-US" altLang="en-US"/>
              <a:t>Accessing Object’s Members</a:t>
            </a:r>
          </a:p>
        </p:txBody>
      </p:sp>
      <p:sp>
        <p:nvSpPr>
          <p:cNvPr id="32771" name="Rectangle 3">
            <a:extLst>
              <a:ext uri="{FF2B5EF4-FFF2-40B4-BE49-F238E27FC236}">
                <a16:creationId xmlns:a16="http://schemas.microsoft.com/office/drawing/2014/main" id="{C96FF0E8-C943-C1DD-092F-659AAD7BCEF8}"/>
              </a:ext>
            </a:extLst>
          </p:cNvPr>
          <p:cNvSpPr>
            <a:spLocks noGrp="1" noChangeArrowheads="1"/>
          </p:cNvSpPr>
          <p:nvPr>
            <p:ph type="body" idx="1"/>
          </p:nvPr>
        </p:nvSpPr>
        <p:spPr>
          <a:xfrm>
            <a:off x="685800" y="1371600"/>
            <a:ext cx="7772400" cy="4114800"/>
          </a:xfrm>
        </p:spPr>
        <p:txBody>
          <a:bodyPr/>
          <a:lstStyle/>
          <a:p>
            <a:pPr>
              <a:buFont typeface="Wingdings" pitchFamily="2" charset="2"/>
              <a:buChar char="q"/>
            </a:pPr>
            <a:r>
              <a:rPr lang="en-US" altLang="en-US" sz="2800"/>
              <a:t>Referencing the object’s data:</a:t>
            </a:r>
          </a:p>
          <a:p>
            <a:pPr>
              <a:buFont typeface="Monotype Sorts" pitchFamily="2" charset="2"/>
              <a:buNone/>
            </a:pPr>
            <a:r>
              <a:rPr lang="en-US" altLang="en-US" sz="2800"/>
              <a:t>        </a:t>
            </a:r>
            <a:r>
              <a:rPr lang="en-US" altLang="en-US" sz="2600">
                <a:latin typeface="Courier New" panose="02070309020205020404" pitchFamily="49" charset="0"/>
              </a:rPr>
              <a:t>objectRefVar.data</a:t>
            </a:r>
            <a:endParaRPr lang="en-US" altLang="en-US" sz="2800"/>
          </a:p>
          <a:p>
            <a:pPr>
              <a:buFont typeface="Monotype Sorts" pitchFamily="2" charset="2"/>
              <a:buNone/>
            </a:pPr>
            <a:r>
              <a:rPr lang="en-US" altLang="en-US" sz="2800" i="1">
                <a:latin typeface="Book Antiqua" panose="02040602050305030304" pitchFamily="18" charset="0"/>
              </a:rPr>
              <a:t>        e.g., </a:t>
            </a:r>
            <a:r>
              <a:rPr lang="en-US" altLang="en-US" sz="2400">
                <a:latin typeface="Courier New" panose="02070309020205020404" pitchFamily="49" charset="0"/>
              </a:rPr>
              <a:t>myCircle.radius</a:t>
            </a:r>
            <a:endParaRPr lang="en-US" altLang="en-US" sz="2800" i="1">
              <a:latin typeface="Book Antiqua" panose="02040602050305030304" pitchFamily="18" charset="0"/>
            </a:endParaRPr>
          </a:p>
          <a:p>
            <a:pPr>
              <a:buFont typeface="Monotype Sorts" pitchFamily="2" charset="2"/>
              <a:buNone/>
            </a:pPr>
            <a:endParaRPr lang="en-US" altLang="en-US" sz="2800"/>
          </a:p>
          <a:p>
            <a:pPr>
              <a:buFont typeface="Wingdings" pitchFamily="2" charset="2"/>
              <a:buChar char="q"/>
            </a:pPr>
            <a:r>
              <a:rPr lang="en-US" altLang="en-US" sz="2800"/>
              <a:t>Invoking the object’s method:</a:t>
            </a:r>
          </a:p>
          <a:p>
            <a:pPr>
              <a:buFont typeface="Monotype Sorts" pitchFamily="2" charset="2"/>
              <a:buNone/>
            </a:pPr>
            <a:r>
              <a:rPr lang="en-US" altLang="en-US" sz="2800"/>
              <a:t>       </a:t>
            </a:r>
            <a:r>
              <a:rPr lang="en-US" altLang="en-US" sz="2600">
                <a:latin typeface="Courier New" panose="02070309020205020404" pitchFamily="49" charset="0"/>
              </a:rPr>
              <a:t>objectRefVar.methodName(arguments)</a:t>
            </a:r>
            <a:endParaRPr lang="en-US" altLang="en-US" sz="2800"/>
          </a:p>
          <a:p>
            <a:pPr>
              <a:buFont typeface="Monotype Sorts" pitchFamily="2" charset="2"/>
              <a:buNone/>
            </a:pPr>
            <a:r>
              <a:rPr lang="en-US" altLang="en-US" sz="2800" i="1">
                <a:latin typeface="Book Antiqua" panose="02040602050305030304" pitchFamily="18" charset="0"/>
              </a:rPr>
              <a:t>       e.g., </a:t>
            </a:r>
            <a:r>
              <a:rPr lang="en-US" altLang="en-US" sz="2400">
                <a:latin typeface="Courier New" panose="02070309020205020404" pitchFamily="49" charset="0"/>
              </a:rPr>
              <a:t>myCircle.getArea()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4">
            <a:extLst>
              <a:ext uri="{FF2B5EF4-FFF2-40B4-BE49-F238E27FC236}">
                <a16:creationId xmlns:a16="http://schemas.microsoft.com/office/drawing/2014/main" id="{D00630A9-454D-B763-08B0-984E0E86ADE6}"/>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4AC4E71E-B17B-BB44-92FE-45BC8F7DFB95}" type="slidenum">
              <a:rPr lang="en-US" altLang="en-US" sz="1400"/>
              <a:pPr>
                <a:spcBef>
                  <a:spcPct val="0"/>
                </a:spcBef>
                <a:buClrTx/>
                <a:buSzTx/>
                <a:buFontTx/>
                <a:buNone/>
              </a:pPr>
              <a:t>29</a:t>
            </a:fld>
            <a:endParaRPr lang="en-US" altLang="en-US" sz="1400"/>
          </a:p>
        </p:txBody>
      </p:sp>
      <p:sp>
        <p:nvSpPr>
          <p:cNvPr id="33794" name="Rectangle 2">
            <a:extLst>
              <a:ext uri="{FF2B5EF4-FFF2-40B4-BE49-F238E27FC236}">
                <a16:creationId xmlns:a16="http://schemas.microsoft.com/office/drawing/2014/main" id="{EBEFEC10-E0B2-BBF2-7AE8-0D7065DA805D}"/>
              </a:ext>
            </a:extLst>
          </p:cNvPr>
          <p:cNvSpPr>
            <a:spLocks noGrp="1" noChangeArrowheads="1"/>
          </p:cNvSpPr>
          <p:nvPr>
            <p:ph type="title"/>
          </p:nvPr>
        </p:nvSpPr>
        <p:spPr>
          <a:xfrm>
            <a:off x="762000" y="152400"/>
            <a:ext cx="7772400" cy="609600"/>
          </a:xfrm>
        </p:spPr>
        <p:txBody>
          <a:bodyPr/>
          <a:lstStyle/>
          <a:p>
            <a:r>
              <a:rPr lang="en-US" altLang="en-US"/>
              <a:t>Trace Code</a:t>
            </a:r>
          </a:p>
        </p:txBody>
      </p:sp>
      <p:sp>
        <p:nvSpPr>
          <p:cNvPr id="33795" name="Rectangle 3">
            <a:extLst>
              <a:ext uri="{FF2B5EF4-FFF2-40B4-BE49-F238E27FC236}">
                <a16:creationId xmlns:a16="http://schemas.microsoft.com/office/drawing/2014/main" id="{F9A2EA07-8A58-58E6-2848-4362A1CE7AB2}"/>
              </a:ext>
            </a:extLst>
          </p:cNvPr>
          <p:cNvSpPr>
            <a:spLocks noChangeArrowheads="1"/>
          </p:cNvSpPr>
          <p:nvPr/>
        </p:nvSpPr>
        <p:spPr bwMode="auto">
          <a:xfrm>
            <a:off x="2686050" y="2343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3796" name="Rectangle 4">
            <a:extLst>
              <a:ext uri="{FF2B5EF4-FFF2-40B4-BE49-F238E27FC236}">
                <a16:creationId xmlns:a16="http://schemas.microsoft.com/office/drawing/2014/main" id="{115DE8A7-1E10-C780-8A66-BFB99AAA0E35}"/>
              </a:ext>
            </a:extLst>
          </p:cNvPr>
          <p:cNvSpPr>
            <a:spLocks noChangeArrowheads="1"/>
          </p:cNvSpPr>
          <p:nvPr/>
        </p:nvSpPr>
        <p:spPr bwMode="auto">
          <a:xfrm>
            <a:off x="280035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3797" name="Text Box 6">
            <a:extLst>
              <a:ext uri="{FF2B5EF4-FFF2-40B4-BE49-F238E27FC236}">
                <a16:creationId xmlns:a16="http://schemas.microsoft.com/office/drawing/2014/main" id="{F5F53DEE-D3FA-7002-9DE4-016903995203}"/>
              </a:ext>
            </a:extLst>
          </p:cNvPr>
          <p:cNvSpPr txBox="1">
            <a:spLocks noChangeArrowheads="1"/>
          </p:cNvSpPr>
          <p:nvPr/>
        </p:nvSpPr>
        <p:spPr bwMode="auto">
          <a:xfrm>
            <a:off x="152400" y="1905000"/>
            <a:ext cx="4800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b="1">
                <a:solidFill>
                  <a:schemeClr val="tx2"/>
                </a:solidFill>
              </a:rPr>
              <a:t>Circle myCircle = new Circle(5.0);</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Circle yourCircle = new Circle();</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yourCircle.radius = 100;</a:t>
            </a:r>
          </a:p>
        </p:txBody>
      </p:sp>
      <p:sp>
        <p:nvSpPr>
          <p:cNvPr id="33798" name="Rectangle 7">
            <a:extLst>
              <a:ext uri="{FF2B5EF4-FFF2-40B4-BE49-F238E27FC236}">
                <a16:creationId xmlns:a16="http://schemas.microsoft.com/office/drawing/2014/main" id="{88074432-B219-C6B1-CFC8-731CF169F6E3}"/>
              </a:ext>
            </a:extLst>
          </p:cNvPr>
          <p:cNvSpPr>
            <a:spLocks noChangeArrowheads="1"/>
          </p:cNvSpPr>
          <p:nvPr/>
        </p:nvSpPr>
        <p:spPr bwMode="auto">
          <a:xfrm>
            <a:off x="228600" y="1981200"/>
            <a:ext cx="1577975" cy="228600"/>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3799" name="AutoShape 9">
            <a:extLst>
              <a:ext uri="{FF2B5EF4-FFF2-40B4-BE49-F238E27FC236}">
                <a16:creationId xmlns:a16="http://schemas.microsoft.com/office/drawing/2014/main" id="{8195C314-9CD8-69FD-66A3-CB2164FC923E}"/>
              </a:ext>
            </a:extLst>
          </p:cNvPr>
          <p:cNvSpPr>
            <a:spLocks noChangeArrowheads="1"/>
          </p:cNvSpPr>
          <p:nvPr/>
        </p:nvSpPr>
        <p:spPr bwMode="auto">
          <a:xfrm>
            <a:off x="5838825" y="1009650"/>
            <a:ext cx="2265363" cy="344488"/>
          </a:xfrm>
          <a:prstGeom prst="wedgeRoundRectCallout">
            <a:avLst>
              <a:gd name="adj1" fmla="val -25824"/>
              <a:gd name="adj2" fmla="val 245852"/>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t>Declare myCircle</a:t>
            </a:r>
          </a:p>
        </p:txBody>
      </p:sp>
      <p:sp>
        <p:nvSpPr>
          <p:cNvPr id="33800" name="Rectangle 10">
            <a:extLst>
              <a:ext uri="{FF2B5EF4-FFF2-40B4-BE49-F238E27FC236}">
                <a16:creationId xmlns:a16="http://schemas.microsoft.com/office/drawing/2014/main" id="{5A3CB7E6-BDFC-94E8-8BD5-9A38E03AA4F3}"/>
              </a:ext>
            </a:extLst>
          </p:cNvPr>
          <p:cNvSpPr>
            <a:spLocks noChangeArrowheads="1"/>
          </p:cNvSpPr>
          <p:nvPr/>
        </p:nvSpPr>
        <p:spPr bwMode="auto">
          <a:xfrm>
            <a:off x="6837363" y="2046288"/>
            <a:ext cx="1524000" cy="30638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44" tIns="9144" rIns="9144" bIns="9144"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accent2"/>
                </a:solidFill>
              </a:rPr>
              <a:t>no value</a:t>
            </a:r>
          </a:p>
        </p:txBody>
      </p:sp>
      <p:sp>
        <p:nvSpPr>
          <p:cNvPr id="33801" name="Text Box 11">
            <a:extLst>
              <a:ext uri="{FF2B5EF4-FFF2-40B4-BE49-F238E27FC236}">
                <a16:creationId xmlns:a16="http://schemas.microsoft.com/office/drawing/2014/main" id="{9CF13EF9-9DB3-CFF1-0C42-49C523213E16}"/>
              </a:ext>
            </a:extLst>
          </p:cNvPr>
          <p:cNvSpPr txBox="1">
            <a:spLocks noChangeArrowheads="1"/>
          </p:cNvSpPr>
          <p:nvPr/>
        </p:nvSpPr>
        <p:spPr bwMode="auto">
          <a:xfrm>
            <a:off x="5724525" y="2020888"/>
            <a:ext cx="1133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myCircle</a:t>
            </a:r>
          </a:p>
        </p:txBody>
      </p:sp>
      <p:sp>
        <p:nvSpPr>
          <p:cNvPr id="33802" name="Rectangle 12">
            <a:extLst>
              <a:ext uri="{FF2B5EF4-FFF2-40B4-BE49-F238E27FC236}">
                <a16:creationId xmlns:a16="http://schemas.microsoft.com/office/drawing/2014/main" id="{0E2A5455-67B6-F0CC-2DDE-41718B99A2EE}"/>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anose="03060902040502070203" pitchFamily="66" charset="77"/>
              </a:rPr>
              <a:t>animation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4">
            <a:extLst>
              <a:ext uri="{FF2B5EF4-FFF2-40B4-BE49-F238E27FC236}">
                <a16:creationId xmlns:a16="http://schemas.microsoft.com/office/drawing/2014/main" id="{40020F50-4D79-1F91-DAA5-9DE8305004D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76C7E88D-4F8F-0A41-A6A9-1FAD24BD8637}" type="slidenum">
              <a:rPr lang="en-US" altLang="en-US" sz="1400"/>
              <a:pPr>
                <a:spcBef>
                  <a:spcPct val="0"/>
                </a:spcBef>
                <a:buClrTx/>
                <a:buSzTx/>
                <a:buFontTx/>
                <a:buNone/>
              </a:pPr>
              <a:t>3</a:t>
            </a:fld>
            <a:endParaRPr lang="en-US" altLang="en-US" sz="1400"/>
          </a:p>
        </p:txBody>
      </p:sp>
      <p:sp>
        <p:nvSpPr>
          <p:cNvPr id="17410" name="Rectangle 2">
            <a:extLst>
              <a:ext uri="{FF2B5EF4-FFF2-40B4-BE49-F238E27FC236}">
                <a16:creationId xmlns:a16="http://schemas.microsoft.com/office/drawing/2014/main" id="{88117405-C143-AA8A-6488-5EC10553F519}"/>
              </a:ext>
            </a:extLst>
          </p:cNvPr>
          <p:cNvSpPr>
            <a:spLocks noGrp="1" noChangeArrowheads="1"/>
          </p:cNvSpPr>
          <p:nvPr>
            <p:ph type="title"/>
          </p:nvPr>
        </p:nvSpPr>
        <p:spPr>
          <a:xfrm>
            <a:off x="0" y="152400"/>
            <a:ext cx="9144000" cy="457200"/>
          </a:xfrm>
        </p:spPr>
        <p:txBody>
          <a:bodyPr/>
          <a:lstStyle/>
          <a:p>
            <a:r>
              <a:rPr lang="en-US" altLang="en-US" sz="4000"/>
              <a:t>Objectives</a:t>
            </a:r>
          </a:p>
        </p:txBody>
      </p:sp>
      <p:sp>
        <p:nvSpPr>
          <p:cNvPr id="17411" name="Rectangle 3">
            <a:extLst>
              <a:ext uri="{FF2B5EF4-FFF2-40B4-BE49-F238E27FC236}">
                <a16:creationId xmlns:a16="http://schemas.microsoft.com/office/drawing/2014/main" id="{43275DBB-5CBA-107C-278F-B51DBA8804D6}"/>
              </a:ext>
            </a:extLst>
          </p:cNvPr>
          <p:cNvSpPr>
            <a:spLocks noGrp="1" noChangeArrowheads="1"/>
          </p:cNvSpPr>
          <p:nvPr>
            <p:ph type="body" idx="1"/>
          </p:nvPr>
        </p:nvSpPr>
        <p:spPr>
          <a:xfrm>
            <a:off x="117475" y="779463"/>
            <a:ext cx="8874125" cy="5735637"/>
          </a:xfrm>
        </p:spPr>
        <p:txBody>
          <a:bodyPr/>
          <a:lstStyle/>
          <a:p>
            <a:pPr>
              <a:buFont typeface="Wingdings" pitchFamily="2" charset="2"/>
              <a:buChar char="q"/>
            </a:pPr>
            <a:r>
              <a:rPr lang="en-US" altLang="en-US" sz="1600"/>
              <a:t>To describe objects and classes, and use classes to model objects (§9.2).</a:t>
            </a:r>
          </a:p>
          <a:p>
            <a:pPr>
              <a:buFont typeface="Wingdings" pitchFamily="2" charset="2"/>
              <a:buChar char="q"/>
            </a:pPr>
            <a:r>
              <a:rPr lang="en-US" altLang="en-US" sz="1600"/>
              <a:t>To use UML graphical notation to describe classes and objects (§9.2).</a:t>
            </a:r>
          </a:p>
          <a:p>
            <a:pPr>
              <a:buFont typeface="Wingdings" pitchFamily="2" charset="2"/>
              <a:buChar char="q"/>
            </a:pPr>
            <a:r>
              <a:rPr lang="en-US" altLang="en-US" sz="1600"/>
              <a:t>To demonstrate how to define classes and create objects (§9.3).</a:t>
            </a:r>
          </a:p>
          <a:p>
            <a:pPr>
              <a:buFont typeface="Wingdings" pitchFamily="2" charset="2"/>
              <a:buChar char="q"/>
            </a:pPr>
            <a:r>
              <a:rPr lang="en-US" altLang="en-US" sz="1600"/>
              <a:t>To create objects using constructors (§9.4).</a:t>
            </a:r>
          </a:p>
          <a:p>
            <a:pPr>
              <a:buFont typeface="Wingdings" pitchFamily="2" charset="2"/>
              <a:buChar char="q"/>
            </a:pPr>
            <a:r>
              <a:rPr lang="en-US" altLang="en-US" sz="1600"/>
              <a:t>To access objects via object reference variables (§9.5).</a:t>
            </a:r>
          </a:p>
          <a:p>
            <a:pPr>
              <a:buFont typeface="Wingdings" pitchFamily="2" charset="2"/>
              <a:buChar char="q"/>
            </a:pPr>
            <a:r>
              <a:rPr lang="en-US" altLang="en-US" sz="1600"/>
              <a:t>To define a reference variable using a reference type (§9.5.1).</a:t>
            </a:r>
          </a:p>
          <a:p>
            <a:pPr>
              <a:buFont typeface="Wingdings" pitchFamily="2" charset="2"/>
              <a:buChar char="q"/>
            </a:pPr>
            <a:r>
              <a:rPr lang="en-US" altLang="en-US" sz="1600"/>
              <a:t>To access an object’s data and methods using the object member access operator (</a:t>
            </a:r>
            <a:r>
              <a:rPr lang="en-US" altLang="en-US" sz="1600" b="1"/>
              <a:t>.</a:t>
            </a:r>
            <a:r>
              <a:rPr lang="en-US" altLang="en-US" sz="1600"/>
              <a:t>) (§9.5.2).</a:t>
            </a:r>
          </a:p>
          <a:p>
            <a:pPr>
              <a:buFont typeface="Wingdings" pitchFamily="2" charset="2"/>
              <a:buChar char="q"/>
            </a:pPr>
            <a:r>
              <a:rPr lang="en-US" altLang="en-US" sz="1600"/>
              <a:t>To define data fields of reference types and assign default values for an object’s data fields (§9.5.3).</a:t>
            </a:r>
          </a:p>
          <a:p>
            <a:pPr>
              <a:buFont typeface="Wingdings" pitchFamily="2" charset="2"/>
              <a:buChar char="q"/>
            </a:pPr>
            <a:r>
              <a:rPr lang="en-US" altLang="en-US" sz="1600"/>
              <a:t>To distinguish between object reference variables and primitive data type variables (§9.5.4).</a:t>
            </a:r>
          </a:p>
          <a:p>
            <a:pPr>
              <a:buFont typeface="Wingdings" pitchFamily="2" charset="2"/>
              <a:buChar char="q"/>
            </a:pPr>
            <a:r>
              <a:rPr lang="en-US" altLang="en-US" sz="1600"/>
              <a:t>To use the Java library classes </a:t>
            </a:r>
            <a:r>
              <a:rPr lang="en-US" altLang="en-US" sz="1600" b="1"/>
              <a:t>Date</a:t>
            </a:r>
            <a:r>
              <a:rPr lang="en-US" altLang="en-US" sz="1600"/>
              <a:t>, </a:t>
            </a:r>
            <a:r>
              <a:rPr lang="en-US" altLang="en-US" sz="1600" b="1"/>
              <a:t>Random</a:t>
            </a:r>
            <a:r>
              <a:rPr lang="en-US" altLang="en-US" sz="1600"/>
              <a:t>, and </a:t>
            </a:r>
            <a:r>
              <a:rPr lang="en-US" altLang="en-US" sz="1600" b="1"/>
              <a:t>Point2D</a:t>
            </a:r>
            <a:r>
              <a:rPr lang="en-US" altLang="en-US" sz="1600"/>
              <a:t> (§9.6).</a:t>
            </a:r>
          </a:p>
          <a:p>
            <a:pPr>
              <a:buFont typeface="Wingdings" pitchFamily="2" charset="2"/>
              <a:buChar char="q"/>
            </a:pPr>
            <a:r>
              <a:rPr lang="en-US" altLang="en-US" sz="1600"/>
              <a:t>To distinguish between instance and static variables and methods (§9.7).</a:t>
            </a:r>
          </a:p>
          <a:p>
            <a:pPr>
              <a:buFont typeface="Wingdings" pitchFamily="2" charset="2"/>
              <a:buChar char="q"/>
            </a:pPr>
            <a:r>
              <a:rPr lang="en-US" altLang="en-US" sz="1600"/>
              <a:t>To define private data fields with appropriate </a:t>
            </a:r>
            <a:r>
              <a:rPr lang="en-US" altLang="en-US" sz="1600" b="1"/>
              <a:t>get</a:t>
            </a:r>
            <a:r>
              <a:rPr lang="en-US" altLang="en-US" sz="1600"/>
              <a:t> and </a:t>
            </a:r>
            <a:r>
              <a:rPr lang="en-US" altLang="en-US" sz="1600" b="1"/>
              <a:t>set</a:t>
            </a:r>
            <a:r>
              <a:rPr lang="en-US" altLang="en-US" sz="1600"/>
              <a:t> methods (§9.8).</a:t>
            </a:r>
          </a:p>
          <a:p>
            <a:pPr>
              <a:buFont typeface="Wingdings" pitchFamily="2" charset="2"/>
              <a:buChar char="q"/>
            </a:pPr>
            <a:r>
              <a:rPr lang="en-US" altLang="en-US" sz="1600"/>
              <a:t>To encapsulate data fields to make classes easy to maintain (§9.9).</a:t>
            </a:r>
          </a:p>
          <a:p>
            <a:pPr>
              <a:buFont typeface="Wingdings" pitchFamily="2" charset="2"/>
              <a:buChar char="q"/>
            </a:pPr>
            <a:r>
              <a:rPr lang="en-US" altLang="en-US" sz="1600"/>
              <a:t>To develop methods with object arguments and differentiate between primitive-type arguments and object-type arguments (§9.10).</a:t>
            </a:r>
          </a:p>
          <a:p>
            <a:pPr>
              <a:buFont typeface="Wingdings" pitchFamily="2" charset="2"/>
              <a:buChar char="q"/>
            </a:pPr>
            <a:r>
              <a:rPr lang="en-US" altLang="en-US" sz="1600"/>
              <a:t>To store and process objects in arrays (§9.11).</a:t>
            </a:r>
          </a:p>
          <a:p>
            <a:pPr>
              <a:buFont typeface="Wingdings" pitchFamily="2" charset="2"/>
              <a:buChar char="q"/>
            </a:pPr>
            <a:r>
              <a:rPr lang="en-US" altLang="en-US" sz="1600"/>
              <a:t>To create immutable objects from immutable classes to protect the contents of objects (§9.12).</a:t>
            </a:r>
          </a:p>
          <a:p>
            <a:pPr>
              <a:buFont typeface="Wingdings" pitchFamily="2" charset="2"/>
              <a:buChar char="q"/>
            </a:pPr>
            <a:r>
              <a:rPr lang="en-US" altLang="en-US" sz="1600"/>
              <a:t>To determine the scope of variables in the context of a class (§9.13).</a:t>
            </a:r>
          </a:p>
          <a:p>
            <a:pPr>
              <a:buFont typeface="Wingdings" pitchFamily="2" charset="2"/>
              <a:buChar char="q"/>
            </a:pPr>
            <a:r>
              <a:rPr lang="en-US" altLang="en-US" sz="1600"/>
              <a:t>To use the keyword </a:t>
            </a:r>
            <a:r>
              <a:rPr lang="en-US" altLang="en-US" sz="1600" b="1"/>
              <a:t>this</a:t>
            </a:r>
            <a:r>
              <a:rPr lang="en-US" altLang="en-US" sz="1600"/>
              <a:t> to refer to the calling object itself (§9.14).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4">
            <a:extLst>
              <a:ext uri="{FF2B5EF4-FFF2-40B4-BE49-F238E27FC236}">
                <a16:creationId xmlns:a16="http://schemas.microsoft.com/office/drawing/2014/main" id="{4093D159-A34D-7056-0A17-7BCE9D5C7F12}"/>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F0C865E-ACA2-6B47-8A28-A107A47CAE80}" type="slidenum">
              <a:rPr lang="en-US" altLang="en-US" sz="1400"/>
              <a:pPr>
                <a:spcBef>
                  <a:spcPct val="0"/>
                </a:spcBef>
                <a:buClrTx/>
                <a:buSzTx/>
                <a:buFontTx/>
                <a:buNone/>
              </a:pPr>
              <a:t>30</a:t>
            </a:fld>
            <a:endParaRPr lang="en-US" altLang="en-US" sz="1400"/>
          </a:p>
        </p:txBody>
      </p:sp>
      <p:sp>
        <p:nvSpPr>
          <p:cNvPr id="34818" name="Rectangle 2">
            <a:extLst>
              <a:ext uri="{FF2B5EF4-FFF2-40B4-BE49-F238E27FC236}">
                <a16:creationId xmlns:a16="http://schemas.microsoft.com/office/drawing/2014/main" id="{30EB3E0F-1F75-93BF-9718-F4AE73823A63}"/>
              </a:ext>
            </a:extLst>
          </p:cNvPr>
          <p:cNvSpPr>
            <a:spLocks noGrp="1" noChangeArrowheads="1"/>
          </p:cNvSpPr>
          <p:nvPr>
            <p:ph type="title"/>
          </p:nvPr>
        </p:nvSpPr>
        <p:spPr>
          <a:xfrm>
            <a:off x="685800" y="285750"/>
            <a:ext cx="7772400" cy="531813"/>
          </a:xfrm>
        </p:spPr>
        <p:txBody>
          <a:bodyPr/>
          <a:lstStyle/>
          <a:p>
            <a:r>
              <a:rPr lang="en-US" altLang="en-US" sz="4000"/>
              <a:t>Trace Code, cont.</a:t>
            </a:r>
          </a:p>
        </p:txBody>
      </p:sp>
      <p:sp>
        <p:nvSpPr>
          <p:cNvPr id="34819" name="Rectangle 3">
            <a:extLst>
              <a:ext uri="{FF2B5EF4-FFF2-40B4-BE49-F238E27FC236}">
                <a16:creationId xmlns:a16="http://schemas.microsoft.com/office/drawing/2014/main" id="{71E7CA72-7FA1-D26C-F902-ED8C6F38A73C}"/>
              </a:ext>
            </a:extLst>
          </p:cNvPr>
          <p:cNvSpPr>
            <a:spLocks noChangeArrowheads="1"/>
          </p:cNvSpPr>
          <p:nvPr/>
        </p:nvSpPr>
        <p:spPr bwMode="auto">
          <a:xfrm>
            <a:off x="2686050" y="2343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4820" name="Rectangle 4">
            <a:extLst>
              <a:ext uri="{FF2B5EF4-FFF2-40B4-BE49-F238E27FC236}">
                <a16:creationId xmlns:a16="http://schemas.microsoft.com/office/drawing/2014/main" id="{79E4E533-4A89-1CC6-9575-98ABB274436B}"/>
              </a:ext>
            </a:extLst>
          </p:cNvPr>
          <p:cNvSpPr>
            <a:spLocks noChangeArrowheads="1"/>
          </p:cNvSpPr>
          <p:nvPr/>
        </p:nvSpPr>
        <p:spPr bwMode="auto">
          <a:xfrm>
            <a:off x="280035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4821" name="Text Box 5">
            <a:extLst>
              <a:ext uri="{FF2B5EF4-FFF2-40B4-BE49-F238E27FC236}">
                <a16:creationId xmlns:a16="http://schemas.microsoft.com/office/drawing/2014/main" id="{D2D2B85F-7163-C9E7-5F23-530FA0DA60EB}"/>
              </a:ext>
            </a:extLst>
          </p:cNvPr>
          <p:cNvSpPr txBox="1">
            <a:spLocks noChangeArrowheads="1"/>
          </p:cNvSpPr>
          <p:nvPr/>
        </p:nvSpPr>
        <p:spPr bwMode="auto">
          <a:xfrm>
            <a:off x="152400" y="1905000"/>
            <a:ext cx="4800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b="1">
                <a:solidFill>
                  <a:schemeClr val="tx2"/>
                </a:solidFill>
              </a:rPr>
              <a:t>Circle myCircle = new Circle(5.0);</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Circle yourCircle = new Circle();</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yourCircle.radius = 100;</a:t>
            </a:r>
          </a:p>
        </p:txBody>
      </p:sp>
      <p:sp>
        <p:nvSpPr>
          <p:cNvPr id="34822" name="Rectangle 6">
            <a:extLst>
              <a:ext uri="{FF2B5EF4-FFF2-40B4-BE49-F238E27FC236}">
                <a16:creationId xmlns:a16="http://schemas.microsoft.com/office/drawing/2014/main" id="{2359E910-EE41-8CCD-0DF8-AF9E8D0EB525}"/>
              </a:ext>
            </a:extLst>
          </p:cNvPr>
          <p:cNvSpPr>
            <a:spLocks noChangeArrowheads="1"/>
          </p:cNvSpPr>
          <p:nvPr/>
        </p:nvSpPr>
        <p:spPr bwMode="auto">
          <a:xfrm>
            <a:off x="1974850" y="1970088"/>
            <a:ext cx="1651000" cy="266700"/>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34823" name="Object 8">
            <a:extLst>
              <a:ext uri="{FF2B5EF4-FFF2-40B4-BE49-F238E27FC236}">
                <a16:creationId xmlns:a16="http://schemas.microsoft.com/office/drawing/2014/main" id="{DD4AC7AB-4270-80CF-8A58-1D6833055A8F}"/>
              </a:ext>
            </a:extLst>
          </p:cNvPr>
          <p:cNvGraphicFramePr>
            <a:graphicFrameLocks noGrp="1" noChangeAspect="1"/>
          </p:cNvGraphicFramePr>
          <p:nvPr>
            <p:ph idx="1"/>
          </p:nvPr>
        </p:nvGraphicFramePr>
        <p:xfrm>
          <a:off x="5570538" y="2852738"/>
          <a:ext cx="2687637" cy="1193800"/>
        </p:xfrm>
        <a:graphic>
          <a:graphicData uri="http://schemas.openxmlformats.org/presentationml/2006/ole">
            <mc:AlternateContent xmlns:mc="http://schemas.openxmlformats.org/markup-compatibility/2006">
              <mc:Choice xmlns:v="urn:schemas-microsoft-com:vml" Requires="v">
                <p:oleObj name="Picture" r:id="rId2" imgW="3098800" imgH="1384300" progId="Word.Picture.8">
                  <p:embed/>
                </p:oleObj>
              </mc:Choice>
              <mc:Fallback>
                <p:oleObj name="Picture" r:id="rId2" imgW="3098800" imgH="1384300" progId="Word.Picture.8">
                  <p:embed/>
                  <p:pic>
                    <p:nvPicPr>
                      <p:cNvPr id="34823" name="Object 8">
                        <a:extLst>
                          <a:ext uri="{FF2B5EF4-FFF2-40B4-BE49-F238E27FC236}">
                            <a16:creationId xmlns:a16="http://schemas.microsoft.com/office/drawing/2014/main" id="{DD4AC7AB-4270-80CF-8A58-1D6833055A8F}"/>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538" y="2852738"/>
                        <a:ext cx="2687637"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4" name="Rectangle 11">
            <a:extLst>
              <a:ext uri="{FF2B5EF4-FFF2-40B4-BE49-F238E27FC236}">
                <a16:creationId xmlns:a16="http://schemas.microsoft.com/office/drawing/2014/main" id="{422B42F8-7783-8E1C-1D2D-DF51D7F9DDA6}"/>
              </a:ext>
            </a:extLst>
          </p:cNvPr>
          <p:cNvSpPr>
            <a:spLocks noChangeArrowheads="1"/>
          </p:cNvSpPr>
          <p:nvPr/>
        </p:nvSpPr>
        <p:spPr bwMode="auto">
          <a:xfrm>
            <a:off x="6837363" y="2046288"/>
            <a:ext cx="1524000" cy="30638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44" tIns="9144" rIns="9144" bIns="9144"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accent2"/>
                </a:solidFill>
              </a:rPr>
              <a:t>no value</a:t>
            </a:r>
          </a:p>
        </p:txBody>
      </p:sp>
      <p:sp>
        <p:nvSpPr>
          <p:cNvPr id="34825" name="Text Box 12">
            <a:extLst>
              <a:ext uri="{FF2B5EF4-FFF2-40B4-BE49-F238E27FC236}">
                <a16:creationId xmlns:a16="http://schemas.microsoft.com/office/drawing/2014/main" id="{E328E83F-6A3D-DED4-B0BA-F1D8467F10BD}"/>
              </a:ext>
            </a:extLst>
          </p:cNvPr>
          <p:cNvSpPr txBox="1">
            <a:spLocks noChangeArrowheads="1"/>
          </p:cNvSpPr>
          <p:nvPr/>
        </p:nvSpPr>
        <p:spPr bwMode="auto">
          <a:xfrm>
            <a:off x="5724525" y="2020888"/>
            <a:ext cx="1133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myCircle</a:t>
            </a:r>
          </a:p>
        </p:txBody>
      </p:sp>
      <p:sp>
        <p:nvSpPr>
          <p:cNvPr id="34826" name="AutoShape 7">
            <a:extLst>
              <a:ext uri="{FF2B5EF4-FFF2-40B4-BE49-F238E27FC236}">
                <a16:creationId xmlns:a16="http://schemas.microsoft.com/office/drawing/2014/main" id="{46627440-25F4-4D0F-3060-5C2BEDFB3CCC}"/>
              </a:ext>
            </a:extLst>
          </p:cNvPr>
          <p:cNvSpPr>
            <a:spLocks noChangeArrowheads="1"/>
          </p:cNvSpPr>
          <p:nvPr/>
        </p:nvSpPr>
        <p:spPr bwMode="auto">
          <a:xfrm>
            <a:off x="3881438" y="4695825"/>
            <a:ext cx="1689100" cy="422275"/>
          </a:xfrm>
          <a:prstGeom prst="wedgeRoundRectCallout">
            <a:avLst>
              <a:gd name="adj1" fmla="val 77162"/>
              <a:gd name="adj2" fmla="val -407144"/>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t>Create a circle</a:t>
            </a:r>
          </a:p>
        </p:txBody>
      </p:sp>
      <p:sp>
        <p:nvSpPr>
          <p:cNvPr id="34827" name="Rectangle 13">
            <a:extLst>
              <a:ext uri="{FF2B5EF4-FFF2-40B4-BE49-F238E27FC236}">
                <a16:creationId xmlns:a16="http://schemas.microsoft.com/office/drawing/2014/main" id="{B20302F5-5687-11C8-0604-0CA5D0D855AC}"/>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anose="03060902040502070203" pitchFamily="66" charset="77"/>
              </a:rPr>
              <a:t>animation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4">
            <a:extLst>
              <a:ext uri="{FF2B5EF4-FFF2-40B4-BE49-F238E27FC236}">
                <a16:creationId xmlns:a16="http://schemas.microsoft.com/office/drawing/2014/main" id="{A1EC58D1-9E26-876D-EE67-7BADD4897F00}"/>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C851D29-C900-3F41-ACCC-36CD73A1C8A2}" type="slidenum">
              <a:rPr lang="en-US" altLang="en-US" sz="1400"/>
              <a:pPr>
                <a:spcBef>
                  <a:spcPct val="0"/>
                </a:spcBef>
                <a:buClrTx/>
                <a:buSzTx/>
                <a:buFontTx/>
                <a:buNone/>
              </a:pPr>
              <a:t>31</a:t>
            </a:fld>
            <a:endParaRPr lang="en-US" altLang="en-US" sz="1400"/>
          </a:p>
        </p:txBody>
      </p:sp>
      <p:sp>
        <p:nvSpPr>
          <p:cNvPr id="35842" name="Rectangle 2">
            <a:extLst>
              <a:ext uri="{FF2B5EF4-FFF2-40B4-BE49-F238E27FC236}">
                <a16:creationId xmlns:a16="http://schemas.microsoft.com/office/drawing/2014/main" id="{114D706E-0A98-7049-FA83-7906F6CE8DB3}"/>
              </a:ext>
            </a:extLst>
          </p:cNvPr>
          <p:cNvSpPr>
            <a:spLocks noGrp="1" noChangeArrowheads="1"/>
          </p:cNvSpPr>
          <p:nvPr>
            <p:ph type="title"/>
          </p:nvPr>
        </p:nvSpPr>
        <p:spPr>
          <a:xfrm>
            <a:off x="685800" y="285750"/>
            <a:ext cx="7772400" cy="531813"/>
          </a:xfrm>
        </p:spPr>
        <p:txBody>
          <a:bodyPr/>
          <a:lstStyle/>
          <a:p>
            <a:r>
              <a:rPr lang="en-US" altLang="en-US" sz="4000"/>
              <a:t>Trace Code, cont.</a:t>
            </a:r>
          </a:p>
        </p:txBody>
      </p:sp>
      <p:sp>
        <p:nvSpPr>
          <p:cNvPr id="35843" name="Rectangle 3">
            <a:extLst>
              <a:ext uri="{FF2B5EF4-FFF2-40B4-BE49-F238E27FC236}">
                <a16:creationId xmlns:a16="http://schemas.microsoft.com/office/drawing/2014/main" id="{7361A7A3-AFFA-9F52-BC96-23C370C277C8}"/>
              </a:ext>
            </a:extLst>
          </p:cNvPr>
          <p:cNvSpPr>
            <a:spLocks noChangeArrowheads="1"/>
          </p:cNvSpPr>
          <p:nvPr/>
        </p:nvSpPr>
        <p:spPr bwMode="auto">
          <a:xfrm>
            <a:off x="2686050" y="2343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5844" name="Rectangle 4">
            <a:extLst>
              <a:ext uri="{FF2B5EF4-FFF2-40B4-BE49-F238E27FC236}">
                <a16:creationId xmlns:a16="http://schemas.microsoft.com/office/drawing/2014/main" id="{5495D354-29CD-8DA4-E514-2EB29B3EB618}"/>
              </a:ext>
            </a:extLst>
          </p:cNvPr>
          <p:cNvSpPr>
            <a:spLocks noChangeArrowheads="1"/>
          </p:cNvSpPr>
          <p:nvPr/>
        </p:nvSpPr>
        <p:spPr bwMode="auto">
          <a:xfrm>
            <a:off x="280035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5845" name="Text Box 5">
            <a:extLst>
              <a:ext uri="{FF2B5EF4-FFF2-40B4-BE49-F238E27FC236}">
                <a16:creationId xmlns:a16="http://schemas.microsoft.com/office/drawing/2014/main" id="{F29346C5-50AA-6769-E558-A1C86C01FBE7}"/>
              </a:ext>
            </a:extLst>
          </p:cNvPr>
          <p:cNvSpPr txBox="1">
            <a:spLocks noChangeArrowheads="1"/>
          </p:cNvSpPr>
          <p:nvPr/>
        </p:nvSpPr>
        <p:spPr bwMode="auto">
          <a:xfrm>
            <a:off x="152400" y="1905000"/>
            <a:ext cx="4800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b="1">
                <a:solidFill>
                  <a:schemeClr val="tx2"/>
                </a:solidFill>
              </a:rPr>
              <a:t>Circle myCircle = new Circle(5.0);</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Circle yourCircle = new Circle();</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yourCircle.radius = 100;</a:t>
            </a:r>
          </a:p>
        </p:txBody>
      </p:sp>
      <p:sp>
        <p:nvSpPr>
          <p:cNvPr id="35846" name="Rectangle 6">
            <a:extLst>
              <a:ext uri="{FF2B5EF4-FFF2-40B4-BE49-F238E27FC236}">
                <a16:creationId xmlns:a16="http://schemas.microsoft.com/office/drawing/2014/main" id="{391F19F4-984F-E472-72EA-882817366022}"/>
              </a:ext>
            </a:extLst>
          </p:cNvPr>
          <p:cNvSpPr>
            <a:spLocks noChangeArrowheads="1"/>
          </p:cNvSpPr>
          <p:nvPr/>
        </p:nvSpPr>
        <p:spPr bwMode="auto">
          <a:xfrm>
            <a:off x="1730375" y="1970088"/>
            <a:ext cx="192088"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35847" name="Object 7">
            <a:extLst>
              <a:ext uri="{FF2B5EF4-FFF2-40B4-BE49-F238E27FC236}">
                <a16:creationId xmlns:a16="http://schemas.microsoft.com/office/drawing/2014/main" id="{3A71EFA6-AC58-1AF3-055A-7F2C013BD7B3}"/>
              </a:ext>
            </a:extLst>
          </p:cNvPr>
          <p:cNvGraphicFramePr>
            <a:graphicFrameLocks noGrp="1" noChangeAspect="1"/>
          </p:cNvGraphicFramePr>
          <p:nvPr>
            <p:ph idx="1"/>
          </p:nvPr>
        </p:nvGraphicFramePr>
        <p:xfrm>
          <a:off x="5570538" y="2852738"/>
          <a:ext cx="2687637" cy="1193800"/>
        </p:xfrm>
        <a:graphic>
          <a:graphicData uri="http://schemas.openxmlformats.org/presentationml/2006/ole">
            <mc:AlternateContent xmlns:mc="http://schemas.openxmlformats.org/markup-compatibility/2006">
              <mc:Choice xmlns:v="urn:schemas-microsoft-com:vml" Requires="v">
                <p:oleObj name="Picture" r:id="rId2" imgW="3098800" imgH="1384300" progId="Word.Picture.8">
                  <p:embed/>
                </p:oleObj>
              </mc:Choice>
              <mc:Fallback>
                <p:oleObj name="Picture" r:id="rId2" imgW="3098800" imgH="1384300" progId="Word.Picture.8">
                  <p:embed/>
                  <p:pic>
                    <p:nvPicPr>
                      <p:cNvPr id="35847" name="Object 7">
                        <a:extLst>
                          <a:ext uri="{FF2B5EF4-FFF2-40B4-BE49-F238E27FC236}">
                            <a16:creationId xmlns:a16="http://schemas.microsoft.com/office/drawing/2014/main" id="{3A71EFA6-AC58-1AF3-055A-7F2C013BD7B3}"/>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538" y="2852738"/>
                        <a:ext cx="2687637"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48" name="Rectangle 8">
            <a:extLst>
              <a:ext uri="{FF2B5EF4-FFF2-40B4-BE49-F238E27FC236}">
                <a16:creationId xmlns:a16="http://schemas.microsoft.com/office/drawing/2014/main" id="{1465808C-7858-40A6-D423-2DA83EF3355D}"/>
              </a:ext>
            </a:extLst>
          </p:cNvPr>
          <p:cNvSpPr>
            <a:spLocks noChangeArrowheads="1"/>
          </p:cNvSpPr>
          <p:nvPr/>
        </p:nvSpPr>
        <p:spPr bwMode="auto">
          <a:xfrm>
            <a:off x="6837363" y="2046288"/>
            <a:ext cx="1524000" cy="30638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44" tIns="9144" rIns="9144" bIns="9144"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accent2"/>
                </a:solidFill>
              </a:rPr>
              <a:t>reference value</a:t>
            </a:r>
          </a:p>
        </p:txBody>
      </p:sp>
      <p:sp>
        <p:nvSpPr>
          <p:cNvPr id="35849" name="Text Box 9">
            <a:extLst>
              <a:ext uri="{FF2B5EF4-FFF2-40B4-BE49-F238E27FC236}">
                <a16:creationId xmlns:a16="http://schemas.microsoft.com/office/drawing/2014/main" id="{7CF56FB7-FCDE-6FB5-7389-F5831642D98B}"/>
              </a:ext>
            </a:extLst>
          </p:cNvPr>
          <p:cNvSpPr txBox="1">
            <a:spLocks noChangeArrowheads="1"/>
          </p:cNvSpPr>
          <p:nvPr/>
        </p:nvSpPr>
        <p:spPr bwMode="auto">
          <a:xfrm>
            <a:off x="5724525" y="2020888"/>
            <a:ext cx="1133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myCircle</a:t>
            </a:r>
          </a:p>
        </p:txBody>
      </p:sp>
      <p:sp>
        <p:nvSpPr>
          <p:cNvPr id="35850" name="Line 11">
            <a:extLst>
              <a:ext uri="{FF2B5EF4-FFF2-40B4-BE49-F238E27FC236}">
                <a16:creationId xmlns:a16="http://schemas.microsoft.com/office/drawing/2014/main" id="{8D42EF54-4F28-F803-FB16-2CB564433DA1}"/>
              </a:ext>
            </a:extLst>
          </p:cNvPr>
          <p:cNvSpPr>
            <a:spLocks noChangeShapeType="1"/>
          </p:cNvSpPr>
          <p:nvPr/>
        </p:nvSpPr>
        <p:spPr bwMode="auto">
          <a:xfrm flipH="1">
            <a:off x="6991350" y="2238375"/>
            <a:ext cx="652463" cy="80645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35851" name="AutoShape 12">
            <a:extLst>
              <a:ext uri="{FF2B5EF4-FFF2-40B4-BE49-F238E27FC236}">
                <a16:creationId xmlns:a16="http://schemas.microsoft.com/office/drawing/2014/main" id="{6D332F24-C01D-00C7-23F0-29E79E6CDC72}"/>
              </a:ext>
            </a:extLst>
          </p:cNvPr>
          <p:cNvSpPr>
            <a:spLocks noChangeArrowheads="1"/>
          </p:cNvSpPr>
          <p:nvPr/>
        </p:nvSpPr>
        <p:spPr bwMode="auto">
          <a:xfrm>
            <a:off x="3151188" y="2928938"/>
            <a:ext cx="2497137" cy="730250"/>
          </a:xfrm>
          <a:prstGeom prst="wedgeRoundRectCallout">
            <a:avLst>
              <a:gd name="adj1" fmla="val 113509"/>
              <a:gd name="adj2" fmla="val -7760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t>Assign object reference to myCircle</a:t>
            </a:r>
          </a:p>
        </p:txBody>
      </p:sp>
      <p:sp>
        <p:nvSpPr>
          <p:cNvPr id="35852" name="Rectangle 13">
            <a:extLst>
              <a:ext uri="{FF2B5EF4-FFF2-40B4-BE49-F238E27FC236}">
                <a16:creationId xmlns:a16="http://schemas.microsoft.com/office/drawing/2014/main" id="{A3F8BD54-10F7-879C-1D53-F95423AA84CE}"/>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anose="03060902040502070203" pitchFamily="66" charset="77"/>
              </a:rPr>
              <a:t>animation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4">
            <a:extLst>
              <a:ext uri="{FF2B5EF4-FFF2-40B4-BE49-F238E27FC236}">
                <a16:creationId xmlns:a16="http://schemas.microsoft.com/office/drawing/2014/main" id="{CA20DE1C-65D5-D58B-3870-CF27CD964BDB}"/>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25ED520-E822-374F-8456-90E068A7C80E}" type="slidenum">
              <a:rPr lang="en-US" altLang="en-US" sz="1400"/>
              <a:pPr>
                <a:spcBef>
                  <a:spcPct val="0"/>
                </a:spcBef>
                <a:buClrTx/>
                <a:buSzTx/>
                <a:buFontTx/>
                <a:buNone/>
              </a:pPr>
              <a:t>32</a:t>
            </a:fld>
            <a:endParaRPr lang="en-US" altLang="en-US" sz="1400"/>
          </a:p>
        </p:txBody>
      </p:sp>
      <p:sp>
        <p:nvSpPr>
          <p:cNvPr id="36866" name="Rectangle 2">
            <a:extLst>
              <a:ext uri="{FF2B5EF4-FFF2-40B4-BE49-F238E27FC236}">
                <a16:creationId xmlns:a16="http://schemas.microsoft.com/office/drawing/2014/main" id="{36E2F28B-8D52-9E0D-7439-603267302BDC}"/>
              </a:ext>
            </a:extLst>
          </p:cNvPr>
          <p:cNvSpPr>
            <a:spLocks noGrp="1" noChangeArrowheads="1"/>
          </p:cNvSpPr>
          <p:nvPr>
            <p:ph type="title"/>
          </p:nvPr>
        </p:nvSpPr>
        <p:spPr>
          <a:xfrm>
            <a:off x="685800" y="285750"/>
            <a:ext cx="7772400" cy="531813"/>
          </a:xfrm>
        </p:spPr>
        <p:txBody>
          <a:bodyPr/>
          <a:lstStyle/>
          <a:p>
            <a:r>
              <a:rPr lang="en-US" altLang="en-US" sz="4000"/>
              <a:t>Trace Code, cont.</a:t>
            </a:r>
          </a:p>
        </p:txBody>
      </p:sp>
      <p:sp>
        <p:nvSpPr>
          <p:cNvPr id="36867" name="Rectangle 3">
            <a:extLst>
              <a:ext uri="{FF2B5EF4-FFF2-40B4-BE49-F238E27FC236}">
                <a16:creationId xmlns:a16="http://schemas.microsoft.com/office/drawing/2014/main" id="{EECE2466-0F0B-A4EF-BBFA-B8C7A50FE662}"/>
              </a:ext>
            </a:extLst>
          </p:cNvPr>
          <p:cNvSpPr>
            <a:spLocks noChangeArrowheads="1"/>
          </p:cNvSpPr>
          <p:nvPr/>
        </p:nvSpPr>
        <p:spPr bwMode="auto">
          <a:xfrm>
            <a:off x="2686050" y="2343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6868" name="Rectangle 4">
            <a:extLst>
              <a:ext uri="{FF2B5EF4-FFF2-40B4-BE49-F238E27FC236}">
                <a16:creationId xmlns:a16="http://schemas.microsoft.com/office/drawing/2014/main" id="{505A42FA-F600-B87E-E3F6-C969B120A567}"/>
              </a:ext>
            </a:extLst>
          </p:cNvPr>
          <p:cNvSpPr>
            <a:spLocks noChangeArrowheads="1"/>
          </p:cNvSpPr>
          <p:nvPr/>
        </p:nvSpPr>
        <p:spPr bwMode="auto">
          <a:xfrm>
            <a:off x="280035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6869" name="Text Box 5">
            <a:extLst>
              <a:ext uri="{FF2B5EF4-FFF2-40B4-BE49-F238E27FC236}">
                <a16:creationId xmlns:a16="http://schemas.microsoft.com/office/drawing/2014/main" id="{F6F48E11-A4F4-36BC-0529-5831BFFC08DA}"/>
              </a:ext>
            </a:extLst>
          </p:cNvPr>
          <p:cNvSpPr txBox="1">
            <a:spLocks noChangeArrowheads="1"/>
          </p:cNvSpPr>
          <p:nvPr/>
        </p:nvSpPr>
        <p:spPr bwMode="auto">
          <a:xfrm>
            <a:off x="152400" y="1085850"/>
            <a:ext cx="4800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b="1">
                <a:solidFill>
                  <a:schemeClr val="tx2"/>
                </a:solidFill>
              </a:rPr>
              <a:t>Circle myCircle = new Circle(5.0);</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Circle yourCircle = new Circle();</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yourCircle.radius = 100;</a:t>
            </a:r>
          </a:p>
        </p:txBody>
      </p:sp>
      <p:graphicFrame>
        <p:nvGraphicFramePr>
          <p:cNvPr id="36870" name="Object 7">
            <a:extLst>
              <a:ext uri="{FF2B5EF4-FFF2-40B4-BE49-F238E27FC236}">
                <a16:creationId xmlns:a16="http://schemas.microsoft.com/office/drawing/2014/main" id="{85691388-8409-1C37-7964-0F123A746A00}"/>
              </a:ext>
            </a:extLst>
          </p:cNvPr>
          <p:cNvGraphicFramePr>
            <a:graphicFrameLocks noGrp="1" noChangeAspect="1"/>
          </p:cNvGraphicFramePr>
          <p:nvPr>
            <p:ph idx="1"/>
          </p:nvPr>
        </p:nvGraphicFramePr>
        <p:xfrm>
          <a:off x="5570538" y="2033588"/>
          <a:ext cx="2687637" cy="1193800"/>
        </p:xfrm>
        <a:graphic>
          <a:graphicData uri="http://schemas.openxmlformats.org/presentationml/2006/ole">
            <mc:AlternateContent xmlns:mc="http://schemas.openxmlformats.org/markup-compatibility/2006">
              <mc:Choice xmlns:v="urn:schemas-microsoft-com:vml" Requires="v">
                <p:oleObj name="Picture" r:id="rId2" imgW="3098800" imgH="1384300" progId="Word.Picture.8">
                  <p:embed/>
                </p:oleObj>
              </mc:Choice>
              <mc:Fallback>
                <p:oleObj name="Picture" r:id="rId2" imgW="3098800" imgH="1384300" progId="Word.Picture.8">
                  <p:embed/>
                  <p:pic>
                    <p:nvPicPr>
                      <p:cNvPr id="36870" name="Object 7">
                        <a:extLst>
                          <a:ext uri="{FF2B5EF4-FFF2-40B4-BE49-F238E27FC236}">
                            <a16:creationId xmlns:a16="http://schemas.microsoft.com/office/drawing/2014/main" id="{85691388-8409-1C37-7964-0F123A746A00}"/>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538" y="2033588"/>
                        <a:ext cx="2687637"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1" name="Rectangle 8">
            <a:extLst>
              <a:ext uri="{FF2B5EF4-FFF2-40B4-BE49-F238E27FC236}">
                <a16:creationId xmlns:a16="http://schemas.microsoft.com/office/drawing/2014/main" id="{CEB73944-EDA0-FEDB-F044-912FCA80CBCB}"/>
              </a:ext>
            </a:extLst>
          </p:cNvPr>
          <p:cNvSpPr>
            <a:spLocks noChangeArrowheads="1"/>
          </p:cNvSpPr>
          <p:nvPr/>
        </p:nvSpPr>
        <p:spPr bwMode="auto">
          <a:xfrm>
            <a:off x="6837363" y="1227138"/>
            <a:ext cx="1524000" cy="30638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44" tIns="9144" rIns="9144" bIns="9144"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accent2"/>
                </a:solidFill>
              </a:rPr>
              <a:t>reference value</a:t>
            </a:r>
          </a:p>
        </p:txBody>
      </p:sp>
      <p:sp>
        <p:nvSpPr>
          <p:cNvPr id="36872" name="Text Box 9">
            <a:extLst>
              <a:ext uri="{FF2B5EF4-FFF2-40B4-BE49-F238E27FC236}">
                <a16:creationId xmlns:a16="http://schemas.microsoft.com/office/drawing/2014/main" id="{0ABDA090-029C-EC69-1AFA-E791B0E406B1}"/>
              </a:ext>
            </a:extLst>
          </p:cNvPr>
          <p:cNvSpPr txBox="1">
            <a:spLocks noChangeArrowheads="1"/>
          </p:cNvSpPr>
          <p:nvPr/>
        </p:nvSpPr>
        <p:spPr bwMode="auto">
          <a:xfrm>
            <a:off x="5724525" y="1201738"/>
            <a:ext cx="1133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myCircle</a:t>
            </a:r>
          </a:p>
        </p:txBody>
      </p:sp>
      <p:sp>
        <p:nvSpPr>
          <p:cNvPr id="36873" name="Line 10">
            <a:extLst>
              <a:ext uri="{FF2B5EF4-FFF2-40B4-BE49-F238E27FC236}">
                <a16:creationId xmlns:a16="http://schemas.microsoft.com/office/drawing/2014/main" id="{00B90292-16A1-0CF2-5F39-5B77438B311F}"/>
              </a:ext>
            </a:extLst>
          </p:cNvPr>
          <p:cNvSpPr>
            <a:spLocks noChangeShapeType="1"/>
          </p:cNvSpPr>
          <p:nvPr/>
        </p:nvSpPr>
        <p:spPr bwMode="auto">
          <a:xfrm flipH="1">
            <a:off x="6991350" y="1419225"/>
            <a:ext cx="652463" cy="80645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36874" name="Rectangle 12">
            <a:extLst>
              <a:ext uri="{FF2B5EF4-FFF2-40B4-BE49-F238E27FC236}">
                <a16:creationId xmlns:a16="http://schemas.microsoft.com/office/drawing/2014/main" id="{B00681F3-D33A-B77F-F5AE-C85A7628E9C3}"/>
              </a:ext>
            </a:extLst>
          </p:cNvPr>
          <p:cNvSpPr>
            <a:spLocks noChangeArrowheads="1"/>
          </p:cNvSpPr>
          <p:nvPr/>
        </p:nvSpPr>
        <p:spPr bwMode="auto">
          <a:xfrm>
            <a:off x="239713" y="1700213"/>
            <a:ext cx="1720850"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6875" name="Rectangle 13">
            <a:extLst>
              <a:ext uri="{FF2B5EF4-FFF2-40B4-BE49-F238E27FC236}">
                <a16:creationId xmlns:a16="http://schemas.microsoft.com/office/drawing/2014/main" id="{51C1BA7F-3422-7231-FBD4-4B804A58D21C}"/>
              </a:ext>
            </a:extLst>
          </p:cNvPr>
          <p:cNvSpPr>
            <a:spLocks noChangeArrowheads="1"/>
          </p:cNvSpPr>
          <p:nvPr/>
        </p:nvSpPr>
        <p:spPr bwMode="auto">
          <a:xfrm>
            <a:off x="6837363" y="3582988"/>
            <a:ext cx="1524000" cy="30638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44" tIns="9144" rIns="9144" bIns="9144"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accent2"/>
                </a:solidFill>
              </a:rPr>
              <a:t>no value</a:t>
            </a:r>
          </a:p>
        </p:txBody>
      </p:sp>
      <p:sp>
        <p:nvSpPr>
          <p:cNvPr id="36876" name="Text Box 14">
            <a:extLst>
              <a:ext uri="{FF2B5EF4-FFF2-40B4-BE49-F238E27FC236}">
                <a16:creationId xmlns:a16="http://schemas.microsoft.com/office/drawing/2014/main" id="{FB525CED-CA7C-435E-9BCE-FC84788165F3}"/>
              </a:ext>
            </a:extLst>
          </p:cNvPr>
          <p:cNvSpPr txBox="1">
            <a:spLocks noChangeArrowheads="1"/>
          </p:cNvSpPr>
          <p:nvPr/>
        </p:nvSpPr>
        <p:spPr bwMode="auto">
          <a:xfrm>
            <a:off x="5724525" y="3557588"/>
            <a:ext cx="1228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yourCircle</a:t>
            </a:r>
          </a:p>
        </p:txBody>
      </p:sp>
      <p:sp>
        <p:nvSpPr>
          <p:cNvPr id="36877" name="AutoShape 11">
            <a:extLst>
              <a:ext uri="{FF2B5EF4-FFF2-40B4-BE49-F238E27FC236}">
                <a16:creationId xmlns:a16="http://schemas.microsoft.com/office/drawing/2014/main" id="{3EF63C38-DF36-71B2-DA3C-7EBBFA77AAD9}"/>
              </a:ext>
            </a:extLst>
          </p:cNvPr>
          <p:cNvSpPr>
            <a:spLocks noChangeArrowheads="1"/>
          </p:cNvSpPr>
          <p:nvPr/>
        </p:nvSpPr>
        <p:spPr bwMode="auto">
          <a:xfrm>
            <a:off x="5646738" y="4887913"/>
            <a:ext cx="2843212" cy="500062"/>
          </a:xfrm>
          <a:prstGeom prst="wedgeRoundRectCallout">
            <a:avLst>
              <a:gd name="adj1" fmla="val -5444"/>
              <a:gd name="adj2" fmla="val -261431"/>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400"/>
              <a:t>Declare yourCircle</a:t>
            </a:r>
          </a:p>
        </p:txBody>
      </p:sp>
      <p:sp>
        <p:nvSpPr>
          <p:cNvPr id="36878" name="Rectangle 15">
            <a:extLst>
              <a:ext uri="{FF2B5EF4-FFF2-40B4-BE49-F238E27FC236}">
                <a16:creationId xmlns:a16="http://schemas.microsoft.com/office/drawing/2014/main" id="{1A9A304D-1017-6E3E-DBD2-DC6AD3F57E66}"/>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anose="03060902040502070203" pitchFamily="66" charset="77"/>
              </a:rPr>
              <a:t>animation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4">
            <a:extLst>
              <a:ext uri="{FF2B5EF4-FFF2-40B4-BE49-F238E27FC236}">
                <a16:creationId xmlns:a16="http://schemas.microsoft.com/office/drawing/2014/main" id="{8434362F-9B09-8836-DF53-D0507813B5B7}"/>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3D83BAFC-9098-6041-8158-D5F5B7E8C94F}" type="slidenum">
              <a:rPr lang="en-US" altLang="en-US" sz="1400"/>
              <a:pPr>
                <a:spcBef>
                  <a:spcPct val="0"/>
                </a:spcBef>
                <a:buClrTx/>
                <a:buSzTx/>
                <a:buFontTx/>
                <a:buNone/>
              </a:pPr>
              <a:t>33</a:t>
            </a:fld>
            <a:endParaRPr lang="en-US" altLang="en-US" sz="1400"/>
          </a:p>
        </p:txBody>
      </p:sp>
      <p:sp>
        <p:nvSpPr>
          <p:cNvPr id="37890" name="Rectangle 2">
            <a:extLst>
              <a:ext uri="{FF2B5EF4-FFF2-40B4-BE49-F238E27FC236}">
                <a16:creationId xmlns:a16="http://schemas.microsoft.com/office/drawing/2014/main" id="{B126022E-63D3-E884-1CD7-A391316B24FD}"/>
              </a:ext>
            </a:extLst>
          </p:cNvPr>
          <p:cNvSpPr>
            <a:spLocks noGrp="1" noChangeArrowheads="1"/>
          </p:cNvSpPr>
          <p:nvPr>
            <p:ph type="title"/>
          </p:nvPr>
        </p:nvSpPr>
        <p:spPr>
          <a:xfrm>
            <a:off x="685800" y="285750"/>
            <a:ext cx="7772400" cy="531813"/>
          </a:xfrm>
        </p:spPr>
        <p:txBody>
          <a:bodyPr/>
          <a:lstStyle/>
          <a:p>
            <a:r>
              <a:rPr lang="en-US" altLang="en-US" sz="4000"/>
              <a:t>Trace Code, cont.</a:t>
            </a:r>
          </a:p>
        </p:txBody>
      </p:sp>
      <p:sp>
        <p:nvSpPr>
          <p:cNvPr id="37891" name="Rectangle 3">
            <a:extLst>
              <a:ext uri="{FF2B5EF4-FFF2-40B4-BE49-F238E27FC236}">
                <a16:creationId xmlns:a16="http://schemas.microsoft.com/office/drawing/2014/main" id="{95413D46-9884-04D1-B5B0-22B02A555F6A}"/>
              </a:ext>
            </a:extLst>
          </p:cNvPr>
          <p:cNvSpPr>
            <a:spLocks noChangeArrowheads="1"/>
          </p:cNvSpPr>
          <p:nvPr/>
        </p:nvSpPr>
        <p:spPr bwMode="auto">
          <a:xfrm>
            <a:off x="2686050" y="2343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7892" name="Rectangle 4">
            <a:extLst>
              <a:ext uri="{FF2B5EF4-FFF2-40B4-BE49-F238E27FC236}">
                <a16:creationId xmlns:a16="http://schemas.microsoft.com/office/drawing/2014/main" id="{799B9B51-300D-D404-3BAC-9CFEC0D9BB2A}"/>
              </a:ext>
            </a:extLst>
          </p:cNvPr>
          <p:cNvSpPr>
            <a:spLocks noChangeArrowheads="1"/>
          </p:cNvSpPr>
          <p:nvPr/>
        </p:nvSpPr>
        <p:spPr bwMode="auto">
          <a:xfrm>
            <a:off x="280035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7893" name="Text Box 5">
            <a:extLst>
              <a:ext uri="{FF2B5EF4-FFF2-40B4-BE49-F238E27FC236}">
                <a16:creationId xmlns:a16="http://schemas.microsoft.com/office/drawing/2014/main" id="{E8902C30-50BE-69C8-565F-958D58BBE461}"/>
              </a:ext>
            </a:extLst>
          </p:cNvPr>
          <p:cNvSpPr txBox="1">
            <a:spLocks noChangeArrowheads="1"/>
          </p:cNvSpPr>
          <p:nvPr/>
        </p:nvSpPr>
        <p:spPr bwMode="auto">
          <a:xfrm>
            <a:off x="152400" y="1085850"/>
            <a:ext cx="4800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b="1">
                <a:solidFill>
                  <a:schemeClr val="tx2"/>
                </a:solidFill>
              </a:rPr>
              <a:t>Circle myCircle = new Circle(5.0);</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Circle yourCircle = new Circle();</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yourCircle.radius = 100;</a:t>
            </a:r>
          </a:p>
        </p:txBody>
      </p:sp>
      <p:graphicFrame>
        <p:nvGraphicFramePr>
          <p:cNvPr id="37894" name="Object 6">
            <a:extLst>
              <a:ext uri="{FF2B5EF4-FFF2-40B4-BE49-F238E27FC236}">
                <a16:creationId xmlns:a16="http://schemas.microsoft.com/office/drawing/2014/main" id="{FA97D65B-CF45-7103-6E5E-C3186F1EA298}"/>
              </a:ext>
            </a:extLst>
          </p:cNvPr>
          <p:cNvGraphicFramePr>
            <a:graphicFrameLocks noGrp="1" noChangeAspect="1"/>
          </p:cNvGraphicFramePr>
          <p:nvPr>
            <p:ph idx="1"/>
          </p:nvPr>
        </p:nvGraphicFramePr>
        <p:xfrm>
          <a:off x="5570538" y="2033588"/>
          <a:ext cx="2687637" cy="1193800"/>
        </p:xfrm>
        <a:graphic>
          <a:graphicData uri="http://schemas.openxmlformats.org/presentationml/2006/ole">
            <mc:AlternateContent xmlns:mc="http://schemas.openxmlformats.org/markup-compatibility/2006">
              <mc:Choice xmlns:v="urn:schemas-microsoft-com:vml" Requires="v">
                <p:oleObj name="Picture" r:id="rId2" imgW="3098800" imgH="1384300" progId="Word.Picture.8">
                  <p:embed/>
                </p:oleObj>
              </mc:Choice>
              <mc:Fallback>
                <p:oleObj name="Picture" r:id="rId2" imgW="3098800" imgH="1384300" progId="Word.Picture.8">
                  <p:embed/>
                  <p:pic>
                    <p:nvPicPr>
                      <p:cNvPr id="37894" name="Object 6">
                        <a:extLst>
                          <a:ext uri="{FF2B5EF4-FFF2-40B4-BE49-F238E27FC236}">
                            <a16:creationId xmlns:a16="http://schemas.microsoft.com/office/drawing/2014/main" id="{FA97D65B-CF45-7103-6E5E-C3186F1EA298}"/>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538" y="2033588"/>
                        <a:ext cx="2687637"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5" name="Rectangle 7">
            <a:extLst>
              <a:ext uri="{FF2B5EF4-FFF2-40B4-BE49-F238E27FC236}">
                <a16:creationId xmlns:a16="http://schemas.microsoft.com/office/drawing/2014/main" id="{D635E64F-7F5C-A6B6-CC0E-BDBD44179828}"/>
              </a:ext>
            </a:extLst>
          </p:cNvPr>
          <p:cNvSpPr>
            <a:spLocks noChangeArrowheads="1"/>
          </p:cNvSpPr>
          <p:nvPr/>
        </p:nvSpPr>
        <p:spPr bwMode="auto">
          <a:xfrm>
            <a:off x="6837363" y="1227138"/>
            <a:ext cx="1524000" cy="30638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44" tIns="9144" rIns="9144" bIns="9144"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accent2"/>
                </a:solidFill>
              </a:rPr>
              <a:t>reference value</a:t>
            </a:r>
          </a:p>
        </p:txBody>
      </p:sp>
      <p:sp>
        <p:nvSpPr>
          <p:cNvPr id="37896" name="Text Box 8">
            <a:extLst>
              <a:ext uri="{FF2B5EF4-FFF2-40B4-BE49-F238E27FC236}">
                <a16:creationId xmlns:a16="http://schemas.microsoft.com/office/drawing/2014/main" id="{4342FBA9-EDFE-A537-FC02-BF52DC0EE206}"/>
              </a:ext>
            </a:extLst>
          </p:cNvPr>
          <p:cNvSpPr txBox="1">
            <a:spLocks noChangeArrowheads="1"/>
          </p:cNvSpPr>
          <p:nvPr/>
        </p:nvSpPr>
        <p:spPr bwMode="auto">
          <a:xfrm>
            <a:off x="5724525" y="1201738"/>
            <a:ext cx="1133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myCircle</a:t>
            </a:r>
          </a:p>
        </p:txBody>
      </p:sp>
      <p:sp>
        <p:nvSpPr>
          <p:cNvPr id="37897" name="Line 9">
            <a:extLst>
              <a:ext uri="{FF2B5EF4-FFF2-40B4-BE49-F238E27FC236}">
                <a16:creationId xmlns:a16="http://schemas.microsoft.com/office/drawing/2014/main" id="{62DB7E4A-FFF4-F414-8EDB-D3B5F4F319BE}"/>
              </a:ext>
            </a:extLst>
          </p:cNvPr>
          <p:cNvSpPr>
            <a:spLocks noChangeShapeType="1"/>
          </p:cNvSpPr>
          <p:nvPr/>
        </p:nvSpPr>
        <p:spPr bwMode="auto">
          <a:xfrm flipH="1">
            <a:off x="6991350" y="1419225"/>
            <a:ext cx="652463" cy="80645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37898" name="Rectangle 11">
            <a:extLst>
              <a:ext uri="{FF2B5EF4-FFF2-40B4-BE49-F238E27FC236}">
                <a16:creationId xmlns:a16="http://schemas.microsoft.com/office/drawing/2014/main" id="{51A1CDF3-004C-A320-E06D-7780869A7090}"/>
              </a:ext>
            </a:extLst>
          </p:cNvPr>
          <p:cNvSpPr>
            <a:spLocks noChangeArrowheads="1"/>
          </p:cNvSpPr>
          <p:nvPr/>
        </p:nvSpPr>
        <p:spPr bwMode="auto">
          <a:xfrm>
            <a:off x="6837363" y="3582988"/>
            <a:ext cx="1524000" cy="30638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44" tIns="9144" rIns="9144" bIns="9144"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accent2"/>
                </a:solidFill>
              </a:rPr>
              <a:t>no value</a:t>
            </a:r>
          </a:p>
        </p:txBody>
      </p:sp>
      <p:sp>
        <p:nvSpPr>
          <p:cNvPr id="37899" name="Text Box 12">
            <a:extLst>
              <a:ext uri="{FF2B5EF4-FFF2-40B4-BE49-F238E27FC236}">
                <a16:creationId xmlns:a16="http://schemas.microsoft.com/office/drawing/2014/main" id="{A3F8B59F-3871-2BE2-11F6-F85E2AF0BE5F}"/>
              </a:ext>
            </a:extLst>
          </p:cNvPr>
          <p:cNvSpPr txBox="1">
            <a:spLocks noChangeArrowheads="1"/>
          </p:cNvSpPr>
          <p:nvPr/>
        </p:nvSpPr>
        <p:spPr bwMode="auto">
          <a:xfrm>
            <a:off x="5724525" y="3557588"/>
            <a:ext cx="1228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yourCircle</a:t>
            </a:r>
          </a:p>
        </p:txBody>
      </p:sp>
      <p:sp>
        <p:nvSpPr>
          <p:cNvPr id="37900" name="Rectangle 14">
            <a:extLst>
              <a:ext uri="{FF2B5EF4-FFF2-40B4-BE49-F238E27FC236}">
                <a16:creationId xmlns:a16="http://schemas.microsoft.com/office/drawing/2014/main" id="{F00A1224-725E-F42F-C4B3-931D40617CEA}"/>
              </a:ext>
            </a:extLst>
          </p:cNvPr>
          <p:cNvSpPr>
            <a:spLocks noChangeArrowheads="1"/>
          </p:cNvSpPr>
          <p:nvPr/>
        </p:nvSpPr>
        <p:spPr bwMode="auto">
          <a:xfrm>
            <a:off x="2166938" y="1662113"/>
            <a:ext cx="1266825" cy="3079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37901" name="Object 15">
            <a:extLst>
              <a:ext uri="{FF2B5EF4-FFF2-40B4-BE49-F238E27FC236}">
                <a16:creationId xmlns:a16="http://schemas.microsoft.com/office/drawing/2014/main" id="{E3786355-6C19-519E-5FB5-70A56F6FCF72}"/>
              </a:ext>
            </a:extLst>
          </p:cNvPr>
          <p:cNvGraphicFramePr>
            <a:graphicFrameLocks noChangeAspect="1"/>
          </p:cNvGraphicFramePr>
          <p:nvPr/>
        </p:nvGraphicFramePr>
        <p:xfrm>
          <a:off x="5800725" y="4351338"/>
          <a:ext cx="2687638" cy="1193800"/>
        </p:xfrm>
        <a:graphic>
          <a:graphicData uri="http://schemas.openxmlformats.org/presentationml/2006/ole">
            <mc:AlternateContent xmlns:mc="http://schemas.openxmlformats.org/markup-compatibility/2006">
              <mc:Choice xmlns:v="urn:schemas-microsoft-com:vml" Requires="v">
                <p:oleObj name="Picture" r:id="rId4" imgW="736600" imgH="330200" progId="Word.Picture.8">
                  <p:embed/>
                </p:oleObj>
              </mc:Choice>
              <mc:Fallback>
                <p:oleObj name="Picture" r:id="rId4" imgW="736600" imgH="330200" progId="Word.Picture.8">
                  <p:embed/>
                  <p:pic>
                    <p:nvPicPr>
                      <p:cNvPr id="37901" name="Object 15">
                        <a:extLst>
                          <a:ext uri="{FF2B5EF4-FFF2-40B4-BE49-F238E27FC236}">
                            <a16:creationId xmlns:a16="http://schemas.microsoft.com/office/drawing/2014/main" id="{E3786355-6C19-519E-5FB5-70A56F6FCF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0725" y="4351338"/>
                        <a:ext cx="2687638"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902" name="AutoShape 16">
            <a:extLst>
              <a:ext uri="{FF2B5EF4-FFF2-40B4-BE49-F238E27FC236}">
                <a16:creationId xmlns:a16="http://schemas.microsoft.com/office/drawing/2014/main" id="{6316C503-B727-9512-CD7E-32050AE24624}"/>
              </a:ext>
            </a:extLst>
          </p:cNvPr>
          <p:cNvSpPr>
            <a:spLocks noChangeArrowheads="1"/>
          </p:cNvSpPr>
          <p:nvPr/>
        </p:nvSpPr>
        <p:spPr bwMode="auto">
          <a:xfrm>
            <a:off x="3573463" y="4927600"/>
            <a:ext cx="1804987" cy="652463"/>
          </a:xfrm>
          <a:prstGeom prst="wedgeRoundRectCallout">
            <a:avLst>
              <a:gd name="adj1" fmla="val 89227"/>
              <a:gd name="adj2" fmla="val -8722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t>Create a new Circle object</a:t>
            </a:r>
          </a:p>
        </p:txBody>
      </p:sp>
      <p:sp>
        <p:nvSpPr>
          <p:cNvPr id="37903" name="Rectangle 17">
            <a:extLst>
              <a:ext uri="{FF2B5EF4-FFF2-40B4-BE49-F238E27FC236}">
                <a16:creationId xmlns:a16="http://schemas.microsoft.com/office/drawing/2014/main" id="{EA35897D-53C0-5217-9E92-5A9BB8441869}"/>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anose="03060902040502070203" pitchFamily="66" charset="77"/>
              </a:rPr>
              <a:t>animation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4">
            <a:extLst>
              <a:ext uri="{FF2B5EF4-FFF2-40B4-BE49-F238E27FC236}">
                <a16:creationId xmlns:a16="http://schemas.microsoft.com/office/drawing/2014/main" id="{04485F65-43F9-E610-C1A9-9D1795B406E1}"/>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15D6F7FE-A392-AA4C-9452-93DC6E36FE07}" type="slidenum">
              <a:rPr lang="en-US" altLang="en-US" sz="1400"/>
              <a:pPr>
                <a:spcBef>
                  <a:spcPct val="0"/>
                </a:spcBef>
                <a:buClrTx/>
                <a:buSzTx/>
                <a:buFontTx/>
                <a:buNone/>
              </a:pPr>
              <a:t>34</a:t>
            </a:fld>
            <a:endParaRPr lang="en-US" altLang="en-US" sz="1400"/>
          </a:p>
        </p:txBody>
      </p:sp>
      <p:sp>
        <p:nvSpPr>
          <p:cNvPr id="38914" name="Rectangle 2">
            <a:extLst>
              <a:ext uri="{FF2B5EF4-FFF2-40B4-BE49-F238E27FC236}">
                <a16:creationId xmlns:a16="http://schemas.microsoft.com/office/drawing/2014/main" id="{6A9BC3F0-D814-923A-CB4B-189D10D374C0}"/>
              </a:ext>
            </a:extLst>
          </p:cNvPr>
          <p:cNvSpPr>
            <a:spLocks noGrp="1" noChangeArrowheads="1"/>
          </p:cNvSpPr>
          <p:nvPr>
            <p:ph type="title"/>
          </p:nvPr>
        </p:nvSpPr>
        <p:spPr>
          <a:xfrm>
            <a:off x="685800" y="285750"/>
            <a:ext cx="7772400" cy="531813"/>
          </a:xfrm>
        </p:spPr>
        <p:txBody>
          <a:bodyPr/>
          <a:lstStyle/>
          <a:p>
            <a:r>
              <a:rPr lang="en-US" altLang="en-US" sz="4000"/>
              <a:t>Trace Code, cont.</a:t>
            </a:r>
          </a:p>
        </p:txBody>
      </p:sp>
      <p:sp>
        <p:nvSpPr>
          <p:cNvPr id="38915" name="Rectangle 3">
            <a:extLst>
              <a:ext uri="{FF2B5EF4-FFF2-40B4-BE49-F238E27FC236}">
                <a16:creationId xmlns:a16="http://schemas.microsoft.com/office/drawing/2014/main" id="{693923C8-A125-2F5A-1771-CE14CFECEF2B}"/>
              </a:ext>
            </a:extLst>
          </p:cNvPr>
          <p:cNvSpPr>
            <a:spLocks noChangeArrowheads="1"/>
          </p:cNvSpPr>
          <p:nvPr/>
        </p:nvSpPr>
        <p:spPr bwMode="auto">
          <a:xfrm>
            <a:off x="2686050" y="2343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8916" name="Rectangle 4">
            <a:extLst>
              <a:ext uri="{FF2B5EF4-FFF2-40B4-BE49-F238E27FC236}">
                <a16:creationId xmlns:a16="http://schemas.microsoft.com/office/drawing/2014/main" id="{B1160B94-17EE-0B81-63E2-B829F8B9E8CD}"/>
              </a:ext>
            </a:extLst>
          </p:cNvPr>
          <p:cNvSpPr>
            <a:spLocks noChangeArrowheads="1"/>
          </p:cNvSpPr>
          <p:nvPr/>
        </p:nvSpPr>
        <p:spPr bwMode="auto">
          <a:xfrm>
            <a:off x="280035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8917" name="Text Box 5">
            <a:extLst>
              <a:ext uri="{FF2B5EF4-FFF2-40B4-BE49-F238E27FC236}">
                <a16:creationId xmlns:a16="http://schemas.microsoft.com/office/drawing/2014/main" id="{70EBBE8F-8789-5D6E-843D-664239C7CD7F}"/>
              </a:ext>
            </a:extLst>
          </p:cNvPr>
          <p:cNvSpPr txBox="1">
            <a:spLocks noChangeArrowheads="1"/>
          </p:cNvSpPr>
          <p:nvPr/>
        </p:nvSpPr>
        <p:spPr bwMode="auto">
          <a:xfrm>
            <a:off x="152400" y="1085850"/>
            <a:ext cx="4800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b="1">
                <a:solidFill>
                  <a:schemeClr val="tx2"/>
                </a:solidFill>
              </a:rPr>
              <a:t>Circle myCircle = new Circle(5.0);</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Circle yourCircle = new Circle();</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yourCircle.radius = 100;</a:t>
            </a:r>
          </a:p>
        </p:txBody>
      </p:sp>
      <p:graphicFrame>
        <p:nvGraphicFramePr>
          <p:cNvPr id="38918" name="Object 6">
            <a:extLst>
              <a:ext uri="{FF2B5EF4-FFF2-40B4-BE49-F238E27FC236}">
                <a16:creationId xmlns:a16="http://schemas.microsoft.com/office/drawing/2014/main" id="{D7E4C225-9551-2573-4050-DADFA0912D02}"/>
              </a:ext>
            </a:extLst>
          </p:cNvPr>
          <p:cNvGraphicFramePr>
            <a:graphicFrameLocks noGrp="1" noChangeAspect="1"/>
          </p:cNvGraphicFramePr>
          <p:nvPr>
            <p:ph idx="1"/>
          </p:nvPr>
        </p:nvGraphicFramePr>
        <p:xfrm>
          <a:off x="5570538" y="2033588"/>
          <a:ext cx="2687637" cy="1193800"/>
        </p:xfrm>
        <a:graphic>
          <a:graphicData uri="http://schemas.openxmlformats.org/presentationml/2006/ole">
            <mc:AlternateContent xmlns:mc="http://schemas.openxmlformats.org/markup-compatibility/2006">
              <mc:Choice xmlns:v="urn:schemas-microsoft-com:vml" Requires="v">
                <p:oleObj name="Picture" r:id="rId2" imgW="3098800" imgH="1384300" progId="Word.Picture.8">
                  <p:embed/>
                </p:oleObj>
              </mc:Choice>
              <mc:Fallback>
                <p:oleObj name="Picture" r:id="rId2" imgW="3098800" imgH="1384300" progId="Word.Picture.8">
                  <p:embed/>
                  <p:pic>
                    <p:nvPicPr>
                      <p:cNvPr id="38918" name="Object 6">
                        <a:extLst>
                          <a:ext uri="{FF2B5EF4-FFF2-40B4-BE49-F238E27FC236}">
                            <a16:creationId xmlns:a16="http://schemas.microsoft.com/office/drawing/2014/main" id="{D7E4C225-9551-2573-4050-DADFA0912D02}"/>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538" y="2033588"/>
                        <a:ext cx="2687637"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9" name="Rectangle 7">
            <a:extLst>
              <a:ext uri="{FF2B5EF4-FFF2-40B4-BE49-F238E27FC236}">
                <a16:creationId xmlns:a16="http://schemas.microsoft.com/office/drawing/2014/main" id="{804367F1-5099-2B3E-5C69-530C8D72EA4B}"/>
              </a:ext>
            </a:extLst>
          </p:cNvPr>
          <p:cNvSpPr>
            <a:spLocks noChangeArrowheads="1"/>
          </p:cNvSpPr>
          <p:nvPr/>
        </p:nvSpPr>
        <p:spPr bwMode="auto">
          <a:xfrm>
            <a:off x="6837363" y="1227138"/>
            <a:ext cx="1524000" cy="30638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44" tIns="9144" rIns="9144" bIns="9144"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b="1">
                <a:solidFill>
                  <a:schemeClr val="tx2"/>
                </a:solidFill>
              </a:rPr>
              <a:t>reference value</a:t>
            </a:r>
          </a:p>
        </p:txBody>
      </p:sp>
      <p:sp>
        <p:nvSpPr>
          <p:cNvPr id="38920" name="Text Box 8">
            <a:extLst>
              <a:ext uri="{FF2B5EF4-FFF2-40B4-BE49-F238E27FC236}">
                <a16:creationId xmlns:a16="http://schemas.microsoft.com/office/drawing/2014/main" id="{E9CFF22A-8B68-9FCE-E381-36CA214E38F0}"/>
              </a:ext>
            </a:extLst>
          </p:cNvPr>
          <p:cNvSpPr txBox="1">
            <a:spLocks noChangeArrowheads="1"/>
          </p:cNvSpPr>
          <p:nvPr/>
        </p:nvSpPr>
        <p:spPr bwMode="auto">
          <a:xfrm>
            <a:off x="5724525" y="1201738"/>
            <a:ext cx="1133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myCircle</a:t>
            </a:r>
          </a:p>
        </p:txBody>
      </p:sp>
      <p:sp>
        <p:nvSpPr>
          <p:cNvPr id="38921" name="Line 9">
            <a:extLst>
              <a:ext uri="{FF2B5EF4-FFF2-40B4-BE49-F238E27FC236}">
                <a16:creationId xmlns:a16="http://schemas.microsoft.com/office/drawing/2014/main" id="{AEC186FF-8FC8-D7F0-2BC0-44AADA243D2C}"/>
              </a:ext>
            </a:extLst>
          </p:cNvPr>
          <p:cNvSpPr>
            <a:spLocks noChangeShapeType="1"/>
          </p:cNvSpPr>
          <p:nvPr/>
        </p:nvSpPr>
        <p:spPr bwMode="auto">
          <a:xfrm flipH="1">
            <a:off x="6991350" y="1419225"/>
            <a:ext cx="652463" cy="80645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38922" name="Rectangle 10">
            <a:extLst>
              <a:ext uri="{FF2B5EF4-FFF2-40B4-BE49-F238E27FC236}">
                <a16:creationId xmlns:a16="http://schemas.microsoft.com/office/drawing/2014/main" id="{FE976852-BABE-4BCA-73B2-4209A29DD9AD}"/>
              </a:ext>
            </a:extLst>
          </p:cNvPr>
          <p:cNvSpPr>
            <a:spLocks noChangeArrowheads="1"/>
          </p:cNvSpPr>
          <p:nvPr/>
        </p:nvSpPr>
        <p:spPr bwMode="auto">
          <a:xfrm>
            <a:off x="6837363" y="3582988"/>
            <a:ext cx="1524000" cy="30638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44" tIns="9144" rIns="9144" bIns="9144"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b="1">
                <a:solidFill>
                  <a:schemeClr val="tx2"/>
                </a:solidFill>
              </a:rPr>
              <a:t>reference value</a:t>
            </a:r>
          </a:p>
        </p:txBody>
      </p:sp>
      <p:sp>
        <p:nvSpPr>
          <p:cNvPr id="38923" name="Text Box 11">
            <a:extLst>
              <a:ext uri="{FF2B5EF4-FFF2-40B4-BE49-F238E27FC236}">
                <a16:creationId xmlns:a16="http://schemas.microsoft.com/office/drawing/2014/main" id="{803E931B-B8FF-3845-B41E-CC23AC7184CC}"/>
              </a:ext>
            </a:extLst>
          </p:cNvPr>
          <p:cNvSpPr txBox="1">
            <a:spLocks noChangeArrowheads="1"/>
          </p:cNvSpPr>
          <p:nvPr/>
        </p:nvSpPr>
        <p:spPr bwMode="auto">
          <a:xfrm>
            <a:off x="5724525" y="3557588"/>
            <a:ext cx="1228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yourCircle</a:t>
            </a:r>
          </a:p>
        </p:txBody>
      </p:sp>
      <p:sp>
        <p:nvSpPr>
          <p:cNvPr id="38924" name="Rectangle 12">
            <a:extLst>
              <a:ext uri="{FF2B5EF4-FFF2-40B4-BE49-F238E27FC236}">
                <a16:creationId xmlns:a16="http://schemas.microsoft.com/office/drawing/2014/main" id="{97D97641-9EBF-1925-C4B9-765B62EA0273}"/>
              </a:ext>
            </a:extLst>
          </p:cNvPr>
          <p:cNvSpPr>
            <a:spLocks noChangeArrowheads="1"/>
          </p:cNvSpPr>
          <p:nvPr/>
        </p:nvSpPr>
        <p:spPr bwMode="auto">
          <a:xfrm>
            <a:off x="1960563" y="1700213"/>
            <a:ext cx="230187"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38925" name="Object 13">
            <a:extLst>
              <a:ext uri="{FF2B5EF4-FFF2-40B4-BE49-F238E27FC236}">
                <a16:creationId xmlns:a16="http://schemas.microsoft.com/office/drawing/2014/main" id="{0BA3DF53-28D4-FDE7-C90F-A32BD7FF4CE1}"/>
              </a:ext>
            </a:extLst>
          </p:cNvPr>
          <p:cNvGraphicFramePr>
            <a:graphicFrameLocks noChangeAspect="1"/>
          </p:cNvGraphicFramePr>
          <p:nvPr/>
        </p:nvGraphicFramePr>
        <p:xfrm>
          <a:off x="5800725" y="4351338"/>
          <a:ext cx="2687638" cy="1193800"/>
        </p:xfrm>
        <a:graphic>
          <a:graphicData uri="http://schemas.openxmlformats.org/presentationml/2006/ole">
            <mc:AlternateContent xmlns:mc="http://schemas.openxmlformats.org/markup-compatibility/2006">
              <mc:Choice xmlns:v="urn:schemas-microsoft-com:vml" Requires="v">
                <p:oleObj name="Picture" r:id="rId4" imgW="6184900" imgH="2743200" progId="Word.Picture.8">
                  <p:embed/>
                </p:oleObj>
              </mc:Choice>
              <mc:Fallback>
                <p:oleObj name="Picture" r:id="rId4" imgW="6184900" imgH="2743200" progId="Word.Picture.8">
                  <p:embed/>
                  <p:pic>
                    <p:nvPicPr>
                      <p:cNvPr id="38925" name="Object 13">
                        <a:extLst>
                          <a:ext uri="{FF2B5EF4-FFF2-40B4-BE49-F238E27FC236}">
                            <a16:creationId xmlns:a16="http://schemas.microsoft.com/office/drawing/2014/main" id="{0BA3DF53-28D4-FDE7-C90F-A32BD7FF4C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0725" y="4351338"/>
                        <a:ext cx="2687638"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26" name="AutoShape 15">
            <a:extLst>
              <a:ext uri="{FF2B5EF4-FFF2-40B4-BE49-F238E27FC236}">
                <a16:creationId xmlns:a16="http://schemas.microsoft.com/office/drawing/2014/main" id="{CD06D62F-2659-1971-6CFA-25AB0932E0BC}"/>
              </a:ext>
            </a:extLst>
          </p:cNvPr>
          <p:cNvSpPr>
            <a:spLocks noChangeArrowheads="1"/>
          </p:cNvSpPr>
          <p:nvPr/>
        </p:nvSpPr>
        <p:spPr bwMode="auto">
          <a:xfrm>
            <a:off x="3343275" y="4119563"/>
            <a:ext cx="2495550" cy="692150"/>
          </a:xfrm>
          <a:prstGeom prst="wedgeRoundRectCallout">
            <a:avLst>
              <a:gd name="adj1" fmla="val 98028"/>
              <a:gd name="adj2" fmla="val -52523"/>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t>Assign object reference to yourCircle</a:t>
            </a:r>
          </a:p>
        </p:txBody>
      </p:sp>
      <p:sp>
        <p:nvSpPr>
          <p:cNvPr id="38927" name="Line 16">
            <a:extLst>
              <a:ext uri="{FF2B5EF4-FFF2-40B4-BE49-F238E27FC236}">
                <a16:creationId xmlns:a16="http://schemas.microsoft.com/office/drawing/2014/main" id="{314916D9-D57B-6612-AAD4-734C6264BF49}"/>
              </a:ext>
            </a:extLst>
          </p:cNvPr>
          <p:cNvSpPr>
            <a:spLocks noChangeShapeType="1"/>
          </p:cNvSpPr>
          <p:nvPr/>
        </p:nvSpPr>
        <p:spPr bwMode="auto">
          <a:xfrm flipH="1">
            <a:off x="7107238" y="3813175"/>
            <a:ext cx="652462" cy="80645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38928" name="Rectangle 17">
            <a:extLst>
              <a:ext uri="{FF2B5EF4-FFF2-40B4-BE49-F238E27FC236}">
                <a16:creationId xmlns:a16="http://schemas.microsoft.com/office/drawing/2014/main" id="{EB185924-78CC-2F3F-7649-233DDD069BE9}"/>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anose="03060902040502070203" pitchFamily="66" charset="77"/>
              </a:rPr>
              <a:t>animation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4">
            <a:extLst>
              <a:ext uri="{FF2B5EF4-FFF2-40B4-BE49-F238E27FC236}">
                <a16:creationId xmlns:a16="http://schemas.microsoft.com/office/drawing/2014/main" id="{5CF31343-7ECE-F37A-93F0-B925D52887E4}"/>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E98240E2-09F7-6441-A3A2-C5D0E84D771C}" type="slidenum">
              <a:rPr lang="en-US" altLang="en-US" sz="1400"/>
              <a:pPr>
                <a:spcBef>
                  <a:spcPct val="0"/>
                </a:spcBef>
                <a:buClrTx/>
                <a:buSzTx/>
                <a:buFontTx/>
                <a:buNone/>
              </a:pPr>
              <a:t>35</a:t>
            </a:fld>
            <a:endParaRPr lang="en-US" altLang="en-US" sz="1400"/>
          </a:p>
        </p:txBody>
      </p:sp>
      <p:sp>
        <p:nvSpPr>
          <p:cNvPr id="39938" name="Rectangle 2">
            <a:extLst>
              <a:ext uri="{FF2B5EF4-FFF2-40B4-BE49-F238E27FC236}">
                <a16:creationId xmlns:a16="http://schemas.microsoft.com/office/drawing/2014/main" id="{3C058E29-54F1-4901-A263-D35D7D569F4E}"/>
              </a:ext>
            </a:extLst>
          </p:cNvPr>
          <p:cNvSpPr>
            <a:spLocks noGrp="1" noChangeArrowheads="1"/>
          </p:cNvSpPr>
          <p:nvPr>
            <p:ph type="title"/>
          </p:nvPr>
        </p:nvSpPr>
        <p:spPr>
          <a:xfrm>
            <a:off x="685800" y="285750"/>
            <a:ext cx="7772400" cy="531813"/>
          </a:xfrm>
        </p:spPr>
        <p:txBody>
          <a:bodyPr/>
          <a:lstStyle/>
          <a:p>
            <a:r>
              <a:rPr lang="en-US" altLang="en-US" sz="4000"/>
              <a:t>Trace Code, cont.</a:t>
            </a:r>
          </a:p>
        </p:txBody>
      </p:sp>
      <p:sp>
        <p:nvSpPr>
          <p:cNvPr id="39939" name="Rectangle 3">
            <a:extLst>
              <a:ext uri="{FF2B5EF4-FFF2-40B4-BE49-F238E27FC236}">
                <a16:creationId xmlns:a16="http://schemas.microsoft.com/office/drawing/2014/main" id="{70BF2048-38EC-A244-F469-750820312635}"/>
              </a:ext>
            </a:extLst>
          </p:cNvPr>
          <p:cNvSpPr>
            <a:spLocks noChangeArrowheads="1"/>
          </p:cNvSpPr>
          <p:nvPr/>
        </p:nvSpPr>
        <p:spPr bwMode="auto">
          <a:xfrm>
            <a:off x="2686050" y="2343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9940" name="Rectangle 4">
            <a:extLst>
              <a:ext uri="{FF2B5EF4-FFF2-40B4-BE49-F238E27FC236}">
                <a16:creationId xmlns:a16="http://schemas.microsoft.com/office/drawing/2014/main" id="{64BCFD2D-9D08-3707-2799-88B57D179CD5}"/>
              </a:ext>
            </a:extLst>
          </p:cNvPr>
          <p:cNvSpPr>
            <a:spLocks noChangeArrowheads="1"/>
          </p:cNvSpPr>
          <p:nvPr/>
        </p:nvSpPr>
        <p:spPr bwMode="auto">
          <a:xfrm>
            <a:off x="280035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9941" name="Text Box 5">
            <a:extLst>
              <a:ext uri="{FF2B5EF4-FFF2-40B4-BE49-F238E27FC236}">
                <a16:creationId xmlns:a16="http://schemas.microsoft.com/office/drawing/2014/main" id="{72E83D79-4578-DBCA-2321-536FF4FF1F56}"/>
              </a:ext>
            </a:extLst>
          </p:cNvPr>
          <p:cNvSpPr txBox="1">
            <a:spLocks noChangeArrowheads="1"/>
          </p:cNvSpPr>
          <p:nvPr/>
        </p:nvSpPr>
        <p:spPr bwMode="auto">
          <a:xfrm>
            <a:off x="152400" y="1085850"/>
            <a:ext cx="4800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b="1">
                <a:solidFill>
                  <a:schemeClr val="tx2"/>
                </a:solidFill>
              </a:rPr>
              <a:t>Circle myCircle = new Circle(5.0);</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Circle yourCircle = new Circle();</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yourCircle.radius = 100;</a:t>
            </a:r>
          </a:p>
        </p:txBody>
      </p:sp>
      <p:graphicFrame>
        <p:nvGraphicFramePr>
          <p:cNvPr id="39942" name="Object 6">
            <a:extLst>
              <a:ext uri="{FF2B5EF4-FFF2-40B4-BE49-F238E27FC236}">
                <a16:creationId xmlns:a16="http://schemas.microsoft.com/office/drawing/2014/main" id="{10792C29-0097-0052-B8B6-97CD68235D07}"/>
              </a:ext>
            </a:extLst>
          </p:cNvPr>
          <p:cNvGraphicFramePr>
            <a:graphicFrameLocks noGrp="1" noChangeAspect="1"/>
          </p:cNvGraphicFramePr>
          <p:nvPr>
            <p:ph idx="1"/>
          </p:nvPr>
        </p:nvGraphicFramePr>
        <p:xfrm>
          <a:off x="5570538" y="2046288"/>
          <a:ext cx="2687637" cy="1193800"/>
        </p:xfrm>
        <a:graphic>
          <a:graphicData uri="http://schemas.openxmlformats.org/presentationml/2006/ole">
            <mc:AlternateContent xmlns:mc="http://schemas.openxmlformats.org/markup-compatibility/2006">
              <mc:Choice xmlns:v="urn:schemas-microsoft-com:vml" Requires="v">
                <p:oleObj name="Picture" r:id="rId2" imgW="3098800" imgH="1384300" progId="Word.Picture.8">
                  <p:embed/>
                </p:oleObj>
              </mc:Choice>
              <mc:Fallback>
                <p:oleObj name="Picture" r:id="rId2" imgW="3098800" imgH="1384300" progId="Word.Picture.8">
                  <p:embed/>
                  <p:pic>
                    <p:nvPicPr>
                      <p:cNvPr id="39942" name="Object 6">
                        <a:extLst>
                          <a:ext uri="{FF2B5EF4-FFF2-40B4-BE49-F238E27FC236}">
                            <a16:creationId xmlns:a16="http://schemas.microsoft.com/office/drawing/2014/main" id="{10792C29-0097-0052-B8B6-97CD68235D07}"/>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538" y="2046288"/>
                        <a:ext cx="2687637"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3" name="Rectangle 7">
            <a:extLst>
              <a:ext uri="{FF2B5EF4-FFF2-40B4-BE49-F238E27FC236}">
                <a16:creationId xmlns:a16="http://schemas.microsoft.com/office/drawing/2014/main" id="{7CDB219F-42C7-C171-3BBC-01F2FFC5909D}"/>
              </a:ext>
            </a:extLst>
          </p:cNvPr>
          <p:cNvSpPr>
            <a:spLocks noChangeArrowheads="1"/>
          </p:cNvSpPr>
          <p:nvPr/>
        </p:nvSpPr>
        <p:spPr bwMode="auto">
          <a:xfrm>
            <a:off x="6837363" y="1227138"/>
            <a:ext cx="1524000" cy="30638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44" tIns="9144" rIns="9144" bIns="9144"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tx2"/>
                </a:solidFill>
              </a:rPr>
              <a:t>reference value</a:t>
            </a:r>
          </a:p>
        </p:txBody>
      </p:sp>
      <p:sp>
        <p:nvSpPr>
          <p:cNvPr id="39944" name="Text Box 8">
            <a:extLst>
              <a:ext uri="{FF2B5EF4-FFF2-40B4-BE49-F238E27FC236}">
                <a16:creationId xmlns:a16="http://schemas.microsoft.com/office/drawing/2014/main" id="{A7DCA27C-B7D9-1EC0-3A8C-7CB30CE8D181}"/>
              </a:ext>
            </a:extLst>
          </p:cNvPr>
          <p:cNvSpPr txBox="1">
            <a:spLocks noChangeArrowheads="1"/>
          </p:cNvSpPr>
          <p:nvPr/>
        </p:nvSpPr>
        <p:spPr bwMode="auto">
          <a:xfrm>
            <a:off x="5724525" y="1201738"/>
            <a:ext cx="1133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myCircle</a:t>
            </a:r>
          </a:p>
        </p:txBody>
      </p:sp>
      <p:sp>
        <p:nvSpPr>
          <p:cNvPr id="39945" name="Line 9">
            <a:extLst>
              <a:ext uri="{FF2B5EF4-FFF2-40B4-BE49-F238E27FC236}">
                <a16:creationId xmlns:a16="http://schemas.microsoft.com/office/drawing/2014/main" id="{6C711360-6BA0-E723-BD18-4A0FF315F6C1}"/>
              </a:ext>
            </a:extLst>
          </p:cNvPr>
          <p:cNvSpPr>
            <a:spLocks noChangeShapeType="1"/>
          </p:cNvSpPr>
          <p:nvPr/>
        </p:nvSpPr>
        <p:spPr bwMode="auto">
          <a:xfrm flipH="1">
            <a:off x="6991350" y="1419225"/>
            <a:ext cx="652463" cy="80645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39946" name="Rectangle 10">
            <a:extLst>
              <a:ext uri="{FF2B5EF4-FFF2-40B4-BE49-F238E27FC236}">
                <a16:creationId xmlns:a16="http://schemas.microsoft.com/office/drawing/2014/main" id="{7CF2BB16-EB3B-4A66-6A37-5B32BAB164C4}"/>
              </a:ext>
            </a:extLst>
          </p:cNvPr>
          <p:cNvSpPr>
            <a:spLocks noChangeArrowheads="1"/>
          </p:cNvSpPr>
          <p:nvPr/>
        </p:nvSpPr>
        <p:spPr bwMode="auto">
          <a:xfrm>
            <a:off x="6837363" y="3582988"/>
            <a:ext cx="1524000" cy="30638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44" tIns="9144" rIns="9144" bIns="9144"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tx2"/>
                </a:solidFill>
              </a:rPr>
              <a:t>reference value</a:t>
            </a:r>
          </a:p>
        </p:txBody>
      </p:sp>
      <p:sp>
        <p:nvSpPr>
          <p:cNvPr id="39947" name="Text Box 11">
            <a:extLst>
              <a:ext uri="{FF2B5EF4-FFF2-40B4-BE49-F238E27FC236}">
                <a16:creationId xmlns:a16="http://schemas.microsoft.com/office/drawing/2014/main" id="{B7C1A437-8625-2803-A684-A46455B64DF9}"/>
              </a:ext>
            </a:extLst>
          </p:cNvPr>
          <p:cNvSpPr txBox="1">
            <a:spLocks noChangeArrowheads="1"/>
          </p:cNvSpPr>
          <p:nvPr/>
        </p:nvSpPr>
        <p:spPr bwMode="auto">
          <a:xfrm>
            <a:off x="5724525" y="3557588"/>
            <a:ext cx="1228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yourCircle</a:t>
            </a:r>
          </a:p>
        </p:txBody>
      </p:sp>
      <p:sp>
        <p:nvSpPr>
          <p:cNvPr id="39948" name="Rectangle 12">
            <a:extLst>
              <a:ext uri="{FF2B5EF4-FFF2-40B4-BE49-F238E27FC236}">
                <a16:creationId xmlns:a16="http://schemas.microsoft.com/office/drawing/2014/main" id="{91B62B2E-ACFF-F09D-29BA-B756BEAE498A}"/>
              </a:ext>
            </a:extLst>
          </p:cNvPr>
          <p:cNvSpPr>
            <a:spLocks noChangeArrowheads="1"/>
          </p:cNvSpPr>
          <p:nvPr/>
        </p:nvSpPr>
        <p:spPr bwMode="auto">
          <a:xfrm>
            <a:off x="193675" y="2238375"/>
            <a:ext cx="4456113" cy="2682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39949" name="Object 13">
            <a:extLst>
              <a:ext uri="{FF2B5EF4-FFF2-40B4-BE49-F238E27FC236}">
                <a16:creationId xmlns:a16="http://schemas.microsoft.com/office/drawing/2014/main" id="{9AE3FE18-6831-158F-67FD-EA0C4355DA41}"/>
              </a:ext>
            </a:extLst>
          </p:cNvPr>
          <p:cNvGraphicFramePr>
            <a:graphicFrameLocks noChangeAspect="1"/>
          </p:cNvGraphicFramePr>
          <p:nvPr/>
        </p:nvGraphicFramePr>
        <p:xfrm>
          <a:off x="5800725" y="4351338"/>
          <a:ext cx="2687638" cy="1193800"/>
        </p:xfrm>
        <a:graphic>
          <a:graphicData uri="http://schemas.openxmlformats.org/presentationml/2006/ole">
            <mc:AlternateContent xmlns:mc="http://schemas.openxmlformats.org/markup-compatibility/2006">
              <mc:Choice xmlns:v="urn:schemas-microsoft-com:vml" Requires="v">
                <p:oleObj name="Picture" r:id="rId4" imgW="3098800" imgH="1384300" progId="Word.Picture.8">
                  <p:embed/>
                </p:oleObj>
              </mc:Choice>
              <mc:Fallback>
                <p:oleObj name="Picture" r:id="rId4" imgW="3098800" imgH="1384300" progId="Word.Picture.8">
                  <p:embed/>
                  <p:pic>
                    <p:nvPicPr>
                      <p:cNvPr id="39949" name="Object 13">
                        <a:extLst>
                          <a:ext uri="{FF2B5EF4-FFF2-40B4-BE49-F238E27FC236}">
                            <a16:creationId xmlns:a16="http://schemas.microsoft.com/office/drawing/2014/main" id="{9AE3FE18-6831-158F-67FD-EA0C4355DA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0725" y="4351338"/>
                        <a:ext cx="2687638"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50" name="AutoShape 14">
            <a:extLst>
              <a:ext uri="{FF2B5EF4-FFF2-40B4-BE49-F238E27FC236}">
                <a16:creationId xmlns:a16="http://schemas.microsoft.com/office/drawing/2014/main" id="{CAFD3AB1-D723-EF84-802D-15899F6E5725}"/>
              </a:ext>
            </a:extLst>
          </p:cNvPr>
          <p:cNvSpPr>
            <a:spLocks noChangeArrowheads="1"/>
          </p:cNvSpPr>
          <p:nvPr/>
        </p:nvSpPr>
        <p:spPr bwMode="auto">
          <a:xfrm>
            <a:off x="3035300" y="4849813"/>
            <a:ext cx="2497138" cy="806450"/>
          </a:xfrm>
          <a:prstGeom prst="wedgeRoundRectCallout">
            <a:avLst>
              <a:gd name="adj1" fmla="val 73269"/>
              <a:gd name="adj2" fmla="val -7875"/>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400"/>
              <a:t>Change radius in yourCircle</a:t>
            </a:r>
            <a:endParaRPr lang="en-US" altLang="en-US" sz="1800"/>
          </a:p>
        </p:txBody>
      </p:sp>
      <p:sp>
        <p:nvSpPr>
          <p:cNvPr id="39951" name="Line 15">
            <a:extLst>
              <a:ext uri="{FF2B5EF4-FFF2-40B4-BE49-F238E27FC236}">
                <a16:creationId xmlns:a16="http://schemas.microsoft.com/office/drawing/2014/main" id="{E235C2B7-6A02-09D6-2205-B424FAE2C723}"/>
              </a:ext>
            </a:extLst>
          </p:cNvPr>
          <p:cNvSpPr>
            <a:spLocks noChangeShapeType="1"/>
          </p:cNvSpPr>
          <p:nvPr/>
        </p:nvSpPr>
        <p:spPr bwMode="auto">
          <a:xfrm flipH="1">
            <a:off x="7107238" y="3813175"/>
            <a:ext cx="652462" cy="80645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39952" name="Rectangle 16">
            <a:extLst>
              <a:ext uri="{FF2B5EF4-FFF2-40B4-BE49-F238E27FC236}">
                <a16:creationId xmlns:a16="http://schemas.microsoft.com/office/drawing/2014/main" id="{804FF06B-A3F5-1168-1C23-97F375971838}"/>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anose="03060902040502070203" pitchFamily="66" charset="77"/>
              </a:rPr>
              <a:t>animation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4">
            <a:extLst>
              <a:ext uri="{FF2B5EF4-FFF2-40B4-BE49-F238E27FC236}">
                <a16:creationId xmlns:a16="http://schemas.microsoft.com/office/drawing/2014/main" id="{084DFE6C-4CAD-FA47-4351-703B3EA8FB17}"/>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CF79DFD9-29CA-2240-AA22-D416D507D648}" type="slidenum">
              <a:rPr lang="en-US" altLang="en-US" sz="1400"/>
              <a:pPr>
                <a:spcBef>
                  <a:spcPct val="0"/>
                </a:spcBef>
                <a:buClrTx/>
                <a:buSzTx/>
                <a:buFontTx/>
                <a:buNone/>
              </a:pPr>
              <a:t>36</a:t>
            </a:fld>
            <a:endParaRPr lang="en-US" altLang="en-US" sz="1400"/>
          </a:p>
        </p:txBody>
      </p:sp>
      <p:sp>
        <p:nvSpPr>
          <p:cNvPr id="40962" name="Rectangle 2">
            <a:extLst>
              <a:ext uri="{FF2B5EF4-FFF2-40B4-BE49-F238E27FC236}">
                <a16:creationId xmlns:a16="http://schemas.microsoft.com/office/drawing/2014/main" id="{04322A24-0A47-775B-A989-D1009C002B8D}"/>
              </a:ext>
            </a:extLst>
          </p:cNvPr>
          <p:cNvSpPr>
            <a:spLocks noGrp="1" noChangeArrowheads="1"/>
          </p:cNvSpPr>
          <p:nvPr>
            <p:ph type="title"/>
          </p:nvPr>
        </p:nvSpPr>
        <p:spPr>
          <a:xfrm>
            <a:off x="152400" y="304800"/>
            <a:ext cx="8991600" cy="533400"/>
          </a:xfrm>
        </p:spPr>
        <p:txBody>
          <a:bodyPr/>
          <a:lstStyle/>
          <a:p>
            <a:r>
              <a:rPr lang="en-US" altLang="en-US"/>
              <a:t>Caution</a:t>
            </a:r>
            <a:endParaRPr lang="en-US" altLang="en-US">
              <a:solidFill>
                <a:schemeClr val="tx1"/>
              </a:solidFill>
              <a:latin typeface="Book Antiqua" panose="02040602050305030304" pitchFamily="18" charset="0"/>
              <a:hlinkClick r:id="rId2" action="ppaction://program"/>
            </a:endParaRPr>
          </a:p>
        </p:txBody>
      </p:sp>
      <p:sp>
        <p:nvSpPr>
          <p:cNvPr id="40963" name="Rectangle 3">
            <a:extLst>
              <a:ext uri="{FF2B5EF4-FFF2-40B4-BE49-F238E27FC236}">
                <a16:creationId xmlns:a16="http://schemas.microsoft.com/office/drawing/2014/main" id="{71102ED6-2E46-8736-CD5A-DB84D1139E4C}"/>
              </a:ext>
            </a:extLst>
          </p:cNvPr>
          <p:cNvSpPr>
            <a:spLocks noGrp="1" noChangeArrowheads="1"/>
          </p:cNvSpPr>
          <p:nvPr>
            <p:ph type="body" idx="1"/>
          </p:nvPr>
        </p:nvSpPr>
        <p:spPr>
          <a:xfrm>
            <a:off x="152400" y="1219200"/>
            <a:ext cx="8991600" cy="5029200"/>
          </a:xfrm>
        </p:spPr>
        <p:txBody>
          <a:bodyPr/>
          <a:lstStyle/>
          <a:p>
            <a:pPr marL="0" indent="0">
              <a:lnSpc>
                <a:spcPct val="90000"/>
              </a:lnSpc>
              <a:buFont typeface="Monotype Sorts" pitchFamily="2" charset="2"/>
              <a:buNone/>
              <a:tabLst>
                <a:tab pos="0" algn="l"/>
              </a:tabLst>
            </a:pPr>
            <a:r>
              <a:rPr lang="en-US" altLang="en-US" sz="2400">
                <a:cs typeface="Times New Roman" panose="02020603050405020304" pitchFamily="18" charset="0"/>
              </a:rPr>
              <a:t>Recall that you use </a:t>
            </a:r>
          </a:p>
          <a:p>
            <a:pPr marL="979488" lvl="1">
              <a:lnSpc>
                <a:spcPct val="90000"/>
              </a:lnSpc>
              <a:buFontTx/>
              <a:buNone/>
              <a:tabLst>
                <a:tab pos="0" algn="l"/>
              </a:tabLst>
            </a:pPr>
            <a:r>
              <a:rPr lang="en-US" altLang="en-US" sz="2000">
                <a:cs typeface="Times New Roman" panose="02020603050405020304" pitchFamily="18" charset="0"/>
              </a:rPr>
              <a:t>Math.methodName(arguments) (e.g., Math.pow(3, 2.5)) </a:t>
            </a:r>
          </a:p>
          <a:p>
            <a:pPr marL="0" indent="0">
              <a:lnSpc>
                <a:spcPct val="90000"/>
              </a:lnSpc>
              <a:buFont typeface="Monotype Sorts" pitchFamily="2" charset="2"/>
              <a:buNone/>
              <a:tabLst>
                <a:tab pos="0" algn="l"/>
              </a:tabLst>
            </a:pPr>
            <a:endParaRPr lang="en-US" altLang="en-US" sz="2400">
              <a:cs typeface="Times New Roman" panose="02020603050405020304" pitchFamily="18" charset="0"/>
            </a:endParaRPr>
          </a:p>
          <a:p>
            <a:pPr marL="0" indent="0">
              <a:lnSpc>
                <a:spcPct val="90000"/>
              </a:lnSpc>
              <a:buFont typeface="Monotype Sorts" pitchFamily="2" charset="2"/>
              <a:buNone/>
              <a:tabLst>
                <a:tab pos="0" algn="l"/>
              </a:tabLst>
            </a:pPr>
            <a:r>
              <a:rPr lang="en-US" altLang="en-US" sz="2400">
                <a:cs typeface="Times New Roman" panose="02020603050405020304" pitchFamily="18" charset="0"/>
              </a:rPr>
              <a:t>to invoke a method in the Math class. Can you invoke getArea() using SimpleCircle.getArea()? The answer is no. All the methods used before this chapter are static methods, which are defined using the static keyword. However, getArea() is non-static. It must be invoked from an object using </a:t>
            </a:r>
          </a:p>
          <a:p>
            <a:pPr marL="0" indent="0">
              <a:lnSpc>
                <a:spcPct val="90000"/>
              </a:lnSpc>
              <a:buFont typeface="Monotype Sorts" pitchFamily="2" charset="2"/>
              <a:buNone/>
              <a:tabLst>
                <a:tab pos="0" algn="l"/>
              </a:tabLst>
            </a:pPr>
            <a:endParaRPr lang="en-US" altLang="en-US" sz="2400">
              <a:cs typeface="Times New Roman" panose="02020603050405020304" pitchFamily="18" charset="0"/>
            </a:endParaRPr>
          </a:p>
          <a:p>
            <a:pPr marL="979488" lvl="1">
              <a:lnSpc>
                <a:spcPct val="90000"/>
              </a:lnSpc>
              <a:buFontTx/>
              <a:buNone/>
              <a:tabLst>
                <a:tab pos="0" algn="l"/>
              </a:tabLst>
            </a:pPr>
            <a:r>
              <a:rPr lang="en-US" altLang="en-US" sz="2000">
                <a:cs typeface="Times New Roman" panose="02020603050405020304" pitchFamily="18" charset="0"/>
              </a:rPr>
              <a:t>objectRefVar.methodName(arguments) (e.g., myCircle.getArea()). </a:t>
            </a:r>
          </a:p>
          <a:p>
            <a:pPr marL="0" indent="0">
              <a:lnSpc>
                <a:spcPct val="90000"/>
              </a:lnSpc>
              <a:buFont typeface="Monotype Sorts" pitchFamily="2" charset="2"/>
              <a:buNone/>
              <a:tabLst>
                <a:tab pos="0" algn="l"/>
              </a:tabLst>
            </a:pPr>
            <a:endParaRPr lang="en-US" altLang="en-US" sz="2400">
              <a:cs typeface="Times New Roman" panose="02020603050405020304" pitchFamily="18" charset="0"/>
            </a:endParaRPr>
          </a:p>
          <a:p>
            <a:pPr marL="0" indent="0">
              <a:lnSpc>
                <a:spcPct val="90000"/>
              </a:lnSpc>
              <a:buFont typeface="Monotype Sorts" pitchFamily="2" charset="2"/>
              <a:buNone/>
              <a:tabLst>
                <a:tab pos="0" algn="l"/>
              </a:tabLst>
            </a:pPr>
            <a:r>
              <a:rPr lang="en-US" altLang="en-US" sz="2400">
                <a:cs typeface="Times New Roman" panose="02020603050405020304" pitchFamily="18" charset="0"/>
              </a:rPr>
              <a:t>More explanations will be given in the section on “Static Variables, Constants, and Methods.”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4">
            <a:extLst>
              <a:ext uri="{FF2B5EF4-FFF2-40B4-BE49-F238E27FC236}">
                <a16:creationId xmlns:a16="http://schemas.microsoft.com/office/drawing/2014/main" id="{6D4D73F5-D48B-BEB9-0FF4-36DB4D9CACC9}"/>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0888382-FFD6-B44B-914A-F0EA5E6C66E2}" type="slidenum">
              <a:rPr lang="en-US" altLang="en-US" sz="1400"/>
              <a:pPr>
                <a:spcBef>
                  <a:spcPct val="0"/>
                </a:spcBef>
                <a:buClrTx/>
                <a:buSzTx/>
                <a:buFontTx/>
                <a:buNone/>
              </a:pPr>
              <a:t>37</a:t>
            </a:fld>
            <a:endParaRPr lang="en-US" altLang="en-US" sz="1400"/>
          </a:p>
        </p:txBody>
      </p:sp>
      <p:sp>
        <p:nvSpPr>
          <p:cNvPr id="41986" name="Rectangle 2">
            <a:extLst>
              <a:ext uri="{FF2B5EF4-FFF2-40B4-BE49-F238E27FC236}">
                <a16:creationId xmlns:a16="http://schemas.microsoft.com/office/drawing/2014/main" id="{A0C5F33B-E2C4-1CAC-4069-8CAF6B12578C}"/>
              </a:ext>
            </a:extLst>
          </p:cNvPr>
          <p:cNvSpPr>
            <a:spLocks noGrp="1" noChangeArrowheads="1"/>
          </p:cNvSpPr>
          <p:nvPr>
            <p:ph type="title"/>
          </p:nvPr>
        </p:nvSpPr>
        <p:spPr>
          <a:xfrm>
            <a:off x="685800" y="228600"/>
            <a:ext cx="7772400" cy="666750"/>
          </a:xfrm>
        </p:spPr>
        <p:txBody>
          <a:bodyPr/>
          <a:lstStyle/>
          <a:p>
            <a:r>
              <a:rPr lang="en-US" altLang="en-US"/>
              <a:t>Reference Data Fields</a:t>
            </a:r>
          </a:p>
        </p:txBody>
      </p:sp>
      <p:sp>
        <p:nvSpPr>
          <p:cNvPr id="41987" name="Rectangle 3">
            <a:extLst>
              <a:ext uri="{FF2B5EF4-FFF2-40B4-BE49-F238E27FC236}">
                <a16:creationId xmlns:a16="http://schemas.microsoft.com/office/drawing/2014/main" id="{BCA16364-68E1-8003-5AEC-587900CD1C0F}"/>
              </a:ext>
            </a:extLst>
          </p:cNvPr>
          <p:cNvSpPr>
            <a:spLocks noGrp="1" noChangeArrowheads="1"/>
          </p:cNvSpPr>
          <p:nvPr>
            <p:ph type="body" idx="1"/>
          </p:nvPr>
        </p:nvSpPr>
        <p:spPr>
          <a:xfrm>
            <a:off x="304800" y="1066800"/>
            <a:ext cx="8458200" cy="1295400"/>
          </a:xfrm>
        </p:spPr>
        <p:txBody>
          <a:bodyPr/>
          <a:lstStyle/>
          <a:p>
            <a:pPr marL="0" indent="0">
              <a:lnSpc>
                <a:spcPct val="90000"/>
              </a:lnSpc>
              <a:buFont typeface="Monotype Sorts" pitchFamily="2" charset="2"/>
              <a:buNone/>
            </a:pPr>
            <a:r>
              <a:rPr lang="en-US" altLang="en-US" sz="2800"/>
              <a:t>The data fields can be of reference types. For example, the following Student class contains a data field name of the String type.</a:t>
            </a:r>
            <a:endParaRPr lang="en-US" altLang="en-US">
              <a:cs typeface="Times New Roman" panose="02020603050405020304" pitchFamily="18" charset="0"/>
            </a:endParaRPr>
          </a:p>
          <a:p>
            <a:pPr marL="0" indent="0">
              <a:lnSpc>
                <a:spcPct val="90000"/>
              </a:lnSpc>
              <a:buFont typeface="Monotype Sorts" pitchFamily="2" charset="2"/>
              <a:buNone/>
            </a:pPr>
            <a:endParaRPr lang="en-US" altLang="en-US">
              <a:cs typeface="Times New Roman" panose="02020603050405020304" pitchFamily="18" charset="0"/>
            </a:endParaRPr>
          </a:p>
        </p:txBody>
      </p:sp>
      <p:sp>
        <p:nvSpPr>
          <p:cNvPr id="41988" name="Rectangle 4">
            <a:extLst>
              <a:ext uri="{FF2B5EF4-FFF2-40B4-BE49-F238E27FC236}">
                <a16:creationId xmlns:a16="http://schemas.microsoft.com/office/drawing/2014/main" id="{63440846-081B-E066-95B4-9CDBB78AB591}"/>
              </a:ext>
            </a:extLst>
          </p:cNvPr>
          <p:cNvSpPr>
            <a:spLocks noChangeArrowheads="1"/>
          </p:cNvSpPr>
          <p:nvPr/>
        </p:nvSpPr>
        <p:spPr bwMode="auto">
          <a:xfrm>
            <a:off x="304800" y="2667000"/>
            <a:ext cx="8610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1600" b="1">
                <a:solidFill>
                  <a:schemeClr val="tx2"/>
                </a:solidFill>
                <a:latin typeface="Courier New" panose="02070309020205020404" pitchFamily="49" charset="0"/>
                <a:cs typeface="Courier New" panose="02070309020205020404" pitchFamily="49" charset="0"/>
              </a:rPr>
              <a:t>public class Student {</a:t>
            </a:r>
            <a:endParaRPr lang="en-US" altLang="en-US" sz="1600" b="1">
              <a:solidFill>
                <a:schemeClr val="tx2"/>
              </a:solidFill>
              <a:latin typeface="Courier" pitchFamily="2" charset="0"/>
              <a:cs typeface="Times New Roman" panose="02020603050405020304" pitchFamily="18" charset="0"/>
            </a:endParaRPr>
          </a:p>
          <a:p>
            <a:pPr>
              <a:buFont typeface="Monotype Sorts" pitchFamily="2" charset="2"/>
              <a:buNone/>
            </a:pPr>
            <a:r>
              <a:rPr lang="en-US" altLang="en-US" sz="1600" b="1">
                <a:solidFill>
                  <a:schemeClr val="tx2"/>
                </a:solidFill>
                <a:latin typeface="Courier New" panose="02070309020205020404" pitchFamily="49" charset="0"/>
                <a:cs typeface="Courier New" panose="02070309020205020404" pitchFamily="49" charset="0"/>
              </a:rPr>
              <a:t>  String name; // name has default value null</a:t>
            </a:r>
            <a:endParaRPr lang="en-US" altLang="en-US" sz="1600" b="1">
              <a:solidFill>
                <a:schemeClr val="tx2"/>
              </a:solidFill>
              <a:latin typeface="Courier" pitchFamily="2" charset="0"/>
              <a:cs typeface="Times New Roman" panose="02020603050405020304" pitchFamily="18" charset="0"/>
            </a:endParaRPr>
          </a:p>
          <a:p>
            <a:pPr>
              <a:buFont typeface="Monotype Sorts" pitchFamily="2" charset="2"/>
              <a:buNone/>
            </a:pPr>
            <a:r>
              <a:rPr lang="en-US" altLang="en-US" sz="1600" b="1">
                <a:solidFill>
                  <a:schemeClr val="tx2"/>
                </a:solidFill>
                <a:latin typeface="Courier New" panose="02070309020205020404" pitchFamily="49" charset="0"/>
                <a:cs typeface="Courier New" panose="02070309020205020404" pitchFamily="49" charset="0"/>
              </a:rPr>
              <a:t>  int age; // age has default value 0</a:t>
            </a:r>
            <a:endParaRPr lang="en-US" altLang="en-US" sz="1600" b="1">
              <a:solidFill>
                <a:schemeClr val="tx2"/>
              </a:solidFill>
              <a:latin typeface="Courier" pitchFamily="2" charset="0"/>
              <a:cs typeface="Times New Roman" panose="02020603050405020304" pitchFamily="18" charset="0"/>
            </a:endParaRPr>
          </a:p>
          <a:p>
            <a:pPr>
              <a:buFont typeface="Monotype Sorts" pitchFamily="2" charset="2"/>
              <a:buNone/>
            </a:pPr>
            <a:r>
              <a:rPr lang="en-US" altLang="en-US" sz="1600" b="1">
                <a:solidFill>
                  <a:schemeClr val="tx2"/>
                </a:solidFill>
                <a:latin typeface="Courier New" panose="02070309020205020404" pitchFamily="49" charset="0"/>
                <a:cs typeface="Courier New" panose="02070309020205020404" pitchFamily="49" charset="0"/>
              </a:rPr>
              <a:t>  boolean isScienceMajor; // isScienceMajor has default value false</a:t>
            </a:r>
            <a:endParaRPr lang="en-US" altLang="en-US" sz="1600" b="1">
              <a:solidFill>
                <a:schemeClr val="tx2"/>
              </a:solidFill>
              <a:latin typeface="Courier" pitchFamily="2" charset="0"/>
              <a:cs typeface="Times New Roman" panose="02020603050405020304" pitchFamily="18" charset="0"/>
            </a:endParaRPr>
          </a:p>
          <a:p>
            <a:pPr>
              <a:buFont typeface="Monotype Sorts" pitchFamily="2" charset="2"/>
              <a:buNone/>
            </a:pPr>
            <a:r>
              <a:rPr lang="en-US" altLang="en-US" sz="1600" b="1">
                <a:solidFill>
                  <a:schemeClr val="tx2"/>
                </a:solidFill>
                <a:latin typeface="Courier New" panose="02070309020205020404" pitchFamily="49" charset="0"/>
                <a:cs typeface="Courier New" panose="02070309020205020404" pitchFamily="49" charset="0"/>
              </a:rPr>
              <a:t>  char gender; // c has default value '\u0000'</a:t>
            </a:r>
            <a:endParaRPr lang="en-US" altLang="en-US" sz="1600" b="1">
              <a:solidFill>
                <a:schemeClr val="tx2"/>
              </a:solidFill>
              <a:latin typeface="Courier" pitchFamily="2" charset="0"/>
              <a:cs typeface="Times New Roman" panose="02020603050405020304" pitchFamily="18" charset="0"/>
            </a:endParaRPr>
          </a:p>
          <a:p>
            <a:pPr>
              <a:buFont typeface="Monotype Sorts" pitchFamily="2" charset="2"/>
              <a:buNone/>
            </a:pPr>
            <a:r>
              <a:rPr lang="en-US" altLang="en-US" sz="1600" b="1">
                <a:solidFill>
                  <a:schemeClr val="tx2"/>
                </a:solidFill>
                <a:latin typeface="Courier New" panose="02070309020205020404" pitchFamily="49" charset="0"/>
                <a:cs typeface="Courier New" panose="02070309020205020404" pitchFamily="49" charset="0"/>
              </a:rPr>
              <a:t>}</a:t>
            </a:r>
            <a:endParaRPr lang="en-US" altLang="en-US" sz="1600" b="1">
              <a:solidFill>
                <a:schemeClr val="tx2"/>
              </a:solidFill>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4">
            <a:extLst>
              <a:ext uri="{FF2B5EF4-FFF2-40B4-BE49-F238E27FC236}">
                <a16:creationId xmlns:a16="http://schemas.microsoft.com/office/drawing/2014/main" id="{2CD74470-E062-CAFB-0C16-795B17F6F7C4}"/>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7932A73-1BAC-5947-A49E-18BF5E528F2B}" type="slidenum">
              <a:rPr lang="en-US" altLang="en-US" sz="1400"/>
              <a:pPr>
                <a:spcBef>
                  <a:spcPct val="0"/>
                </a:spcBef>
                <a:buClrTx/>
                <a:buSzTx/>
                <a:buFontTx/>
                <a:buNone/>
              </a:pPr>
              <a:t>38</a:t>
            </a:fld>
            <a:endParaRPr lang="en-US" altLang="en-US" sz="1400"/>
          </a:p>
        </p:txBody>
      </p:sp>
      <p:sp>
        <p:nvSpPr>
          <p:cNvPr id="43010" name="Rectangle 2">
            <a:extLst>
              <a:ext uri="{FF2B5EF4-FFF2-40B4-BE49-F238E27FC236}">
                <a16:creationId xmlns:a16="http://schemas.microsoft.com/office/drawing/2014/main" id="{D25FB60A-5FDA-C749-F8C8-2424A1C98098}"/>
              </a:ext>
            </a:extLst>
          </p:cNvPr>
          <p:cNvSpPr>
            <a:spLocks noGrp="1" noChangeArrowheads="1"/>
          </p:cNvSpPr>
          <p:nvPr>
            <p:ph type="title"/>
          </p:nvPr>
        </p:nvSpPr>
        <p:spPr>
          <a:xfrm>
            <a:off x="685800" y="228600"/>
            <a:ext cx="7772400" cy="666750"/>
          </a:xfrm>
        </p:spPr>
        <p:txBody>
          <a:bodyPr/>
          <a:lstStyle/>
          <a:p>
            <a:r>
              <a:rPr lang="en-US" altLang="en-US"/>
              <a:t>The null Value</a:t>
            </a:r>
          </a:p>
        </p:txBody>
      </p:sp>
      <p:sp>
        <p:nvSpPr>
          <p:cNvPr id="43011" name="Rectangle 3">
            <a:extLst>
              <a:ext uri="{FF2B5EF4-FFF2-40B4-BE49-F238E27FC236}">
                <a16:creationId xmlns:a16="http://schemas.microsoft.com/office/drawing/2014/main" id="{98A601F5-D520-E3A3-7DD2-F0B3C41B4B02}"/>
              </a:ext>
            </a:extLst>
          </p:cNvPr>
          <p:cNvSpPr>
            <a:spLocks noGrp="1" noChangeArrowheads="1"/>
          </p:cNvSpPr>
          <p:nvPr>
            <p:ph type="body" idx="1"/>
          </p:nvPr>
        </p:nvSpPr>
        <p:spPr>
          <a:xfrm>
            <a:off x="304800" y="1066800"/>
            <a:ext cx="8610600" cy="5334000"/>
          </a:xfrm>
        </p:spPr>
        <p:txBody>
          <a:bodyPr/>
          <a:lstStyle/>
          <a:p>
            <a:pPr marL="0" indent="0">
              <a:buFont typeface="Monotype Sorts" pitchFamily="2" charset="2"/>
              <a:buNone/>
            </a:pPr>
            <a:r>
              <a:rPr lang="en-US" altLang="en-US" sz="3600">
                <a:cs typeface="Times New Roman" panose="02020603050405020304" pitchFamily="18" charset="0"/>
              </a:rPr>
              <a:t>If a data field of a reference type does not reference any object, the data field holds a special literal value, null. </a:t>
            </a:r>
          </a:p>
          <a:p>
            <a:pPr marL="0" indent="0">
              <a:buFont typeface="Monotype Sorts" pitchFamily="2" charset="2"/>
              <a:buNone/>
            </a:pPr>
            <a:endParaRPr lang="en-US" altLang="en-US" sz="360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4">
            <a:extLst>
              <a:ext uri="{FF2B5EF4-FFF2-40B4-BE49-F238E27FC236}">
                <a16:creationId xmlns:a16="http://schemas.microsoft.com/office/drawing/2014/main" id="{1902232E-093B-F2DE-BAD1-6DAF06520FD3}"/>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E10941AD-32B7-3E47-BA39-670629BBCC4C}" type="slidenum">
              <a:rPr lang="en-US" altLang="en-US" sz="1400"/>
              <a:pPr>
                <a:spcBef>
                  <a:spcPct val="0"/>
                </a:spcBef>
                <a:buClrTx/>
                <a:buSzTx/>
                <a:buFontTx/>
                <a:buNone/>
              </a:pPr>
              <a:t>39</a:t>
            </a:fld>
            <a:endParaRPr lang="en-US" altLang="en-US" sz="1400"/>
          </a:p>
        </p:txBody>
      </p:sp>
      <p:sp>
        <p:nvSpPr>
          <p:cNvPr id="44034" name="Rectangle 2">
            <a:extLst>
              <a:ext uri="{FF2B5EF4-FFF2-40B4-BE49-F238E27FC236}">
                <a16:creationId xmlns:a16="http://schemas.microsoft.com/office/drawing/2014/main" id="{0F018CB6-0EC1-2DB2-E467-CDBBA199E472}"/>
              </a:ext>
            </a:extLst>
          </p:cNvPr>
          <p:cNvSpPr>
            <a:spLocks noGrp="1" noChangeArrowheads="1"/>
          </p:cNvSpPr>
          <p:nvPr>
            <p:ph type="title"/>
          </p:nvPr>
        </p:nvSpPr>
        <p:spPr>
          <a:xfrm>
            <a:off x="685800" y="228600"/>
            <a:ext cx="7772400" cy="666750"/>
          </a:xfrm>
        </p:spPr>
        <p:txBody>
          <a:bodyPr/>
          <a:lstStyle/>
          <a:p>
            <a:r>
              <a:rPr lang="en-US" altLang="en-US"/>
              <a:t>Default Value for a Data Field</a:t>
            </a:r>
          </a:p>
        </p:txBody>
      </p:sp>
      <p:sp>
        <p:nvSpPr>
          <p:cNvPr id="44035" name="Rectangle 3">
            <a:extLst>
              <a:ext uri="{FF2B5EF4-FFF2-40B4-BE49-F238E27FC236}">
                <a16:creationId xmlns:a16="http://schemas.microsoft.com/office/drawing/2014/main" id="{01D0915F-3F35-A899-2633-46984ABE33CE}"/>
              </a:ext>
            </a:extLst>
          </p:cNvPr>
          <p:cNvSpPr>
            <a:spLocks noGrp="1" noChangeArrowheads="1"/>
          </p:cNvSpPr>
          <p:nvPr>
            <p:ph type="body" idx="1"/>
          </p:nvPr>
        </p:nvSpPr>
        <p:spPr>
          <a:xfrm>
            <a:off x="304800" y="1066800"/>
            <a:ext cx="8610600" cy="2057400"/>
          </a:xfrm>
        </p:spPr>
        <p:txBody>
          <a:bodyPr/>
          <a:lstStyle/>
          <a:p>
            <a:pPr marL="0" indent="0">
              <a:lnSpc>
                <a:spcPct val="80000"/>
              </a:lnSpc>
              <a:buFont typeface="Monotype Sorts" pitchFamily="2" charset="2"/>
              <a:buNone/>
            </a:pPr>
            <a:r>
              <a:rPr lang="en-US" altLang="en-US" dirty="0">
                <a:solidFill>
                  <a:srgbClr val="0070C0"/>
                </a:solidFill>
                <a:cs typeface="Times New Roman" panose="02020603050405020304" pitchFamily="18" charset="0"/>
              </a:rPr>
              <a:t>The default value of a data field is null for a reference type, 0 for a numeric type, false for a </a:t>
            </a:r>
            <a:r>
              <a:rPr lang="en-US" altLang="en-US" dirty="0" err="1">
                <a:solidFill>
                  <a:srgbClr val="0070C0"/>
                </a:solidFill>
                <a:cs typeface="Times New Roman" panose="02020603050405020304" pitchFamily="18" charset="0"/>
              </a:rPr>
              <a:t>boolean</a:t>
            </a:r>
            <a:r>
              <a:rPr lang="en-US" altLang="en-US" dirty="0">
                <a:solidFill>
                  <a:srgbClr val="0070C0"/>
                </a:solidFill>
                <a:cs typeface="Times New Roman" panose="02020603050405020304" pitchFamily="18" charset="0"/>
              </a:rPr>
              <a:t> type, and '\u0000' for a char type. </a:t>
            </a:r>
            <a:r>
              <a:rPr lang="en-US" altLang="en-US" dirty="0">
                <a:cs typeface="Times New Roman" panose="02020603050405020304" pitchFamily="18" charset="0"/>
              </a:rPr>
              <a:t>However, Java assigns no default value to a local variable inside a method. </a:t>
            </a:r>
          </a:p>
        </p:txBody>
      </p:sp>
      <p:sp>
        <p:nvSpPr>
          <p:cNvPr id="44036" name="Rectangle 4">
            <a:extLst>
              <a:ext uri="{FF2B5EF4-FFF2-40B4-BE49-F238E27FC236}">
                <a16:creationId xmlns:a16="http://schemas.microsoft.com/office/drawing/2014/main" id="{1598238D-C962-44A2-BD69-DA13D478903C}"/>
              </a:ext>
            </a:extLst>
          </p:cNvPr>
          <p:cNvSpPr>
            <a:spLocks noChangeArrowheads="1"/>
          </p:cNvSpPr>
          <p:nvPr/>
        </p:nvSpPr>
        <p:spPr bwMode="auto">
          <a:xfrm>
            <a:off x="228600" y="3276600"/>
            <a:ext cx="8763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1600" b="1">
                <a:solidFill>
                  <a:schemeClr val="tx2"/>
                </a:solidFill>
                <a:latin typeface="Courier New" panose="02070309020205020404" pitchFamily="49" charset="0"/>
              </a:rPr>
              <a:t>public class Test {</a:t>
            </a:r>
          </a:p>
          <a:p>
            <a:pPr>
              <a:buFont typeface="Monotype Sorts" pitchFamily="2" charset="2"/>
              <a:buNone/>
            </a:pPr>
            <a:r>
              <a:rPr lang="en-US" altLang="en-US" sz="1600" b="1">
                <a:solidFill>
                  <a:schemeClr val="tx2"/>
                </a:solidFill>
                <a:latin typeface="Courier New" panose="02070309020205020404" pitchFamily="49" charset="0"/>
              </a:rPr>
              <a:t>  public static void main(String[] args) {</a:t>
            </a:r>
          </a:p>
          <a:p>
            <a:pPr>
              <a:buFont typeface="Monotype Sorts" pitchFamily="2" charset="2"/>
              <a:buNone/>
            </a:pPr>
            <a:r>
              <a:rPr lang="en-US" altLang="en-US" sz="1600" b="1">
                <a:solidFill>
                  <a:schemeClr val="tx2"/>
                </a:solidFill>
                <a:latin typeface="Courier New" panose="02070309020205020404" pitchFamily="49" charset="0"/>
              </a:rPr>
              <a:t>    Student student = new Student();</a:t>
            </a:r>
          </a:p>
          <a:p>
            <a:pPr>
              <a:buFont typeface="Monotype Sorts" pitchFamily="2" charset="2"/>
              <a:buNone/>
            </a:pPr>
            <a:r>
              <a:rPr lang="en-US" altLang="en-US" sz="1600" b="1">
                <a:solidFill>
                  <a:schemeClr val="tx2"/>
                </a:solidFill>
                <a:latin typeface="Courier New" panose="02070309020205020404" pitchFamily="49" charset="0"/>
              </a:rPr>
              <a:t>    System.out.println("name? " + student.name); </a:t>
            </a:r>
          </a:p>
          <a:p>
            <a:pPr>
              <a:buFont typeface="Monotype Sorts" pitchFamily="2" charset="2"/>
              <a:buNone/>
            </a:pPr>
            <a:r>
              <a:rPr lang="en-US" altLang="en-US" sz="1600" b="1">
                <a:solidFill>
                  <a:schemeClr val="tx2"/>
                </a:solidFill>
                <a:latin typeface="Courier New" panose="02070309020205020404" pitchFamily="49" charset="0"/>
              </a:rPr>
              <a:t>    System.out.println("age? " + student.age); </a:t>
            </a:r>
          </a:p>
          <a:p>
            <a:pPr>
              <a:buFont typeface="Monotype Sorts" pitchFamily="2" charset="2"/>
              <a:buNone/>
            </a:pPr>
            <a:r>
              <a:rPr lang="en-US" altLang="en-US" sz="1600" b="1">
                <a:solidFill>
                  <a:schemeClr val="tx2"/>
                </a:solidFill>
                <a:latin typeface="Courier New" panose="02070309020205020404" pitchFamily="49" charset="0"/>
              </a:rPr>
              <a:t>    System.out.println("isScienceMajor? " + student.isScienceMajor); </a:t>
            </a:r>
          </a:p>
          <a:p>
            <a:pPr>
              <a:buFont typeface="Monotype Sorts" pitchFamily="2" charset="2"/>
              <a:buNone/>
            </a:pPr>
            <a:r>
              <a:rPr lang="en-US" altLang="en-US" sz="1600" b="1">
                <a:solidFill>
                  <a:schemeClr val="tx2"/>
                </a:solidFill>
                <a:latin typeface="Courier New" panose="02070309020205020404" pitchFamily="49" charset="0"/>
              </a:rPr>
              <a:t>    System.out.println("gender? " + student.gender); </a:t>
            </a:r>
          </a:p>
          <a:p>
            <a:pPr>
              <a:buFont typeface="Monotype Sorts" pitchFamily="2" charset="2"/>
              <a:buNone/>
            </a:pPr>
            <a:r>
              <a:rPr lang="en-US" altLang="en-US" sz="1600" b="1">
                <a:solidFill>
                  <a:schemeClr val="tx2"/>
                </a:solidFill>
                <a:latin typeface="Courier New" panose="02070309020205020404" pitchFamily="49" charset="0"/>
              </a:rPr>
              <a:t>  }</a:t>
            </a:r>
          </a:p>
          <a:p>
            <a:pPr>
              <a:buFont typeface="Monotype Sorts" pitchFamily="2" charset="2"/>
              <a:buNone/>
            </a:pPr>
            <a:r>
              <a:rPr lang="en-US" altLang="en-US" sz="1600" b="1">
                <a:solidFill>
                  <a:schemeClr val="tx2"/>
                </a:solidFill>
                <a:latin typeface="Courier New" panose="02070309020205020404" pitchFamily="49"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4">
            <a:extLst>
              <a:ext uri="{FF2B5EF4-FFF2-40B4-BE49-F238E27FC236}">
                <a16:creationId xmlns:a16="http://schemas.microsoft.com/office/drawing/2014/main" id="{139B1666-8D9D-2E09-C5DB-269209B66740}"/>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CC89E2DD-24E5-904C-83EB-EE13ED2047AC}" type="slidenum">
              <a:rPr lang="en-US" altLang="en-US" sz="1400"/>
              <a:pPr>
                <a:spcBef>
                  <a:spcPct val="0"/>
                </a:spcBef>
                <a:buClrTx/>
                <a:buSzTx/>
                <a:buFontTx/>
                <a:buNone/>
              </a:pPr>
              <a:t>4</a:t>
            </a:fld>
            <a:endParaRPr lang="en-US" altLang="en-US" sz="1400"/>
          </a:p>
        </p:txBody>
      </p:sp>
      <p:sp>
        <p:nvSpPr>
          <p:cNvPr id="18434" name="Rectangle 2">
            <a:extLst>
              <a:ext uri="{FF2B5EF4-FFF2-40B4-BE49-F238E27FC236}">
                <a16:creationId xmlns:a16="http://schemas.microsoft.com/office/drawing/2014/main" id="{143F6E67-CBB0-DE66-C8CD-F89E811D029D}"/>
              </a:ext>
            </a:extLst>
          </p:cNvPr>
          <p:cNvSpPr>
            <a:spLocks noGrp="1" noChangeArrowheads="1"/>
          </p:cNvSpPr>
          <p:nvPr>
            <p:ph type="title"/>
          </p:nvPr>
        </p:nvSpPr>
        <p:spPr>
          <a:xfrm>
            <a:off x="762000" y="152400"/>
            <a:ext cx="7772400" cy="609600"/>
          </a:xfrm>
        </p:spPr>
        <p:txBody>
          <a:bodyPr/>
          <a:lstStyle/>
          <a:p>
            <a:r>
              <a:rPr lang="en-US" altLang="en-US"/>
              <a:t>OO Programming Concepts</a:t>
            </a:r>
          </a:p>
        </p:txBody>
      </p:sp>
      <p:sp>
        <p:nvSpPr>
          <p:cNvPr id="18435" name="Rectangle 16">
            <a:extLst>
              <a:ext uri="{FF2B5EF4-FFF2-40B4-BE49-F238E27FC236}">
                <a16:creationId xmlns:a16="http://schemas.microsoft.com/office/drawing/2014/main" id="{49639340-1AE8-ED0C-8A8A-091F3CA1EE52}"/>
              </a:ext>
            </a:extLst>
          </p:cNvPr>
          <p:cNvSpPr>
            <a:spLocks noChangeArrowheads="1"/>
          </p:cNvSpPr>
          <p:nvPr/>
        </p:nvSpPr>
        <p:spPr bwMode="auto">
          <a:xfrm>
            <a:off x="2686050" y="2343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8436" name="Text Box 17">
            <a:extLst>
              <a:ext uri="{FF2B5EF4-FFF2-40B4-BE49-F238E27FC236}">
                <a16:creationId xmlns:a16="http://schemas.microsoft.com/office/drawing/2014/main" id="{2C457768-D01B-EE45-BB61-38AA9BCF0649}"/>
              </a:ext>
            </a:extLst>
          </p:cNvPr>
          <p:cNvSpPr txBox="1">
            <a:spLocks noChangeArrowheads="1"/>
          </p:cNvSpPr>
          <p:nvPr/>
        </p:nvSpPr>
        <p:spPr bwMode="auto">
          <a:xfrm>
            <a:off x="304800" y="917575"/>
            <a:ext cx="8610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dirty="0">
                <a:cs typeface="Courier New" panose="02070309020205020404" pitchFamily="49" charset="0"/>
              </a:rPr>
              <a:t>Object-oriented programming (OOP) involves programming using objects. An </a:t>
            </a:r>
            <a:r>
              <a:rPr lang="en-US" altLang="en-US" i="1" dirty="0">
                <a:cs typeface="Courier New" panose="02070309020205020404" pitchFamily="49" charset="0"/>
              </a:rPr>
              <a:t>object</a:t>
            </a:r>
            <a:r>
              <a:rPr lang="en-US" altLang="en-US" dirty="0">
                <a:cs typeface="Courier New" panose="02070309020205020404" pitchFamily="49" charset="0"/>
              </a:rPr>
              <a:t> represents an entity in the real world that can be distinctly identified. For example, a student, a desk, a circle, a button, and even a loan can all be viewed as objects. An object has a unique identity, state, and behaviors. The </a:t>
            </a:r>
            <a:r>
              <a:rPr lang="en-US" altLang="en-US" i="1" dirty="0">
                <a:cs typeface="Courier New" panose="02070309020205020404" pitchFamily="49" charset="0"/>
              </a:rPr>
              <a:t>state</a:t>
            </a:r>
            <a:r>
              <a:rPr lang="en-US" altLang="en-US" dirty="0">
                <a:cs typeface="Courier New" panose="02070309020205020404" pitchFamily="49" charset="0"/>
              </a:rPr>
              <a:t> of an object consists of a set of </a:t>
            </a:r>
            <a:r>
              <a:rPr lang="en-US" altLang="en-US" i="1" dirty="0">
                <a:solidFill>
                  <a:srgbClr val="0070C0"/>
                </a:solidFill>
                <a:cs typeface="Courier New" panose="02070309020205020404" pitchFamily="49" charset="0"/>
              </a:rPr>
              <a:t>data</a:t>
            </a:r>
            <a:r>
              <a:rPr lang="en-US" altLang="en-US" dirty="0">
                <a:solidFill>
                  <a:srgbClr val="0070C0"/>
                </a:solidFill>
                <a:cs typeface="Courier New" panose="02070309020205020404" pitchFamily="49" charset="0"/>
              </a:rPr>
              <a:t> </a:t>
            </a:r>
            <a:r>
              <a:rPr lang="en-US" altLang="en-US" i="1" dirty="0">
                <a:solidFill>
                  <a:srgbClr val="0070C0"/>
                </a:solidFill>
                <a:cs typeface="Courier New" panose="02070309020205020404" pitchFamily="49" charset="0"/>
              </a:rPr>
              <a:t>fields</a:t>
            </a:r>
            <a:r>
              <a:rPr lang="en-US" altLang="en-US" dirty="0">
                <a:solidFill>
                  <a:srgbClr val="0070C0"/>
                </a:solidFill>
                <a:cs typeface="Courier New" panose="02070309020205020404" pitchFamily="49" charset="0"/>
              </a:rPr>
              <a:t> </a:t>
            </a:r>
            <a:r>
              <a:rPr lang="en-US" altLang="en-US" dirty="0">
                <a:cs typeface="Courier New" panose="02070309020205020404" pitchFamily="49" charset="0"/>
              </a:rPr>
              <a:t>(also known as </a:t>
            </a:r>
            <a:r>
              <a:rPr lang="en-US" altLang="en-US" i="1" dirty="0">
                <a:solidFill>
                  <a:srgbClr val="0070C0"/>
                </a:solidFill>
                <a:cs typeface="Courier New" panose="02070309020205020404" pitchFamily="49" charset="0"/>
              </a:rPr>
              <a:t>properties</a:t>
            </a:r>
            <a:r>
              <a:rPr lang="en-US" altLang="en-US" dirty="0">
                <a:cs typeface="Courier New" panose="02070309020205020404" pitchFamily="49" charset="0"/>
              </a:rPr>
              <a:t>) with their current values. </a:t>
            </a:r>
            <a:r>
              <a:rPr lang="en-US" altLang="en-US" dirty="0">
                <a:solidFill>
                  <a:srgbClr val="0070C0"/>
                </a:solidFill>
                <a:cs typeface="Courier New" panose="02070309020205020404" pitchFamily="49" charset="0"/>
              </a:rPr>
              <a:t>The </a:t>
            </a:r>
            <a:r>
              <a:rPr lang="en-US" altLang="en-US" i="1" dirty="0">
                <a:solidFill>
                  <a:srgbClr val="0070C0"/>
                </a:solidFill>
                <a:cs typeface="Courier New" panose="02070309020205020404" pitchFamily="49" charset="0"/>
              </a:rPr>
              <a:t>behavior</a:t>
            </a:r>
            <a:r>
              <a:rPr lang="en-US" altLang="en-US" dirty="0">
                <a:solidFill>
                  <a:srgbClr val="0070C0"/>
                </a:solidFill>
                <a:cs typeface="Courier New" panose="02070309020205020404" pitchFamily="49" charset="0"/>
              </a:rPr>
              <a:t> of an object is defined by a set of methods.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4">
            <a:extLst>
              <a:ext uri="{FF2B5EF4-FFF2-40B4-BE49-F238E27FC236}">
                <a16:creationId xmlns:a16="http://schemas.microsoft.com/office/drawing/2014/main" id="{135B94BB-AFD1-1AF0-6076-685756113923}"/>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B3FFC8E-B7AC-DE47-AFC1-0FB050A938CD}" type="slidenum">
              <a:rPr lang="en-US" altLang="en-US" sz="1400"/>
              <a:pPr>
                <a:spcBef>
                  <a:spcPct val="0"/>
                </a:spcBef>
                <a:buClrTx/>
                <a:buSzTx/>
                <a:buFontTx/>
                <a:buNone/>
              </a:pPr>
              <a:t>40</a:t>
            </a:fld>
            <a:endParaRPr lang="en-US" altLang="en-US" sz="1400"/>
          </a:p>
        </p:txBody>
      </p:sp>
      <p:sp>
        <p:nvSpPr>
          <p:cNvPr id="45058" name="Rectangle 2">
            <a:extLst>
              <a:ext uri="{FF2B5EF4-FFF2-40B4-BE49-F238E27FC236}">
                <a16:creationId xmlns:a16="http://schemas.microsoft.com/office/drawing/2014/main" id="{2B9960FA-797F-5DD8-565D-53FFC11CC4F6}"/>
              </a:ext>
            </a:extLst>
          </p:cNvPr>
          <p:cNvSpPr>
            <a:spLocks noGrp="1" noChangeArrowheads="1"/>
          </p:cNvSpPr>
          <p:nvPr>
            <p:ph type="title"/>
          </p:nvPr>
        </p:nvSpPr>
        <p:spPr>
          <a:xfrm>
            <a:off x="685800" y="228600"/>
            <a:ext cx="7772400" cy="666750"/>
          </a:xfrm>
        </p:spPr>
        <p:txBody>
          <a:bodyPr/>
          <a:lstStyle/>
          <a:p>
            <a:r>
              <a:rPr lang="en-US" altLang="en-US"/>
              <a:t>Example</a:t>
            </a:r>
          </a:p>
        </p:txBody>
      </p:sp>
      <p:sp>
        <p:nvSpPr>
          <p:cNvPr id="45059" name="Rectangle 3">
            <a:extLst>
              <a:ext uri="{FF2B5EF4-FFF2-40B4-BE49-F238E27FC236}">
                <a16:creationId xmlns:a16="http://schemas.microsoft.com/office/drawing/2014/main" id="{C3B4D237-B37A-73F1-AA8F-A2F9ECDDF372}"/>
              </a:ext>
            </a:extLst>
          </p:cNvPr>
          <p:cNvSpPr>
            <a:spLocks noGrp="1" noChangeArrowheads="1"/>
          </p:cNvSpPr>
          <p:nvPr>
            <p:ph type="body" idx="1"/>
          </p:nvPr>
        </p:nvSpPr>
        <p:spPr>
          <a:xfrm>
            <a:off x="381000" y="2438400"/>
            <a:ext cx="8610600" cy="2667000"/>
          </a:xfrm>
        </p:spPr>
        <p:txBody>
          <a:bodyPr/>
          <a:lstStyle/>
          <a:p>
            <a:pPr marL="0" indent="0">
              <a:lnSpc>
                <a:spcPct val="90000"/>
              </a:lnSpc>
              <a:buFont typeface="Monotype Sorts" pitchFamily="2" charset="2"/>
              <a:buNone/>
            </a:pPr>
            <a:r>
              <a:rPr lang="en-US" altLang="en-US" sz="1800" b="1">
                <a:solidFill>
                  <a:schemeClr val="tx2"/>
                </a:solidFill>
                <a:latin typeface="Courier New" panose="02070309020205020404" pitchFamily="49" charset="0"/>
                <a:cs typeface="Courier New" panose="02070309020205020404" pitchFamily="49" charset="0"/>
              </a:rPr>
              <a:t>public class Test {</a:t>
            </a:r>
            <a:endParaRPr lang="en-US" altLang="en-US" sz="1800" b="1">
              <a:solidFill>
                <a:schemeClr val="tx2"/>
              </a:solidFill>
              <a:latin typeface="Courier" pitchFamily="2" charset="0"/>
              <a:cs typeface="Times New Roman" panose="02020603050405020304" pitchFamily="18" charset="0"/>
            </a:endParaRPr>
          </a:p>
          <a:p>
            <a:pPr marL="0" indent="0">
              <a:lnSpc>
                <a:spcPct val="90000"/>
              </a:lnSpc>
              <a:buFont typeface="Monotype Sorts" pitchFamily="2" charset="2"/>
              <a:buNone/>
            </a:pPr>
            <a:r>
              <a:rPr lang="en-US" altLang="en-US" sz="1800" b="1">
                <a:solidFill>
                  <a:schemeClr val="tx2"/>
                </a:solidFill>
                <a:latin typeface="Courier New" panose="02070309020205020404" pitchFamily="49" charset="0"/>
                <a:cs typeface="Courier New" panose="02070309020205020404" pitchFamily="49" charset="0"/>
              </a:rPr>
              <a:t>  public static void main(String[] args) {</a:t>
            </a:r>
            <a:endParaRPr lang="en-US" altLang="en-US" sz="1800" b="1">
              <a:solidFill>
                <a:schemeClr val="tx2"/>
              </a:solidFill>
              <a:latin typeface="Courier" pitchFamily="2" charset="0"/>
              <a:cs typeface="Times New Roman" panose="02020603050405020304" pitchFamily="18" charset="0"/>
            </a:endParaRPr>
          </a:p>
          <a:p>
            <a:pPr marL="0" indent="0">
              <a:lnSpc>
                <a:spcPct val="90000"/>
              </a:lnSpc>
              <a:buFont typeface="Monotype Sorts" pitchFamily="2" charset="2"/>
              <a:buNone/>
            </a:pPr>
            <a:r>
              <a:rPr lang="en-US" altLang="en-US" sz="1800" b="1">
                <a:solidFill>
                  <a:schemeClr val="tx2"/>
                </a:solidFill>
                <a:latin typeface="Courier New" panose="02070309020205020404" pitchFamily="49" charset="0"/>
                <a:cs typeface="Courier New" panose="02070309020205020404" pitchFamily="49" charset="0"/>
              </a:rPr>
              <a:t>    int x; // x has no default value</a:t>
            </a:r>
            <a:endParaRPr lang="en-US" altLang="en-US" sz="1800" b="1">
              <a:solidFill>
                <a:schemeClr val="tx2"/>
              </a:solidFill>
              <a:latin typeface="Courier" pitchFamily="2" charset="0"/>
              <a:cs typeface="Times New Roman" panose="02020603050405020304" pitchFamily="18" charset="0"/>
            </a:endParaRPr>
          </a:p>
          <a:p>
            <a:pPr marL="0" indent="0">
              <a:lnSpc>
                <a:spcPct val="90000"/>
              </a:lnSpc>
              <a:buFont typeface="Monotype Sorts" pitchFamily="2" charset="2"/>
              <a:buNone/>
            </a:pPr>
            <a:r>
              <a:rPr lang="en-US" altLang="en-US" sz="1800" b="1">
                <a:solidFill>
                  <a:schemeClr val="tx2"/>
                </a:solidFill>
                <a:latin typeface="Courier New" panose="02070309020205020404" pitchFamily="49" charset="0"/>
                <a:cs typeface="Courier New" panose="02070309020205020404" pitchFamily="49" charset="0"/>
              </a:rPr>
              <a:t>    String y; // y has no default value</a:t>
            </a:r>
            <a:endParaRPr lang="en-US" altLang="en-US" sz="1800" b="1">
              <a:solidFill>
                <a:schemeClr val="tx2"/>
              </a:solidFill>
              <a:latin typeface="Courier" pitchFamily="2" charset="0"/>
              <a:cs typeface="Times New Roman" panose="02020603050405020304" pitchFamily="18" charset="0"/>
            </a:endParaRPr>
          </a:p>
          <a:p>
            <a:pPr marL="0" indent="0">
              <a:lnSpc>
                <a:spcPct val="90000"/>
              </a:lnSpc>
              <a:buFont typeface="Monotype Sorts" pitchFamily="2" charset="2"/>
              <a:buNone/>
            </a:pPr>
            <a:r>
              <a:rPr lang="en-US" altLang="en-US" sz="1800" b="1">
                <a:solidFill>
                  <a:schemeClr val="tx2"/>
                </a:solidFill>
                <a:latin typeface="Courier New" panose="02070309020205020404" pitchFamily="49" charset="0"/>
                <a:cs typeface="Courier New" panose="02070309020205020404" pitchFamily="49" charset="0"/>
              </a:rPr>
              <a:t>    System.out.println("x is " + x); </a:t>
            </a:r>
            <a:endParaRPr lang="en-US" altLang="en-US" sz="1800" b="1">
              <a:solidFill>
                <a:schemeClr val="tx2"/>
              </a:solidFill>
              <a:latin typeface="Courier" pitchFamily="2" charset="0"/>
              <a:cs typeface="Times New Roman" panose="02020603050405020304" pitchFamily="18" charset="0"/>
            </a:endParaRPr>
          </a:p>
          <a:p>
            <a:pPr marL="0" indent="0">
              <a:lnSpc>
                <a:spcPct val="90000"/>
              </a:lnSpc>
              <a:buFont typeface="Monotype Sorts" pitchFamily="2" charset="2"/>
              <a:buNone/>
            </a:pPr>
            <a:r>
              <a:rPr lang="en-US" altLang="en-US" sz="1800" b="1">
                <a:solidFill>
                  <a:schemeClr val="tx2"/>
                </a:solidFill>
                <a:latin typeface="Courier New" panose="02070309020205020404" pitchFamily="49" charset="0"/>
                <a:cs typeface="Courier New" panose="02070309020205020404" pitchFamily="49" charset="0"/>
              </a:rPr>
              <a:t>    System.out.println("y is " + y); </a:t>
            </a:r>
            <a:endParaRPr lang="en-US" altLang="en-US" sz="1800" b="1">
              <a:solidFill>
                <a:schemeClr val="tx2"/>
              </a:solidFill>
              <a:latin typeface="Courier" pitchFamily="2" charset="0"/>
              <a:cs typeface="Times New Roman" panose="02020603050405020304" pitchFamily="18" charset="0"/>
            </a:endParaRPr>
          </a:p>
          <a:p>
            <a:pPr marL="0" indent="0">
              <a:lnSpc>
                <a:spcPct val="90000"/>
              </a:lnSpc>
              <a:buFont typeface="Monotype Sorts" pitchFamily="2" charset="2"/>
              <a:buNone/>
            </a:pPr>
            <a:r>
              <a:rPr lang="en-US" altLang="en-US" sz="1800" b="1">
                <a:solidFill>
                  <a:schemeClr val="tx2"/>
                </a:solidFill>
                <a:latin typeface="Courier New" panose="02070309020205020404" pitchFamily="49" charset="0"/>
                <a:cs typeface="Courier New" panose="02070309020205020404" pitchFamily="49" charset="0"/>
              </a:rPr>
              <a:t>  }</a:t>
            </a:r>
            <a:endParaRPr lang="en-US" altLang="en-US" sz="1800" b="1">
              <a:solidFill>
                <a:schemeClr val="tx2"/>
              </a:solidFill>
              <a:latin typeface="Courier" pitchFamily="2" charset="0"/>
              <a:cs typeface="Times New Roman" panose="02020603050405020304" pitchFamily="18" charset="0"/>
            </a:endParaRPr>
          </a:p>
          <a:p>
            <a:pPr marL="0" indent="0">
              <a:lnSpc>
                <a:spcPct val="90000"/>
              </a:lnSpc>
              <a:buFont typeface="Monotype Sorts" pitchFamily="2" charset="2"/>
              <a:buNone/>
            </a:pPr>
            <a:r>
              <a:rPr lang="en-US" altLang="en-US" sz="1800" b="1">
                <a:solidFill>
                  <a:schemeClr val="tx2"/>
                </a:solidFill>
                <a:latin typeface="Courier New" panose="02070309020205020404" pitchFamily="49" charset="0"/>
                <a:cs typeface="Courier New" panose="02070309020205020404" pitchFamily="49" charset="0"/>
              </a:rPr>
              <a:t>}</a:t>
            </a:r>
          </a:p>
        </p:txBody>
      </p:sp>
      <p:sp>
        <p:nvSpPr>
          <p:cNvPr id="45060" name="Line 4">
            <a:extLst>
              <a:ext uri="{FF2B5EF4-FFF2-40B4-BE49-F238E27FC236}">
                <a16:creationId xmlns:a16="http://schemas.microsoft.com/office/drawing/2014/main" id="{9D36D515-E552-EB35-4039-DE3DB50AE29B}"/>
              </a:ext>
            </a:extLst>
          </p:cNvPr>
          <p:cNvSpPr>
            <a:spLocks noChangeShapeType="1"/>
          </p:cNvSpPr>
          <p:nvPr/>
        </p:nvSpPr>
        <p:spPr bwMode="auto">
          <a:xfrm flipH="1">
            <a:off x="2819400" y="3886200"/>
            <a:ext cx="2133600" cy="1676400"/>
          </a:xfrm>
          <a:prstGeom prst="line">
            <a:avLst/>
          </a:prstGeom>
          <a:noFill/>
          <a:ln w="12700">
            <a:solidFill>
              <a:srgbClr val="FF0000"/>
            </a:solidFill>
            <a:round/>
            <a:headEnd type="stealth"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45061" name="Line 5">
            <a:extLst>
              <a:ext uri="{FF2B5EF4-FFF2-40B4-BE49-F238E27FC236}">
                <a16:creationId xmlns:a16="http://schemas.microsoft.com/office/drawing/2014/main" id="{E59CA9EE-EAE2-3BC2-2C40-07B331C88A0D}"/>
              </a:ext>
            </a:extLst>
          </p:cNvPr>
          <p:cNvSpPr>
            <a:spLocks noChangeShapeType="1"/>
          </p:cNvSpPr>
          <p:nvPr/>
        </p:nvSpPr>
        <p:spPr bwMode="auto">
          <a:xfrm flipH="1">
            <a:off x="3048000" y="4267200"/>
            <a:ext cx="1905000" cy="1295400"/>
          </a:xfrm>
          <a:prstGeom prst="line">
            <a:avLst/>
          </a:prstGeom>
          <a:noFill/>
          <a:ln w="12700">
            <a:solidFill>
              <a:srgbClr val="FF0000"/>
            </a:solidFill>
            <a:round/>
            <a:headEnd type="stealth"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PS"/>
          </a:p>
        </p:txBody>
      </p:sp>
      <p:sp>
        <p:nvSpPr>
          <p:cNvPr id="45062" name="Text Box 6">
            <a:extLst>
              <a:ext uri="{FF2B5EF4-FFF2-40B4-BE49-F238E27FC236}">
                <a16:creationId xmlns:a16="http://schemas.microsoft.com/office/drawing/2014/main" id="{D18EDD0B-F666-8FAA-FE4E-3B65524AFB02}"/>
              </a:ext>
            </a:extLst>
          </p:cNvPr>
          <p:cNvSpPr txBox="1">
            <a:spLocks noChangeArrowheads="1"/>
          </p:cNvSpPr>
          <p:nvPr/>
        </p:nvSpPr>
        <p:spPr bwMode="auto">
          <a:xfrm>
            <a:off x="2438400" y="5638800"/>
            <a:ext cx="342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Compile error: variable not initialized</a:t>
            </a:r>
          </a:p>
        </p:txBody>
      </p:sp>
      <p:sp>
        <p:nvSpPr>
          <p:cNvPr id="45063" name="Rectangle 7">
            <a:extLst>
              <a:ext uri="{FF2B5EF4-FFF2-40B4-BE49-F238E27FC236}">
                <a16:creationId xmlns:a16="http://schemas.microsoft.com/office/drawing/2014/main" id="{A1635AC0-987D-8AF1-5014-25C96624C22D}"/>
              </a:ext>
            </a:extLst>
          </p:cNvPr>
          <p:cNvSpPr>
            <a:spLocks noChangeArrowheads="1"/>
          </p:cNvSpPr>
          <p:nvPr/>
        </p:nvSpPr>
        <p:spPr bwMode="auto">
          <a:xfrm>
            <a:off x="381000" y="1219200"/>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80000"/>
              </a:lnSpc>
              <a:buFont typeface="Monotype Sorts" pitchFamily="2" charset="2"/>
              <a:buNone/>
            </a:pPr>
            <a:r>
              <a:rPr lang="en-US" altLang="en-US">
                <a:cs typeface="Times New Roman" panose="02020603050405020304" pitchFamily="18" charset="0"/>
              </a:rPr>
              <a:t>Java assigns no default value to a local variable inside a method.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4">
            <a:extLst>
              <a:ext uri="{FF2B5EF4-FFF2-40B4-BE49-F238E27FC236}">
                <a16:creationId xmlns:a16="http://schemas.microsoft.com/office/drawing/2014/main" id="{DD3862AC-42CB-92D8-F221-85F6FCD75D93}"/>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E51392A5-2892-7845-B84A-A19BBB11050C}" type="slidenum">
              <a:rPr lang="en-US" altLang="en-US" sz="1400"/>
              <a:pPr>
                <a:spcBef>
                  <a:spcPct val="0"/>
                </a:spcBef>
                <a:buClrTx/>
                <a:buSzTx/>
                <a:buFontTx/>
                <a:buNone/>
              </a:pPr>
              <a:t>41</a:t>
            </a:fld>
            <a:endParaRPr lang="en-US" altLang="en-US" sz="1400"/>
          </a:p>
        </p:txBody>
      </p:sp>
      <p:sp>
        <p:nvSpPr>
          <p:cNvPr id="46082" name="Rectangle 2">
            <a:extLst>
              <a:ext uri="{FF2B5EF4-FFF2-40B4-BE49-F238E27FC236}">
                <a16:creationId xmlns:a16="http://schemas.microsoft.com/office/drawing/2014/main" id="{BAAF7BD0-E4DC-9121-D9B5-0B4604068B98}"/>
              </a:ext>
            </a:extLst>
          </p:cNvPr>
          <p:cNvSpPr>
            <a:spLocks noGrp="1" noChangeArrowheads="1"/>
          </p:cNvSpPr>
          <p:nvPr>
            <p:ph type="title"/>
          </p:nvPr>
        </p:nvSpPr>
        <p:spPr>
          <a:xfrm>
            <a:off x="0" y="381000"/>
            <a:ext cx="9144000" cy="1047750"/>
          </a:xfrm>
        </p:spPr>
        <p:txBody>
          <a:bodyPr/>
          <a:lstStyle/>
          <a:p>
            <a:r>
              <a:rPr lang="en-US" altLang="en-US" sz="4000"/>
              <a:t>Differences between Variables of </a:t>
            </a:r>
            <a:br>
              <a:rPr lang="en-US" altLang="en-US" sz="4000"/>
            </a:br>
            <a:r>
              <a:rPr lang="en-US" altLang="en-US" sz="4000"/>
              <a:t>Primitive Data Types and Object Types</a:t>
            </a:r>
            <a:br>
              <a:rPr lang="en-US" altLang="en-US" sz="4000" b="1">
                <a:latin typeface="Courier" pitchFamily="2" charset="0"/>
              </a:rPr>
            </a:br>
            <a:endParaRPr lang="en-US" altLang="en-US" b="1">
              <a:latin typeface="Courier" pitchFamily="2" charset="0"/>
            </a:endParaRPr>
          </a:p>
        </p:txBody>
      </p:sp>
      <p:sp>
        <p:nvSpPr>
          <p:cNvPr id="46083" name="Rectangle 9">
            <a:extLst>
              <a:ext uri="{FF2B5EF4-FFF2-40B4-BE49-F238E27FC236}">
                <a16:creationId xmlns:a16="http://schemas.microsoft.com/office/drawing/2014/main" id="{4A811201-9DAA-E87D-DEF1-34ABD0D6880E}"/>
              </a:ext>
            </a:extLst>
          </p:cNvPr>
          <p:cNvSpPr>
            <a:spLocks noChangeArrowheads="1"/>
          </p:cNvSpPr>
          <p:nvPr/>
        </p:nvSpPr>
        <p:spPr bwMode="auto">
          <a:xfrm>
            <a:off x="3113088" y="2427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6084" name="Rectangle 11">
            <a:extLst>
              <a:ext uri="{FF2B5EF4-FFF2-40B4-BE49-F238E27FC236}">
                <a16:creationId xmlns:a16="http://schemas.microsoft.com/office/drawing/2014/main" id="{3563F2EF-9CFD-4D17-18C6-DE5E930B7DE8}"/>
              </a:ext>
            </a:extLst>
          </p:cNvPr>
          <p:cNvSpPr>
            <a:spLocks noChangeArrowheads="1"/>
          </p:cNvSpPr>
          <p:nvPr/>
        </p:nvSpPr>
        <p:spPr bwMode="auto">
          <a:xfrm>
            <a:off x="2371725" y="2886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46085" name="Object 10">
            <a:extLst>
              <a:ext uri="{FF2B5EF4-FFF2-40B4-BE49-F238E27FC236}">
                <a16:creationId xmlns:a16="http://schemas.microsoft.com/office/drawing/2014/main" id="{D7FC4FE3-9141-B7EF-F06D-C40EC665E408}"/>
              </a:ext>
            </a:extLst>
          </p:cNvPr>
          <p:cNvGraphicFramePr>
            <a:graphicFrameLocks noChangeAspect="1"/>
          </p:cNvGraphicFramePr>
          <p:nvPr/>
        </p:nvGraphicFramePr>
        <p:xfrm>
          <a:off x="304800" y="1752600"/>
          <a:ext cx="8610600" cy="2124075"/>
        </p:xfrm>
        <a:graphic>
          <a:graphicData uri="http://schemas.openxmlformats.org/presentationml/2006/ole">
            <mc:AlternateContent xmlns:mc="http://schemas.openxmlformats.org/markup-compatibility/2006">
              <mc:Choice xmlns:v="urn:schemas-microsoft-com:vml" Requires="v">
                <p:oleObj r:id="rId2" imgW="26403300" imgH="6515100" progId="Word.Picture.8">
                  <p:embed/>
                </p:oleObj>
              </mc:Choice>
              <mc:Fallback>
                <p:oleObj r:id="rId2" imgW="26403300" imgH="6515100" progId="Word.Picture.8">
                  <p:embed/>
                  <p:pic>
                    <p:nvPicPr>
                      <p:cNvPr id="46085" name="Object 10">
                        <a:extLst>
                          <a:ext uri="{FF2B5EF4-FFF2-40B4-BE49-F238E27FC236}">
                            <a16:creationId xmlns:a16="http://schemas.microsoft.com/office/drawing/2014/main" id="{D7FC4FE3-9141-B7EF-F06D-C40EC665E4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8610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4">
            <a:extLst>
              <a:ext uri="{FF2B5EF4-FFF2-40B4-BE49-F238E27FC236}">
                <a16:creationId xmlns:a16="http://schemas.microsoft.com/office/drawing/2014/main" id="{F500241B-F76A-1EA9-0FAA-69BDA22E2F65}"/>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74AD1BCE-E707-3345-89FC-728830B4A552}" type="slidenum">
              <a:rPr lang="en-US" altLang="en-US" sz="1400"/>
              <a:pPr>
                <a:spcBef>
                  <a:spcPct val="0"/>
                </a:spcBef>
                <a:buClrTx/>
                <a:buSzTx/>
                <a:buFontTx/>
                <a:buNone/>
              </a:pPr>
              <a:t>42</a:t>
            </a:fld>
            <a:endParaRPr lang="en-US" altLang="en-US" sz="1400"/>
          </a:p>
        </p:txBody>
      </p:sp>
      <p:sp>
        <p:nvSpPr>
          <p:cNvPr id="47106" name="Rectangle 2">
            <a:extLst>
              <a:ext uri="{FF2B5EF4-FFF2-40B4-BE49-F238E27FC236}">
                <a16:creationId xmlns:a16="http://schemas.microsoft.com/office/drawing/2014/main" id="{C51E379E-0236-2DA0-BA1A-B8A364E3DD1D}"/>
              </a:ext>
            </a:extLst>
          </p:cNvPr>
          <p:cNvSpPr>
            <a:spLocks noGrp="1" noChangeArrowheads="1"/>
          </p:cNvSpPr>
          <p:nvPr>
            <p:ph type="title"/>
          </p:nvPr>
        </p:nvSpPr>
        <p:spPr>
          <a:xfrm>
            <a:off x="685800" y="0"/>
            <a:ext cx="7772400" cy="1428750"/>
          </a:xfrm>
        </p:spPr>
        <p:txBody>
          <a:bodyPr/>
          <a:lstStyle/>
          <a:p>
            <a:r>
              <a:rPr lang="en-US" altLang="en-US"/>
              <a:t>Copying Variables of Primitive Data Types and Object Types</a:t>
            </a:r>
          </a:p>
        </p:txBody>
      </p:sp>
      <p:sp>
        <p:nvSpPr>
          <p:cNvPr id="47107" name="Rectangle 7">
            <a:extLst>
              <a:ext uri="{FF2B5EF4-FFF2-40B4-BE49-F238E27FC236}">
                <a16:creationId xmlns:a16="http://schemas.microsoft.com/office/drawing/2014/main" id="{80AD451B-EBF7-E9A1-86F9-76B1B38C4451}"/>
              </a:ext>
            </a:extLst>
          </p:cNvPr>
          <p:cNvSpPr>
            <a:spLocks noChangeArrowheads="1"/>
          </p:cNvSpPr>
          <p:nvPr/>
        </p:nvSpPr>
        <p:spPr bwMode="auto">
          <a:xfrm>
            <a:off x="0" y="2557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7108" name="Rectangle 9">
            <a:extLst>
              <a:ext uri="{FF2B5EF4-FFF2-40B4-BE49-F238E27FC236}">
                <a16:creationId xmlns:a16="http://schemas.microsoft.com/office/drawing/2014/main" id="{3C019653-2EE5-89DC-115E-F1D9C763D42E}"/>
              </a:ext>
            </a:extLst>
          </p:cNvPr>
          <p:cNvSpPr>
            <a:spLocks noChangeArrowheads="1"/>
          </p:cNvSpPr>
          <p:nvPr/>
        </p:nvSpPr>
        <p:spPr bwMode="auto">
          <a:xfrm>
            <a:off x="0" y="2830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47109" name="Object 8">
            <a:extLst>
              <a:ext uri="{FF2B5EF4-FFF2-40B4-BE49-F238E27FC236}">
                <a16:creationId xmlns:a16="http://schemas.microsoft.com/office/drawing/2014/main" id="{315FD30E-2C9E-FAD4-768E-81706C8171E4}"/>
              </a:ext>
            </a:extLst>
          </p:cNvPr>
          <p:cNvGraphicFramePr>
            <a:graphicFrameLocks noChangeAspect="1"/>
          </p:cNvGraphicFramePr>
          <p:nvPr/>
        </p:nvGraphicFramePr>
        <p:xfrm>
          <a:off x="155575" y="1662113"/>
          <a:ext cx="3763963" cy="2090737"/>
        </p:xfrm>
        <a:graphic>
          <a:graphicData uri="http://schemas.openxmlformats.org/presentationml/2006/ole">
            <mc:AlternateContent xmlns:mc="http://schemas.openxmlformats.org/markup-compatibility/2006">
              <mc:Choice xmlns:v="urn:schemas-microsoft-com:vml" Requires="v">
                <p:oleObj name="Picture" r:id="rId2" imgW="12941300" imgH="7188200" progId="Word.Picture.8">
                  <p:embed/>
                </p:oleObj>
              </mc:Choice>
              <mc:Fallback>
                <p:oleObj name="Picture" r:id="rId2" imgW="12941300" imgH="7188200" progId="Word.Picture.8">
                  <p:embed/>
                  <p:pic>
                    <p:nvPicPr>
                      <p:cNvPr id="47109" name="Object 8">
                        <a:extLst>
                          <a:ext uri="{FF2B5EF4-FFF2-40B4-BE49-F238E27FC236}">
                            <a16:creationId xmlns:a16="http://schemas.microsoft.com/office/drawing/2014/main" id="{315FD30E-2C9E-FAD4-768E-81706C8171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662113"/>
                        <a:ext cx="3763963"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0" name="Rectangle 11">
            <a:extLst>
              <a:ext uri="{FF2B5EF4-FFF2-40B4-BE49-F238E27FC236}">
                <a16:creationId xmlns:a16="http://schemas.microsoft.com/office/drawing/2014/main" id="{F5A99D1E-AE68-73C2-B917-37E0FDAE246A}"/>
              </a:ext>
            </a:extLst>
          </p:cNvPr>
          <p:cNvSpPr>
            <a:spLocks noChangeArrowheads="1"/>
          </p:cNvSpPr>
          <p:nvPr/>
        </p:nvSpPr>
        <p:spPr bwMode="auto">
          <a:xfrm>
            <a:off x="0" y="2557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47111" name="Object 10">
            <a:extLst>
              <a:ext uri="{FF2B5EF4-FFF2-40B4-BE49-F238E27FC236}">
                <a16:creationId xmlns:a16="http://schemas.microsoft.com/office/drawing/2014/main" id="{44E6FEF3-CD5B-4B0C-676F-735D71C57374}"/>
              </a:ext>
            </a:extLst>
          </p:cNvPr>
          <p:cNvGraphicFramePr>
            <a:graphicFrameLocks noChangeAspect="1"/>
          </p:cNvGraphicFramePr>
          <p:nvPr/>
        </p:nvGraphicFramePr>
        <p:xfrm>
          <a:off x="3686175" y="3619500"/>
          <a:ext cx="5348288" cy="2708275"/>
        </p:xfrm>
        <a:graphic>
          <a:graphicData uri="http://schemas.openxmlformats.org/presentationml/2006/ole">
            <mc:AlternateContent xmlns:mc="http://schemas.openxmlformats.org/markup-compatibility/2006">
              <mc:Choice xmlns:v="urn:schemas-microsoft-com:vml" Requires="v">
                <p:oleObj name="Picture" r:id="rId4" imgW="20637500" imgH="10439400" progId="Word.Picture.8">
                  <p:embed/>
                </p:oleObj>
              </mc:Choice>
              <mc:Fallback>
                <p:oleObj name="Picture" r:id="rId4" imgW="20637500" imgH="10439400" progId="Word.Picture.8">
                  <p:embed/>
                  <p:pic>
                    <p:nvPicPr>
                      <p:cNvPr id="47111" name="Object 10">
                        <a:extLst>
                          <a:ext uri="{FF2B5EF4-FFF2-40B4-BE49-F238E27FC236}">
                            <a16:creationId xmlns:a16="http://schemas.microsoft.com/office/drawing/2014/main" id="{44E6FEF3-CD5B-4B0C-676F-735D71C573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6175" y="3619500"/>
                        <a:ext cx="5348288"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4">
            <a:extLst>
              <a:ext uri="{FF2B5EF4-FFF2-40B4-BE49-F238E27FC236}">
                <a16:creationId xmlns:a16="http://schemas.microsoft.com/office/drawing/2014/main" id="{DDA6CE03-D474-F25C-21C8-9696BED28E73}"/>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BCF28270-A6CB-6247-BF5D-F50A4A3409F1}" type="slidenum">
              <a:rPr lang="en-US" altLang="en-US" sz="1400"/>
              <a:pPr>
                <a:spcBef>
                  <a:spcPct val="0"/>
                </a:spcBef>
                <a:buClrTx/>
                <a:buSzTx/>
                <a:buFontTx/>
                <a:buNone/>
              </a:pPr>
              <a:t>43</a:t>
            </a:fld>
            <a:endParaRPr lang="en-US" altLang="en-US" sz="1400"/>
          </a:p>
        </p:txBody>
      </p:sp>
      <p:sp>
        <p:nvSpPr>
          <p:cNvPr id="48130" name="Rectangle 2">
            <a:extLst>
              <a:ext uri="{FF2B5EF4-FFF2-40B4-BE49-F238E27FC236}">
                <a16:creationId xmlns:a16="http://schemas.microsoft.com/office/drawing/2014/main" id="{9A52940D-81C1-5438-D7C7-30669BB54C4C}"/>
              </a:ext>
            </a:extLst>
          </p:cNvPr>
          <p:cNvSpPr>
            <a:spLocks noGrp="1" noChangeArrowheads="1"/>
          </p:cNvSpPr>
          <p:nvPr>
            <p:ph type="title"/>
          </p:nvPr>
        </p:nvSpPr>
        <p:spPr>
          <a:xfrm>
            <a:off x="685800" y="0"/>
            <a:ext cx="7772400" cy="1428750"/>
          </a:xfrm>
        </p:spPr>
        <p:txBody>
          <a:bodyPr/>
          <a:lstStyle/>
          <a:p>
            <a:r>
              <a:rPr lang="en-US" altLang="en-US"/>
              <a:t>Garbage Collection</a:t>
            </a:r>
          </a:p>
        </p:txBody>
      </p:sp>
      <p:sp>
        <p:nvSpPr>
          <p:cNvPr id="48131" name="Rectangle 3">
            <a:extLst>
              <a:ext uri="{FF2B5EF4-FFF2-40B4-BE49-F238E27FC236}">
                <a16:creationId xmlns:a16="http://schemas.microsoft.com/office/drawing/2014/main" id="{0092D4AC-B48B-A3AA-3951-F8913061F34C}"/>
              </a:ext>
            </a:extLst>
          </p:cNvPr>
          <p:cNvSpPr>
            <a:spLocks noGrp="1" noChangeArrowheads="1"/>
          </p:cNvSpPr>
          <p:nvPr>
            <p:ph type="body" idx="1"/>
          </p:nvPr>
        </p:nvSpPr>
        <p:spPr>
          <a:xfrm>
            <a:off x="269875" y="1371600"/>
            <a:ext cx="8416925" cy="4953000"/>
          </a:xfrm>
        </p:spPr>
        <p:txBody>
          <a:bodyPr/>
          <a:lstStyle/>
          <a:p>
            <a:pPr marL="0" indent="0">
              <a:buFont typeface="Monotype Sorts" pitchFamily="2" charset="2"/>
              <a:buNone/>
            </a:pPr>
            <a:r>
              <a:rPr lang="en-US" altLang="en-US" sz="3600">
                <a:cs typeface="Times New Roman" panose="02020603050405020304" pitchFamily="18" charset="0"/>
              </a:rPr>
              <a:t>As shown in the previous figure, after the assignment statement c1 = c2, c1 points to the same object referenced by c2. The object previously referenced by c1 is no longer referenced. This object is known as garbage. Garbage is automatically collected by JVM.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4">
            <a:extLst>
              <a:ext uri="{FF2B5EF4-FFF2-40B4-BE49-F238E27FC236}">
                <a16:creationId xmlns:a16="http://schemas.microsoft.com/office/drawing/2014/main" id="{E0BF66D7-C92E-D00C-AC61-9CE5357E33D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30D1414F-0E0D-3941-A622-BA8EE0A9801A}" type="slidenum">
              <a:rPr lang="en-US" altLang="en-US" sz="1400"/>
              <a:pPr>
                <a:spcBef>
                  <a:spcPct val="0"/>
                </a:spcBef>
                <a:buClrTx/>
                <a:buSzTx/>
                <a:buFontTx/>
                <a:buNone/>
              </a:pPr>
              <a:t>44</a:t>
            </a:fld>
            <a:endParaRPr lang="en-US" altLang="en-US" sz="1400"/>
          </a:p>
        </p:txBody>
      </p:sp>
      <p:sp>
        <p:nvSpPr>
          <p:cNvPr id="49154" name="Rectangle 2">
            <a:extLst>
              <a:ext uri="{FF2B5EF4-FFF2-40B4-BE49-F238E27FC236}">
                <a16:creationId xmlns:a16="http://schemas.microsoft.com/office/drawing/2014/main" id="{A4685AC9-DDF8-0179-1B50-2790F4AD4B0F}"/>
              </a:ext>
            </a:extLst>
          </p:cNvPr>
          <p:cNvSpPr>
            <a:spLocks noGrp="1" noChangeArrowheads="1"/>
          </p:cNvSpPr>
          <p:nvPr>
            <p:ph type="title"/>
          </p:nvPr>
        </p:nvSpPr>
        <p:spPr>
          <a:xfrm>
            <a:off x="685800" y="0"/>
            <a:ext cx="7772400" cy="1428750"/>
          </a:xfrm>
        </p:spPr>
        <p:txBody>
          <a:bodyPr/>
          <a:lstStyle/>
          <a:p>
            <a:r>
              <a:rPr lang="en-US" altLang="en-US"/>
              <a:t>Garbage Collection, cont</a:t>
            </a:r>
          </a:p>
        </p:txBody>
      </p:sp>
      <p:sp>
        <p:nvSpPr>
          <p:cNvPr id="49155" name="Rectangle 3">
            <a:extLst>
              <a:ext uri="{FF2B5EF4-FFF2-40B4-BE49-F238E27FC236}">
                <a16:creationId xmlns:a16="http://schemas.microsoft.com/office/drawing/2014/main" id="{895AC22C-DCBC-6A93-7547-AB7A8284DF3C}"/>
              </a:ext>
            </a:extLst>
          </p:cNvPr>
          <p:cNvSpPr>
            <a:spLocks noGrp="1" noChangeArrowheads="1"/>
          </p:cNvSpPr>
          <p:nvPr>
            <p:ph type="body" idx="1"/>
          </p:nvPr>
        </p:nvSpPr>
        <p:spPr>
          <a:xfrm>
            <a:off x="155575" y="1371600"/>
            <a:ext cx="8531225" cy="4953000"/>
          </a:xfrm>
        </p:spPr>
        <p:txBody>
          <a:bodyPr/>
          <a:lstStyle/>
          <a:p>
            <a:pPr>
              <a:buFont typeface="Monotype Sorts" pitchFamily="2" charset="2"/>
              <a:buNone/>
            </a:pPr>
            <a:r>
              <a:rPr lang="en-US" altLang="en-US" sz="3600">
                <a:latin typeface="Courier" pitchFamily="2" charset="0"/>
                <a:cs typeface="Times New Roman" panose="02020603050405020304" pitchFamily="18" charset="0"/>
              </a:rPr>
              <a:t> </a:t>
            </a:r>
            <a:r>
              <a:rPr lang="en-US" altLang="en-US" sz="3600">
                <a:cs typeface="Times New Roman" panose="02020603050405020304" pitchFamily="18" charset="0"/>
              </a:rPr>
              <a:t>TIP: If you know that an object is no longer needed, you can explicitly assign null to a reference variable for the object. The JVM will automatically collect the space if the object is not referenced by any variable</a:t>
            </a:r>
            <a:r>
              <a:rPr lang="en-US" altLang="en-US" sz="3600">
                <a:latin typeface="Courier" pitchFamily="2" charset="0"/>
                <a:cs typeface="Times New Roman" panose="02020603050405020304" pitchFamily="18" charset="0"/>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4">
            <a:extLst>
              <a:ext uri="{FF2B5EF4-FFF2-40B4-BE49-F238E27FC236}">
                <a16:creationId xmlns:a16="http://schemas.microsoft.com/office/drawing/2014/main" id="{683989BC-A016-742B-B9DD-8F368D5D638E}"/>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F14270F0-5AFC-8C45-94D5-014379A428B8}" type="slidenum">
              <a:rPr lang="en-US" altLang="en-US" sz="1400"/>
              <a:pPr>
                <a:spcBef>
                  <a:spcPct val="0"/>
                </a:spcBef>
                <a:buClrTx/>
                <a:buSzTx/>
                <a:buFontTx/>
                <a:buNone/>
              </a:pPr>
              <a:t>45</a:t>
            </a:fld>
            <a:endParaRPr lang="en-US" altLang="en-US" sz="1400"/>
          </a:p>
        </p:txBody>
      </p:sp>
      <p:sp>
        <p:nvSpPr>
          <p:cNvPr id="50178" name="Rectangle 2">
            <a:extLst>
              <a:ext uri="{FF2B5EF4-FFF2-40B4-BE49-F238E27FC236}">
                <a16:creationId xmlns:a16="http://schemas.microsoft.com/office/drawing/2014/main" id="{98731FFF-8DDC-3261-1475-5B91EF382F92}"/>
              </a:ext>
            </a:extLst>
          </p:cNvPr>
          <p:cNvSpPr>
            <a:spLocks noGrp="1" noChangeArrowheads="1"/>
          </p:cNvSpPr>
          <p:nvPr>
            <p:ph type="title"/>
          </p:nvPr>
        </p:nvSpPr>
        <p:spPr>
          <a:xfrm>
            <a:off x="457200" y="304800"/>
            <a:ext cx="8686800" cy="533400"/>
          </a:xfrm>
        </p:spPr>
        <p:txBody>
          <a:bodyPr/>
          <a:lstStyle/>
          <a:p>
            <a:r>
              <a:rPr lang="en-US" altLang="en-US"/>
              <a:t>The Date Class</a:t>
            </a:r>
            <a:endParaRPr lang="en-US" altLang="en-US">
              <a:solidFill>
                <a:schemeClr val="tx1"/>
              </a:solidFill>
              <a:latin typeface="Book Antiqua" panose="02040602050305030304" pitchFamily="18" charset="0"/>
              <a:hlinkClick r:id="rId2" action="ppaction://program"/>
            </a:endParaRPr>
          </a:p>
        </p:txBody>
      </p:sp>
      <p:sp>
        <p:nvSpPr>
          <p:cNvPr id="50179" name="Rectangle 3">
            <a:extLst>
              <a:ext uri="{FF2B5EF4-FFF2-40B4-BE49-F238E27FC236}">
                <a16:creationId xmlns:a16="http://schemas.microsoft.com/office/drawing/2014/main" id="{5BE76F8B-8EAD-01AD-C861-C3038DD120F4}"/>
              </a:ext>
            </a:extLst>
          </p:cNvPr>
          <p:cNvSpPr>
            <a:spLocks noGrp="1" noChangeArrowheads="1"/>
          </p:cNvSpPr>
          <p:nvPr>
            <p:ph type="body" idx="1"/>
          </p:nvPr>
        </p:nvSpPr>
        <p:spPr>
          <a:xfrm>
            <a:off x="152400" y="1066800"/>
            <a:ext cx="8991600" cy="1747838"/>
          </a:xfrm>
        </p:spPr>
        <p:txBody>
          <a:bodyPr/>
          <a:lstStyle/>
          <a:p>
            <a:pPr marL="0" indent="0">
              <a:lnSpc>
                <a:spcPct val="90000"/>
              </a:lnSpc>
              <a:buFont typeface="Monotype Sorts" pitchFamily="2" charset="2"/>
              <a:buNone/>
              <a:tabLst>
                <a:tab pos="0" algn="l"/>
              </a:tabLst>
            </a:pPr>
            <a:r>
              <a:rPr lang="en-US" altLang="en-US" sz="2800">
                <a:cs typeface="Times New Roman" panose="02020603050405020304" pitchFamily="18" charset="0"/>
              </a:rPr>
              <a:t>Java provides a system-independent encapsulation of date and time in the </a:t>
            </a:r>
            <a:r>
              <a:rPr lang="en-US" altLang="en-US" sz="2800" u="sng">
                <a:cs typeface="Times New Roman" panose="02020603050405020304" pitchFamily="18" charset="0"/>
              </a:rPr>
              <a:t>java.util.Date</a:t>
            </a:r>
            <a:r>
              <a:rPr lang="en-US" altLang="en-US" sz="2800">
                <a:cs typeface="Times New Roman" panose="02020603050405020304" pitchFamily="18" charset="0"/>
              </a:rPr>
              <a:t> class. You can use the </a:t>
            </a:r>
            <a:r>
              <a:rPr lang="en-US" altLang="en-US" sz="2800" u="sng">
                <a:cs typeface="Times New Roman" panose="02020603050405020304" pitchFamily="18" charset="0"/>
              </a:rPr>
              <a:t>Date</a:t>
            </a:r>
            <a:r>
              <a:rPr lang="en-US" altLang="en-US" sz="2800">
                <a:cs typeface="Times New Roman" panose="02020603050405020304" pitchFamily="18" charset="0"/>
              </a:rPr>
              <a:t> class to create an instance for the current date and time and use its </a:t>
            </a:r>
            <a:r>
              <a:rPr lang="en-US" altLang="en-US" sz="2800" u="sng">
                <a:cs typeface="Times New Roman" panose="02020603050405020304" pitchFamily="18" charset="0"/>
              </a:rPr>
              <a:t>toString</a:t>
            </a:r>
            <a:r>
              <a:rPr lang="en-US" altLang="en-US" sz="2800">
                <a:cs typeface="Times New Roman" panose="02020603050405020304" pitchFamily="18" charset="0"/>
              </a:rPr>
              <a:t> method to return the date and time as a string. </a:t>
            </a:r>
            <a:endParaRPr lang="en-US" altLang="en-US" sz="2800">
              <a:latin typeface="Courier New" panose="02070309020205020404" pitchFamily="49" charset="0"/>
              <a:cs typeface="Times New Roman" panose="02020603050405020304" pitchFamily="18" charset="0"/>
            </a:endParaRPr>
          </a:p>
        </p:txBody>
      </p:sp>
      <p:sp>
        <p:nvSpPr>
          <p:cNvPr id="50180" name="Rectangle 5">
            <a:extLst>
              <a:ext uri="{FF2B5EF4-FFF2-40B4-BE49-F238E27FC236}">
                <a16:creationId xmlns:a16="http://schemas.microsoft.com/office/drawing/2014/main" id="{0C792EC3-0574-0DA4-5A93-9A3E2945AD7C}"/>
              </a:ext>
            </a:extLst>
          </p:cNvPr>
          <p:cNvSpPr>
            <a:spLocks noChangeArrowheads="1"/>
          </p:cNvSpPr>
          <p:nvPr/>
        </p:nvSpPr>
        <p:spPr bwMode="auto">
          <a:xfrm>
            <a:off x="0" y="2754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50181" name="Object 4">
            <a:extLst>
              <a:ext uri="{FF2B5EF4-FFF2-40B4-BE49-F238E27FC236}">
                <a16:creationId xmlns:a16="http://schemas.microsoft.com/office/drawing/2014/main" id="{B4FF7DC3-F319-453B-EC01-37D55A606F63}"/>
              </a:ext>
            </a:extLst>
          </p:cNvPr>
          <p:cNvGraphicFramePr>
            <a:graphicFrameLocks noChangeAspect="1"/>
          </p:cNvGraphicFramePr>
          <p:nvPr/>
        </p:nvGraphicFramePr>
        <p:xfrm>
          <a:off x="77788" y="2968625"/>
          <a:ext cx="9066212" cy="2473325"/>
        </p:xfrm>
        <a:graphic>
          <a:graphicData uri="http://schemas.openxmlformats.org/presentationml/2006/ole">
            <mc:AlternateContent xmlns:mc="http://schemas.openxmlformats.org/markup-compatibility/2006">
              <mc:Choice xmlns:v="urn:schemas-microsoft-com:vml" Requires="v">
                <p:oleObj name="Picture" r:id="rId3" imgW="14859000" imgH="4051300" progId="Word.Picture.8">
                  <p:embed/>
                </p:oleObj>
              </mc:Choice>
              <mc:Fallback>
                <p:oleObj name="Picture" r:id="rId3" imgW="14859000" imgH="4051300" progId="Word.Picture.8">
                  <p:embed/>
                  <p:pic>
                    <p:nvPicPr>
                      <p:cNvPr id="50181" name="Object 4">
                        <a:extLst>
                          <a:ext uri="{FF2B5EF4-FFF2-40B4-BE49-F238E27FC236}">
                            <a16:creationId xmlns:a16="http://schemas.microsoft.com/office/drawing/2014/main" id="{B4FF7DC3-F319-453B-EC01-37D55A606F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88" y="2968625"/>
                        <a:ext cx="9066212"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4">
            <a:extLst>
              <a:ext uri="{FF2B5EF4-FFF2-40B4-BE49-F238E27FC236}">
                <a16:creationId xmlns:a16="http://schemas.microsoft.com/office/drawing/2014/main" id="{619EEAA2-F593-BD07-6848-369E22931016}"/>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26C6380-0A53-3446-AF06-7CF0D8870203}" type="slidenum">
              <a:rPr lang="en-US" altLang="en-US" sz="1400"/>
              <a:pPr>
                <a:spcBef>
                  <a:spcPct val="0"/>
                </a:spcBef>
                <a:buClrTx/>
                <a:buSzTx/>
                <a:buFontTx/>
                <a:buNone/>
              </a:pPr>
              <a:t>46</a:t>
            </a:fld>
            <a:endParaRPr lang="en-US" altLang="en-US" sz="1400"/>
          </a:p>
        </p:txBody>
      </p:sp>
      <p:sp>
        <p:nvSpPr>
          <p:cNvPr id="51202" name="Rectangle 2">
            <a:extLst>
              <a:ext uri="{FF2B5EF4-FFF2-40B4-BE49-F238E27FC236}">
                <a16:creationId xmlns:a16="http://schemas.microsoft.com/office/drawing/2014/main" id="{D007807C-057F-7745-0F17-50906C59C1BF}"/>
              </a:ext>
            </a:extLst>
          </p:cNvPr>
          <p:cNvSpPr>
            <a:spLocks noGrp="1" noChangeArrowheads="1"/>
          </p:cNvSpPr>
          <p:nvPr>
            <p:ph type="title"/>
          </p:nvPr>
        </p:nvSpPr>
        <p:spPr>
          <a:xfrm>
            <a:off x="457200" y="304800"/>
            <a:ext cx="8686800" cy="533400"/>
          </a:xfrm>
        </p:spPr>
        <p:txBody>
          <a:bodyPr/>
          <a:lstStyle/>
          <a:p>
            <a:r>
              <a:rPr lang="en-US" altLang="en-US"/>
              <a:t>The Date Class Example</a:t>
            </a:r>
            <a:endParaRPr lang="en-US" altLang="en-US">
              <a:solidFill>
                <a:schemeClr val="tx1"/>
              </a:solidFill>
              <a:latin typeface="Book Antiqua" panose="02040602050305030304" pitchFamily="18" charset="0"/>
              <a:hlinkClick r:id="rId2" action="ppaction://program"/>
            </a:endParaRPr>
          </a:p>
        </p:txBody>
      </p:sp>
      <p:sp>
        <p:nvSpPr>
          <p:cNvPr id="51203" name="Rectangle 3">
            <a:extLst>
              <a:ext uri="{FF2B5EF4-FFF2-40B4-BE49-F238E27FC236}">
                <a16:creationId xmlns:a16="http://schemas.microsoft.com/office/drawing/2014/main" id="{C04B455F-1C22-39AD-727F-041CA0CB4268}"/>
              </a:ext>
            </a:extLst>
          </p:cNvPr>
          <p:cNvSpPr>
            <a:spLocks noGrp="1" noChangeArrowheads="1"/>
          </p:cNvSpPr>
          <p:nvPr>
            <p:ph type="body" idx="1"/>
          </p:nvPr>
        </p:nvSpPr>
        <p:spPr>
          <a:xfrm>
            <a:off x="152400" y="1066800"/>
            <a:ext cx="8991600" cy="5181600"/>
          </a:xfrm>
        </p:spPr>
        <p:txBody>
          <a:bodyPr/>
          <a:lstStyle/>
          <a:p>
            <a:pPr marL="0" indent="0">
              <a:buFont typeface="Monotype Sorts" pitchFamily="2" charset="2"/>
              <a:buNone/>
              <a:tabLst>
                <a:tab pos="0" algn="l"/>
              </a:tabLst>
            </a:pPr>
            <a:r>
              <a:rPr lang="en-US" altLang="en-US">
                <a:cs typeface="Times New Roman" panose="02020603050405020304" pitchFamily="18" charset="0"/>
              </a:rPr>
              <a:t>For example, the following code</a:t>
            </a:r>
            <a:r>
              <a:rPr lang="en-US" altLang="en-US">
                <a:latin typeface="Courier" pitchFamily="2" charset="0"/>
                <a:cs typeface="Times New Roman" panose="02020603050405020304" pitchFamily="18" charset="0"/>
              </a:rPr>
              <a:t> </a:t>
            </a:r>
          </a:p>
          <a:p>
            <a:pPr marL="0" indent="0">
              <a:buFont typeface="Monotype Sorts" pitchFamily="2" charset="2"/>
              <a:buNone/>
              <a:tabLst>
                <a:tab pos="0" algn="l"/>
              </a:tabLst>
            </a:pPr>
            <a:r>
              <a:rPr lang="en-US" altLang="en-US">
                <a:latin typeface="Courier" pitchFamily="2" charset="0"/>
                <a:cs typeface="Times New Roman" panose="02020603050405020304" pitchFamily="18" charset="0"/>
              </a:rPr>
              <a:t> </a:t>
            </a:r>
          </a:p>
          <a:p>
            <a:pPr marL="979488" lvl="1">
              <a:buFontTx/>
              <a:buNone/>
              <a:tabLst>
                <a:tab pos="0" algn="l"/>
              </a:tabLst>
            </a:pPr>
            <a:r>
              <a:rPr lang="en-US" altLang="en-US" sz="2400">
                <a:latin typeface="Courier New" panose="02070309020205020404" pitchFamily="49" charset="0"/>
                <a:cs typeface="Times New Roman" panose="02020603050405020304" pitchFamily="18" charset="0"/>
              </a:rPr>
              <a:t>java.util.Date date = new java.util.Date();</a:t>
            </a:r>
          </a:p>
          <a:p>
            <a:pPr marL="979488" lvl="1">
              <a:buFontTx/>
              <a:buNone/>
              <a:tabLst>
                <a:tab pos="0" algn="l"/>
              </a:tabLst>
            </a:pPr>
            <a:r>
              <a:rPr lang="en-US" altLang="en-US" sz="2400">
                <a:latin typeface="Courier New" panose="02070309020205020404" pitchFamily="49" charset="0"/>
                <a:cs typeface="Times New Roman" panose="02020603050405020304" pitchFamily="18" charset="0"/>
              </a:rPr>
              <a:t>System.out.println(date.toString());</a:t>
            </a:r>
          </a:p>
          <a:p>
            <a:pPr marL="0" indent="0">
              <a:buFont typeface="Monotype Sorts" pitchFamily="2" charset="2"/>
              <a:buNone/>
              <a:tabLst>
                <a:tab pos="0" algn="l"/>
              </a:tabLst>
            </a:pPr>
            <a:endParaRPr lang="en-US" altLang="en-US" sz="2800">
              <a:latin typeface="Courier" pitchFamily="2" charset="0"/>
              <a:cs typeface="Times New Roman" panose="02020603050405020304" pitchFamily="18" charset="0"/>
            </a:endParaRPr>
          </a:p>
          <a:p>
            <a:pPr marL="0" indent="0">
              <a:buFont typeface="Monotype Sorts" pitchFamily="2" charset="2"/>
              <a:buNone/>
              <a:tabLst>
                <a:tab pos="0" algn="l"/>
              </a:tabLst>
            </a:pPr>
            <a:r>
              <a:rPr lang="en-US" altLang="en-US">
                <a:cs typeface="Times New Roman" panose="02020603050405020304" pitchFamily="18" charset="0"/>
              </a:rPr>
              <a:t>displays a string like</a:t>
            </a:r>
            <a:r>
              <a:rPr lang="en-US" altLang="en-US">
                <a:latin typeface="Courier" pitchFamily="2" charset="0"/>
                <a:cs typeface="Times New Roman" panose="02020603050405020304" pitchFamily="18" charset="0"/>
              </a:rPr>
              <a:t> </a:t>
            </a:r>
            <a:r>
              <a:rPr lang="en-US" altLang="en-US" u="sng">
                <a:latin typeface="Courier New" panose="02070309020205020404" pitchFamily="49" charset="0"/>
                <a:cs typeface="Times New Roman" panose="02020603050405020304" pitchFamily="18" charset="0"/>
              </a:rPr>
              <a:t>Sun Mar 09 13:50:19 EST 2003</a:t>
            </a:r>
            <a:r>
              <a:rPr lang="en-US" altLang="en-US">
                <a:latin typeface="Courier New" panose="02070309020205020404" pitchFamily="49" charset="0"/>
                <a:cs typeface="Times New Roman" panose="02020603050405020304" pitchFamily="18" charset="0"/>
              </a:rPr>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4">
            <a:extLst>
              <a:ext uri="{FF2B5EF4-FFF2-40B4-BE49-F238E27FC236}">
                <a16:creationId xmlns:a16="http://schemas.microsoft.com/office/drawing/2014/main" id="{58FB76BB-DD57-B6A9-36CC-66F9DD063E56}"/>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7438BFA-AE2C-F14C-855D-23AD9DC56A53}" type="slidenum">
              <a:rPr lang="en-US" altLang="en-US" sz="1400"/>
              <a:pPr>
                <a:spcBef>
                  <a:spcPct val="0"/>
                </a:spcBef>
                <a:buClrTx/>
                <a:buSzTx/>
                <a:buFontTx/>
                <a:buNone/>
              </a:pPr>
              <a:t>47</a:t>
            </a:fld>
            <a:endParaRPr lang="en-US" altLang="en-US" sz="1400"/>
          </a:p>
        </p:txBody>
      </p:sp>
      <p:sp>
        <p:nvSpPr>
          <p:cNvPr id="52226" name="Rectangle 2">
            <a:extLst>
              <a:ext uri="{FF2B5EF4-FFF2-40B4-BE49-F238E27FC236}">
                <a16:creationId xmlns:a16="http://schemas.microsoft.com/office/drawing/2014/main" id="{A9B3537C-B1FC-1108-8804-1D097661C318}"/>
              </a:ext>
            </a:extLst>
          </p:cNvPr>
          <p:cNvSpPr>
            <a:spLocks noGrp="1" noChangeArrowheads="1"/>
          </p:cNvSpPr>
          <p:nvPr>
            <p:ph type="title"/>
          </p:nvPr>
        </p:nvSpPr>
        <p:spPr>
          <a:xfrm>
            <a:off x="457200" y="304800"/>
            <a:ext cx="8686800" cy="533400"/>
          </a:xfrm>
        </p:spPr>
        <p:txBody>
          <a:bodyPr/>
          <a:lstStyle/>
          <a:p>
            <a:r>
              <a:rPr lang="en-US" altLang="en-US"/>
              <a:t>The Random Class</a:t>
            </a:r>
            <a:endParaRPr lang="en-US" altLang="en-US">
              <a:solidFill>
                <a:schemeClr val="tx1"/>
              </a:solidFill>
              <a:latin typeface="Book Antiqua" panose="02040602050305030304" pitchFamily="18" charset="0"/>
              <a:hlinkClick r:id="rId2" action="ppaction://program"/>
            </a:endParaRPr>
          </a:p>
        </p:txBody>
      </p:sp>
      <p:sp>
        <p:nvSpPr>
          <p:cNvPr id="52227" name="Rectangle 3">
            <a:extLst>
              <a:ext uri="{FF2B5EF4-FFF2-40B4-BE49-F238E27FC236}">
                <a16:creationId xmlns:a16="http://schemas.microsoft.com/office/drawing/2014/main" id="{0BBDC5FC-F88A-17E5-4DC7-6EE8EF5D3FA6}"/>
              </a:ext>
            </a:extLst>
          </p:cNvPr>
          <p:cNvSpPr>
            <a:spLocks noGrp="1" noChangeArrowheads="1"/>
          </p:cNvSpPr>
          <p:nvPr>
            <p:ph type="body" idx="1"/>
          </p:nvPr>
        </p:nvSpPr>
        <p:spPr>
          <a:xfrm>
            <a:off x="152400" y="1066800"/>
            <a:ext cx="8991600" cy="1747838"/>
          </a:xfrm>
        </p:spPr>
        <p:txBody>
          <a:bodyPr/>
          <a:lstStyle/>
          <a:p>
            <a:pPr marL="0" indent="0">
              <a:lnSpc>
                <a:spcPct val="90000"/>
              </a:lnSpc>
              <a:buFont typeface="Monotype Sorts" pitchFamily="2" charset="2"/>
              <a:buNone/>
              <a:tabLst>
                <a:tab pos="0" algn="l"/>
              </a:tabLst>
            </a:pPr>
            <a:r>
              <a:rPr lang="en-US" altLang="en-US" sz="2800"/>
              <a:t>You have used </a:t>
            </a:r>
            <a:r>
              <a:rPr lang="en-US" altLang="en-US" sz="2800" u="sng"/>
              <a:t>Math.random()</a:t>
            </a:r>
            <a:r>
              <a:rPr lang="en-US" altLang="en-US" sz="2800"/>
              <a:t> to obtain a random double value between 0.0 and 1.0 (excluding 1.0). A more useful random number generator is provided in the </a:t>
            </a:r>
            <a:r>
              <a:rPr lang="en-US" altLang="en-US" sz="2800" u="sng"/>
              <a:t>java.util.Random</a:t>
            </a:r>
            <a:r>
              <a:rPr lang="en-US" altLang="en-US" sz="2800"/>
              <a:t> class. </a:t>
            </a:r>
          </a:p>
        </p:txBody>
      </p:sp>
      <p:sp>
        <p:nvSpPr>
          <p:cNvPr id="52228" name="Rectangle 4">
            <a:extLst>
              <a:ext uri="{FF2B5EF4-FFF2-40B4-BE49-F238E27FC236}">
                <a16:creationId xmlns:a16="http://schemas.microsoft.com/office/drawing/2014/main" id="{33BED511-DC27-DF75-CB2C-453E75F9DE7A}"/>
              </a:ext>
            </a:extLst>
          </p:cNvPr>
          <p:cNvSpPr>
            <a:spLocks noChangeArrowheads="1"/>
          </p:cNvSpPr>
          <p:nvPr/>
        </p:nvSpPr>
        <p:spPr bwMode="auto">
          <a:xfrm>
            <a:off x="0" y="2754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2229" name="Rectangle 7">
            <a:extLst>
              <a:ext uri="{FF2B5EF4-FFF2-40B4-BE49-F238E27FC236}">
                <a16:creationId xmlns:a16="http://schemas.microsoft.com/office/drawing/2014/main" id="{FBB9E17E-7FC9-35CC-47E5-EB1B6164EB84}"/>
              </a:ext>
            </a:extLst>
          </p:cNvPr>
          <p:cNvSpPr>
            <a:spLocks noChangeArrowheads="1"/>
          </p:cNvSpPr>
          <p:nvPr/>
        </p:nvSpPr>
        <p:spPr bwMode="auto">
          <a:xfrm>
            <a:off x="0" y="2644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52230" name="Object 6">
            <a:extLst>
              <a:ext uri="{FF2B5EF4-FFF2-40B4-BE49-F238E27FC236}">
                <a16:creationId xmlns:a16="http://schemas.microsoft.com/office/drawing/2014/main" id="{B1D56EEA-69E0-0C1E-28C7-8E61B9013357}"/>
              </a:ext>
            </a:extLst>
          </p:cNvPr>
          <p:cNvGraphicFramePr>
            <a:graphicFrameLocks noChangeAspect="1"/>
          </p:cNvGraphicFramePr>
          <p:nvPr/>
        </p:nvGraphicFramePr>
        <p:xfrm>
          <a:off x="309563" y="2814638"/>
          <a:ext cx="8564562" cy="3360737"/>
        </p:xfrm>
        <a:graphic>
          <a:graphicData uri="http://schemas.openxmlformats.org/presentationml/2006/ole">
            <mc:AlternateContent xmlns:mc="http://schemas.openxmlformats.org/markup-compatibility/2006">
              <mc:Choice xmlns:v="urn:schemas-microsoft-com:vml" Requires="v">
                <p:oleObj name="Picture" r:id="rId3" imgW="24041100" imgH="9423400" progId="Word.Picture.8">
                  <p:embed/>
                </p:oleObj>
              </mc:Choice>
              <mc:Fallback>
                <p:oleObj name="Picture" r:id="rId3" imgW="24041100" imgH="9423400" progId="Word.Picture.8">
                  <p:embed/>
                  <p:pic>
                    <p:nvPicPr>
                      <p:cNvPr id="52230" name="Object 6">
                        <a:extLst>
                          <a:ext uri="{FF2B5EF4-FFF2-40B4-BE49-F238E27FC236}">
                            <a16:creationId xmlns:a16="http://schemas.microsoft.com/office/drawing/2014/main" id="{B1D56EEA-69E0-0C1E-28C7-8E61B90133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63" y="2814638"/>
                        <a:ext cx="8564562"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4">
            <a:extLst>
              <a:ext uri="{FF2B5EF4-FFF2-40B4-BE49-F238E27FC236}">
                <a16:creationId xmlns:a16="http://schemas.microsoft.com/office/drawing/2014/main" id="{292BFF9C-AE52-1E31-9207-AF12B979336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AB67018-2584-3F45-8C0D-6CC286F394B8}" type="slidenum">
              <a:rPr lang="en-US" altLang="en-US" sz="1400"/>
              <a:pPr>
                <a:spcBef>
                  <a:spcPct val="0"/>
                </a:spcBef>
                <a:buClrTx/>
                <a:buSzTx/>
                <a:buFontTx/>
                <a:buNone/>
              </a:pPr>
              <a:t>48</a:t>
            </a:fld>
            <a:endParaRPr lang="en-US" altLang="en-US" sz="1400"/>
          </a:p>
        </p:txBody>
      </p:sp>
      <p:sp>
        <p:nvSpPr>
          <p:cNvPr id="53250" name="Rectangle 2">
            <a:extLst>
              <a:ext uri="{FF2B5EF4-FFF2-40B4-BE49-F238E27FC236}">
                <a16:creationId xmlns:a16="http://schemas.microsoft.com/office/drawing/2014/main" id="{A4B04E06-BFA6-C736-AFF6-4256E094BCF0}"/>
              </a:ext>
            </a:extLst>
          </p:cNvPr>
          <p:cNvSpPr>
            <a:spLocks noGrp="1" noChangeArrowheads="1"/>
          </p:cNvSpPr>
          <p:nvPr>
            <p:ph type="title"/>
          </p:nvPr>
        </p:nvSpPr>
        <p:spPr>
          <a:xfrm>
            <a:off x="457200" y="304800"/>
            <a:ext cx="8686800" cy="533400"/>
          </a:xfrm>
        </p:spPr>
        <p:txBody>
          <a:bodyPr/>
          <a:lstStyle/>
          <a:p>
            <a:r>
              <a:rPr lang="en-US" altLang="en-US"/>
              <a:t>The Random Class Example</a:t>
            </a:r>
            <a:endParaRPr lang="en-US" altLang="en-US">
              <a:solidFill>
                <a:schemeClr val="tx1"/>
              </a:solidFill>
              <a:latin typeface="Book Antiqua" panose="02040602050305030304" pitchFamily="18" charset="0"/>
              <a:hlinkClick r:id="rId2" action="ppaction://program"/>
            </a:endParaRPr>
          </a:p>
        </p:txBody>
      </p:sp>
      <p:sp>
        <p:nvSpPr>
          <p:cNvPr id="53251" name="Rectangle 3">
            <a:extLst>
              <a:ext uri="{FF2B5EF4-FFF2-40B4-BE49-F238E27FC236}">
                <a16:creationId xmlns:a16="http://schemas.microsoft.com/office/drawing/2014/main" id="{2365AF64-A5CC-F354-710F-E55A1067617C}"/>
              </a:ext>
            </a:extLst>
          </p:cNvPr>
          <p:cNvSpPr>
            <a:spLocks noGrp="1" noChangeArrowheads="1"/>
          </p:cNvSpPr>
          <p:nvPr>
            <p:ph type="body" idx="1"/>
          </p:nvPr>
        </p:nvSpPr>
        <p:spPr>
          <a:xfrm>
            <a:off x="152400" y="1066800"/>
            <a:ext cx="8991600" cy="1133475"/>
          </a:xfrm>
        </p:spPr>
        <p:txBody>
          <a:bodyPr/>
          <a:lstStyle/>
          <a:p>
            <a:pPr marL="0" indent="0">
              <a:lnSpc>
                <a:spcPct val="90000"/>
              </a:lnSpc>
              <a:buFont typeface="Monotype Sorts" pitchFamily="2" charset="2"/>
              <a:buNone/>
              <a:tabLst>
                <a:tab pos="0" algn="l"/>
              </a:tabLst>
            </a:pPr>
            <a:r>
              <a:rPr lang="en-US" altLang="en-US" sz="2800"/>
              <a:t>If two </a:t>
            </a:r>
            <a:r>
              <a:rPr lang="en-US" altLang="en-US" sz="2800" u="sng"/>
              <a:t>Random</a:t>
            </a:r>
            <a:r>
              <a:rPr lang="en-US" altLang="en-US" sz="2800"/>
              <a:t> objects have the same seed, they will generate identical sequences of numbers. For example, the following code creates two </a:t>
            </a:r>
            <a:r>
              <a:rPr lang="en-US" altLang="en-US" sz="2800" u="sng"/>
              <a:t>Random</a:t>
            </a:r>
            <a:r>
              <a:rPr lang="en-US" altLang="en-US" sz="2800"/>
              <a:t> objects with the same seed 3. </a:t>
            </a:r>
          </a:p>
        </p:txBody>
      </p:sp>
      <p:sp>
        <p:nvSpPr>
          <p:cNvPr id="53252" name="Rectangle 4">
            <a:extLst>
              <a:ext uri="{FF2B5EF4-FFF2-40B4-BE49-F238E27FC236}">
                <a16:creationId xmlns:a16="http://schemas.microsoft.com/office/drawing/2014/main" id="{42786EB2-BDC6-0002-0890-6E16575967DC}"/>
              </a:ext>
            </a:extLst>
          </p:cNvPr>
          <p:cNvSpPr>
            <a:spLocks noChangeArrowheads="1"/>
          </p:cNvSpPr>
          <p:nvPr/>
        </p:nvSpPr>
        <p:spPr bwMode="auto">
          <a:xfrm>
            <a:off x="0" y="2754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3253" name="Rectangle 5">
            <a:extLst>
              <a:ext uri="{FF2B5EF4-FFF2-40B4-BE49-F238E27FC236}">
                <a16:creationId xmlns:a16="http://schemas.microsoft.com/office/drawing/2014/main" id="{B72F2E71-A60F-D139-5081-159E0E9FF0CF}"/>
              </a:ext>
            </a:extLst>
          </p:cNvPr>
          <p:cNvSpPr>
            <a:spLocks noChangeArrowheads="1"/>
          </p:cNvSpPr>
          <p:nvPr/>
        </p:nvSpPr>
        <p:spPr bwMode="auto">
          <a:xfrm>
            <a:off x="0" y="2644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3254" name="Rectangle 7">
            <a:extLst>
              <a:ext uri="{FF2B5EF4-FFF2-40B4-BE49-F238E27FC236}">
                <a16:creationId xmlns:a16="http://schemas.microsoft.com/office/drawing/2014/main" id="{9E6BBDE4-C54B-91C8-E90F-6E111AF4C536}"/>
              </a:ext>
            </a:extLst>
          </p:cNvPr>
          <p:cNvSpPr>
            <a:spLocks noChangeArrowheads="1"/>
          </p:cNvSpPr>
          <p:nvPr/>
        </p:nvSpPr>
        <p:spPr bwMode="auto">
          <a:xfrm>
            <a:off x="152400" y="2392363"/>
            <a:ext cx="7069138" cy="272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pitchFamily="2" charset="2"/>
              <a:buChar char="F"/>
              <a:tabLst>
                <a:tab pos="0" algn="l"/>
              </a:tabLst>
              <a:defRPr sz="3200">
                <a:solidFill>
                  <a:schemeClr val="tx1"/>
                </a:solidFill>
                <a:latin typeface="Times New Roman" panose="02020603050405020304" pitchFamily="18" charset="0"/>
              </a:defRPr>
            </a:lvl1pPr>
            <a:lvl2pPr marL="742950" indent="-285750">
              <a:spcBef>
                <a:spcPct val="20000"/>
              </a:spcBef>
              <a:buClr>
                <a:schemeClr val="tx1"/>
              </a:buClr>
              <a:buChar char="–"/>
              <a:tabLst>
                <a:tab pos="0" algn="l"/>
              </a:tabLst>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tabLst>
                <a:tab pos="0" algn="l"/>
              </a:tabLst>
              <a:defRPr sz="2400">
                <a:solidFill>
                  <a:schemeClr val="tx1"/>
                </a:solidFill>
                <a:latin typeface="Times New Roman" panose="02020603050405020304" pitchFamily="18" charset="0"/>
              </a:defRPr>
            </a:lvl3pPr>
            <a:lvl4pPr marL="1600200" indent="-228600">
              <a:spcBef>
                <a:spcPct val="20000"/>
              </a:spcBef>
              <a:buClr>
                <a:schemeClr val="tx1"/>
              </a:buClr>
              <a:buChar char="–"/>
              <a:tabLst>
                <a:tab pos="0" algn="l"/>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0" algn="l"/>
              </a:tabLst>
              <a:defRPr sz="2000">
                <a:solidFill>
                  <a:schemeClr val="tx1"/>
                </a:solidFill>
                <a:latin typeface="Times New Roman" panose="02020603050405020304" pitchFamily="18" charset="0"/>
              </a:defRPr>
            </a:lvl9pPr>
          </a:lstStyle>
          <a:p>
            <a:pPr>
              <a:buFont typeface="Monotype Sorts" pitchFamily="2" charset="2"/>
              <a:buNone/>
            </a:pPr>
            <a:r>
              <a:rPr lang="en-US" altLang="en-US" sz="1800" b="1">
                <a:latin typeface="Courier New" panose="02070309020205020404" pitchFamily="49" charset="0"/>
              </a:rPr>
              <a:t>Random random1 = new Random(3);</a:t>
            </a:r>
          </a:p>
          <a:p>
            <a:pPr>
              <a:buFont typeface="Monotype Sorts" pitchFamily="2" charset="2"/>
              <a:buNone/>
            </a:pPr>
            <a:r>
              <a:rPr lang="en-US" altLang="en-US" sz="1800" b="1">
                <a:latin typeface="Courier New" panose="02070309020205020404" pitchFamily="49" charset="0"/>
              </a:rPr>
              <a:t>System.out.print("From random1: ");</a:t>
            </a:r>
          </a:p>
          <a:p>
            <a:pPr>
              <a:buFont typeface="Monotype Sorts" pitchFamily="2" charset="2"/>
              <a:buNone/>
            </a:pPr>
            <a:r>
              <a:rPr lang="en-US" altLang="en-US" sz="1800" b="1">
                <a:latin typeface="Courier New" panose="02070309020205020404" pitchFamily="49" charset="0"/>
              </a:rPr>
              <a:t>for (int i = 0; i &lt; 10; i++)</a:t>
            </a:r>
          </a:p>
          <a:p>
            <a:pPr>
              <a:buFont typeface="Monotype Sorts" pitchFamily="2" charset="2"/>
              <a:buNone/>
            </a:pPr>
            <a:r>
              <a:rPr lang="en-US" altLang="en-US" sz="1800" b="1">
                <a:latin typeface="Courier New" panose="02070309020205020404" pitchFamily="49" charset="0"/>
              </a:rPr>
              <a:t>  System.out.print(random1.nextInt(1000) + " ");</a:t>
            </a:r>
          </a:p>
          <a:p>
            <a:pPr>
              <a:buFont typeface="Monotype Sorts" pitchFamily="2" charset="2"/>
              <a:buNone/>
            </a:pPr>
            <a:r>
              <a:rPr lang="en-US" altLang="en-US" sz="1800" b="1">
                <a:latin typeface="Courier New" panose="02070309020205020404" pitchFamily="49" charset="0"/>
              </a:rPr>
              <a:t>Random random2 = new Random(3);</a:t>
            </a:r>
          </a:p>
          <a:p>
            <a:pPr>
              <a:buFont typeface="Monotype Sorts" pitchFamily="2" charset="2"/>
              <a:buNone/>
            </a:pPr>
            <a:r>
              <a:rPr lang="en-US" altLang="en-US" sz="1800" b="1">
                <a:latin typeface="Courier New" panose="02070309020205020404" pitchFamily="49" charset="0"/>
              </a:rPr>
              <a:t>System.out.print("\nFrom random2: ");</a:t>
            </a:r>
          </a:p>
          <a:p>
            <a:pPr>
              <a:buFont typeface="Monotype Sorts" pitchFamily="2" charset="2"/>
              <a:buNone/>
            </a:pPr>
            <a:r>
              <a:rPr lang="en-US" altLang="en-US" sz="1800" b="1">
                <a:latin typeface="Courier New" panose="02070309020205020404" pitchFamily="49" charset="0"/>
              </a:rPr>
              <a:t>for (int i = 0; i &lt; 10; i++)</a:t>
            </a:r>
          </a:p>
          <a:p>
            <a:pPr>
              <a:buFont typeface="Monotype Sorts" pitchFamily="2" charset="2"/>
              <a:buNone/>
            </a:pPr>
            <a:r>
              <a:rPr lang="en-US" altLang="en-US" sz="1800" b="1">
                <a:latin typeface="Courier New" panose="02070309020205020404" pitchFamily="49" charset="0"/>
              </a:rPr>
              <a:t>  System.out.print(random2.nextInt(1000) + " ");</a:t>
            </a:r>
          </a:p>
        </p:txBody>
      </p:sp>
      <p:sp>
        <p:nvSpPr>
          <p:cNvPr id="53255" name="Rectangle 8">
            <a:extLst>
              <a:ext uri="{FF2B5EF4-FFF2-40B4-BE49-F238E27FC236}">
                <a16:creationId xmlns:a16="http://schemas.microsoft.com/office/drawing/2014/main" id="{E89D9D66-5E94-733D-17E5-AB0F82CB17B8}"/>
              </a:ext>
            </a:extLst>
          </p:cNvPr>
          <p:cNvSpPr>
            <a:spLocks noChangeArrowheads="1"/>
          </p:cNvSpPr>
          <p:nvPr/>
        </p:nvSpPr>
        <p:spPr bwMode="auto">
          <a:xfrm>
            <a:off x="1806575" y="5387975"/>
            <a:ext cx="7069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pitchFamily="2" charset="2"/>
              <a:buChar char="F"/>
              <a:tabLst>
                <a:tab pos="0" algn="l"/>
              </a:tabLst>
              <a:defRPr sz="3200">
                <a:solidFill>
                  <a:schemeClr val="tx1"/>
                </a:solidFill>
                <a:latin typeface="Times New Roman" panose="02020603050405020304" pitchFamily="18" charset="0"/>
              </a:defRPr>
            </a:lvl1pPr>
            <a:lvl2pPr marL="742950" indent="-285750">
              <a:spcBef>
                <a:spcPct val="20000"/>
              </a:spcBef>
              <a:buClr>
                <a:schemeClr val="tx1"/>
              </a:buClr>
              <a:buChar char="–"/>
              <a:tabLst>
                <a:tab pos="0" algn="l"/>
              </a:tabLst>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tabLst>
                <a:tab pos="0" algn="l"/>
              </a:tabLst>
              <a:defRPr sz="2400">
                <a:solidFill>
                  <a:schemeClr val="tx1"/>
                </a:solidFill>
                <a:latin typeface="Times New Roman" panose="02020603050405020304" pitchFamily="18" charset="0"/>
              </a:defRPr>
            </a:lvl3pPr>
            <a:lvl4pPr marL="1600200" indent="-228600">
              <a:spcBef>
                <a:spcPct val="20000"/>
              </a:spcBef>
              <a:buClr>
                <a:schemeClr val="tx1"/>
              </a:buClr>
              <a:buChar char="–"/>
              <a:tabLst>
                <a:tab pos="0" algn="l"/>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0" algn="l"/>
              </a:tabLst>
              <a:defRPr sz="2000">
                <a:solidFill>
                  <a:schemeClr val="tx1"/>
                </a:solidFill>
                <a:latin typeface="Times New Roman" panose="02020603050405020304" pitchFamily="18" charset="0"/>
              </a:defRPr>
            </a:lvl9pPr>
          </a:lstStyle>
          <a:p>
            <a:pPr>
              <a:buFont typeface="Monotype Sorts" pitchFamily="2" charset="2"/>
              <a:buNone/>
            </a:pPr>
            <a:r>
              <a:rPr lang="en-US" altLang="en-US" sz="2000">
                <a:solidFill>
                  <a:schemeClr val="tx2"/>
                </a:solidFill>
              </a:rPr>
              <a:t>From random1: 734 660 210 581 128 202 549 564 459 961 </a:t>
            </a:r>
          </a:p>
          <a:p>
            <a:pPr>
              <a:buFont typeface="Monotype Sorts" pitchFamily="2" charset="2"/>
              <a:buNone/>
            </a:pPr>
            <a:r>
              <a:rPr lang="en-US" altLang="en-US" sz="2000">
                <a:solidFill>
                  <a:schemeClr val="tx2"/>
                </a:solidFill>
              </a:rPr>
              <a:t>From random2: 734 660 210 581 128 202 549 564 459 961</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4">
            <a:extLst>
              <a:ext uri="{FF2B5EF4-FFF2-40B4-BE49-F238E27FC236}">
                <a16:creationId xmlns:a16="http://schemas.microsoft.com/office/drawing/2014/main" id="{62226DE3-945F-55FC-7D6A-626C360D2CE3}"/>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705F158-2333-704E-8CBD-FC96C8BC6671}" type="slidenum">
              <a:rPr lang="en-US" altLang="en-US" sz="1400"/>
              <a:pPr>
                <a:spcBef>
                  <a:spcPct val="0"/>
                </a:spcBef>
                <a:buClrTx/>
                <a:buSzTx/>
                <a:buFontTx/>
                <a:buNone/>
              </a:pPr>
              <a:t>49</a:t>
            </a:fld>
            <a:endParaRPr lang="en-US" altLang="en-US" sz="1400"/>
          </a:p>
        </p:txBody>
      </p:sp>
      <p:sp>
        <p:nvSpPr>
          <p:cNvPr id="54274" name="Rectangle 2">
            <a:extLst>
              <a:ext uri="{FF2B5EF4-FFF2-40B4-BE49-F238E27FC236}">
                <a16:creationId xmlns:a16="http://schemas.microsoft.com/office/drawing/2014/main" id="{41C10B96-080A-2CAB-77C9-D7E0A8796E13}"/>
              </a:ext>
            </a:extLst>
          </p:cNvPr>
          <p:cNvSpPr>
            <a:spLocks noGrp="1" noChangeArrowheads="1"/>
          </p:cNvSpPr>
          <p:nvPr>
            <p:ph type="title"/>
          </p:nvPr>
        </p:nvSpPr>
        <p:spPr>
          <a:xfrm>
            <a:off x="457200" y="304800"/>
            <a:ext cx="8686800" cy="533400"/>
          </a:xfrm>
        </p:spPr>
        <p:txBody>
          <a:bodyPr/>
          <a:lstStyle/>
          <a:p>
            <a:r>
              <a:rPr lang="en-US" altLang="en-US"/>
              <a:t>The </a:t>
            </a:r>
            <a:r>
              <a:rPr lang="en-US" altLang="en-US" b="1"/>
              <a:t>Point2D</a:t>
            </a:r>
            <a:r>
              <a:rPr lang="en-US" altLang="en-US"/>
              <a:t> Class</a:t>
            </a:r>
            <a:endParaRPr lang="en-US" altLang="en-US">
              <a:solidFill>
                <a:schemeClr val="tx1"/>
              </a:solidFill>
              <a:latin typeface="Book Antiqua" panose="02040602050305030304" pitchFamily="18" charset="0"/>
              <a:hlinkClick r:id="rId2" action="ppaction://program"/>
            </a:endParaRPr>
          </a:p>
        </p:txBody>
      </p:sp>
      <p:sp>
        <p:nvSpPr>
          <p:cNvPr id="54275" name="Rectangle 3">
            <a:extLst>
              <a:ext uri="{FF2B5EF4-FFF2-40B4-BE49-F238E27FC236}">
                <a16:creationId xmlns:a16="http://schemas.microsoft.com/office/drawing/2014/main" id="{F086C7E1-3C8E-2062-4ED3-F1ED6AD1D182}"/>
              </a:ext>
            </a:extLst>
          </p:cNvPr>
          <p:cNvSpPr>
            <a:spLocks noGrp="1" noChangeArrowheads="1"/>
          </p:cNvSpPr>
          <p:nvPr>
            <p:ph type="body" idx="1"/>
          </p:nvPr>
        </p:nvSpPr>
        <p:spPr>
          <a:xfrm>
            <a:off x="152400" y="1066800"/>
            <a:ext cx="8991600" cy="1439863"/>
          </a:xfrm>
        </p:spPr>
        <p:txBody>
          <a:bodyPr/>
          <a:lstStyle/>
          <a:p>
            <a:pPr marL="0" indent="0">
              <a:lnSpc>
                <a:spcPct val="90000"/>
              </a:lnSpc>
              <a:buFont typeface="Monotype Sorts" pitchFamily="2" charset="2"/>
              <a:buNone/>
              <a:tabLst>
                <a:tab pos="0" algn="l"/>
              </a:tabLst>
            </a:pPr>
            <a:r>
              <a:rPr lang="en-US" altLang="en-US" sz="2800"/>
              <a:t>Java API has a conveninent </a:t>
            </a:r>
            <a:r>
              <a:rPr lang="en-US" altLang="en-US" sz="2800" b="1"/>
              <a:t>Point2D</a:t>
            </a:r>
            <a:r>
              <a:rPr lang="en-US" altLang="en-US" sz="2800"/>
              <a:t> class in the </a:t>
            </a:r>
            <a:r>
              <a:rPr lang="en-US" altLang="en-US" sz="2800" b="1"/>
              <a:t>javafx.geometry</a:t>
            </a:r>
            <a:r>
              <a:rPr lang="en-US" altLang="en-US" sz="2800"/>
              <a:t> package for representing a point in a two-dimensional plane. </a:t>
            </a:r>
          </a:p>
        </p:txBody>
      </p:sp>
      <p:sp>
        <p:nvSpPr>
          <p:cNvPr id="54276" name="Rectangle 4">
            <a:extLst>
              <a:ext uri="{FF2B5EF4-FFF2-40B4-BE49-F238E27FC236}">
                <a16:creationId xmlns:a16="http://schemas.microsoft.com/office/drawing/2014/main" id="{5E3E4835-D3FB-C0CE-5A8B-A460140079F1}"/>
              </a:ext>
            </a:extLst>
          </p:cNvPr>
          <p:cNvSpPr>
            <a:spLocks noChangeArrowheads="1"/>
          </p:cNvSpPr>
          <p:nvPr/>
        </p:nvSpPr>
        <p:spPr bwMode="auto">
          <a:xfrm>
            <a:off x="0" y="2754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4277" name="Rectangle 5">
            <a:extLst>
              <a:ext uri="{FF2B5EF4-FFF2-40B4-BE49-F238E27FC236}">
                <a16:creationId xmlns:a16="http://schemas.microsoft.com/office/drawing/2014/main" id="{897D2096-E389-AD7A-F76A-938A5D7EA63A}"/>
              </a:ext>
            </a:extLst>
          </p:cNvPr>
          <p:cNvSpPr>
            <a:spLocks noChangeArrowheads="1"/>
          </p:cNvSpPr>
          <p:nvPr/>
        </p:nvSpPr>
        <p:spPr bwMode="auto">
          <a:xfrm>
            <a:off x="0" y="2644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 name="Rectangle 2">
            <a:extLst>
              <a:ext uri="{FF2B5EF4-FFF2-40B4-BE49-F238E27FC236}">
                <a16:creationId xmlns:a16="http://schemas.microsoft.com/office/drawing/2014/main" id="{E8EA4E62-C155-D2AE-25C8-3FE4B66698D1}"/>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a:defRPr/>
            </a:pPr>
            <a:endParaRPr lang="en-US">
              <a:cs typeface="+mn-cs"/>
            </a:endParaRPr>
          </a:p>
        </p:txBody>
      </p:sp>
      <p:pic>
        <p:nvPicPr>
          <p:cNvPr id="54279" name="Picture 12">
            <a:extLst>
              <a:ext uri="{FF2B5EF4-FFF2-40B4-BE49-F238E27FC236}">
                <a16:creationId xmlns:a16="http://schemas.microsoft.com/office/drawing/2014/main" id="{0A49CCF0-8DCD-E099-E582-91FEE41C7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32075"/>
            <a:ext cx="9144000" cy="195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4280" name="Rectangle 12">
            <a:hlinkClick r:id="rId4"/>
            <a:extLst>
              <a:ext uri="{FF2B5EF4-FFF2-40B4-BE49-F238E27FC236}">
                <a16:creationId xmlns:a16="http://schemas.microsoft.com/office/drawing/2014/main" id="{1E5B712A-011D-8231-4A1B-6E0F9C1494E3}"/>
              </a:ext>
            </a:extLst>
          </p:cNvPr>
          <p:cNvSpPr>
            <a:spLocks noChangeArrowheads="1"/>
          </p:cNvSpPr>
          <p:nvPr/>
        </p:nvSpPr>
        <p:spPr bwMode="auto">
          <a:xfrm>
            <a:off x="5570538" y="5157788"/>
            <a:ext cx="1652587"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TestPoint2D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4">
            <a:extLst>
              <a:ext uri="{FF2B5EF4-FFF2-40B4-BE49-F238E27FC236}">
                <a16:creationId xmlns:a16="http://schemas.microsoft.com/office/drawing/2014/main" id="{139B1666-8D9D-2E09-C5DB-269209B66740}"/>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CC89E2DD-24E5-904C-83EB-EE13ED2047AC}" type="slidenum">
              <a:rPr lang="en-US" altLang="en-US" sz="1400"/>
              <a:pPr>
                <a:spcBef>
                  <a:spcPct val="0"/>
                </a:spcBef>
                <a:buClrTx/>
                <a:buSzTx/>
                <a:buFontTx/>
                <a:buNone/>
              </a:pPr>
              <a:t>5</a:t>
            </a:fld>
            <a:endParaRPr lang="en-US" altLang="en-US" sz="1400"/>
          </a:p>
        </p:txBody>
      </p:sp>
      <p:sp>
        <p:nvSpPr>
          <p:cNvPr id="18434" name="Rectangle 2">
            <a:extLst>
              <a:ext uri="{FF2B5EF4-FFF2-40B4-BE49-F238E27FC236}">
                <a16:creationId xmlns:a16="http://schemas.microsoft.com/office/drawing/2014/main" id="{143F6E67-CBB0-DE66-C8CD-F89E811D029D}"/>
              </a:ext>
            </a:extLst>
          </p:cNvPr>
          <p:cNvSpPr>
            <a:spLocks noGrp="1" noChangeArrowheads="1"/>
          </p:cNvSpPr>
          <p:nvPr>
            <p:ph type="title"/>
          </p:nvPr>
        </p:nvSpPr>
        <p:spPr>
          <a:xfrm>
            <a:off x="762000" y="152400"/>
            <a:ext cx="7772400" cy="609600"/>
          </a:xfrm>
        </p:spPr>
        <p:txBody>
          <a:bodyPr/>
          <a:lstStyle/>
          <a:p>
            <a:r>
              <a:rPr lang="en-US" altLang="en-US"/>
              <a:t>OO Programming Concepts</a:t>
            </a:r>
          </a:p>
        </p:txBody>
      </p:sp>
      <p:sp>
        <p:nvSpPr>
          <p:cNvPr id="18435" name="Rectangle 16">
            <a:extLst>
              <a:ext uri="{FF2B5EF4-FFF2-40B4-BE49-F238E27FC236}">
                <a16:creationId xmlns:a16="http://schemas.microsoft.com/office/drawing/2014/main" id="{49639340-1AE8-ED0C-8A8A-091F3CA1EE52}"/>
              </a:ext>
            </a:extLst>
          </p:cNvPr>
          <p:cNvSpPr>
            <a:spLocks noChangeArrowheads="1"/>
          </p:cNvSpPr>
          <p:nvPr/>
        </p:nvSpPr>
        <p:spPr bwMode="auto">
          <a:xfrm>
            <a:off x="2686050" y="2343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2" name="Picture 1">
            <a:extLst>
              <a:ext uri="{FF2B5EF4-FFF2-40B4-BE49-F238E27FC236}">
                <a16:creationId xmlns:a16="http://schemas.microsoft.com/office/drawing/2014/main" id="{061DD0B3-B4C9-F4D2-E449-3B982FB9205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615" y="1287470"/>
            <a:ext cx="9019810" cy="3408895"/>
          </a:xfrm>
          <a:prstGeom prst="rect">
            <a:avLst/>
          </a:prstGeom>
        </p:spPr>
      </p:pic>
    </p:spTree>
    <p:extLst>
      <p:ext uri="{BB962C8B-B14F-4D97-AF65-F5344CB8AC3E}">
        <p14:creationId xmlns:p14="http://schemas.microsoft.com/office/powerpoint/2010/main" val="4999857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4">
            <a:extLst>
              <a:ext uri="{FF2B5EF4-FFF2-40B4-BE49-F238E27FC236}">
                <a16:creationId xmlns:a16="http://schemas.microsoft.com/office/drawing/2014/main" id="{97C22526-2847-3AE8-97F5-4665EBAE8169}"/>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B2C9853-52A9-BC48-968A-FCD5D58E3EC6}" type="slidenum">
              <a:rPr lang="en-US" altLang="en-US" sz="1400"/>
              <a:pPr>
                <a:spcBef>
                  <a:spcPct val="0"/>
                </a:spcBef>
                <a:buClrTx/>
                <a:buSzTx/>
                <a:buFontTx/>
                <a:buNone/>
              </a:pPr>
              <a:t>50</a:t>
            </a:fld>
            <a:endParaRPr lang="en-US" altLang="en-US" sz="1400"/>
          </a:p>
        </p:txBody>
      </p:sp>
      <p:sp>
        <p:nvSpPr>
          <p:cNvPr id="55298" name="Rectangle 2">
            <a:extLst>
              <a:ext uri="{FF2B5EF4-FFF2-40B4-BE49-F238E27FC236}">
                <a16:creationId xmlns:a16="http://schemas.microsoft.com/office/drawing/2014/main" id="{932D85FA-93A7-004D-12F5-A9FBE188B988}"/>
              </a:ext>
            </a:extLst>
          </p:cNvPr>
          <p:cNvSpPr>
            <a:spLocks noGrp="1" noChangeArrowheads="1"/>
          </p:cNvSpPr>
          <p:nvPr>
            <p:ph type="title"/>
          </p:nvPr>
        </p:nvSpPr>
        <p:spPr>
          <a:xfrm>
            <a:off x="685800" y="457200"/>
            <a:ext cx="7772400" cy="1219200"/>
          </a:xfrm>
        </p:spPr>
        <p:txBody>
          <a:bodyPr/>
          <a:lstStyle/>
          <a:p>
            <a:r>
              <a:rPr lang="en-US" altLang="en-US"/>
              <a:t>Instance </a:t>
            </a:r>
            <a:br>
              <a:rPr lang="en-US" altLang="en-US"/>
            </a:br>
            <a:r>
              <a:rPr lang="en-US" altLang="en-US"/>
              <a:t> Variables, and Methods </a:t>
            </a:r>
            <a:br>
              <a:rPr lang="en-US" altLang="en-US"/>
            </a:br>
            <a:endParaRPr lang="en-US" altLang="en-US"/>
          </a:p>
        </p:txBody>
      </p:sp>
      <p:sp>
        <p:nvSpPr>
          <p:cNvPr id="55299" name="Rectangle 8">
            <a:extLst>
              <a:ext uri="{FF2B5EF4-FFF2-40B4-BE49-F238E27FC236}">
                <a16:creationId xmlns:a16="http://schemas.microsoft.com/office/drawing/2014/main" id="{53ABB009-44DD-3836-35F2-F20BFA8DD118}"/>
              </a:ext>
            </a:extLst>
          </p:cNvPr>
          <p:cNvSpPr>
            <a:spLocks noChangeArrowheads="1"/>
          </p:cNvSpPr>
          <p:nvPr/>
        </p:nvSpPr>
        <p:spPr bwMode="auto">
          <a:xfrm>
            <a:off x="685800" y="1828800"/>
            <a:ext cx="792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000"/>
              <a:t>Instance variables belong to a specific instance.</a:t>
            </a:r>
            <a:br>
              <a:rPr lang="en-US" altLang="en-US" sz="3000"/>
            </a:br>
            <a:br>
              <a:rPr lang="en-US" altLang="en-US" sz="3000"/>
            </a:br>
            <a:r>
              <a:rPr lang="en-US" altLang="en-US" sz="3000"/>
              <a:t>Instance methods are invoked by an instance of the class.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4">
            <a:extLst>
              <a:ext uri="{FF2B5EF4-FFF2-40B4-BE49-F238E27FC236}">
                <a16:creationId xmlns:a16="http://schemas.microsoft.com/office/drawing/2014/main" id="{E2BC2C17-C685-1257-B066-D924C09AF9EE}"/>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36EF718-4A0C-204E-90B7-CAC7F5A6E042}" type="slidenum">
              <a:rPr lang="en-US" altLang="en-US" sz="1400"/>
              <a:pPr>
                <a:spcBef>
                  <a:spcPct val="0"/>
                </a:spcBef>
                <a:buClrTx/>
                <a:buSzTx/>
                <a:buFontTx/>
                <a:buNone/>
              </a:pPr>
              <a:t>51</a:t>
            </a:fld>
            <a:endParaRPr lang="en-US" altLang="en-US" sz="1400"/>
          </a:p>
        </p:txBody>
      </p:sp>
      <p:sp>
        <p:nvSpPr>
          <p:cNvPr id="56322" name="Rectangle 2">
            <a:extLst>
              <a:ext uri="{FF2B5EF4-FFF2-40B4-BE49-F238E27FC236}">
                <a16:creationId xmlns:a16="http://schemas.microsoft.com/office/drawing/2014/main" id="{B23420D6-9CD3-3158-6357-C6C202E81789}"/>
              </a:ext>
            </a:extLst>
          </p:cNvPr>
          <p:cNvSpPr>
            <a:spLocks noGrp="1" noChangeArrowheads="1"/>
          </p:cNvSpPr>
          <p:nvPr>
            <p:ph type="title"/>
          </p:nvPr>
        </p:nvSpPr>
        <p:spPr>
          <a:xfrm>
            <a:off x="685800" y="0"/>
            <a:ext cx="7772400" cy="1428750"/>
          </a:xfrm>
        </p:spPr>
        <p:txBody>
          <a:bodyPr/>
          <a:lstStyle/>
          <a:p>
            <a:r>
              <a:rPr lang="en-US" altLang="en-US"/>
              <a:t>Static Variables, Constants, </a:t>
            </a:r>
            <a:br>
              <a:rPr lang="en-US" altLang="en-US"/>
            </a:br>
            <a:r>
              <a:rPr lang="en-US" altLang="en-US"/>
              <a:t>and Methods</a:t>
            </a:r>
            <a:endParaRPr lang="en-US" altLang="en-US" b="1">
              <a:latin typeface="Courier" pitchFamily="2" charset="0"/>
            </a:endParaRPr>
          </a:p>
        </p:txBody>
      </p:sp>
      <p:sp>
        <p:nvSpPr>
          <p:cNvPr id="56323" name="Text Box 6">
            <a:extLst>
              <a:ext uri="{FF2B5EF4-FFF2-40B4-BE49-F238E27FC236}">
                <a16:creationId xmlns:a16="http://schemas.microsoft.com/office/drawing/2014/main" id="{0998A9EA-5157-D589-083B-405D36F1F912}"/>
              </a:ext>
            </a:extLst>
          </p:cNvPr>
          <p:cNvSpPr txBox="1">
            <a:spLocks noChangeArrowheads="1"/>
          </p:cNvSpPr>
          <p:nvPr/>
        </p:nvSpPr>
        <p:spPr bwMode="auto">
          <a:xfrm>
            <a:off x="381000" y="1828800"/>
            <a:ext cx="8382000" cy="306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3000"/>
              <a:t>Static variables are shared by all the instances of the class.</a:t>
            </a:r>
            <a:br>
              <a:rPr lang="en-US" altLang="en-US" sz="3000"/>
            </a:br>
            <a:br>
              <a:rPr lang="en-US" altLang="en-US" sz="3000"/>
            </a:br>
            <a:r>
              <a:rPr lang="en-US" altLang="en-US" sz="3000"/>
              <a:t>Static methods are not tied to a specific object. </a:t>
            </a:r>
          </a:p>
          <a:p>
            <a:pPr>
              <a:spcBef>
                <a:spcPct val="50000"/>
              </a:spcBef>
              <a:buClrTx/>
              <a:buSzTx/>
              <a:buFontTx/>
              <a:buNone/>
            </a:pPr>
            <a:r>
              <a:rPr lang="en-US" altLang="en-US" sz="3000"/>
              <a:t>Static constants are final variables shared by all the instances of the class.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4">
            <a:extLst>
              <a:ext uri="{FF2B5EF4-FFF2-40B4-BE49-F238E27FC236}">
                <a16:creationId xmlns:a16="http://schemas.microsoft.com/office/drawing/2014/main" id="{A39C209A-93F6-37AA-B6CA-243C7722EC65}"/>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4A6317F-EB5A-F44E-BF6A-EA75FB333D82}" type="slidenum">
              <a:rPr lang="en-US" altLang="en-US" sz="1400"/>
              <a:pPr>
                <a:spcBef>
                  <a:spcPct val="0"/>
                </a:spcBef>
                <a:buClrTx/>
                <a:buSzTx/>
                <a:buFontTx/>
                <a:buNone/>
              </a:pPr>
              <a:t>52</a:t>
            </a:fld>
            <a:endParaRPr lang="en-US" altLang="en-US" sz="1400"/>
          </a:p>
        </p:txBody>
      </p:sp>
      <p:sp>
        <p:nvSpPr>
          <p:cNvPr id="57346" name="Rectangle 2">
            <a:extLst>
              <a:ext uri="{FF2B5EF4-FFF2-40B4-BE49-F238E27FC236}">
                <a16:creationId xmlns:a16="http://schemas.microsoft.com/office/drawing/2014/main" id="{3E2771B0-0538-CEE8-3BCF-9A6373BC024D}"/>
              </a:ext>
            </a:extLst>
          </p:cNvPr>
          <p:cNvSpPr>
            <a:spLocks noGrp="1" noChangeArrowheads="1"/>
          </p:cNvSpPr>
          <p:nvPr>
            <p:ph type="title"/>
          </p:nvPr>
        </p:nvSpPr>
        <p:spPr>
          <a:xfrm>
            <a:off x="685800" y="0"/>
            <a:ext cx="7772400" cy="1428750"/>
          </a:xfrm>
        </p:spPr>
        <p:txBody>
          <a:bodyPr/>
          <a:lstStyle/>
          <a:p>
            <a:r>
              <a:rPr lang="en-US" altLang="en-US"/>
              <a:t>Static Variables, Constants, </a:t>
            </a:r>
            <a:br>
              <a:rPr lang="en-US" altLang="en-US"/>
            </a:br>
            <a:r>
              <a:rPr lang="en-US" altLang="en-US"/>
              <a:t>and Methods, cont.</a:t>
            </a:r>
            <a:endParaRPr lang="en-US" altLang="en-US" b="1">
              <a:latin typeface="Courier" pitchFamily="2" charset="0"/>
            </a:endParaRPr>
          </a:p>
        </p:txBody>
      </p:sp>
      <p:sp>
        <p:nvSpPr>
          <p:cNvPr id="57347" name="Text Box 3">
            <a:extLst>
              <a:ext uri="{FF2B5EF4-FFF2-40B4-BE49-F238E27FC236}">
                <a16:creationId xmlns:a16="http://schemas.microsoft.com/office/drawing/2014/main" id="{F2CAADD0-2493-C575-FF3A-90A3C2C590DB}"/>
              </a:ext>
            </a:extLst>
          </p:cNvPr>
          <p:cNvSpPr txBox="1">
            <a:spLocks noChangeArrowheads="1"/>
          </p:cNvSpPr>
          <p:nvPr/>
        </p:nvSpPr>
        <p:spPr bwMode="auto">
          <a:xfrm>
            <a:off x="381000" y="2209800"/>
            <a:ext cx="838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3000"/>
              <a:t>To declare static variables, constants, and methods, use the static modifier.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4">
            <a:extLst>
              <a:ext uri="{FF2B5EF4-FFF2-40B4-BE49-F238E27FC236}">
                <a16:creationId xmlns:a16="http://schemas.microsoft.com/office/drawing/2014/main" id="{27CBE7A2-1319-ECAD-C3EE-DA46CDC66222}"/>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B33D510B-92C5-8648-B20E-5E1772BCCA4B}" type="slidenum">
              <a:rPr lang="en-US" altLang="en-US" sz="1400"/>
              <a:pPr>
                <a:spcBef>
                  <a:spcPct val="0"/>
                </a:spcBef>
                <a:buClrTx/>
                <a:buSzTx/>
                <a:buFontTx/>
                <a:buNone/>
              </a:pPr>
              <a:t>53</a:t>
            </a:fld>
            <a:endParaRPr lang="en-US" altLang="en-US" sz="1400"/>
          </a:p>
        </p:txBody>
      </p:sp>
      <p:sp>
        <p:nvSpPr>
          <p:cNvPr id="58370" name="Rectangle 2">
            <a:extLst>
              <a:ext uri="{FF2B5EF4-FFF2-40B4-BE49-F238E27FC236}">
                <a16:creationId xmlns:a16="http://schemas.microsoft.com/office/drawing/2014/main" id="{CC356053-6820-39F3-75E1-A90DF9DDD817}"/>
              </a:ext>
            </a:extLst>
          </p:cNvPr>
          <p:cNvSpPr>
            <a:spLocks noGrp="1" noChangeArrowheads="1"/>
          </p:cNvSpPr>
          <p:nvPr>
            <p:ph type="title"/>
          </p:nvPr>
        </p:nvSpPr>
        <p:spPr>
          <a:xfrm>
            <a:off x="685800" y="0"/>
            <a:ext cx="7772400" cy="1428750"/>
          </a:xfrm>
        </p:spPr>
        <p:txBody>
          <a:bodyPr/>
          <a:lstStyle/>
          <a:p>
            <a:r>
              <a:rPr lang="en-US" altLang="en-US"/>
              <a:t>Static Variables, Constants, </a:t>
            </a:r>
            <a:br>
              <a:rPr lang="en-US" altLang="en-US"/>
            </a:br>
            <a:r>
              <a:rPr lang="en-US" altLang="en-US"/>
              <a:t>and Methods, cont.</a:t>
            </a:r>
            <a:endParaRPr lang="en-US" altLang="en-US" b="1">
              <a:latin typeface="Courier" pitchFamily="2" charset="0"/>
            </a:endParaRPr>
          </a:p>
        </p:txBody>
      </p:sp>
      <p:sp>
        <p:nvSpPr>
          <p:cNvPr id="58371" name="Rectangle 5">
            <a:extLst>
              <a:ext uri="{FF2B5EF4-FFF2-40B4-BE49-F238E27FC236}">
                <a16:creationId xmlns:a16="http://schemas.microsoft.com/office/drawing/2014/main" id="{A4ED46C3-884F-1556-E97D-7E4742413D26}"/>
              </a:ext>
            </a:extLst>
          </p:cNvPr>
          <p:cNvSpPr>
            <a:spLocks noChangeArrowheads="1"/>
          </p:cNvSpPr>
          <p:nvPr/>
        </p:nvSpPr>
        <p:spPr bwMode="auto">
          <a:xfrm>
            <a:off x="2000250"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8372" name="Rectangle 7">
            <a:extLst>
              <a:ext uri="{FF2B5EF4-FFF2-40B4-BE49-F238E27FC236}">
                <a16:creationId xmlns:a16="http://schemas.microsoft.com/office/drawing/2014/main" id="{DC0DFE2C-C295-9519-7D76-8A21285031E2}"/>
              </a:ext>
            </a:extLst>
          </p:cNvPr>
          <p:cNvSpPr>
            <a:spLocks noChangeArrowheads="1"/>
          </p:cNvSpPr>
          <p:nvPr/>
        </p:nvSpPr>
        <p:spPr bwMode="auto">
          <a:xfrm>
            <a:off x="200025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8373" name="Rectangle 9">
            <a:extLst>
              <a:ext uri="{FF2B5EF4-FFF2-40B4-BE49-F238E27FC236}">
                <a16:creationId xmlns:a16="http://schemas.microsoft.com/office/drawing/2014/main" id="{17F5D563-43FA-A762-7FE8-5B7B64E3C168}"/>
              </a:ext>
            </a:extLst>
          </p:cNvPr>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8374" name="Rectangle 11">
            <a:extLst>
              <a:ext uri="{FF2B5EF4-FFF2-40B4-BE49-F238E27FC236}">
                <a16:creationId xmlns:a16="http://schemas.microsoft.com/office/drawing/2014/main" id="{2E7966C6-C70A-7F21-1D74-8EEAFBDAA563}"/>
              </a:ext>
            </a:extLst>
          </p:cNvPr>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8375" name="Rectangle 13">
            <a:extLst>
              <a:ext uri="{FF2B5EF4-FFF2-40B4-BE49-F238E27FC236}">
                <a16:creationId xmlns:a16="http://schemas.microsoft.com/office/drawing/2014/main" id="{6E93245A-9BAC-5AB5-2BF7-63B84CD333FA}"/>
              </a:ext>
            </a:extLst>
          </p:cNvPr>
          <p:cNvSpPr>
            <a:spLocks noChangeArrowheads="1"/>
          </p:cNvSpPr>
          <p:nvPr/>
        </p:nvSpPr>
        <p:spPr bwMode="auto">
          <a:xfrm>
            <a:off x="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58376" name="Picture 10">
            <a:extLst>
              <a:ext uri="{FF2B5EF4-FFF2-40B4-BE49-F238E27FC236}">
                <a16:creationId xmlns:a16="http://schemas.microsoft.com/office/drawing/2014/main" id="{7A79EB64-585E-E256-F286-BAA6863A0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8175"/>
            <a:ext cx="9144000" cy="2662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4">
            <a:extLst>
              <a:ext uri="{FF2B5EF4-FFF2-40B4-BE49-F238E27FC236}">
                <a16:creationId xmlns:a16="http://schemas.microsoft.com/office/drawing/2014/main" id="{6A7C1C52-70C7-35A4-86FC-9F508A4ADB3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3A27A583-AA08-F445-8F86-6075C7EE230C}" type="slidenum">
              <a:rPr lang="en-US" altLang="en-US" sz="1400"/>
              <a:pPr>
                <a:spcBef>
                  <a:spcPct val="0"/>
                </a:spcBef>
                <a:buClrTx/>
                <a:buSzTx/>
                <a:buFontTx/>
                <a:buNone/>
              </a:pPr>
              <a:t>54</a:t>
            </a:fld>
            <a:endParaRPr lang="en-US" altLang="en-US" sz="1400"/>
          </a:p>
        </p:txBody>
      </p:sp>
      <p:sp>
        <p:nvSpPr>
          <p:cNvPr id="59394" name="Rectangle 2">
            <a:extLst>
              <a:ext uri="{FF2B5EF4-FFF2-40B4-BE49-F238E27FC236}">
                <a16:creationId xmlns:a16="http://schemas.microsoft.com/office/drawing/2014/main" id="{8008AB11-7E6C-A0BF-3F7D-9E88BFC12C9A}"/>
              </a:ext>
            </a:extLst>
          </p:cNvPr>
          <p:cNvSpPr>
            <a:spLocks noGrp="1" noChangeArrowheads="1"/>
          </p:cNvSpPr>
          <p:nvPr>
            <p:ph type="title"/>
          </p:nvPr>
        </p:nvSpPr>
        <p:spPr>
          <a:xfrm>
            <a:off x="381000" y="228600"/>
            <a:ext cx="8458200" cy="1600200"/>
          </a:xfrm>
        </p:spPr>
        <p:txBody>
          <a:bodyPr/>
          <a:lstStyle/>
          <a:p>
            <a:r>
              <a:rPr lang="en-US" altLang="en-US"/>
              <a:t>Example of</a:t>
            </a:r>
            <a:br>
              <a:rPr lang="en-US" altLang="en-US"/>
            </a:br>
            <a:r>
              <a:rPr lang="en-US" altLang="en-US"/>
              <a:t>Using Instance and Class Variables and Method</a:t>
            </a:r>
            <a:endParaRPr lang="en-US" altLang="en-US">
              <a:latin typeface="Book Antiqua" panose="02040602050305030304" pitchFamily="18" charset="0"/>
              <a:hlinkClick r:id="rId2" action="ppaction://program"/>
            </a:endParaRPr>
          </a:p>
        </p:txBody>
      </p:sp>
      <p:sp>
        <p:nvSpPr>
          <p:cNvPr id="59395" name="Rectangle 3">
            <a:extLst>
              <a:ext uri="{FF2B5EF4-FFF2-40B4-BE49-F238E27FC236}">
                <a16:creationId xmlns:a16="http://schemas.microsoft.com/office/drawing/2014/main" id="{52144DB0-65B6-9C20-1A2B-2484CA8EC7C3}"/>
              </a:ext>
            </a:extLst>
          </p:cNvPr>
          <p:cNvSpPr>
            <a:spLocks noGrp="1" noChangeArrowheads="1"/>
          </p:cNvSpPr>
          <p:nvPr>
            <p:ph type="body" idx="1"/>
          </p:nvPr>
        </p:nvSpPr>
        <p:spPr>
          <a:xfrm>
            <a:off x="533400" y="2209800"/>
            <a:ext cx="8077200" cy="2743200"/>
          </a:xfrm>
        </p:spPr>
        <p:txBody>
          <a:bodyPr/>
          <a:lstStyle/>
          <a:p>
            <a:pPr>
              <a:lnSpc>
                <a:spcPct val="90000"/>
              </a:lnSpc>
              <a:buFont typeface="Monotype Sorts" pitchFamily="2" charset="2"/>
              <a:buNone/>
            </a:pPr>
            <a:r>
              <a:rPr lang="en-US" altLang="en-US" sz="3600"/>
              <a:t>   Objective: Demonstrate the roles of instance and class variables and their uses. This example adds a class variable numberOfObjects to track the number of Circle objects created.</a:t>
            </a:r>
            <a:r>
              <a:rPr lang="en-US" altLang="en-US" sz="3000"/>
              <a:t> </a:t>
            </a:r>
          </a:p>
        </p:txBody>
      </p:sp>
      <p:sp>
        <p:nvSpPr>
          <p:cNvPr id="59396" name="Rectangle 10">
            <a:hlinkClick r:id="rId3"/>
            <a:extLst>
              <a:ext uri="{FF2B5EF4-FFF2-40B4-BE49-F238E27FC236}">
                <a16:creationId xmlns:a16="http://schemas.microsoft.com/office/drawing/2014/main" id="{04205202-1604-522B-CE2C-69717CA474B3}"/>
              </a:ext>
            </a:extLst>
          </p:cNvPr>
          <p:cNvSpPr>
            <a:spLocks noChangeArrowheads="1"/>
          </p:cNvSpPr>
          <p:nvPr/>
        </p:nvSpPr>
        <p:spPr bwMode="auto">
          <a:xfrm>
            <a:off x="4470400" y="5270500"/>
            <a:ext cx="3265488"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CircleWithStaticMembers</a:t>
            </a:r>
          </a:p>
        </p:txBody>
      </p:sp>
      <p:sp>
        <p:nvSpPr>
          <p:cNvPr id="59397" name="Rectangle 11">
            <a:hlinkClick r:id="rId4"/>
            <a:extLst>
              <a:ext uri="{FF2B5EF4-FFF2-40B4-BE49-F238E27FC236}">
                <a16:creationId xmlns:a16="http://schemas.microsoft.com/office/drawing/2014/main" id="{85F4EFB6-1A0B-C303-684C-59835437CD84}"/>
              </a:ext>
            </a:extLst>
          </p:cNvPr>
          <p:cNvSpPr>
            <a:spLocks noChangeArrowheads="1"/>
          </p:cNvSpPr>
          <p:nvPr/>
        </p:nvSpPr>
        <p:spPr bwMode="auto">
          <a:xfrm>
            <a:off x="4470400" y="5768975"/>
            <a:ext cx="325437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TestCircleWithStaticMembers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4">
            <a:extLst>
              <a:ext uri="{FF2B5EF4-FFF2-40B4-BE49-F238E27FC236}">
                <a16:creationId xmlns:a16="http://schemas.microsoft.com/office/drawing/2014/main" id="{FFEF79D2-28EC-86CD-6032-F3E7E7C58702}"/>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EFC7494C-16D6-5147-B4EE-F3FBCA801024}" type="slidenum">
              <a:rPr lang="en-US" altLang="en-US" sz="1400"/>
              <a:pPr>
                <a:spcBef>
                  <a:spcPct val="0"/>
                </a:spcBef>
                <a:buClrTx/>
                <a:buSzTx/>
                <a:buFontTx/>
                <a:buNone/>
              </a:pPr>
              <a:t>55</a:t>
            </a:fld>
            <a:endParaRPr lang="en-US" altLang="en-US" sz="1400"/>
          </a:p>
        </p:txBody>
      </p:sp>
      <p:sp>
        <p:nvSpPr>
          <p:cNvPr id="60418" name="Rectangle 2">
            <a:extLst>
              <a:ext uri="{FF2B5EF4-FFF2-40B4-BE49-F238E27FC236}">
                <a16:creationId xmlns:a16="http://schemas.microsoft.com/office/drawing/2014/main" id="{CDA1E58F-4375-C941-B7D8-A056B40031FC}"/>
              </a:ext>
            </a:extLst>
          </p:cNvPr>
          <p:cNvSpPr>
            <a:spLocks noGrp="1" noChangeArrowheads="1"/>
          </p:cNvSpPr>
          <p:nvPr>
            <p:ph type="title"/>
          </p:nvPr>
        </p:nvSpPr>
        <p:spPr>
          <a:xfrm>
            <a:off x="685800" y="0"/>
            <a:ext cx="7772400" cy="1428750"/>
          </a:xfrm>
        </p:spPr>
        <p:txBody>
          <a:bodyPr/>
          <a:lstStyle/>
          <a:p>
            <a:r>
              <a:rPr lang="en-US" altLang="en-US"/>
              <a:t>Visibility Modifiers and </a:t>
            </a:r>
            <a:br>
              <a:rPr lang="en-US" altLang="en-US"/>
            </a:br>
            <a:r>
              <a:rPr lang="en-US" altLang="en-US"/>
              <a:t>Accessor/Mutator Methods</a:t>
            </a:r>
          </a:p>
        </p:txBody>
      </p:sp>
      <p:sp>
        <p:nvSpPr>
          <p:cNvPr id="60419" name="Rectangle 3">
            <a:extLst>
              <a:ext uri="{FF2B5EF4-FFF2-40B4-BE49-F238E27FC236}">
                <a16:creationId xmlns:a16="http://schemas.microsoft.com/office/drawing/2014/main" id="{4B8D7A43-D9AD-AEA1-5EF7-40CD7D689484}"/>
              </a:ext>
            </a:extLst>
          </p:cNvPr>
          <p:cNvSpPr>
            <a:spLocks noGrp="1" noChangeArrowheads="1"/>
          </p:cNvSpPr>
          <p:nvPr>
            <p:ph type="body" idx="1"/>
          </p:nvPr>
        </p:nvSpPr>
        <p:spPr>
          <a:xfrm>
            <a:off x="685800" y="1371600"/>
            <a:ext cx="7848600" cy="1143000"/>
          </a:xfrm>
        </p:spPr>
        <p:txBody>
          <a:bodyPr/>
          <a:lstStyle/>
          <a:p>
            <a:pPr marL="0" indent="0">
              <a:spcBef>
                <a:spcPct val="100000"/>
              </a:spcBef>
              <a:buFont typeface="Symbol" pitchFamily="2" charset="2"/>
              <a:buNone/>
            </a:pPr>
            <a:r>
              <a:rPr lang="en-US" altLang="en-US" sz="3000"/>
              <a:t>By default, the class, variable, or method can be</a:t>
            </a:r>
            <a:br>
              <a:rPr lang="en-US" altLang="en-US" sz="3000"/>
            </a:br>
            <a:r>
              <a:rPr lang="en-US" altLang="en-US" sz="3000"/>
              <a:t>accessed by any class in the same package.</a:t>
            </a:r>
            <a:r>
              <a:rPr lang="en-US" altLang="en-US" sz="2800"/>
              <a:t> </a:t>
            </a:r>
            <a:endParaRPr lang="en-US" altLang="en-US" sz="2600"/>
          </a:p>
        </p:txBody>
      </p:sp>
      <p:sp>
        <p:nvSpPr>
          <p:cNvPr id="47109" name="Rectangle 9">
            <a:extLst>
              <a:ext uri="{FF2B5EF4-FFF2-40B4-BE49-F238E27FC236}">
                <a16:creationId xmlns:a16="http://schemas.microsoft.com/office/drawing/2014/main" id="{91CFB12F-A3FB-AE95-7F0A-7AC1CCF4003F}"/>
              </a:ext>
            </a:extLst>
          </p:cNvPr>
          <p:cNvSpPr>
            <a:spLocks noChangeArrowheads="1"/>
          </p:cNvSpPr>
          <p:nvPr/>
        </p:nvSpPr>
        <p:spPr bwMode="auto">
          <a:xfrm>
            <a:off x="304800" y="2514600"/>
            <a:ext cx="8686800" cy="3733800"/>
          </a:xfrm>
          <a:prstGeom prst="rect">
            <a:avLst/>
          </a:prstGeom>
          <a:noFill/>
          <a:ln>
            <a:noFill/>
          </a:ln>
          <a:effectLst/>
        </p:spPr>
        <p:txBody>
          <a:bodyPr lIns="92075" tIns="46038" rIns="92075" bIns="46038"/>
          <a:lstStyle>
            <a:lvl1pPr marL="449263" indent="-44926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a:spcBef>
                <a:spcPct val="50000"/>
              </a:spcBef>
              <a:buClr>
                <a:schemeClr val="tx2"/>
              </a:buClr>
              <a:buSzPct val="75000"/>
              <a:buFont typeface="Wingdings" panose="05000000000000000000" pitchFamily="2" charset="2"/>
              <a:buChar char="q"/>
              <a:defRPr/>
            </a:pPr>
            <a:r>
              <a:rPr lang="en-US" altLang="en-US" sz="2800" dirty="0">
                <a:latin typeface="Courier New" pitchFamily="49" charset="0"/>
                <a:cs typeface="+mn-cs"/>
              </a:rPr>
              <a:t>public</a:t>
            </a:r>
            <a:endParaRPr lang="en-US" altLang="en-US" sz="3000" dirty="0">
              <a:cs typeface="+mn-cs"/>
            </a:endParaRPr>
          </a:p>
          <a:p>
            <a:pPr>
              <a:spcBef>
                <a:spcPct val="20000"/>
              </a:spcBef>
              <a:buClr>
                <a:schemeClr val="tx2"/>
              </a:buClr>
              <a:buSzPct val="75000"/>
              <a:buFont typeface="Symbol" pitchFamily="18" charset="2"/>
              <a:buNone/>
              <a:defRPr/>
            </a:pPr>
            <a:r>
              <a:rPr lang="en-US" altLang="en-US" sz="2600" dirty="0">
                <a:cs typeface="+mn-cs"/>
              </a:rPr>
              <a:t>	The class, data, or method is visible to any class in any package. </a:t>
            </a:r>
          </a:p>
          <a:p>
            <a:pPr marL="457200" indent="-457200">
              <a:spcBef>
                <a:spcPct val="50000"/>
              </a:spcBef>
              <a:buClr>
                <a:schemeClr val="tx2"/>
              </a:buClr>
              <a:buSzPct val="75000"/>
              <a:buFont typeface="Wingdings" panose="05000000000000000000" pitchFamily="2" charset="2"/>
              <a:buChar char="q"/>
              <a:defRPr/>
            </a:pPr>
            <a:r>
              <a:rPr lang="en-US" altLang="en-US" sz="2800" dirty="0">
                <a:latin typeface="Courier New" pitchFamily="49" charset="0"/>
                <a:cs typeface="+mn-cs"/>
              </a:rPr>
              <a:t>private</a:t>
            </a:r>
            <a:r>
              <a:rPr lang="en-US" altLang="en-US" sz="3200" dirty="0">
                <a:cs typeface="+mn-cs"/>
              </a:rPr>
              <a:t> </a:t>
            </a:r>
            <a:endParaRPr lang="en-US" altLang="en-US" dirty="0">
              <a:cs typeface="+mn-cs"/>
            </a:endParaRPr>
          </a:p>
          <a:p>
            <a:pPr>
              <a:spcBef>
                <a:spcPct val="20000"/>
              </a:spcBef>
              <a:buClr>
                <a:schemeClr val="tx2"/>
              </a:buClr>
              <a:buSzPct val="75000"/>
              <a:buFont typeface="Symbol" pitchFamily="18" charset="2"/>
              <a:buNone/>
              <a:defRPr/>
            </a:pPr>
            <a:r>
              <a:rPr lang="en-US" altLang="en-US" dirty="0">
                <a:cs typeface="+mn-cs"/>
              </a:rPr>
              <a:t>	</a:t>
            </a:r>
            <a:r>
              <a:rPr lang="en-US" altLang="en-US" sz="2600" dirty="0">
                <a:cs typeface="+mn-cs"/>
              </a:rPr>
              <a:t>The data or methods can be accessed only by the declaring class.</a:t>
            </a:r>
          </a:p>
          <a:p>
            <a:pPr>
              <a:spcBef>
                <a:spcPct val="20000"/>
              </a:spcBef>
              <a:buClr>
                <a:schemeClr val="tx2"/>
              </a:buClr>
              <a:buSzPct val="75000"/>
              <a:buFont typeface="Symbol" pitchFamily="18" charset="2"/>
              <a:buNone/>
              <a:defRPr/>
            </a:pPr>
            <a:r>
              <a:rPr lang="en-US" altLang="en-US" sz="2600" dirty="0">
                <a:cs typeface="+mn-cs"/>
              </a:rPr>
              <a:t>The get and set methods are used to read and modify private properties.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4">
            <a:extLst>
              <a:ext uri="{FF2B5EF4-FFF2-40B4-BE49-F238E27FC236}">
                <a16:creationId xmlns:a16="http://schemas.microsoft.com/office/drawing/2014/main" id="{BD00E470-4C46-8348-1C3F-DB5155EECB1E}"/>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DB64108-0080-6044-863D-A72181E35B57}" type="slidenum">
              <a:rPr lang="en-US" altLang="en-US" sz="1400"/>
              <a:pPr>
                <a:spcBef>
                  <a:spcPct val="0"/>
                </a:spcBef>
                <a:buClrTx/>
                <a:buSzTx/>
                <a:buFontTx/>
                <a:buNone/>
              </a:pPr>
              <a:t>56</a:t>
            </a:fld>
            <a:endParaRPr lang="en-US" altLang="en-US" sz="1400"/>
          </a:p>
        </p:txBody>
      </p:sp>
      <p:sp>
        <p:nvSpPr>
          <p:cNvPr id="61442" name="Rectangle 6">
            <a:extLst>
              <a:ext uri="{FF2B5EF4-FFF2-40B4-BE49-F238E27FC236}">
                <a16:creationId xmlns:a16="http://schemas.microsoft.com/office/drawing/2014/main" id="{2C481191-E2CF-3A38-F37C-D88ED2DBC6DB}"/>
              </a:ext>
            </a:extLst>
          </p:cNvPr>
          <p:cNvSpPr>
            <a:spLocks noChangeArrowheads="1"/>
          </p:cNvSpPr>
          <p:nvPr/>
        </p:nvSpPr>
        <p:spPr bwMode="auto">
          <a:xfrm>
            <a:off x="2286000" y="2084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1443" name="Rectangle 9">
            <a:extLst>
              <a:ext uri="{FF2B5EF4-FFF2-40B4-BE49-F238E27FC236}">
                <a16:creationId xmlns:a16="http://schemas.microsoft.com/office/drawing/2014/main" id="{9C6FD35C-E950-3C5F-EDD8-7CA9CC1034F5}"/>
              </a:ext>
            </a:extLst>
          </p:cNvPr>
          <p:cNvSpPr>
            <a:spLocks noChangeArrowheads="1"/>
          </p:cNvSpPr>
          <p:nvPr/>
        </p:nvSpPr>
        <p:spPr bwMode="auto">
          <a:xfrm>
            <a:off x="1971675" y="2486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1444" name="Text Box 10">
            <a:extLst>
              <a:ext uri="{FF2B5EF4-FFF2-40B4-BE49-F238E27FC236}">
                <a16:creationId xmlns:a16="http://schemas.microsoft.com/office/drawing/2014/main" id="{01E1999B-8F57-6089-DFC1-21F476E4CD3E}"/>
              </a:ext>
            </a:extLst>
          </p:cNvPr>
          <p:cNvSpPr txBox="1">
            <a:spLocks noChangeArrowheads="1"/>
          </p:cNvSpPr>
          <p:nvPr/>
        </p:nvSpPr>
        <p:spPr bwMode="auto">
          <a:xfrm>
            <a:off x="357188" y="4197350"/>
            <a:ext cx="84153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400">
                <a:cs typeface="Courier New" panose="02070309020205020404" pitchFamily="49" charset="0"/>
              </a:rPr>
              <a:t>The private modifier restricts access to within a class, the default modifier restricts access to within a package, and the public modifier enables unrestricted access.</a:t>
            </a:r>
            <a:r>
              <a:rPr lang="en-US" altLang="en-US" sz="2400"/>
              <a:t> </a:t>
            </a:r>
          </a:p>
        </p:txBody>
      </p:sp>
      <p:sp>
        <p:nvSpPr>
          <p:cNvPr id="61445" name="Rectangle 12">
            <a:extLst>
              <a:ext uri="{FF2B5EF4-FFF2-40B4-BE49-F238E27FC236}">
                <a16:creationId xmlns:a16="http://schemas.microsoft.com/office/drawing/2014/main" id="{19B35F7D-07A9-24FE-06C5-98A6A5A38BDE}"/>
              </a:ext>
            </a:extLst>
          </p:cNvPr>
          <p:cNvSpPr>
            <a:spLocks noChangeArrowheads="1"/>
          </p:cNvSpPr>
          <p:nvPr/>
        </p:nvSpPr>
        <p:spPr bwMode="auto">
          <a:xfrm>
            <a:off x="0" y="2486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1446" name="Rectangle 14">
            <a:extLst>
              <a:ext uri="{FF2B5EF4-FFF2-40B4-BE49-F238E27FC236}">
                <a16:creationId xmlns:a16="http://schemas.microsoft.com/office/drawing/2014/main" id="{D3A6AB79-BDA6-CBC2-E54F-F927096A4FF0}"/>
              </a:ext>
            </a:extLst>
          </p:cNvPr>
          <p:cNvSpPr>
            <a:spLocks noChangeArrowheads="1"/>
          </p:cNvSpPr>
          <p:nvPr/>
        </p:nvSpPr>
        <p:spPr bwMode="auto">
          <a:xfrm>
            <a:off x="0" y="3028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61447" name="Picture 10">
            <a:extLst>
              <a:ext uri="{FF2B5EF4-FFF2-40B4-BE49-F238E27FC236}">
                <a16:creationId xmlns:a16="http://schemas.microsoft.com/office/drawing/2014/main" id="{85CD3A7C-4BC5-7C19-CFA5-EF8E1DDE4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475"/>
            <a:ext cx="9129713" cy="3182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4">
            <a:extLst>
              <a:ext uri="{FF2B5EF4-FFF2-40B4-BE49-F238E27FC236}">
                <a16:creationId xmlns:a16="http://schemas.microsoft.com/office/drawing/2014/main" id="{B0A801DC-85C5-E007-C7AA-B3DF25238DDC}"/>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E6385827-919B-A740-B9CB-5DC33DAD2518}" type="slidenum">
              <a:rPr lang="en-US" altLang="en-US" sz="1400"/>
              <a:pPr>
                <a:spcBef>
                  <a:spcPct val="0"/>
                </a:spcBef>
                <a:buClrTx/>
                <a:buSzTx/>
                <a:buFontTx/>
                <a:buNone/>
              </a:pPr>
              <a:t>57</a:t>
            </a:fld>
            <a:endParaRPr lang="en-US" altLang="en-US" sz="1400"/>
          </a:p>
        </p:txBody>
      </p:sp>
      <p:sp>
        <p:nvSpPr>
          <p:cNvPr id="62466" name="Rectangle 6">
            <a:extLst>
              <a:ext uri="{FF2B5EF4-FFF2-40B4-BE49-F238E27FC236}">
                <a16:creationId xmlns:a16="http://schemas.microsoft.com/office/drawing/2014/main" id="{93ACC83A-50AA-2CDC-EE41-ABE47455966A}"/>
              </a:ext>
            </a:extLst>
          </p:cNvPr>
          <p:cNvSpPr>
            <a:spLocks noChangeArrowheads="1"/>
          </p:cNvSpPr>
          <p:nvPr/>
        </p:nvSpPr>
        <p:spPr bwMode="auto">
          <a:xfrm>
            <a:off x="2286000" y="2084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2467" name="Rectangle 9">
            <a:extLst>
              <a:ext uri="{FF2B5EF4-FFF2-40B4-BE49-F238E27FC236}">
                <a16:creationId xmlns:a16="http://schemas.microsoft.com/office/drawing/2014/main" id="{98E65558-3FDE-D72F-C720-ACC16581FDC7}"/>
              </a:ext>
            </a:extLst>
          </p:cNvPr>
          <p:cNvSpPr>
            <a:spLocks noChangeArrowheads="1"/>
          </p:cNvSpPr>
          <p:nvPr/>
        </p:nvSpPr>
        <p:spPr bwMode="auto">
          <a:xfrm>
            <a:off x="1971675" y="2486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2468" name="Text Box 10">
            <a:extLst>
              <a:ext uri="{FF2B5EF4-FFF2-40B4-BE49-F238E27FC236}">
                <a16:creationId xmlns:a16="http://schemas.microsoft.com/office/drawing/2014/main" id="{D9075140-F20E-A3E2-D147-22C1ACF0618C}"/>
              </a:ext>
            </a:extLst>
          </p:cNvPr>
          <p:cNvSpPr txBox="1">
            <a:spLocks noChangeArrowheads="1"/>
          </p:cNvSpPr>
          <p:nvPr/>
        </p:nvSpPr>
        <p:spPr bwMode="auto">
          <a:xfrm>
            <a:off x="363538" y="3659188"/>
            <a:ext cx="841533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400">
                <a:cs typeface="Courier New" panose="02070309020205020404" pitchFamily="49" charset="0"/>
              </a:rPr>
              <a:t>The default modifier on a class restricts access to within a package, and the public modifier enables unrestricted access.</a:t>
            </a:r>
            <a:r>
              <a:rPr lang="en-US" altLang="en-US" sz="2400"/>
              <a:t> </a:t>
            </a:r>
          </a:p>
        </p:txBody>
      </p:sp>
      <p:sp>
        <p:nvSpPr>
          <p:cNvPr id="62469" name="Rectangle 12">
            <a:extLst>
              <a:ext uri="{FF2B5EF4-FFF2-40B4-BE49-F238E27FC236}">
                <a16:creationId xmlns:a16="http://schemas.microsoft.com/office/drawing/2014/main" id="{C1177C70-1E7B-5BC6-4F1E-5D34AAC0C8FC}"/>
              </a:ext>
            </a:extLst>
          </p:cNvPr>
          <p:cNvSpPr>
            <a:spLocks noChangeArrowheads="1"/>
          </p:cNvSpPr>
          <p:nvPr/>
        </p:nvSpPr>
        <p:spPr bwMode="auto">
          <a:xfrm>
            <a:off x="0" y="2486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2470" name="Rectangle 14">
            <a:extLst>
              <a:ext uri="{FF2B5EF4-FFF2-40B4-BE49-F238E27FC236}">
                <a16:creationId xmlns:a16="http://schemas.microsoft.com/office/drawing/2014/main" id="{70CD4D01-8FBC-96A7-8C1E-97087E003CEA}"/>
              </a:ext>
            </a:extLst>
          </p:cNvPr>
          <p:cNvSpPr>
            <a:spLocks noChangeArrowheads="1"/>
          </p:cNvSpPr>
          <p:nvPr/>
        </p:nvSpPr>
        <p:spPr bwMode="auto">
          <a:xfrm>
            <a:off x="0" y="3028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62471" name="Picture 11">
            <a:extLst>
              <a:ext uri="{FF2B5EF4-FFF2-40B4-BE49-F238E27FC236}">
                <a16:creationId xmlns:a16="http://schemas.microsoft.com/office/drawing/2014/main" id="{BDF48D36-66E5-8FD3-8EF1-F4BD9C7AD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1585913"/>
            <a:ext cx="8766175" cy="161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4">
            <a:extLst>
              <a:ext uri="{FF2B5EF4-FFF2-40B4-BE49-F238E27FC236}">
                <a16:creationId xmlns:a16="http://schemas.microsoft.com/office/drawing/2014/main" id="{72BF3A83-E9AD-E543-AB39-1231A7B30DC5}"/>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FBAC6A2F-7D57-6B42-A7CB-ABFDC075E4DD}" type="slidenum">
              <a:rPr lang="en-US" altLang="en-US" sz="1400"/>
              <a:pPr>
                <a:spcBef>
                  <a:spcPct val="0"/>
                </a:spcBef>
                <a:buClrTx/>
                <a:buSzTx/>
                <a:buFontTx/>
                <a:buNone/>
              </a:pPr>
              <a:t>58</a:t>
            </a:fld>
            <a:endParaRPr lang="en-US" altLang="en-US" sz="1400"/>
          </a:p>
        </p:txBody>
      </p:sp>
      <p:sp>
        <p:nvSpPr>
          <p:cNvPr id="63490" name="Rectangle 2">
            <a:extLst>
              <a:ext uri="{FF2B5EF4-FFF2-40B4-BE49-F238E27FC236}">
                <a16:creationId xmlns:a16="http://schemas.microsoft.com/office/drawing/2014/main" id="{109CB70C-9F47-8889-E27F-3A35576D64F1}"/>
              </a:ext>
            </a:extLst>
          </p:cNvPr>
          <p:cNvSpPr>
            <a:spLocks noGrp="1" noChangeArrowheads="1"/>
          </p:cNvSpPr>
          <p:nvPr>
            <p:ph type="title"/>
          </p:nvPr>
        </p:nvSpPr>
        <p:spPr>
          <a:xfrm>
            <a:off x="685800" y="228600"/>
            <a:ext cx="7772400" cy="685800"/>
          </a:xfrm>
        </p:spPr>
        <p:txBody>
          <a:bodyPr/>
          <a:lstStyle/>
          <a:p>
            <a:r>
              <a:rPr lang="en-US" altLang="en-US"/>
              <a:t>NOTE</a:t>
            </a:r>
            <a:endParaRPr lang="en-US" altLang="en-US" b="1">
              <a:latin typeface="Book Antiqua" panose="02040602050305030304" pitchFamily="18" charset="0"/>
            </a:endParaRPr>
          </a:p>
        </p:txBody>
      </p:sp>
      <p:sp>
        <p:nvSpPr>
          <p:cNvPr id="63491" name="Rectangle 3">
            <a:extLst>
              <a:ext uri="{FF2B5EF4-FFF2-40B4-BE49-F238E27FC236}">
                <a16:creationId xmlns:a16="http://schemas.microsoft.com/office/drawing/2014/main" id="{2268DCE1-3B04-A9C2-F301-C2C19B0EDD26}"/>
              </a:ext>
            </a:extLst>
          </p:cNvPr>
          <p:cNvSpPr>
            <a:spLocks noChangeArrowheads="1"/>
          </p:cNvSpPr>
          <p:nvPr/>
        </p:nvSpPr>
        <p:spPr bwMode="auto">
          <a:xfrm>
            <a:off x="304800" y="1066800"/>
            <a:ext cx="8534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600">
                <a:cs typeface="Courier New" panose="02070309020205020404" pitchFamily="49" charset="0"/>
              </a:rPr>
              <a:t>An object cannot access its private members, as shown in (b). It is OK, however, if the object is declared in its own class, as shown in (a).</a:t>
            </a:r>
            <a:r>
              <a:rPr lang="en-US" altLang="en-US" sz="4400">
                <a:solidFill>
                  <a:schemeClr val="tx2"/>
                </a:solidFill>
              </a:rPr>
              <a:t> </a:t>
            </a:r>
          </a:p>
        </p:txBody>
      </p:sp>
      <p:sp>
        <p:nvSpPr>
          <p:cNvPr id="63492" name="Rectangle 5">
            <a:extLst>
              <a:ext uri="{FF2B5EF4-FFF2-40B4-BE49-F238E27FC236}">
                <a16:creationId xmlns:a16="http://schemas.microsoft.com/office/drawing/2014/main" id="{8DD5B046-7FA5-3A0A-0E5E-1A6B881C8C7B}"/>
              </a:ext>
            </a:extLst>
          </p:cNvPr>
          <p:cNvSpPr>
            <a:spLocks noChangeArrowheads="1"/>
          </p:cNvSpPr>
          <p:nvPr/>
        </p:nvSpPr>
        <p:spPr bwMode="auto">
          <a:xfrm>
            <a:off x="0" y="250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63493" name="Picture 7">
            <a:extLst>
              <a:ext uri="{FF2B5EF4-FFF2-40B4-BE49-F238E27FC236}">
                <a16:creationId xmlns:a16="http://schemas.microsoft.com/office/drawing/2014/main" id="{61BE11E6-D554-ABA9-4FB9-BB0785740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51200"/>
            <a:ext cx="9144000" cy="294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4">
            <a:extLst>
              <a:ext uri="{FF2B5EF4-FFF2-40B4-BE49-F238E27FC236}">
                <a16:creationId xmlns:a16="http://schemas.microsoft.com/office/drawing/2014/main" id="{45D41FD1-4DB0-1A9E-9232-7D80306B3B39}"/>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98B981F-178A-234C-B8C6-DCD346CA3B6D}" type="slidenum">
              <a:rPr lang="en-US" altLang="en-US" sz="1400"/>
              <a:pPr>
                <a:spcBef>
                  <a:spcPct val="0"/>
                </a:spcBef>
                <a:buClrTx/>
                <a:buSzTx/>
                <a:buFontTx/>
                <a:buNone/>
              </a:pPr>
              <a:t>59</a:t>
            </a:fld>
            <a:endParaRPr lang="en-US" altLang="en-US" sz="1400"/>
          </a:p>
        </p:txBody>
      </p:sp>
      <p:sp>
        <p:nvSpPr>
          <p:cNvPr id="64514" name="Rectangle 2">
            <a:extLst>
              <a:ext uri="{FF2B5EF4-FFF2-40B4-BE49-F238E27FC236}">
                <a16:creationId xmlns:a16="http://schemas.microsoft.com/office/drawing/2014/main" id="{F6547C1F-D188-865B-B118-18B0C90CB435}"/>
              </a:ext>
            </a:extLst>
          </p:cNvPr>
          <p:cNvSpPr>
            <a:spLocks noGrp="1" noChangeArrowheads="1"/>
          </p:cNvSpPr>
          <p:nvPr>
            <p:ph type="title"/>
          </p:nvPr>
        </p:nvSpPr>
        <p:spPr>
          <a:xfrm>
            <a:off x="685800" y="0"/>
            <a:ext cx="7772400" cy="1428750"/>
          </a:xfrm>
        </p:spPr>
        <p:txBody>
          <a:bodyPr/>
          <a:lstStyle/>
          <a:p>
            <a:r>
              <a:rPr lang="en-US" altLang="en-US"/>
              <a:t>Why Data Fields Should Be private?</a:t>
            </a:r>
          </a:p>
        </p:txBody>
      </p:sp>
      <p:sp>
        <p:nvSpPr>
          <p:cNvPr id="64515" name="Rectangle 3">
            <a:extLst>
              <a:ext uri="{FF2B5EF4-FFF2-40B4-BE49-F238E27FC236}">
                <a16:creationId xmlns:a16="http://schemas.microsoft.com/office/drawing/2014/main" id="{EA5556D0-76E8-D7DC-00F7-DF354E199D08}"/>
              </a:ext>
            </a:extLst>
          </p:cNvPr>
          <p:cNvSpPr>
            <a:spLocks noGrp="1" noChangeArrowheads="1"/>
          </p:cNvSpPr>
          <p:nvPr>
            <p:ph type="body" idx="1"/>
          </p:nvPr>
        </p:nvSpPr>
        <p:spPr>
          <a:xfrm>
            <a:off x="609600" y="1676400"/>
            <a:ext cx="7848600" cy="1600200"/>
          </a:xfrm>
        </p:spPr>
        <p:txBody>
          <a:bodyPr/>
          <a:lstStyle/>
          <a:p>
            <a:pPr marL="0" indent="0">
              <a:lnSpc>
                <a:spcPct val="90000"/>
              </a:lnSpc>
              <a:spcBef>
                <a:spcPct val="100000"/>
              </a:spcBef>
              <a:buFont typeface="Symbol" pitchFamily="2" charset="2"/>
              <a:buNone/>
            </a:pPr>
            <a:r>
              <a:rPr lang="en-US" altLang="en-US" sz="3400"/>
              <a:t>To protect data.</a:t>
            </a:r>
          </a:p>
          <a:p>
            <a:pPr marL="0" indent="0">
              <a:lnSpc>
                <a:spcPct val="90000"/>
              </a:lnSpc>
              <a:spcBef>
                <a:spcPct val="100000"/>
              </a:spcBef>
              <a:buFont typeface="Symbol" pitchFamily="2" charset="2"/>
              <a:buNone/>
            </a:pPr>
            <a:r>
              <a:rPr lang="en-US" altLang="en-US" sz="3400"/>
              <a:t>To make code easy to maintain.</a:t>
            </a:r>
            <a:r>
              <a:rPr lang="en-US" altLang="en-US"/>
              <a:t> </a:t>
            </a:r>
            <a:endParaRPr lang="en-US" altLang="en-US"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4">
            <a:extLst>
              <a:ext uri="{FF2B5EF4-FFF2-40B4-BE49-F238E27FC236}">
                <a16:creationId xmlns:a16="http://schemas.microsoft.com/office/drawing/2014/main" id="{6CE240C8-E27E-9044-3AD0-7E7E69F45859}"/>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E752E057-BE4B-214A-84F5-C22E9ABA8B9E}" type="slidenum">
              <a:rPr lang="en-US" altLang="en-US" sz="1400"/>
              <a:pPr>
                <a:spcBef>
                  <a:spcPct val="0"/>
                </a:spcBef>
                <a:buClrTx/>
                <a:buSzTx/>
                <a:buFontTx/>
                <a:buNone/>
              </a:pPr>
              <a:t>6</a:t>
            </a:fld>
            <a:endParaRPr lang="en-US" altLang="en-US" sz="1400"/>
          </a:p>
        </p:txBody>
      </p:sp>
      <p:sp>
        <p:nvSpPr>
          <p:cNvPr id="21506" name="Rectangle 2">
            <a:extLst>
              <a:ext uri="{FF2B5EF4-FFF2-40B4-BE49-F238E27FC236}">
                <a16:creationId xmlns:a16="http://schemas.microsoft.com/office/drawing/2014/main" id="{D9220244-8D5A-EB9A-6BB1-D41C0A33A782}"/>
              </a:ext>
            </a:extLst>
          </p:cNvPr>
          <p:cNvSpPr>
            <a:spLocks noGrp="1" noChangeArrowheads="1"/>
          </p:cNvSpPr>
          <p:nvPr>
            <p:ph type="title"/>
          </p:nvPr>
        </p:nvSpPr>
        <p:spPr>
          <a:xfrm>
            <a:off x="762000" y="152400"/>
            <a:ext cx="7772400" cy="609600"/>
          </a:xfrm>
        </p:spPr>
        <p:txBody>
          <a:bodyPr/>
          <a:lstStyle/>
          <a:p>
            <a:r>
              <a:rPr lang="en-US" altLang="en-US"/>
              <a:t>Classes</a:t>
            </a:r>
          </a:p>
        </p:txBody>
      </p:sp>
      <p:sp>
        <p:nvSpPr>
          <p:cNvPr id="21507" name="Rectangle 3">
            <a:extLst>
              <a:ext uri="{FF2B5EF4-FFF2-40B4-BE49-F238E27FC236}">
                <a16:creationId xmlns:a16="http://schemas.microsoft.com/office/drawing/2014/main" id="{9A8D5796-74C9-3BDC-8F8E-3A5EC0BF536E}"/>
              </a:ext>
            </a:extLst>
          </p:cNvPr>
          <p:cNvSpPr>
            <a:spLocks noChangeArrowheads="1"/>
          </p:cNvSpPr>
          <p:nvPr/>
        </p:nvSpPr>
        <p:spPr bwMode="auto">
          <a:xfrm>
            <a:off x="2686050" y="2343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1508" name="Text Box 5">
            <a:extLst>
              <a:ext uri="{FF2B5EF4-FFF2-40B4-BE49-F238E27FC236}">
                <a16:creationId xmlns:a16="http://schemas.microsoft.com/office/drawing/2014/main" id="{5F20F94C-1363-B112-DB1C-CAEC1D8A9B48}"/>
              </a:ext>
            </a:extLst>
          </p:cNvPr>
          <p:cNvSpPr txBox="1">
            <a:spLocks noChangeArrowheads="1"/>
          </p:cNvSpPr>
          <p:nvPr/>
        </p:nvSpPr>
        <p:spPr bwMode="auto">
          <a:xfrm>
            <a:off x="304800" y="1295400"/>
            <a:ext cx="86106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i="1">
                <a:cs typeface="Times New Roman" panose="02020603050405020304" pitchFamily="18" charset="0"/>
              </a:rPr>
              <a:t>Classes</a:t>
            </a:r>
            <a:r>
              <a:rPr lang="en-US" altLang="en-US">
                <a:cs typeface="Times New Roman" panose="02020603050405020304" pitchFamily="18" charset="0"/>
              </a:rPr>
              <a:t> are constructs that define objects of the same type. A Java class uses variables to define data fields and methods to define behaviors. Additionally, a class provides a special type of methods, known as constructors, which are invoked to construct objects from the class. </a:t>
            </a:r>
          </a:p>
        </p:txBody>
      </p:sp>
      <p:sp>
        <p:nvSpPr>
          <p:cNvPr id="21509" name="Rectangle 7">
            <a:extLst>
              <a:ext uri="{FF2B5EF4-FFF2-40B4-BE49-F238E27FC236}">
                <a16:creationId xmlns:a16="http://schemas.microsoft.com/office/drawing/2014/main" id="{4741E1A4-7CCD-451D-6006-671ACA60E485}"/>
              </a:ext>
            </a:extLst>
          </p:cNvPr>
          <p:cNvSpPr>
            <a:spLocks noChangeArrowheads="1"/>
          </p:cNvSpPr>
          <p:nvPr/>
        </p:nvSpPr>
        <p:spPr bwMode="auto">
          <a:xfrm>
            <a:off x="280035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4">
            <a:extLst>
              <a:ext uri="{FF2B5EF4-FFF2-40B4-BE49-F238E27FC236}">
                <a16:creationId xmlns:a16="http://schemas.microsoft.com/office/drawing/2014/main" id="{B2A1FF69-3168-9BCC-66F6-6286A50ED9C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3E21F941-FB9E-4445-BB7E-041BC4FD8C68}" type="slidenum">
              <a:rPr lang="en-US" altLang="en-US" sz="1400"/>
              <a:pPr>
                <a:spcBef>
                  <a:spcPct val="0"/>
                </a:spcBef>
                <a:buClrTx/>
                <a:buSzTx/>
                <a:buFontTx/>
                <a:buNone/>
              </a:pPr>
              <a:t>60</a:t>
            </a:fld>
            <a:endParaRPr lang="en-US" altLang="en-US" sz="1400"/>
          </a:p>
        </p:txBody>
      </p:sp>
      <p:sp>
        <p:nvSpPr>
          <p:cNvPr id="65538" name="Rectangle 2">
            <a:extLst>
              <a:ext uri="{FF2B5EF4-FFF2-40B4-BE49-F238E27FC236}">
                <a16:creationId xmlns:a16="http://schemas.microsoft.com/office/drawing/2014/main" id="{E6D2F32A-1DE7-DBE4-27BA-1BFC8A6B1B46}"/>
              </a:ext>
            </a:extLst>
          </p:cNvPr>
          <p:cNvSpPr>
            <a:spLocks noGrp="1" noChangeArrowheads="1"/>
          </p:cNvSpPr>
          <p:nvPr>
            <p:ph type="title"/>
          </p:nvPr>
        </p:nvSpPr>
        <p:spPr>
          <a:xfrm>
            <a:off x="615950" y="165100"/>
            <a:ext cx="7950200" cy="1190625"/>
          </a:xfrm>
        </p:spPr>
        <p:txBody>
          <a:bodyPr/>
          <a:lstStyle/>
          <a:p>
            <a:r>
              <a:rPr lang="en-US" altLang="en-US"/>
              <a:t>Example of</a:t>
            </a:r>
            <a:br>
              <a:rPr lang="en-US" altLang="en-US"/>
            </a:br>
            <a:r>
              <a:rPr lang="en-US" altLang="en-US"/>
              <a:t>Data Field Encapsulation</a:t>
            </a:r>
            <a:endParaRPr lang="en-US" altLang="en-US" b="1">
              <a:latin typeface="Book Antiqua" panose="02040602050305030304" pitchFamily="18" charset="0"/>
            </a:endParaRPr>
          </a:p>
        </p:txBody>
      </p:sp>
      <p:sp>
        <p:nvSpPr>
          <p:cNvPr id="65539" name="Rectangle 11">
            <a:extLst>
              <a:ext uri="{FF2B5EF4-FFF2-40B4-BE49-F238E27FC236}">
                <a16:creationId xmlns:a16="http://schemas.microsoft.com/office/drawing/2014/main" id="{A2E6DCB5-F3DD-4735-BF35-30EB50C20045}"/>
              </a:ext>
            </a:extLst>
          </p:cNvPr>
          <p:cNvSpPr>
            <a:spLocks noChangeArrowheads="1"/>
          </p:cNvSpPr>
          <p:nvPr/>
        </p:nvSpPr>
        <p:spPr bwMode="auto">
          <a:xfrm>
            <a:off x="0" y="2563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65540" name="Object 10">
            <a:extLst>
              <a:ext uri="{FF2B5EF4-FFF2-40B4-BE49-F238E27FC236}">
                <a16:creationId xmlns:a16="http://schemas.microsoft.com/office/drawing/2014/main" id="{0CDECA76-C35E-9A04-79BB-18191D186CAB}"/>
              </a:ext>
            </a:extLst>
          </p:cNvPr>
          <p:cNvGraphicFramePr>
            <a:graphicFrameLocks noChangeAspect="1"/>
          </p:cNvGraphicFramePr>
          <p:nvPr/>
        </p:nvGraphicFramePr>
        <p:xfrm>
          <a:off x="11113" y="1892300"/>
          <a:ext cx="8924925" cy="3175000"/>
        </p:xfrm>
        <a:graphic>
          <a:graphicData uri="http://schemas.openxmlformats.org/presentationml/2006/ole">
            <mc:AlternateContent xmlns:mc="http://schemas.openxmlformats.org/markup-compatibility/2006">
              <mc:Choice xmlns:v="urn:schemas-microsoft-com:vml" Requires="v">
                <p:oleObj name="Picture" r:id="rId2" imgW="29210000" imgH="10388600" progId="Word.Picture.8">
                  <p:embed/>
                </p:oleObj>
              </mc:Choice>
              <mc:Fallback>
                <p:oleObj name="Picture" r:id="rId2" imgW="29210000" imgH="10388600" progId="Word.Picture.8">
                  <p:embed/>
                  <p:pic>
                    <p:nvPicPr>
                      <p:cNvPr id="65540" name="Object 10">
                        <a:extLst>
                          <a:ext uri="{FF2B5EF4-FFF2-40B4-BE49-F238E27FC236}">
                            <a16:creationId xmlns:a16="http://schemas.microsoft.com/office/drawing/2014/main" id="{0CDECA76-C35E-9A04-79BB-18191D186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1892300"/>
                        <a:ext cx="8924925"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41" name="Rectangle 11">
            <a:hlinkClick r:id="rId4"/>
            <a:extLst>
              <a:ext uri="{FF2B5EF4-FFF2-40B4-BE49-F238E27FC236}">
                <a16:creationId xmlns:a16="http://schemas.microsoft.com/office/drawing/2014/main" id="{2E2E2C92-500E-82FC-2441-665315E65B4A}"/>
              </a:ext>
            </a:extLst>
          </p:cNvPr>
          <p:cNvSpPr>
            <a:spLocks noChangeArrowheads="1"/>
          </p:cNvSpPr>
          <p:nvPr/>
        </p:nvSpPr>
        <p:spPr bwMode="auto">
          <a:xfrm>
            <a:off x="4300538" y="5349875"/>
            <a:ext cx="3632200"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CircleWithPrivateDataFields</a:t>
            </a:r>
          </a:p>
        </p:txBody>
      </p:sp>
      <p:sp>
        <p:nvSpPr>
          <p:cNvPr id="65542" name="Rectangle 12">
            <a:hlinkClick r:id="rId5"/>
            <a:extLst>
              <a:ext uri="{FF2B5EF4-FFF2-40B4-BE49-F238E27FC236}">
                <a16:creationId xmlns:a16="http://schemas.microsoft.com/office/drawing/2014/main" id="{48037C89-EA53-3667-5D76-3C699B7ACCBC}"/>
              </a:ext>
            </a:extLst>
          </p:cNvPr>
          <p:cNvSpPr>
            <a:spLocks noChangeArrowheads="1"/>
          </p:cNvSpPr>
          <p:nvPr/>
        </p:nvSpPr>
        <p:spPr bwMode="auto">
          <a:xfrm>
            <a:off x="4300538" y="5889625"/>
            <a:ext cx="3632200"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TestCircleWithPrivateDataFields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4">
            <a:extLst>
              <a:ext uri="{FF2B5EF4-FFF2-40B4-BE49-F238E27FC236}">
                <a16:creationId xmlns:a16="http://schemas.microsoft.com/office/drawing/2014/main" id="{5B4B10AB-EAE0-1E25-CE7D-3506DAAF1442}"/>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47620032-3E7D-5847-9E25-BE9294B0F326}" type="slidenum">
              <a:rPr lang="en-US" altLang="en-US" sz="1400"/>
              <a:pPr>
                <a:spcBef>
                  <a:spcPct val="0"/>
                </a:spcBef>
                <a:buClrTx/>
                <a:buSzTx/>
                <a:buFontTx/>
                <a:buNone/>
              </a:pPr>
              <a:t>61</a:t>
            </a:fld>
            <a:endParaRPr lang="en-US" altLang="en-US" sz="1400"/>
          </a:p>
        </p:txBody>
      </p:sp>
      <p:sp>
        <p:nvSpPr>
          <p:cNvPr id="66562" name="Rectangle 2">
            <a:extLst>
              <a:ext uri="{FF2B5EF4-FFF2-40B4-BE49-F238E27FC236}">
                <a16:creationId xmlns:a16="http://schemas.microsoft.com/office/drawing/2014/main" id="{0F06FBEA-744A-5EDA-82DE-B7B633130D58}"/>
              </a:ext>
            </a:extLst>
          </p:cNvPr>
          <p:cNvSpPr>
            <a:spLocks noGrp="1" noChangeArrowheads="1"/>
          </p:cNvSpPr>
          <p:nvPr>
            <p:ph type="title"/>
          </p:nvPr>
        </p:nvSpPr>
        <p:spPr>
          <a:xfrm>
            <a:off x="685800" y="0"/>
            <a:ext cx="7772400" cy="1428750"/>
          </a:xfrm>
        </p:spPr>
        <p:txBody>
          <a:bodyPr/>
          <a:lstStyle/>
          <a:p>
            <a:r>
              <a:rPr lang="en-US" altLang="en-US"/>
              <a:t>Passing Objects to Methods</a:t>
            </a:r>
            <a:endParaRPr lang="en-US" altLang="en-US" b="1">
              <a:latin typeface="Book Antiqua" panose="02040602050305030304" pitchFamily="18" charset="0"/>
            </a:endParaRPr>
          </a:p>
        </p:txBody>
      </p:sp>
      <p:sp>
        <p:nvSpPr>
          <p:cNvPr id="66563" name="Rectangle 3">
            <a:extLst>
              <a:ext uri="{FF2B5EF4-FFF2-40B4-BE49-F238E27FC236}">
                <a16:creationId xmlns:a16="http://schemas.microsoft.com/office/drawing/2014/main" id="{AC75F1CD-6012-121B-3492-194A6EE47101}"/>
              </a:ext>
            </a:extLst>
          </p:cNvPr>
          <p:cNvSpPr>
            <a:spLocks noGrp="1" noChangeArrowheads="1"/>
          </p:cNvSpPr>
          <p:nvPr>
            <p:ph type="body" idx="1"/>
          </p:nvPr>
        </p:nvSpPr>
        <p:spPr>
          <a:xfrm>
            <a:off x="685800" y="1657350"/>
            <a:ext cx="7848600" cy="2457450"/>
          </a:xfrm>
        </p:spPr>
        <p:txBody>
          <a:bodyPr/>
          <a:lstStyle/>
          <a:p>
            <a:pPr>
              <a:spcBef>
                <a:spcPct val="50000"/>
              </a:spcBef>
              <a:buFont typeface="Wingdings" pitchFamily="2" charset="2"/>
              <a:buChar char="q"/>
            </a:pPr>
            <a:r>
              <a:rPr lang="en-US" altLang="en-US"/>
              <a:t>Passing by value for primitive type value (the value is passed to the parameter)</a:t>
            </a:r>
          </a:p>
          <a:p>
            <a:pPr>
              <a:spcBef>
                <a:spcPct val="50000"/>
              </a:spcBef>
              <a:buFont typeface="Wingdings" pitchFamily="2" charset="2"/>
              <a:buChar char="q"/>
            </a:pPr>
            <a:r>
              <a:rPr lang="en-US" altLang="en-US"/>
              <a:t>Passing by value for reference type value (the value is the reference to the object)</a:t>
            </a:r>
          </a:p>
        </p:txBody>
      </p:sp>
      <p:sp>
        <p:nvSpPr>
          <p:cNvPr id="66564" name="Rectangle 8">
            <a:hlinkClick r:id="rId2"/>
            <a:extLst>
              <a:ext uri="{FF2B5EF4-FFF2-40B4-BE49-F238E27FC236}">
                <a16:creationId xmlns:a16="http://schemas.microsoft.com/office/drawing/2014/main" id="{9E55644A-80DF-6EB7-2B7F-60599DC3909D}"/>
              </a:ext>
            </a:extLst>
          </p:cNvPr>
          <p:cNvSpPr>
            <a:spLocks noChangeArrowheads="1"/>
          </p:cNvSpPr>
          <p:nvPr/>
        </p:nvSpPr>
        <p:spPr bwMode="auto">
          <a:xfrm>
            <a:off x="3946525" y="5654675"/>
            <a:ext cx="1931988"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TestPassObject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4">
            <a:extLst>
              <a:ext uri="{FF2B5EF4-FFF2-40B4-BE49-F238E27FC236}">
                <a16:creationId xmlns:a16="http://schemas.microsoft.com/office/drawing/2014/main" id="{91D0A456-1CF4-31B6-E0E9-15CA3B1D7197}"/>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0AE6676-D8BB-1F45-BEC3-4A247A3973C6}" type="slidenum">
              <a:rPr lang="en-US" altLang="en-US" sz="1400"/>
              <a:pPr>
                <a:spcBef>
                  <a:spcPct val="0"/>
                </a:spcBef>
                <a:buClrTx/>
                <a:buSzTx/>
                <a:buFontTx/>
                <a:buNone/>
              </a:pPr>
              <a:t>62</a:t>
            </a:fld>
            <a:endParaRPr lang="en-US" altLang="en-US" sz="1400"/>
          </a:p>
        </p:txBody>
      </p:sp>
      <p:sp>
        <p:nvSpPr>
          <p:cNvPr id="67586" name="Rectangle 2">
            <a:extLst>
              <a:ext uri="{FF2B5EF4-FFF2-40B4-BE49-F238E27FC236}">
                <a16:creationId xmlns:a16="http://schemas.microsoft.com/office/drawing/2014/main" id="{7BEA0321-74A7-6A96-7500-E2AD2B532E4C}"/>
              </a:ext>
            </a:extLst>
          </p:cNvPr>
          <p:cNvSpPr>
            <a:spLocks noGrp="1" noChangeArrowheads="1"/>
          </p:cNvSpPr>
          <p:nvPr>
            <p:ph type="title"/>
          </p:nvPr>
        </p:nvSpPr>
        <p:spPr>
          <a:xfrm>
            <a:off x="0" y="152400"/>
            <a:ext cx="9144000" cy="762000"/>
          </a:xfrm>
        </p:spPr>
        <p:txBody>
          <a:bodyPr/>
          <a:lstStyle/>
          <a:p>
            <a:r>
              <a:rPr lang="en-US" altLang="en-US"/>
              <a:t>Passing Objects to Methods, cont.</a:t>
            </a:r>
            <a:endParaRPr lang="en-US" altLang="en-US" b="1">
              <a:latin typeface="Book Antiqua" panose="02040602050305030304" pitchFamily="18" charset="0"/>
            </a:endParaRPr>
          </a:p>
        </p:txBody>
      </p:sp>
      <p:sp>
        <p:nvSpPr>
          <p:cNvPr id="67587" name="Rectangle 3">
            <a:extLst>
              <a:ext uri="{FF2B5EF4-FFF2-40B4-BE49-F238E27FC236}">
                <a16:creationId xmlns:a16="http://schemas.microsoft.com/office/drawing/2014/main" id="{0F5A3A28-5F5F-AF58-E41B-7119CEF7B763}"/>
              </a:ext>
            </a:extLst>
          </p:cNvPr>
          <p:cNvSpPr>
            <a:spLocks noChangeArrowheads="1"/>
          </p:cNvSpPr>
          <p:nvPr/>
        </p:nvSpPr>
        <p:spPr bwMode="auto">
          <a:xfrm>
            <a:off x="2598738" y="211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7588" name="Rectangle 4">
            <a:extLst>
              <a:ext uri="{FF2B5EF4-FFF2-40B4-BE49-F238E27FC236}">
                <a16:creationId xmlns:a16="http://schemas.microsoft.com/office/drawing/2014/main" id="{2F7E8F52-49CE-1417-684F-62F56755C871}"/>
              </a:ext>
            </a:extLst>
          </p:cNvPr>
          <p:cNvSpPr>
            <a:spLocks noChangeArrowheads="1"/>
          </p:cNvSpPr>
          <p:nvPr/>
        </p:nvSpPr>
        <p:spPr bwMode="auto">
          <a:xfrm>
            <a:off x="2598738" y="211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7589" name="Rectangle 5">
            <a:extLst>
              <a:ext uri="{FF2B5EF4-FFF2-40B4-BE49-F238E27FC236}">
                <a16:creationId xmlns:a16="http://schemas.microsoft.com/office/drawing/2014/main" id="{F0C07E8D-81FA-8CF8-0C31-86AE92CCE95D}"/>
              </a:ext>
            </a:extLst>
          </p:cNvPr>
          <p:cNvSpPr>
            <a:spLocks noChangeArrowheads="1"/>
          </p:cNvSpPr>
          <p:nvPr/>
        </p:nvSpPr>
        <p:spPr bwMode="auto">
          <a:xfrm>
            <a:off x="2598738" y="211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7590" name="Rectangle 6">
            <a:extLst>
              <a:ext uri="{FF2B5EF4-FFF2-40B4-BE49-F238E27FC236}">
                <a16:creationId xmlns:a16="http://schemas.microsoft.com/office/drawing/2014/main" id="{D2554A1C-4870-91B6-7642-16F52ED111EC}"/>
              </a:ext>
            </a:extLst>
          </p:cNvPr>
          <p:cNvSpPr>
            <a:spLocks noChangeArrowheads="1"/>
          </p:cNvSpPr>
          <p:nvPr/>
        </p:nvSpPr>
        <p:spPr bwMode="auto">
          <a:xfrm>
            <a:off x="2571750" y="2713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67591" name="Picture 9">
            <a:extLst>
              <a:ext uri="{FF2B5EF4-FFF2-40B4-BE49-F238E27FC236}">
                <a16:creationId xmlns:a16="http://schemas.microsoft.com/office/drawing/2014/main" id="{98CE9BB2-40B6-FD3C-621F-494BAB9AB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 y="1901825"/>
            <a:ext cx="8655050" cy="305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4">
            <a:extLst>
              <a:ext uri="{FF2B5EF4-FFF2-40B4-BE49-F238E27FC236}">
                <a16:creationId xmlns:a16="http://schemas.microsoft.com/office/drawing/2014/main" id="{DF3277EE-4E1D-1A17-0C46-3F9CA4B7AE78}"/>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EB1AD8BE-55AD-5443-AA17-AEB0345D6072}" type="slidenum">
              <a:rPr lang="en-US" altLang="en-US" sz="1400"/>
              <a:pPr>
                <a:spcBef>
                  <a:spcPct val="0"/>
                </a:spcBef>
                <a:buClrTx/>
                <a:buSzTx/>
                <a:buFontTx/>
                <a:buNone/>
              </a:pPr>
              <a:t>63</a:t>
            </a:fld>
            <a:endParaRPr lang="en-US" altLang="en-US" sz="1400"/>
          </a:p>
        </p:txBody>
      </p:sp>
      <p:sp>
        <p:nvSpPr>
          <p:cNvPr id="68610" name="Rectangle 2">
            <a:extLst>
              <a:ext uri="{FF2B5EF4-FFF2-40B4-BE49-F238E27FC236}">
                <a16:creationId xmlns:a16="http://schemas.microsoft.com/office/drawing/2014/main" id="{096BDE88-D3CF-6371-45B1-94B7935B09CA}"/>
              </a:ext>
            </a:extLst>
          </p:cNvPr>
          <p:cNvSpPr>
            <a:spLocks noGrp="1" noChangeArrowheads="1"/>
          </p:cNvSpPr>
          <p:nvPr>
            <p:ph type="title"/>
          </p:nvPr>
        </p:nvSpPr>
        <p:spPr>
          <a:xfrm>
            <a:off x="685800" y="381000"/>
            <a:ext cx="7772400" cy="914400"/>
          </a:xfrm>
        </p:spPr>
        <p:txBody>
          <a:bodyPr/>
          <a:lstStyle/>
          <a:p>
            <a:r>
              <a:rPr lang="en-US" altLang="en-US"/>
              <a:t>Array of Objects</a:t>
            </a:r>
            <a:endParaRPr lang="en-US" altLang="en-US">
              <a:hlinkClick r:id="rId2" action="ppaction://program"/>
            </a:endParaRPr>
          </a:p>
        </p:txBody>
      </p:sp>
      <p:sp>
        <p:nvSpPr>
          <p:cNvPr id="68611" name="Rectangle 3">
            <a:extLst>
              <a:ext uri="{FF2B5EF4-FFF2-40B4-BE49-F238E27FC236}">
                <a16:creationId xmlns:a16="http://schemas.microsoft.com/office/drawing/2014/main" id="{2A6CC10D-A7D9-E87D-06C3-12DA70289EEE}"/>
              </a:ext>
            </a:extLst>
          </p:cNvPr>
          <p:cNvSpPr>
            <a:spLocks noGrp="1" noChangeArrowheads="1"/>
          </p:cNvSpPr>
          <p:nvPr>
            <p:ph type="body" idx="1"/>
          </p:nvPr>
        </p:nvSpPr>
        <p:spPr>
          <a:xfrm>
            <a:off x="228600" y="1447800"/>
            <a:ext cx="8686800" cy="5105400"/>
          </a:xfrm>
        </p:spPr>
        <p:txBody>
          <a:bodyPr/>
          <a:lstStyle/>
          <a:p>
            <a:pPr>
              <a:lnSpc>
                <a:spcPct val="90000"/>
              </a:lnSpc>
              <a:buFont typeface="Monotype Sorts" pitchFamily="2" charset="2"/>
              <a:buNone/>
            </a:pPr>
            <a:r>
              <a:rPr lang="en-US" altLang="en-US" sz="2800">
                <a:latin typeface="Courier New" panose="02070309020205020404" pitchFamily="49" charset="0"/>
                <a:cs typeface="Times New Roman" panose="02020603050405020304" pitchFamily="18" charset="0"/>
              </a:rPr>
              <a:t> Circle[] circleArray = new Circle[10];</a:t>
            </a:r>
            <a:r>
              <a:rPr lang="en-US" altLang="en-US" sz="2800"/>
              <a:t> </a:t>
            </a:r>
          </a:p>
          <a:p>
            <a:pPr>
              <a:lnSpc>
                <a:spcPct val="90000"/>
              </a:lnSpc>
              <a:buFont typeface="Monotype Sorts" pitchFamily="2" charset="2"/>
              <a:buNone/>
            </a:pPr>
            <a:endParaRPr lang="en-US" altLang="en-US" sz="2800"/>
          </a:p>
          <a:p>
            <a:pPr>
              <a:lnSpc>
                <a:spcPct val="90000"/>
              </a:lnSpc>
              <a:buFont typeface="Monotype Sorts" pitchFamily="2" charset="2"/>
              <a:buNone/>
            </a:pPr>
            <a:r>
              <a:rPr lang="en-US" altLang="en-US" sz="3800">
                <a:latin typeface="Courier" pitchFamily="2" charset="0"/>
                <a:cs typeface="Times New Roman" panose="02020603050405020304" pitchFamily="18" charset="0"/>
              </a:rPr>
              <a:t> </a:t>
            </a:r>
            <a:r>
              <a:rPr lang="en-US" altLang="en-US" sz="3800">
                <a:cs typeface="Times New Roman" panose="02020603050405020304" pitchFamily="18" charset="0"/>
              </a:rPr>
              <a:t>An array of objects is actually an </a:t>
            </a:r>
            <a:r>
              <a:rPr lang="en-US" altLang="en-US" sz="3800" i="1">
                <a:cs typeface="Times New Roman" panose="02020603050405020304" pitchFamily="18" charset="0"/>
              </a:rPr>
              <a:t>array of reference variables</a:t>
            </a:r>
            <a:r>
              <a:rPr lang="en-US" altLang="en-US" sz="3800">
                <a:cs typeface="Times New Roman" panose="02020603050405020304" pitchFamily="18" charset="0"/>
              </a:rPr>
              <a:t>. So invoking circleArray[1].getArea() involves two levels of referencing as shown in the next figure. circleArray references to the entire array. circleArray[1] references to a Circle object.</a:t>
            </a:r>
            <a:r>
              <a:rPr lang="en-US" altLang="en-US" sz="3800">
                <a:latin typeface="Courier" pitchFamily="2" charset="0"/>
                <a:cs typeface="Times New Roman" panose="02020603050405020304" pitchFamily="18" charset="0"/>
              </a:rPr>
              <a:t> </a:t>
            </a:r>
            <a:endParaRPr lang="en-US" altLang="en-US" sz="38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4">
            <a:extLst>
              <a:ext uri="{FF2B5EF4-FFF2-40B4-BE49-F238E27FC236}">
                <a16:creationId xmlns:a16="http://schemas.microsoft.com/office/drawing/2014/main" id="{21A87EEF-90F6-6F3B-4439-76CD4FA76791}"/>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79C175C-F477-AB4F-8EC6-F0CF152E7603}" type="slidenum">
              <a:rPr lang="en-US" altLang="en-US" sz="1400"/>
              <a:pPr>
                <a:spcBef>
                  <a:spcPct val="0"/>
                </a:spcBef>
                <a:buClrTx/>
                <a:buSzTx/>
                <a:buFontTx/>
                <a:buNone/>
              </a:pPr>
              <a:t>64</a:t>
            </a:fld>
            <a:endParaRPr lang="en-US" altLang="en-US" sz="1400"/>
          </a:p>
        </p:txBody>
      </p:sp>
      <p:sp>
        <p:nvSpPr>
          <p:cNvPr id="69634" name="Rectangle 2">
            <a:extLst>
              <a:ext uri="{FF2B5EF4-FFF2-40B4-BE49-F238E27FC236}">
                <a16:creationId xmlns:a16="http://schemas.microsoft.com/office/drawing/2014/main" id="{C4D111FA-5ED1-1F3B-2544-86F385708FB5}"/>
              </a:ext>
            </a:extLst>
          </p:cNvPr>
          <p:cNvSpPr>
            <a:spLocks noGrp="1" noChangeArrowheads="1"/>
          </p:cNvSpPr>
          <p:nvPr>
            <p:ph type="title"/>
          </p:nvPr>
        </p:nvSpPr>
        <p:spPr>
          <a:xfrm>
            <a:off x="685800" y="381000"/>
            <a:ext cx="7772400" cy="914400"/>
          </a:xfrm>
        </p:spPr>
        <p:txBody>
          <a:bodyPr/>
          <a:lstStyle/>
          <a:p>
            <a:r>
              <a:rPr lang="en-US" altLang="en-US"/>
              <a:t>Array of Objects, cont.</a:t>
            </a:r>
            <a:endParaRPr lang="en-US" altLang="en-US">
              <a:hlinkClick r:id="rId2" action="ppaction://program"/>
            </a:endParaRPr>
          </a:p>
        </p:txBody>
      </p:sp>
      <p:sp>
        <p:nvSpPr>
          <p:cNvPr id="69635" name="Rectangle 3">
            <a:extLst>
              <a:ext uri="{FF2B5EF4-FFF2-40B4-BE49-F238E27FC236}">
                <a16:creationId xmlns:a16="http://schemas.microsoft.com/office/drawing/2014/main" id="{17FB2277-405B-7217-FDDA-2A59D3857A84}"/>
              </a:ext>
            </a:extLst>
          </p:cNvPr>
          <p:cNvSpPr>
            <a:spLocks noChangeArrowheads="1"/>
          </p:cNvSpPr>
          <p:nvPr/>
        </p:nvSpPr>
        <p:spPr bwMode="auto">
          <a:xfrm>
            <a:off x="2598738"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9636" name="Rectangle 5">
            <a:extLst>
              <a:ext uri="{FF2B5EF4-FFF2-40B4-BE49-F238E27FC236}">
                <a16:creationId xmlns:a16="http://schemas.microsoft.com/office/drawing/2014/main" id="{2589F5CA-6626-548C-AD8A-76694997A08C}"/>
              </a:ext>
            </a:extLst>
          </p:cNvPr>
          <p:cNvSpPr>
            <a:spLocks noGrp="1" noChangeArrowheads="1"/>
          </p:cNvSpPr>
          <p:nvPr>
            <p:ph type="body" idx="1"/>
          </p:nvPr>
        </p:nvSpPr>
        <p:spPr>
          <a:xfrm>
            <a:off x="228600" y="1447800"/>
            <a:ext cx="8686800" cy="5105400"/>
          </a:xfrm>
        </p:spPr>
        <p:txBody>
          <a:bodyPr/>
          <a:lstStyle/>
          <a:p>
            <a:pPr>
              <a:buFont typeface="Monotype Sorts" pitchFamily="2" charset="2"/>
              <a:buNone/>
            </a:pPr>
            <a:r>
              <a:rPr lang="en-US" altLang="en-US" sz="2400">
                <a:latin typeface="Courier New" panose="02070309020205020404" pitchFamily="49" charset="0"/>
                <a:cs typeface="Times New Roman" panose="02020603050405020304" pitchFamily="18" charset="0"/>
              </a:rPr>
              <a:t>   Circle[] circleArray = new Circle[10];</a:t>
            </a:r>
            <a:r>
              <a:rPr lang="en-US" altLang="en-US" sz="2400">
                <a:latin typeface="Courier New" panose="02070309020205020404" pitchFamily="49" charset="0"/>
              </a:rPr>
              <a:t> </a:t>
            </a:r>
          </a:p>
          <a:p>
            <a:pPr>
              <a:buFont typeface="Monotype Sorts" pitchFamily="2" charset="2"/>
              <a:buNone/>
            </a:pPr>
            <a:endParaRPr lang="en-US" altLang="en-US" sz="2400">
              <a:latin typeface="Courier New" panose="02070309020205020404" pitchFamily="49" charset="0"/>
            </a:endParaRPr>
          </a:p>
        </p:txBody>
      </p:sp>
      <p:pic>
        <p:nvPicPr>
          <p:cNvPr id="69637" name="Picture 7">
            <a:extLst>
              <a:ext uri="{FF2B5EF4-FFF2-40B4-BE49-F238E27FC236}">
                <a16:creationId xmlns:a16="http://schemas.microsoft.com/office/drawing/2014/main" id="{D3B35AE4-163E-CE4E-A1A6-5959AC307C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2320925"/>
            <a:ext cx="8972550" cy="221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4">
            <a:extLst>
              <a:ext uri="{FF2B5EF4-FFF2-40B4-BE49-F238E27FC236}">
                <a16:creationId xmlns:a16="http://schemas.microsoft.com/office/drawing/2014/main" id="{5FC4F9C0-7AE9-746F-E118-1E63ACE9F109}"/>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590793B8-979D-5D42-9440-4B85E5E4EBD1}" type="slidenum">
              <a:rPr lang="en-US" altLang="en-US" sz="1400"/>
              <a:pPr>
                <a:spcBef>
                  <a:spcPct val="0"/>
                </a:spcBef>
                <a:buClrTx/>
                <a:buSzTx/>
                <a:buFontTx/>
                <a:buNone/>
              </a:pPr>
              <a:t>65</a:t>
            </a:fld>
            <a:endParaRPr lang="en-US" altLang="en-US" sz="1400"/>
          </a:p>
        </p:txBody>
      </p:sp>
      <p:sp>
        <p:nvSpPr>
          <p:cNvPr id="70658" name="Rectangle 2">
            <a:extLst>
              <a:ext uri="{FF2B5EF4-FFF2-40B4-BE49-F238E27FC236}">
                <a16:creationId xmlns:a16="http://schemas.microsoft.com/office/drawing/2014/main" id="{8D19DBB9-98B7-F5FF-F487-253527683F5E}"/>
              </a:ext>
            </a:extLst>
          </p:cNvPr>
          <p:cNvSpPr>
            <a:spLocks noGrp="1" noChangeArrowheads="1"/>
          </p:cNvSpPr>
          <p:nvPr>
            <p:ph type="title"/>
          </p:nvPr>
        </p:nvSpPr>
        <p:spPr>
          <a:xfrm>
            <a:off x="685800" y="381000"/>
            <a:ext cx="7772400" cy="914400"/>
          </a:xfrm>
        </p:spPr>
        <p:txBody>
          <a:bodyPr/>
          <a:lstStyle/>
          <a:p>
            <a:r>
              <a:rPr lang="en-US" altLang="en-US"/>
              <a:t>Array of Objects, cont.</a:t>
            </a:r>
          </a:p>
        </p:txBody>
      </p:sp>
      <p:sp>
        <p:nvSpPr>
          <p:cNvPr id="70659" name="Rectangle 3">
            <a:extLst>
              <a:ext uri="{FF2B5EF4-FFF2-40B4-BE49-F238E27FC236}">
                <a16:creationId xmlns:a16="http://schemas.microsoft.com/office/drawing/2014/main" id="{6071402C-C71A-240A-68C0-5569E6B281DF}"/>
              </a:ext>
            </a:extLst>
          </p:cNvPr>
          <p:cNvSpPr>
            <a:spLocks noChangeArrowheads="1"/>
          </p:cNvSpPr>
          <p:nvPr/>
        </p:nvSpPr>
        <p:spPr bwMode="auto">
          <a:xfrm>
            <a:off x="2598738"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0660" name="Rectangle 4">
            <a:extLst>
              <a:ext uri="{FF2B5EF4-FFF2-40B4-BE49-F238E27FC236}">
                <a16:creationId xmlns:a16="http://schemas.microsoft.com/office/drawing/2014/main" id="{0456977A-E506-71B4-BED2-A9F880E8A51B}"/>
              </a:ext>
            </a:extLst>
          </p:cNvPr>
          <p:cNvSpPr>
            <a:spLocks noGrp="1" noChangeArrowheads="1"/>
          </p:cNvSpPr>
          <p:nvPr>
            <p:ph type="body" idx="1"/>
          </p:nvPr>
        </p:nvSpPr>
        <p:spPr>
          <a:xfrm>
            <a:off x="304800" y="1295400"/>
            <a:ext cx="8458200" cy="4038600"/>
          </a:xfrm>
        </p:spPr>
        <p:txBody>
          <a:bodyPr/>
          <a:lstStyle/>
          <a:p>
            <a:pPr>
              <a:buFont typeface="Monotype Sorts" pitchFamily="2" charset="2"/>
              <a:buNone/>
            </a:pPr>
            <a:r>
              <a:rPr lang="en-US" altLang="en-US" sz="4000"/>
              <a:t>Summarizing the areas of the circles</a:t>
            </a:r>
          </a:p>
          <a:p>
            <a:pPr>
              <a:buFont typeface="Monotype Sorts" pitchFamily="2" charset="2"/>
              <a:buNone/>
            </a:pPr>
            <a:r>
              <a:rPr lang="en-US" altLang="en-US" sz="3400"/>
              <a:t> </a:t>
            </a:r>
          </a:p>
        </p:txBody>
      </p:sp>
      <p:sp>
        <p:nvSpPr>
          <p:cNvPr id="70661" name="Rectangle 9">
            <a:hlinkClick r:id="rId2"/>
            <a:extLst>
              <a:ext uri="{FF2B5EF4-FFF2-40B4-BE49-F238E27FC236}">
                <a16:creationId xmlns:a16="http://schemas.microsoft.com/office/drawing/2014/main" id="{4A283DF4-0F81-EF39-BA41-CE9C12D70482}"/>
              </a:ext>
            </a:extLst>
          </p:cNvPr>
          <p:cNvSpPr>
            <a:spLocks noChangeArrowheads="1"/>
          </p:cNvSpPr>
          <p:nvPr/>
        </p:nvSpPr>
        <p:spPr bwMode="auto">
          <a:xfrm>
            <a:off x="4225925" y="4887913"/>
            <a:ext cx="1931988"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TotalArea</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4">
            <a:extLst>
              <a:ext uri="{FF2B5EF4-FFF2-40B4-BE49-F238E27FC236}">
                <a16:creationId xmlns:a16="http://schemas.microsoft.com/office/drawing/2014/main" id="{B85D94FE-5FCF-71C6-F487-FFB9803CE26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85BF16FA-7C8C-D04E-A424-482DCCDC1E66}" type="slidenum">
              <a:rPr lang="en-US" altLang="en-US" sz="1400"/>
              <a:pPr>
                <a:spcBef>
                  <a:spcPct val="0"/>
                </a:spcBef>
                <a:buClrTx/>
                <a:buSzTx/>
                <a:buFontTx/>
                <a:buNone/>
              </a:pPr>
              <a:t>66</a:t>
            </a:fld>
            <a:endParaRPr lang="en-US" altLang="en-US" sz="1400"/>
          </a:p>
        </p:txBody>
      </p:sp>
      <p:sp>
        <p:nvSpPr>
          <p:cNvPr id="71682" name="Rectangle 2">
            <a:extLst>
              <a:ext uri="{FF2B5EF4-FFF2-40B4-BE49-F238E27FC236}">
                <a16:creationId xmlns:a16="http://schemas.microsoft.com/office/drawing/2014/main" id="{CBDCFFB9-BDC4-ADC5-AD6D-113D9EA3B0FD}"/>
              </a:ext>
            </a:extLst>
          </p:cNvPr>
          <p:cNvSpPr>
            <a:spLocks noGrp="1" noChangeArrowheads="1"/>
          </p:cNvSpPr>
          <p:nvPr>
            <p:ph type="title"/>
          </p:nvPr>
        </p:nvSpPr>
        <p:spPr>
          <a:xfrm>
            <a:off x="685800" y="228600"/>
            <a:ext cx="7772400" cy="685800"/>
          </a:xfrm>
        </p:spPr>
        <p:txBody>
          <a:bodyPr/>
          <a:lstStyle/>
          <a:p>
            <a:r>
              <a:rPr lang="en-US" altLang="en-US"/>
              <a:t>Immutable Objects and Classes</a:t>
            </a:r>
            <a:endParaRPr lang="en-US" altLang="en-US" b="1">
              <a:latin typeface="Book Antiqua" panose="02040602050305030304" pitchFamily="18" charset="0"/>
            </a:endParaRPr>
          </a:p>
        </p:txBody>
      </p:sp>
      <p:sp>
        <p:nvSpPr>
          <p:cNvPr id="71683" name="Rectangle 5">
            <a:extLst>
              <a:ext uri="{FF2B5EF4-FFF2-40B4-BE49-F238E27FC236}">
                <a16:creationId xmlns:a16="http://schemas.microsoft.com/office/drawing/2014/main" id="{0F1DEA77-AC61-CA56-95D6-C39EE56BAFB7}"/>
              </a:ext>
            </a:extLst>
          </p:cNvPr>
          <p:cNvSpPr>
            <a:spLocks noChangeArrowheads="1"/>
          </p:cNvSpPr>
          <p:nvPr/>
        </p:nvSpPr>
        <p:spPr bwMode="auto">
          <a:xfrm>
            <a:off x="304800" y="1066800"/>
            <a:ext cx="8534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600">
                <a:cs typeface="Times New Roman" panose="02020603050405020304" pitchFamily="18" charset="0"/>
              </a:rPr>
              <a:t>If the contents of an object cannot be changed once the object is created, the object is called an </a:t>
            </a:r>
            <a:r>
              <a:rPr lang="en-US" altLang="en-US" sz="2600" i="1">
                <a:cs typeface="Times New Roman" panose="02020603050405020304" pitchFamily="18" charset="0"/>
              </a:rPr>
              <a:t>immutable object</a:t>
            </a:r>
            <a:r>
              <a:rPr lang="en-US" altLang="en-US" sz="2600">
                <a:cs typeface="Times New Roman" panose="02020603050405020304" pitchFamily="18" charset="0"/>
              </a:rPr>
              <a:t> and its class is called an </a:t>
            </a:r>
            <a:r>
              <a:rPr lang="en-US" altLang="en-US" sz="2600" i="1">
                <a:cs typeface="Times New Roman" panose="02020603050405020304" pitchFamily="18" charset="0"/>
              </a:rPr>
              <a:t>immutable class</a:t>
            </a:r>
            <a:r>
              <a:rPr lang="en-US" altLang="en-US" sz="2600">
                <a:cs typeface="Times New Roman" panose="02020603050405020304" pitchFamily="18" charset="0"/>
              </a:rPr>
              <a:t>. If you delete the set method in the Circle class in Listing 8.10, the class would be immutable because radius is private and cannot be changed without a set method.</a:t>
            </a:r>
            <a:r>
              <a:rPr lang="en-US" altLang="en-US" sz="3000"/>
              <a:t> </a:t>
            </a:r>
          </a:p>
        </p:txBody>
      </p:sp>
      <p:sp>
        <p:nvSpPr>
          <p:cNvPr id="71684" name="Rectangle 7">
            <a:extLst>
              <a:ext uri="{FF2B5EF4-FFF2-40B4-BE49-F238E27FC236}">
                <a16:creationId xmlns:a16="http://schemas.microsoft.com/office/drawing/2014/main" id="{75804CB2-E2B9-FD43-FCDB-AF44A565F76B}"/>
              </a:ext>
            </a:extLst>
          </p:cNvPr>
          <p:cNvSpPr>
            <a:spLocks noChangeArrowheads="1"/>
          </p:cNvSpPr>
          <p:nvPr/>
        </p:nvSpPr>
        <p:spPr bwMode="auto">
          <a:xfrm>
            <a:off x="304800" y="3810000"/>
            <a:ext cx="8534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600">
                <a:cs typeface="Courier New" panose="02070309020205020404" pitchFamily="49" charset="0"/>
              </a:rPr>
              <a:t>A class with all private data fields and without mutators is not necessarily immutable. For example, the following class Student has all private data fields and no mutators, but it is mutable.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4">
            <a:extLst>
              <a:ext uri="{FF2B5EF4-FFF2-40B4-BE49-F238E27FC236}">
                <a16:creationId xmlns:a16="http://schemas.microsoft.com/office/drawing/2014/main" id="{EA54D8AA-FDDB-202F-6B08-97A77C8B86F2}"/>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89BA0F5A-9ED1-4C43-BBFE-141862932BAC}" type="slidenum">
              <a:rPr lang="en-US" altLang="en-US" sz="1400"/>
              <a:pPr>
                <a:spcBef>
                  <a:spcPct val="0"/>
                </a:spcBef>
                <a:buClrTx/>
                <a:buSzTx/>
                <a:buFontTx/>
                <a:buNone/>
              </a:pPr>
              <a:t>67</a:t>
            </a:fld>
            <a:endParaRPr lang="en-US" altLang="en-US" sz="1400"/>
          </a:p>
        </p:txBody>
      </p:sp>
      <p:sp>
        <p:nvSpPr>
          <p:cNvPr id="72706" name="Rectangle 2">
            <a:extLst>
              <a:ext uri="{FF2B5EF4-FFF2-40B4-BE49-F238E27FC236}">
                <a16:creationId xmlns:a16="http://schemas.microsoft.com/office/drawing/2014/main" id="{CD9333F6-E71E-F6CE-1DEF-E68A5A3274FC}"/>
              </a:ext>
            </a:extLst>
          </p:cNvPr>
          <p:cNvSpPr>
            <a:spLocks noGrp="1" noChangeArrowheads="1"/>
          </p:cNvSpPr>
          <p:nvPr>
            <p:ph type="title"/>
          </p:nvPr>
        </p:nvSpPr>
        <p:spPr>
          <a:xfrm>
            <a:off x="609600" y="152400"/>
            <a:ext cx="3429000" cy="457200"/>
          </a:xfrm>
        </p:spPr>
        <p:txBody>
          <a:bodyPr/>
          <a:lstStyle/>
          <a:p>
            <a:r>
              <a:rPr lang="en-US" altLang="en-US" sz="4000"/>
              <a:t>Example</a:t>
            </a:r>
            <a:endParaRPr lang="en-US" altLang="en-US" sz="4000" b="1">
              <a:latin typeface="Book Antiqua" panose="02040602050305030304" pitchFamily="18" charset="0"/>
            </a:endParaRPr>
          </a:p>
        </p:txBody>
      </p:sp>
      <p:sp>
        <p:nvSpPr>
          <p:cNvPr id="72707" name="Rectangle 3">
            <a:extLst>
              <a:ext uri="{FF2B5EF4-FFF2-40B4-BE49-F238E27FC236}">
                <a16:creationId xmlns:a16="http://schemas.microsoft.com/office/drawing/2014/main" id="{C8C99342-6ABF-FEBC-6ACA-29AA598F075F}"/>
              </a:ext>
            </a:extLst>
          </p:cNvPr>
          <p:cNvSpPr>
            <a:spLocks noChangeArrowheads="1"/>
          </p:cNvSpPr>
          <p:nvPr/>
        </p:nvSpPr>
        <p:spPr bwMode="auto">
          <a:xfrm>
            <a:off x="0" y="685800"/>
            <a:ext cx="464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200" b="1">
                <a:solidFill>
                  <a:schemeClr val="bg2"/>
                </a:solidFill>
                <a:latin typeface="Courier New" panose="02070309020205020404" pitchFamily="49" charset="0"/>
                <a:cs typeface="Courier New" panose="02070309020205020404" pitchFamily="49" charset="0"/>
              </a:rPr>
              <a:t>public class Student {</a:t>
            </a:r>
            <a:br>
              <a:rPr lang="en-US" altLang="en-US" sz="1200" b="1">
                <a:solidFill>
                  <a:schemeClr val="bg2"/>
                </a:solidFill>
                <a:latin typeface="Courier New" panose="02070309020205020404" pitchFamily="49" charset="0"/>
                <a:cs typeface="Courier New" panose="02070309020205020404" pitchFamily="49" charset="0"/>
              </a:rPr>
            </a:br>
            <a:r>
              <a:rPr lang="en-US" altLang="en-US" sz="1200" b="1">
                <a:solidFill>
                  <a:schemeClr val="bg2"/>
                </a:solidFill>
                <a:latin typeface="Courier New" panose="02070309020205020404" pitchFamily="49" charset="0"/>
                <a:cs typeface="Courier New" panose="02070309020205020404" pitchFamily="49" charset="0"/>
              </a:rPr>
              <a:t>  private int id;</a:t>
            </a:r>
            <a:br>
              <a:rPr lang="en-US" altLang="en-US" sz="1200" b="1">
                <a:solidFill>
                  <a:schemeClr val="bg2"/>
                </a:solidFill>
                <a:latin typeface="Courier New" panose="02070309020205020404" pitchFamily="49" charset="0"/>
                <a:cs typeface="Courier New" panose="02070309020205020404" pitchFamily="49" charset="0"/>
              </a:rPr>
            </a:br>
            <a:r>
              <a:rPr lang="en-US" altLang="en-US" sz="1200" b="1">
                <a:solidFill>
                  <a:schemeClr val="bg2"/>
                </a:solidFill>
                <a:latin typeface="Courier New" panose="02070309020205020404" pitchFamily="49" charset="0"/>
                <a:cs typeface="Courier New" panose="02070309020205020404" pitchFamily="49" charset="0"/>
              </a:rPr>
              <a:t>  private BirthDate birthDate;</a:t>
            </a:r>
            <a:br>
              <a:rPr lang="en-US" altLang="en-US" sz="1200" b="1">
                <a:solidFill>
                  <a:schemeClr val="bg2"/>
                </a:solidFill>
                <a:latin typeface="Courier New" panose="02070309020205020404" pitchFamily="49" charset="0"/>
                <a:cs typeface="Courier New" panose="02070309020205020404" pitchFamily="49" charset="0"/>
              </a:rPr>
            </a:br>
            <a:br>
              <a:rPr lang="en-US" altLang="en-US" sz="1200" b="1">
                <a:solidFill>
                  <a:schemeClr val="bg2"/>
                </a:solidFill>
                <a:latin typeface="Courier New" panose="02070309020205020404" pitchFamily="49" charset="0"/>
                <a:cs typeface="Courier New" panose="02070309020205020404" pitchFamily="49" charset="0"/>
              </a:rPr>
            </a:br>
            <a:r>
              <a:rPr lang="en-US" altLang="en-US" sz="1200" b="1">
                <a:solidFill>
                  <a:schemeClr val="bg2"/>
                </a:solidFill>
                <a:latin typeface="Courier New" panose="02070309020205020404" pitchFamily="49" charset="0"/>
                <a:cs typeface="Courier New" panose="02070309020205020404" pitchFamily="49" charset="0"/>
              </a:rPr>
              <a:t>  public Student(int ssn, </a:t>
            </a:r>
            <a:br>
              <a:rPr lang="en-US" altLang="en-US" sz="1200" b="1">
                <a:solidFill>
                  <a:schemeClr val="bg2"/>
                </a:solidFill>
                <a:latin typeface="Courier New" panose="02070309020205020404" pitchFamily="49" charset="0"/>
                <a:cs typeface="Courier New" panose="02070309020205020404" pitchFamily="49" charset="0"/>
              </a:rPr>
            </a:br>
            <a:r>
              <a:rPr lang="en-US" altLang="en-US" sz="1200" b="1">
                <a:solidFill>
                  <a:schemeClr val="bg2"/>
                </a:solidFill>
                <a:latin typeface="Courier New" panose="02070309020205020404" pitchFamily="49" charset="0"/>
                <a:cs typeface="Courier New" panose="02070309020205020404" pitchFamily="49" charset="0"/>
              </a:rPr>
              <a:t>      int year, int month, int day) {</a:t>
            </a:r>
            <a:br>
              <a:rPr lang="en-US" altLang="en-US" sz="1200" b="1">
                <a:solidFill>
                  <a:schemeClr val="bg2"/>
                </a:solidFill>
                <a:latin typeface="Courier New" panose="02070309020205020404" pitchFamily="49" charset="0"/>
                <a:cs typeface="Courier New" panose="02070309020205020404" pitchFamily="49" charset="0"/>
              </a:rPr>
            </a:br>
            <a:r>
              <a:rPr lang="en-US" altLang="en-US" sz="1200" b="1">
                <a:solidFill>
                  <a:schemeClr val="bg2"/>
                </a:solidFill>
                <a:latin typeface="Courier New" panose="02070309020205020404" pitchFamily="49" charset="0"/>
                <a:cs typeface="Courier New" panose="02070309020205020404" pitchFamily="49" charset="0"/>
              </a:rPr>
              <a:t>    id = ssn;</a:t>
            </a:r>
            <a:br>
              <a:rPr lang="en-US" altLang="en-US" sz="1200" b="1">
                <a:solidFill>
                  <a:schemeClr val="bg2"/>
                </a:solidFill>
                <a:latin typeface="Courier New" panose="02070309020205020404" pitchFamily="49" charset="0"/>
                <a:cs typeface="Courier New" panose="02070309020205020404" pitchFamily="49" charset="0"/>
              </a:rPr>
            </a:br>
            <a:r>
              <a:rPr lang="en-US" altLang="en-US" sz="1200" b="1">
                <a:solidFill>
                  <a:schemeClr val="bg2"/>
                </a:solidFill>
                <a:latin typeface="Courier New" panose="02070309020205020404" pitchFamily="49" charset="0"/>
                <a:cs typeface="Courier New" panose="02070309020205020404" pitchFamily="49" charset="0"/>
              </a:rPr>
              <a:t>    birthDate = new BirthDate(year, month, day);</a:t>
            </a:r>
            <a:br>
              <a:rPr lang="en-US" altLang="en-US" sz="1200" b="1">
                <a:solidFill>
                  <a:schemeClr val="bg2"/>
                </a:solidFill>
                <a:latin typeface="Courier New" panose="02070309020205020404" pitchFamily="49" charset="0"/>
                <a:cs typeface="Courier New" panose="02070309020205020404" pitchFamily="49" charset="0"/>
              </a:rPr>
            </a:br>
            <a:r>
              <a:rPr lang="en-US" altLang="en-US" sz="1200" b="1">
                <a:solidFill>
                  <a:schemeClr val="bg2"/>
                </a:solidFill>
                <a:latin typeface="Courier New" panose="02070309020205020404" pitchFamily="49" charset="0"/>
                <a:cs typeface="Courier New" panose="02070309020205020404" pitchFamily="49" charset="0"/>
              </a:rPr>
              <a:t>  }</a:t>
            </a:r>
            <a:br>
              <a:rPr lang="en-US" altLang="en-US" sz="1200" b="1">
                <a:solidFill>
                  <a:schemeClr val="bg2"/>
                </a:solidFill>
                <a:latin typeface="Courier New" panose="02070309020205020404" pitchFamily="49" charset="0"/>
                <a:cs typeface="Courier New" panose="02070309020205020404" pitchFamily="49" charset="0"/>
              </a:rPr>
            </a:br>
            <a:br>
              <a:rPr lang="en-US" altLang="en-US" sz="1200" b="1">
                <a:solidFill>
                  <a:schemeClr val="bg2"/>
                </a:solidFill>
                <a:latin typeface="Courier New" panose="02070309020205020404" pitchFamily="49" charset="0"/>
                <a:cs typeface="Courier New" panose="02070309020205020404" pitchFamily="49" charset="0"/>
              </a:rPr>
            </a:br>
            <a:r>
              <a:rPr lang="en-US" altLang="en-US" sz="1200" b="1">
                <a:solidFill>
                  <a:schemeClr val="bg2"/>
                </a:solidFill>
                <a:latin typeface="Courier New" panose="02070309020205020404" pitchFamily="49" charset="0"/>
                <a:cs typeface="Courier New" panose="02070309020205020404" pitchFamily="49" charset="0"/>
              </a:rPr>
              <a:t>  public int getId() {</a:t>
            </a:r>
            <a:br>
              <a:rPr lang="en-US" altLang="en-US" sz="1200" b="1">
                <a:solidFill>
                  <a:schemeClr val="bg2"/>
                </a:solidFill>
                <a:latin typeface="Courier New" panose="02070309020205020404" pitchFamily="49" charset="0"/>
                <a:cs typeface="Courier New" panose="02070309020205020404" pitchFamily="49" charset="0"/>
              </a:rPr>
            </a:br>
            <a:r>
              <a:rPr lang="en-US" altLang="en-US" sz="1200" b="1">
                <a:solidFill>
                  <a:schemeClr val="bg2"/>
                </a:solidFill>
                <a:latin typeface="Courier New" panose="02070309020205020404" pitchFamily="49" charset="0"/>
                <a:cs typeface="Courier New" panose="02070309020205020404" pitchFamily="49" charset="0"/>
              </a:rPr>
              <a:t>    return id;</a:t>
            </a:r>
            <a:br>
              <a:rPr lang="en-US" altLang="en-US" sz="1200" b="1">
                <a:solidFill>
                  <a:schemeClr val="bg2"/>
                </a:solidFill>
                <a:latin typeface="Courier New" panose="02070309020205020404" pitchFamily="49" charset="0"/>
                <a:cs typeface="Courier New" panose="02070309020205020404" pitchFamily="49" charset="0"/>
              </a:rPr>
            </a:br>
            <a:r>
              <a:rPr lang="en-US" altLang="en-US" sz="1200" b="1">
                <a:solidFill>
                  <a:schemeClr val="bg2"/>
                </a:solidFill>
                <a:latin typeface="Courier New" panose="02070309020205020404" pitchFamily="49" charset="0"/>
                <a:cs typeface="Courier New" panose="02070309020205020404" pitchFamily="49" charset="0"/>
              </a:rPr>
              <a:t>  }</a:t>
            </a:r>
            <a:br>
              <a:rPr lang="en-US" altLang="en-US" sz="1200" b="1">
                <a:solidFill>
                  <a:schemeClr val="bg2"/>
                </a:solidFill>
                <a:latin typeface="Courier New" panose="02070309020205020404" pitchFamily="49" charset="0"/>
                <a:cs typeface="Courier New" panose="02070309020205020404" pitchFamily="49" charset="0"/>
              </a:rPr>
            </a:br>
            <a:br>
              <a:rPr lang="en-US" altLang="en-US" sz="1200" b="1">
                <a:solidFill>
                  <a:schemeClr val="bg2"/>
                </a:solidFill>
                <a:latin typeface="Courier New" panose="02070309020205020404" pitchFamily="49" charset="0"/>
                <a:cs typeface="Courier New" panose="02070309020205020404" pitchFamily="49" charset="0"/>
              </a:rPr>
            </a:br>
            <a:r>
              <a:rPr lang="en-US" altLang="en-US" sz="1200" b="1">
                <a:solidFill>
                  <a:schemeClr val="bg2"/>
                </a:solidFill>
                <a:latin typeface="Courier New" panose="02070309020205020404" pitchFamily="49" charset="0"/>
                <a:cs typeface="Courier New" panose="02070309020205020404" pitchFamily="49" charset="0"/>
              </a:rPr>
              <a:t>  public BirthDate getBirthDate() {</a:t>
            </a:r>
            <a:br>
              <a:rPr lang="en-US" altLang="en-US" sz="1200" b="1">
                <a:solidFill>
                  <a:schemeClr val="bg2"/>
                </a:solidFill>
                <a:latin typeface="Courier New" panose="02070309020205020404" pitchFamily="49" charset="0"/>
                <a:cs typeface="Courier New" panose="02070309020205020404" pitchFamily="49" charset="0"/>
              </a:rPr>
            </a:br>
            <a:r>
              <a:rPr lang="en-US" altLang="en-US" sz="1200" b="1">
                <a:solidFill>
                  <a:schemeClr val="bg2"/>
                </a:solidFill>
                <a:latin typeface="Courier New" panose="02070309020205020404" pitchFamily="49" charset="0"/>
                <a:cs typeface="Courier New" panose="02070309020205020404" pitchFamily="49" charset="0"/>
              </a:rPr>
              <a:t>    return birthDate;</a:t>
            </a:r>
            <a:br>
              <a:rPr lang="en-US" altLang="en-US" sz="1200" b="1">
                <a:solidFill>
                  <a:schemeClr val="bg2"/>
                </a:solidFill>
                <a:latin typeface="Courier New" panose="02070309020205020404" pitchFamily="49" charset="0"/>
                <a:cs typeface="Courier New" panose="02070309020205020404" pitchFamily="49" charset="0"/>
              </a:rPr>
            </a:br>
            <a:r>
              <a:rPr lang="en-US" altLang="en-US" sz="1200" b="1">
                <a:solidFill>
                  <a:schemeClr val="bg2"/>
                </a:solidFill>
                <a:latin typeface="Courier New" panose="02070309020205020404" pitchFamily="49" charset="0"/>
                <a:cs typeface="Courier New" panose="02070309020205020404" pitchFamily="49" charset="0"/>
              </a:rPr>
              <a:t>  }</a:t>
            </a:r>
            <a:br>
              <a:rPr lang="en-US" altLang="en-US" sz="1200" b="1">
                <a:solidFill>
                  <a:schemeClr val="bg2"/>
                </a:solidFill>
                <a:latin typeface="Courier New" panose="02070309020205020404" pitchFamily="49" charset="0"/>
                <a:cs typeface="Courier New" panose="02070309020205020404" pitchFamily="49" charset="0"/>
              </a:rPr>
            </a:br>
            <a:r>
              <a:rPr lang="en-US" altLang="en-US" sz="1200" b="1">
                <a:solidFill>
                  <a:schemeClr val="bg2"/>
                </a:solidFill>
                <a:latin typeface="Courier New" panose="02070309020205020404" pitchFamily="49" charset="0"/>
                <a:cs typeface="Courier New" panose="02070309020205020404" pitchFamily="49" charset="0"/>
              </a:rPr>
              <a:t>}</a:t>
            </a:r>
          </a:p>
        </p:txBody>
      </p:sp>
      <p:sp>
        <p:nvSpPr>
          <p:cNvPr id="72708" name="Rectangle 4">
            <a:extLst>
              <a:ext uri="{FF2B5EF4-FFF2-40B4-BE49-F238E27FC236}">
                <a16:creationId xmlns:a16="http://schemas.microsoft.com/office/drawing/2014/main" id="{DB220506-F10E-713C-15D7-DE476482373B}"/>
              </a:ext>
            </a:extLst>
          </p:cNvPr>
          <p:cNvSpPr>
            <a:spLocks noChangeArrowheads="1"/>
          </p:cNvSpPr>
          <p:nvPr/>
        </p:nvSpPr>
        <p:spPr bwMode="auto">
          <a:xfrm>
            <a:off x="4648200" y="152400"/>
            <a:ext cx="4495800" cy="4114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500" b="1">
                <a:solidFill>
                  <a:schemeClr val="bg2"/>
                </a:solidFill>
                <a:latin typeface="Courier New" panose="02070309020205020404" pitchFamily="49" charset="0"/>
                <a:cs typeface="Courier New" panose="02070309020205020404" pitchFamily="49" charset="0"/>
              </a:rPr>
              <a:t>public class BirthDate {</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private int year;</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private int month;</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private int day;</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public BirthDate(int newYear, </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int newMonth, int newDay) {</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year = newYear;</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month = newMonth;</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day = newDay;</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public void setYear(int newYear) {</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year = newYear;</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a:t>
            </a:r>
          </a:p>
        </p:txBody>
      </p:sp>
      <p:sp>
        <p:nvSpPr>
          <p:cNvPr id="72709" name="Rectangle 5">
            <a:extLst>
              <a:ext uri="{FF2B5EF4-FFF2-40B4-BE49-F238E27FC236}">
                <a16:creationId xmlns:a16="http://schemas.microsoft.com/office/drawing/2014/main" id="{A1537EBF-DFF2-BACA-F121-ECA2CBD0E51D}"/>
              </a:ext>
            </a:extLst>
          </p:cNvPr>
          <p:cNvSpPr>
            <a:spLocks noChangeArrowheads="1"/>
          </p:cNvSpPr>
          <p:nvPr/>
        </p:nvSpPr>
        <p:spPr bwMode="auto">
          <a:xfrm>
            <a:off x="533400" y="4419600"/>
            <a:ext cx="8305800" cy="1905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600" b="1">
                <a:solidFill>
                  <a:schemeClr val="bg2"/>
                </a:solidFill>
                <a:latin typeface="Courier New" panose="02070309020205020404" pitchFamily="49" charset="0"/>
                <a:cs typeface="Courier New" panose="02070309020205020404" pitchFamily="49" charset="0"/>
              </a:rPr>
              <a:t>public class Test {</a:t>
            </a:r>
            <a:br>
              <a:rPr lang="en-US" altLang="en-US" sz="1600" b="1">
                <a:solidFill>
                  <a:schemeClr val="bg2"/>
                </a:solidFill>
                <a:latin typeface="Courier New" panose="02070309020205020404" pitchFamily="49" charset="0"/>
                <a:cs typeface="Courier New" panose="02070309020205020404" pitchFamily="49" charset="0"/>
              </a:rPr>
            </a:br>
            <a:r>
              <a:rPr lang="en-US" altLang="en-US" sz="1600" b="1">
                <a:solidFill>
                  <a:schemeClr val="bg2"/>
                </a:solidFill>
                <a:latin typeface="Courier New" panose="02070309020205020404" pitchFamily="49" charset="0"/>
                <a:cs typeface="Courier New" panose="02070309020205020404" pitchFamily="49" charset="0"/>
              </a:rPr>
              <a:t>  public static void main(String[] args) {</a:t>
            </a:r>
            <a:br>
              <a:rPr lang="en-US" altLang="en-US" sz="1600" b="1">
                <a:solidFill>
                  <a:schemeClr val="bg2"/>
                </a:solidFill>
                <a:latin typeface="Courier New" panose="02070309020205020404" pitchFamily="49" charset="0"/>
                <a:cs typeface="Courier New" panose="02070309020205020404" pitchFamily="49" charset="0"/>
              </a:rPr>
            </a:br>
            <a:r>
              <a:rPr lang="en-US" altLang="en-US" sz="1600" b="1">
                <a:solidFill>
                  <a:schemeClr val="bg2"/>
                </a:solidFill>
                <a:latin typeface="Courier New" panose="02070309020205020404" pitchFamily="49" charset="0"/>
                <a:cs typeface="Courier New" panose="02070309020205020404" pitchFamily="49" charset="0"/>
              </a:rPr>
              <a:t>    Student student = new Student(111223333, 1970, 5, 3);</a:t>
            </a:r>
            <a:br>
              <a:rPr lang="en-US" altLang="en-US" sz="1600" b="1">
                <a:solidFill>
                  <a:schemeClr val="bg2"/>
                </a:solidFill>
                <a:latin typeface="Courier New" panose="02070309020205020404" pitchFamily="49" charset="0"/>
                <a:cs typeface="Courier New" panose="02070309020205020404" pitchFamily="49" charset="0"/>
              </a:rPr>
            </a:br>
            <a:r>
              <a:rPr lang="en-US" altLang="en-US" sz="1600" b="1">
                <a:solidFill>
                  <a:schemeClr val="bg2"/>
                </a:solidFill>
                <a:latin typeface="Courier New" panose="02070309020205020404" pitchFamily="49" charset="0"/>
                <a:cs typeface="Courier New" panose="02070309020205020404" pitchFamily="49" charset="0"/>
              </a:rPr>
              <a:t>    BirthDate date = student.getBirthDate();</a:t>
            </a:r>
            <a:br>
              <a:rPr lang="en-US" altLang="en-US" sz="1600" b="1">
                <a:solidFill>
                  <a:schemeClr val="bg2"/>
                </a:solidFill>
                <a:latin typeface="Courier New" panose="02070309020205020404" pitchFamily="49" charset="0"/>
                <a:cs typeface="Courier New" panose="02070309020205020404" pitchFamily="49" charset="0"/>
              </a:rPr>
            </a:br>
            <a:r>
              <a:rPr lang="en-US" altLang="en-US" sz="1600" b="1">
                <a:solidFill>
                  <a:schemeClr val="bg2"/>
                </a:solidFill>
                <a:latin typeface="Courier New" panose="02070309020205020404" pitchFamily="49" charset="0"/>
                <a:cs typeface="Courier New" panose="02070309020205020404" pitchFamily="49" charset="0"/>
              </a:rPr>
              <a:t>    date.setYear(2010); // Now the student birth year is changed!</a:t>
            </a:r>
            <a:br>
              <a:rPr lang="en-US" altLang="en-US" sz="1600" b="1">
                <a:solidFill>
                  <a:schemeClr val="bg2"/>
                </a:solidFill>
                <a:latin typeface="Courier New" panose="02070309020205020404" pitchFamily="49" charset="0"/>
                <a:cs typeface="Courier New" panose="02070309020205020404" pitchFamily="49" charset="0"/>
              </a:rPr>
            </a:br>
            <a:r>
              <a:rPr lang="en-US" altLang="en-US" sz="1600" b="1">
                <a:solidFill>
                  <a:schemeClr val="bg2"/>
                </a:solidFill>
                <a:latin typeface="Courier New" panose="02070309020205020404" pitchFamily="49" charset="0"/>
                <a:cs typeface="Courier New" panose="02070309020205020404" pitchFamily="49" charset="0"/>
              </a:rPr>
              <a:t>  }</a:t>
            </a:r>
            <a:br>
              <a:rPr lang="en-US" altLang="en-US" sz="1600" b="1">
                <a:solidFill>
                  <a:schemeClr val="bg2"/>
                </a:solidFill>
                <a:latin typeface="Courier New" panose="02070309020205020404" pitchFamily="49" charset="0"/>
                <a:cs typeface="Courier New" panose="02070309020205020404" pitchFamily="49" charset="0"/>
              </a:rPr>
            </a:br>
            <a:r>
              <a:rPr lang="en-US" altLang="en-US" sz="1600" b="1">
                <a:solidFill>
                  <a:schemeClr val="bg2"/>
                </a:solidFill>
                <a:latin typeface="Courier New" panose="02070309020205020404" pitchFamily="49" charset="0"/>
                <a:cs typeface="Courier New" panose="02070309020205020404" pitchFamily="49" charset="0"/>
              </a:rPr>
              <a: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4">
            <a:extLst>
              <a:ext uri="{FF2B5EF4-FFF2-40B4-BE49-F238E27FC236}">
                <a16:creationId xmlns:a16="http://schemas.microsoft.com/office/drawing/2014/main" id="{5D6020BE-4697-7602-4C32-03BCF17B14E3}"/>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4DCD4917-FB8D-FB40-90B5-40287884872F}" type="slidenum">
              <a:rPr lang="en-US" altLang="en-US" sz="1400"/>
              <a:pPr>
                <a:spcBef>
                  <a:spcPct val="0"/>
                </a:spcBef>
                <a:buClrTx/>
                <a:buSzTx/>
                <a:buFontTx/>
                <a:buNone/>
              </a:pPr>
              <a:t>68</a:t>
            </a:fld>
            <a:endParaRPr lang="en-US" altLang="en-US" sz="1400"/>
          </a:p>
        </p:txBody>
      </p:sp>
      <p:sp>
        <p:nvSpPr>
          <p:cNvPr id="73730" name="Rectangle 2">
            <a:extLst>
              <a:ext uri="{FF2B5EF4-FFF2-40B4-BE49-F238E27FC236}">
                <a16:creationId xmlns:a16="http://schemas.microsoft.com/office/drawing/2014/main" id="{E3F9DFE5-2C77-6840-72F0-2B336255BCD7}"/>
              </a:ext>
            </a:extLst>
          </p:cNvPr>
          <p:cNvSpPr>
            <a:spLocks noGrp="1" noChangeArrowheads="1"/>
          </p:cNvSpPr>
          <p:nvPr>
            <p:ph type="title"/>
          </p:nvPr>
        </p:nvSpPr>
        <p:spPr>
          <a:xfrm>
            <a:off x="685800" y="228600"/>
            <a:ext cx="7772400" cy="685800"/>
          </a:xfrm>
        </p:spPr>
        <p:txBody>
          <a:bodyPr/>
          <a:lstStyle/>
          <a:p>
            <a:r>
              <a:rPr lang="en-US" altLang="en-US"/>
              <a:t>What Class is Immutable?</a:t>
            </a:r>
            <a:endParaRPr lang="en-US" altLang="en-US" b="1">
              <a:latin typeface="Book Antiqua" panose="02040602050305030304" pitchFamily="18" charset="0"/>
            </a:endParaRPr>
          </a:p>
        </p:txBody>
      </p:sp>
      <p:sp>
        <p:nvSpPr>
          <p:cNvPr id="73731" name="Rectangle 3">
            <a:extLst>
              <a:ext uri="{FF2B5EF4-FFF2-40B4-BE49-F238E27FC236}">
                <a16:creationId xmlns:a16="http://schemas.microsoft.com/office/drawing/2014/main" id="{B7C1E615-E0F0-FFDE-4E9E-E464AF803229}"/>
              </a:ext>
            </a:extLst>
          </p:cNvPr>
          <p:cNvSpPr>
            <a:spLocks noChangeArrowheads="1"/>
          </p:cNvSpPr>
          <p:nvPr/>
        </p:nvSpPr>
        <p:spPr bwMode="auto">
          <a:xfrm>
            <a:off x="304800" y="1066800"/>
            <a:ext cx="8534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600">
                <a:cs typeface="Courier New" panose="02070309020205020404" pitchFamily="49" charset="0"/>
              </a:rPr>
              <a:t>For a class to be immutable, it must mark all data fields private and provide no mutator methods and no accessor methods that would return a reference to a mutable data field object.</a:t>
            </a:r>
            <a:br>
              <a:rPr lang="en-US" altLang="en-US" sz="2600">
                <a:cs typeface="Courier New" panose="02070309020205020404" pitchFamily="49" charset="0"/>
              </a:rPr>
            </a:br>
            <a:endParaRPr lang="en-US" altLang="en-US" sz="2600">
              <a:cs typeface="Courier New" panose="02070309020205020404" pitchFamily="49"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4">
            <a:extLst>
              <a:ext uri="{FF2B5EF4-FFF2-40B4-BE49-F238E27FC236}">
                <a16:creationId xmlns:a16="http://schemas.microsoft.com/office/drawing/2014/main" id="{F376CDCA-F177-2643-6572-95A2545C0A35}"/>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E8F2CD66-FE89-F94B-8BF4-95B5E4E06E83}" type="slidenum">
              <a:rPr lang="en-US" altLang="en-US" sz="1400"/>
              <a:pPr>
                <a:spcBef>
                  <a:spcPct val="0"/>
                </a:spcBef>
                <a:buClrTx/>
                <a:buSzTx/>
                <a:buFontTx/>
                <a:buNone/>
              </a:pPr>
              <a:t>69</a:t>
            </a:fld>
            <a:endParaRPr lang="en-US" altLang="en-US" sz="1400"/>
          </a:p>
        </p:txBody>
      </p:sp>
      <p:sp>
        <p:nvSpPr>
          <p:cNvPr id="74754" name="Rectangle 2">
            <a:extLst>
              <a:ext uri="{FF2B5EF4-FFF2-40B4-BE49-F238E27FC236}">
                <a16:creationId xmlns:a16="http://schemas.microsoft.com/office/drawing/2014/main" id="{F7FCEAD6-CE56-4E81-C2CB-A19DE1810663}"/>
              </a:ext>
            </a:extLst>
          </p:cNvPr>
          <p:cNvSpPr>
            <a:spLocks noGrp="1" noChangeArrowheads="1"/>
          </p:cNvSpPr>
          <p:nvPr>
            <p:ph type="title"/>
          </p:nvPr>
        </p:nvSpPr>
        <p:spPr>
          <a:xfrm>
            <a:off x="685800" y="381000"/>
            <a:ext cx="7772400" cy="1295400"/>
          </a:xfrm>
        </p:spPr>
        <p:txBody>
          <a:bodyPr/>
          <a:lstStyle/>
          <a:p>
            <a:r>
              <a:rPr lang="en-US" altLang="en-US"/>
              <a:t>Scope of Variables</a:t>
            </a:r>
            <a:endParaRPr lang="en-US" altLang="en-US">
              <a:hlinkClick r:id="rId2" action="ppaction://program"/>
            </a:endParaRPr>
          </a:p>
        </p:txBody>
      </p:sp>
      <p:sp>
        <p:nvSpPr>
          <p:cNvPr id="74755" name="Rectangle 3">
            <a:extLst>
              <a:ext uri="{FF2B5EF4-FFF2-40B4-BE49-F238E27FC236}">
                <a16:creationId xmlns:a16="http://schemas.microsoft.com/office/drawing/2014/main" id="{83DF73EB-77D6-8A05-6729-384A4EA42DF2}"/>
              </a:ext>
            </a:extLst>
          </p:cNvPr>
          <p:cNvSpPr>
            <a:spLocks noGrp="1" noChangeArrowheads="1"/>
          </p:cNvSpPr>
          <p:nvPr>
            <p:ph type="body" idx="1"/>
          </p:nvPr>
        </p:nvSpPr>
        <p:spPr>
          <a:xfrm>
            <a:off x="685800" y="1752600"/>
            <a:ext cx="7772400" cy="4419600"/>
          </a:xfrm>
        </p:spPr>
        <p:txBody>
          <a:bodyPr/>
          <a:lstStyle/>
          <a:p>
            <a:pPr>
              <a:lnSpc>
                <a:spcPct val="120000"/>
              </a:lnSpc>
              <a:buFont typeface="Wingdings" pitchFamily="2" charset="2"/>
              <a:buChar char="q"/>
            </a:pPr>
            <a:r>
              <a:rPr lang="en-US" altLang="en-US" sz="2800"/>
              <a:t>The scope of instance and static variables is the entire class. They can be declared anywhere inside a class.</a:t>
            </a:r>
          </a:p>
          <a:p>
            <a:pPr>
              <a:lnSpc>
                <a:spcPct val="120000"/>
              </a:lnSpc>
              <a:buFont typeface="Wingdings" pitchFamily="2" charset="2"/>
              <a:buChar char="q"/>
            </a:pPr>
            <a:r>
              <a:rPr lang="en-US" altLang="en-US" sz="2800"/>
              <a:t>The scope of a local variable starts from its declaration and continues to the end of the block that contains the variable. A local variable must be initialized explicitly before it can be used.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3B45C6BC-23AA-6ABC-4E56-28E9952FB43D}"/>
              </a:ext>
            </a:extLst>
          </p:cNvPr>
          <p:cNvSpPr>
            <a:spLocks noGrp="1" noChangeArrowheads="1"/>
          </p:cNvSpPr>
          <p:nvPr>
            <p:ph type="title"/>
          </p:nvPr>
        </p:nvSpPr>
        <p:spPr>
          <a:xfrm>
            <a:off x="385855" y="381000"/>
            <a:ext cx="7772400" cy="609600"/>
          </a:xfrm>
        </p:spPr>
        <p:txBody>
          <a:bodyPr/>
          <a:lstStyle/>
          <a:p>
            <a:r>
              <a:rPr lang="en-US" altLang="en-US" dirty="0"/>
              <a:t>Classes</a:t>
            </a:r>
          </a:p>
        </p:txBody>
      </p:sp>
      <p:pic>
        <p:nvPicPr>
          <p:cNvPr id="5" name="Picture 4" descr="Diagram&#10;&#10;Description automatically generated">
            <a:extLst>
              <a:ext uri="{FF2B5EF4-FFF2-40B4-BE49-F238E27FC236}">
                <a16:creationId xmlns:a16="http://schemas.microsoft.com/office/drawing/2014/main" id="{797EF84C-67C5-8492-8D89-97D0C2C5C2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71" y="1239915"/>
            <a:ext cx="8915229" cy="4974045"/>
          </a:xfrm>
          <a:prstGeom prst="rect">
            <a:avLst/>
          </a:prstGeom>
        </p:spPr>
      </p:pic>
    </p:spTree>
    <p:extLst>
      <p:ext uri="{BB962C8B-B14F-4D97-AF65-F5344CB8AC3E}">
        <p14:creationId xmlns:p14="http://schemas.microsoft.com/office/powerpoint/2010/main" val="13933022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4">
            <a:extLst>
              <a:ext uri="{FF2B5EF4-FFF2-40B4-BE49-F238E27FC236}">
                <a16:creationId xmlns:a16="http://schemas.microsoft.com/office/drawing/2014/main" id="{C7907EAF-28A0-DD70-9AF0-A27D24A7980E}"/>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C738C471-6B2A-854D-A328-35A0F3B0A8F8}" type="slidenum">
              <a:rPr lang="en-US" altLang="en-US" sz="1400"/>
              <a:pPr>
                <a:spcBef>
                  <a:spcPct val="0"/>
                </a:spcBef>
                <a:buClrTx/>
                <a:buSzTx/>
                <a:buFontTx/>
                <a:buNone/>
              </a:pPr>
              <a:t>70</a:t>
            </a:fld>
            <a:endParaRPr lang="en-US" altLang="en-US" sz="1400"/>
          </a:p>
        </p:txBody>
      </p:sp>
      <p:sp>
        <p:nvSpPr>
          <p:cNvPr id="75778" name="Rectangle 2">
            <a:extLst>
              <a:ext uri="{FF2B5EF4-FFF2-40B4-BE49-F238E27FC236}">
                <a16:creationId xmlns:a16="http://schemas.microsoft.com/office/drawing/2014/main" id="{6A29C3D6-365B-7E02-B91D-6C4FBDEB5D61}"/>
              </a:ext>
            </a:extLst>
          </p:cNvPr>
          <p:cNvSpPr>
            <a:spLocks noGrp="1" noChangeArrowheads="1"/>
          </p:cNvSpPr>
          <p:nvPr>
            <p:ph type="title"/>
          </p:nvPr>
        </p:nvSpPr>
        <p:spPr>
          <a:xfrm>
            <a:off x="685800" y="381000"/>
            <a:ext cx="7772400" cy="762000"/>
          </a:xfrm>
        </p:spPr>
        <p:txBody>
          <a:bodyPr/>
          <a:lstStyle/>
          <a:p>
            <a:r>
              <a:rPr lang="en-US" altLang="en-US"/>
              <a:t>The this Keyword </a:t>
            </a:r>
            <a:endParaRPr lang="en-US" altLang="en-US">
              <a:hlinkClick r:id="rId2" action="ppaction://program"/>
            </a:endParaRPr>
          </a:p>
        </p:txBody>
      </p:sp>
      <p:sp>
        <p:nvSpPr>
          <p:cNvPr id="75779" name="Rectangle 3">
            <a:extLst>
              <a:ext uri="{FF2B5EF4-FFF2-40B4-BE49-F238E27FC236}">
                <a16:creationId xmlns:a16="http://schemas.microsoft.com/office/drawing/2014/main" id="{8AB6FCB8-E5ED-ED86-F459-BEFC5EC6B98E}"/>
              </a:ext>
            </a:extLst>
          </p:cNvPr>
          <p:cNvSpPr>
            <a:spLocks noGrp="1" noChangeArrowheads="1"/>
          </p:cNvSpPr>
          <p:nvPr>
            <p:ph type="body" idx="1"/>
          </p:nvPr>
        </p:nvSpPr>
        <p:spPr>
          <a:xfrm>
            <a:off x="309563" y="1277938"/>
            <a:ext cx="8524875" cy="4894262"/>
          </a:xfrm>
        </p:spPr>
        <p:txBody>
          <a:bodyPr/>
          <a:lstStyle/>
          <a:p>
            <a:pPr>
              <a:lnSpc>
                <a:spcPct val="120000"/>
              </a:lnSpc>
              <a:buFont typeface="Wingdings" pitchFamily="2" charset="2"/>
              <a:buChar char="q"/>
            </a:pPr>
            <a:r>
              <a:rPr lang="en-US" altLang="en-US"/>
              <a:t>The </a:t>
            </a:r>
            <a:r>
              <a:rPr lang="en-US" altLang="en-US" u="sng"/>
              <a:t>this</a:t>
            </a:r>
            <a:r>
              <a:rPr lang="en-US" altLang="en-US"/>
              <a:t> keyword is the name of a reference that refers to an object itself. One common use of the </a:t>
            </a:r>
            <a:r>
              <a:rPr lang="en-US" altLang="en-US" u="sng"/>
              <a:t>this</a:t>
            </a:r>
            <a:r>
              <a:rPr lang="en-US" altLang="en-US"/>
              <a:t> keyword is reference a class’s </a:t>
            </a:r>
            <a:r>
              <a:rPr lang="en-US" altLang="en-US" i="1"/>
              <a:t>hidden data fields</a:t>
            </a:r>
            <a:r>
              <a:rPr lang="en-US" altLang="en-US"/>
              <a:t>. </a:t>
            </a:r>
          </a:p>
          <a:p>
            <a:pPr>
              <a:lnSpc>
                <a:spcPct val="120000"/>
              </a:lnSpc>
              <a:buFont typeface="Wingdings" pitchFamily="2" charset="2"/>
              <a:buChar char="q"/>
            </a:pPr>
            <a:r>
              <a:rPr lang="en-US" altLang="en-US"/>
              <a:t>Another common use of the </a:t>
            </a:r>
            <a:r>
              <a:rPr lang="en-US" altLang="en-US" u="sng"/>
              <a:t>this</a:t>
            </a:r>
            <a:r>
              <a:rPr lang="en-US" altLang="en-US"/>
              <a:t> keyword to enable a constructor to invoke another constructor of the same class.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4">
            <a:extLst>
              <a:ext uri="{FF2B5EF4-FFF2-40B4-BE49-F238E27FC236}">
                <a16:creationId xmlns:a16="http://schemas.microsoft.com/office/drawing/2014/main" id="{BEA5144B-8EC3-E30E-D82E-672E7E997B6F}"/>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B9FF7B81-2325-5848-8152-B13B7D828987}" type="slidenum">
              <a:rPr lang="en-US" altLang="en-US" sz="1400"/>
              <a:pPr>
                <a:spcBef>
                  <a:spcPct val="0"/>
                </a:spcBef>
                <a:buClrTx/>
                <a:buSzTx/>
                <a:buFontTx/>
                <a:buNone/>
              </a:pPr>
              <a:t>71</a:t>
            </a:fld>
            <a:endParaRPr lang="en-US" altLang="en-US" sz="1400"/>
          </a:p>
        </p:txBody>
      </p:sp>
      <p:sp>
        <p:nvSpPr>
          <p:cNvPr id="76802" name="Rectangle 2">
            <a:extLst>
              <a:ext uri="{FF2B5EF4-FFF2-40B4-BE49-F238E27FC236}">
                <a16:creationId xmlns:a16="http://schemas.microsoft.com/office/drawing/2014/main" id="{F41DEF39-791A-CC81-C4D8-D5888FF23CBA}"/>
              </a:ext>
            </a:extLst>
          </p:cNvPr>
          <p:cNvSpPr>
            <a:spLocks noGrp="1" noChangeArrowheads="1"/>
          </p:cNvSpPr>
          <p:nvPr>
            <p:ph type="title"/>
          </p:nvPr>
        </p:nvSpPr>
        <p:spPr>
          <a:xfrm>
            <a:off x="0" y="381000"/>
            <a:ext cx="9144000" cy="762000"/>
          </a:xfrm>
        </p:spPr>
        <p:txBody>
          <a:bodyPr/>
          <a:lstStyle/>
          <a:p>
            <a:r>
              <a:rPr lang="en-US" altLang="en-US"/>
              <a:t>Reference the Hidden Data Fields</a:t>
            </a:r>
            <a:endParaRPr lang="en-US" altLang="en-US">
              <a:hlinkClick r:id="rId2" action="ppaction://program"/>
            </a:endParaRPr>
          </a:p>
        </p:txBody>
      </p:sp>
      <p:sp>
        <p:nvSpPr>
          <p:cNvPr id="76803" name="Rectangle 6">
            <a:extLst>
              <a:ext uri="{FF2B5EF4-FFF2-40B4-BE49-F238E27FC236}">
                <a16:creationId xmlns:a16="http://schemas.microsoft.com/office/drawing/2014/main" id="{AF42D2E6-692E-EE11-24C4-B04DC54F7ABF}"/>
              </a:ext>
            </a:extLst>
          </p:cNvPr>
          <p:cNvSpPr>
            <a:spLocks noChangeArrowheads="1"/>
          </p:cNvSpPr>
          <p:nvPr/>
        </p:nvSpPr>
        <p:spPr bwMode="auto">
          <a:xfrm>
            <a:off x="2047875" y="2609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6804" name="Rectangle 8">
            <a:extLst>
              <a:ext uri="{FF2B5EF4-FFF2-40B4-BE49-F238E27FC236}">
                <a16:creationId xmlns:a16="http://schemas.microsoft.com/office/drawing/2014/main" id="{C3D5CA0B-21B4-53BF-4407-13423585F774}"/>
              </a:ext>
            </a:extLst>
          </p:cNvPr>
          <p:cNvSpPr>
            <a:spLocks noChangeArrowheads="1"/>
          </p:cNvSpPr>
          <p:nvPr/>
        </p:nvSpPr>
        <p:spPr bwMode="auto">
          <a:xfrm>
            <a:off x="0" y="2609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76805" name="Object 7">
            <a:extLst>
              <a:ext uri="{FF2B5EF4-FFF2-40B4-BE49-F238E27FC236}">
                <a16:creationId xmlns:a16="http://schemas.microsoft.com/office/drawing/2014/main" id="{B39E91EC-94B6-3215-3E29-08DCD9A5444C}"/>
              </a:ext>
            </a:extLst>
          </p:cNvPr>
          <p:cNvGraphicFramePr>
            <a:graphicFrameLocks noChangeAspect="1"/>
          </p:cNvGraphicFramePr>
          <p:nvPr/>
        </p:nvGraphicFramePr>
        <p:xfrm>
          <a:off x="1588" y="1506538"/>
          <a:ext cx="8789987" cy="2820987"/>
        </p:xfrm>
        <a:graphic>
          <a:graphicData uri="http://schemas.openxmlformats.org/presentationml/2006/ole">
            <mc:AlternateContent xmlns:mc="http://schemas.openxmlformats.org/markup-compatibility/2006">
              <mc:Choice xmlns:v="urn:schemas-microsoft-com:vml" Requires="v">
                <p:oleObj name="Picture" r:id="rId3" imgW="3683000" imgH="1168400" progId="Word.Picture.8">
                  <p:embed/>
                </p:oleObj>
              </mc:Choice>
              <mc:Fallback>
                <p:oleObj name="Picture" r:id="rId3" imgW="3683000" imgH="1168400" progId="Word.Picture.8">
                  <p:embed/>
                  <p:pic>
                    <p:nvPicPr>
                      <p:cNvPr id="76805" name="Object 7">
                        <a:extLst>
                          <a:ext uri="{FF2B5EF4-FFF2-40B4-BE49-F238E27FC236}">
                            <a16:creationId xmlns:a16="http://schemas.microsoft.com/office/drawing/2014/main" id="{B39E91EC-94B6-3215-3E29-08DCD9A544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06538"/>
                        <a:ext cx="8789987"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4">
            <a:extLst>
              <a:ext uri="{FF2B5EF4-FFF2-40B4-BE49-F238E27FC236}">
                <a16:creationId xmlns:a16="http://schemas.microsoft.com/office/drawing/2014/main" id="{87005B76-678A-5F34-BFB8-FE2F5A7C6C40}"/>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58364BBF-E3D1-D34E-982D-2F45C388E668}" type="slidenum">
              <a:rPr lang="en-US" altLang="en-US" sz="1400"/>
              <a:pPr>
                <a:spcBef>
                  <a:spcPct val="0"/>
                </a:spcBef>
                <a:buClrTx/>
                <a:buSzTx/>
                <a:buFontTx/>
                <a:buNone/>
              </a:pPr>
              <a:t>72</a:t>
            </a:fld>
            <a:endParaRPr lang="en-US" altLang="en-US" sz="1400"/>
          </a:p>
        </p:txBody>
      </p:sp>
      <p:sp>
        <p:nvSpPr>
          <p:cNvPr id="77826" name="Rectangle 2">
            <a:extLst>
              <a:ext uri="{FF2B5EF4-FFF2-40B4-BE49-F238E27FC236}">
                <a16:creationId xmlns:a16="http://schemas.microsoft.com/office/drawing/2014/main" id="{DB0A0D01-DED8-922B-D41A-A04ACB55F7F0}"/>
              </a:ext>
            </a:extLst>
          </p:cNvPr>
          <p:cNvSpPr>
            <a:spLocks noGrp="1" noChangeArrowheads="1"/>
          </p:cNvSpPr>
          <p:nvPr>
            <p:ph type="title"/>
          </p:nvPr>
        </p:nvSpPr>
        <p:spPr>
          <a:xfrm>
            <a:off x="0" y="228600"/>
            <a:ext cx="9144000" cy="762000"/>
          </a:xfrm>
        </p:spPr>
        <p:txBody>
          <a:bodyPr/>
          <a:lstStyle/>
          <a:p>
            <a:r>
              <a:rPr lang="en-US" altLang="en-US"/>
              <a:t>Calling Overloaded Constructor</a:t>
            </a:r>
            <a:endParaRPr lang="en-US" altLang="en-US">
              <a:hlinkClick r:id="rId2" action="ppaction://program"/>
            </a:endParaRPr>
          </a:p>
        </p:txBody>
      </p:sp>
      <p:sp>
        <p:nvSpPr>
          <p:cNvPr id="77827" name="Rectangle 6">
            <a:extLst>
              <a:ext uri="{FF2B5EF4-FFF2-40B4-BE49-F238E27FC236}">
                <a16:creationId xmlns:a16="http://schemas.microsoft.com/office/drawing/2014/main" id="{A969A598-859B-428C-22C6-6D09A0668DDD}"/>
              </a:ext>
            </a:extLst>
          </p:cNvPr>
          <p:cNvSpPr>
            <a:spLocks noChangeArrowheads="1"/>
          </p:cNvSpPr>
          <p:nvPr/>
        </p:nvSpPr>
        <p:spPr bwMode="auto">
          <a:xfrm>
            <a:off x="2919413" y="2433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7828" name="Rectangle 8">
            <a:extLst>
              <a:ext uri="{FF2B5EF4-FFF2-40B4-BE49-F238E27FC236}">
                <a16:creationId xmlns:a16="http://schemas.microsoft.com/office/drawing/2014/main" id="{77A6C7B9-CFBF-C0D7-5C6F-DF91176EB6A0}"/>
              </a:ext>
            </a:extLst>
          </p:cNvPr>
          <p:cNvSpPr>
            <a:spLocks noChangeArrowheads="1"/>
          </p:cNvSpPr>
          <p:nvPr/>
        </p:nvSpPr>
        <p:spPr bwMode="auto">
          <a:xfrm>
            <a:off x="2871788" y="2433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77829" name="Object 7">
            <a:extLst>
              <a:ext uri="{FF2B5EF4-FFF2-40B4-BE49-F238E27FC236}">
                <a16:creationId xmlns:a16="http://schemas.microsoft.com/office/drawing/2014/main" id="{6783F010-60C7-A0CA-71CB-5D8EFA37F025}"/>
              </a:ext>
            </a:extLst>
          </p:cNvPr>
          <p:cNvGraphicFramePr>
            <a:graphicFrameLocks noChangeAspect="1"/>
          </p:cNvGraphicFramePr>
          <p:nvPr/>
        </p:nvGraphicFramePr>
        <p:xfrm>
          <a:off x="0" y="1143000"/>
          <a:ext cx="9144000" cy="5353050"/>
        </p:xfrm>
        <a:graphic>
          <a:graphicData uri="http://schemas.openxmlformats.org/presentationml/2006/ole">
            <mc:AlternateContent xmlns:mc="http://schemas.openxmlformats.org/markup-compatibility/2006">
              <mc:Choice xmlns:v="urn:schemas-microsoft-com:vml" Requires="v">
                <p:oleObj name="Picture" r:id="rId3" imgW="2438400" imgH="1435100" progId="Word.Picture.8">
                  <p:embed/>
                </p:oleObj>
              </mc:Choice>
              <mc:Fallback>
                <p:oleObj name="Picture" r:id="rId3" imgW="2438400" imgH="1435100" progId="Word.Picture.8">
                  <p:embed/>
                  <p:pic>
                    <p:nvPicPr>
                      <p:cNvPr id="77829" name="Object 7">
                        <a:extLst>
                          <a:ext uri="{FF2B5EF4-FFF2-40B4-BE49-F238E27FC236}">
                            <a16:creationId xmlns:a16="http://schemas.microsoft.com/office/drawing/2014/main" id="{6783F010-60C7-A0CA-71CB-5D8EFA37F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91440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4">
            <a:extLst>
              <a:ext uri="{FF2B5EF4-FFF2-40B4-BE49-F238E27FC236}">
                <a16:creationId xmlns:a16="http://schemas.microsoft.com/office/drawing/2014/main" id="{6CE240C8-E27E-9044-3AD0-7E7E69F45859}"/>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E752E057-BE4B-214A-84F5-C22E9ABA8B9E}" type="slidenum">
              <a:rPr lang="en-US" altLang="en-US" sz="1400"/>
              <a:pPr>
                <a:spcBef>
                  <a:spcPct val="0"/>
                </a:spcBef>
                <a:buClrTx/>
                <a:buSzTx/>
                <a:buFontTx/>
                <a:buNone/>
              </a:pPr>
              <a:t>8</a:t>
            </a:fld>
            <a:endParaRPr lang="en-US" altLang="en-US" sz="1400"/>
          </a:p>
        </p:txBody>
      </p:sp>
      <p:sp>
        <p:nvSpPr>
          <p:cNvPr id="21506" name="Rectangle 2">
            <a:extLst>
              <a:ext uri="{FF2B5EF4-FFF2-40B4-BE49-F238E27FC236}">
                <a16:creationId xmlns:a16="http://schemas.microsoft.com/office/drawing/2014/main" id="{D9220244-8D5A-EB9A-6BB1-D41C0A33A782}"/>
              </a:ext>
            </a:extLst>
          </p:cNvPr>
          <p:cNvSpPr>
            <a:spLocks noGrp="1" noChangeArrowheads="1"/>
          </p:cNvSpPr>
          <p:nvPr>
            <p:ph type="title"/>
          </p:nvPr>
        </p:nvSpPr>
        <p:spPr>
          <a:xfrm>
            <a:off x="762000" y="152400"/>
            <a:ext cx="7772400" cy="609600"/>
          </a:xfrm>
        </p:spPr>
        <p:txBody>
          <a:bodyPr/>
          <a:lstStyle/>
          <a:p>
            <a:r>
              <a:rPr lang="en-US" altLang="en-US"/>
              <a:t>Classes</a:t>
            </a:r>
          </a:p>
        </p:txBody>
      </p:sp>
      <p:sp>
        <p:nvSpPr>
          <p:cNvPr id="21507" name="Rectangle 3">
            <a:extLst>
              <a:ext uri="{FF2B5EF4-FFF2-40B4-BE49-F238E27FC236}">
                <a16:creationId xmlns:a16="http://schemas.microsoft.com/office/drawing/2014/main" id="{9A8D5796-74C9-3BDC-8F8E-3A5EC0BF536E}"/>
              </a:ext>
            </a:extLst>
          </p:cNvPr>
          <p:cNvSpPr>
            <a:spLocks noChangeArrowheads="1"/>
          </p:cNvSpPr>
          <p:nvPr/>
        </p:nvSpPr>
        <p:spPr bwMode="auto">
          <a:xfrm>
            <a:off x="2686050" y="2343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1508" name="Text Box 5">
            <a:extLst>
              <a:ext uri="{FF2B5EF4-FFF2-40B4-BE49-F238E27FC236}">
                <a16:creationId xmlns:a16="http://schemas.microsoft.com/office/drawing/2014/main" id="{5F20F94C-1363-B112-DB1C-CAEC1D8A9B48}"/>
              </a:ext>
            </a:extLst>
          </p:cNvPr>
          <p:cNvSpPr txBox="1">
            <a:spLocks noChangeArrowheads="1"/>
          </p:cNvSpPr>
          <p:nvPr/>
        </p:nvSpPr>
        <p:spPr bwMode="auto">
          <a:xfrm>
            <a:off x="342900" y="1892800"/>
            <a:ext cx="8453649"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l" rtl="0">
              <a:buFont typeface="Arial" panose="020B0604020202020204" pitchFamily="34" charset="0"/>
              <a:buChar char="•"/>
            </a:pPr>
            <a:r>
              <a:rPr lang="en-US" sz="2400" b="0" i="0" u="none" strike="noStrike" dirty="0">
                <a:effectLst/>
                <a:latin typeface="Arial" panose="020B0604020202020204" pitchFamily="34" charset="0"/>
              </a:rPr>
              <a:t>Class has</a:t>
            </a:r>
            <a:endParaRPr lang="en-US" sz="1100" b="0" i="0" u="none" strike="noStrike" dirty="0">
              <a:effectLst/>
              <a:latin typeface="Arial" panose="020B0604020202020204" pitchFamily="34" charset="0"/>
            </a:endParaRPr>
          </a:p>
          <a:p>
            <a:pPr marL="742950" lvl="1" indent="-285750" algn="l" rtl="0">
              <a:buFont typeface="Arial" panose="020B0604020202020204" pitchFamily="34" charset="0"/>
              <a:buChar char="•"/>
            </a:pPr>
            <a:r>
              <a:rPr lang="en-US" sz="2000" b="0" i="0" u="none" strike="noStrike" dirty="0">
                <a:solidFill>
                  <a:srgbClr val="0070C0"/>
                </a:solidFill>
                <a:effectLst/>
                <a:latin typeface="Arial" panose="020B0604020202020204" pitchFamily="34" charset="0"/>
              </a:rPr>
              <a:t>Set of attributes </a:t>
            </a:r>
            <a:r>
              <a:rPr lang="en-US" sz="2000" b="0" i="0" u="none" strike="noStrike" dirty="0">
                <a:effectLst/>
                <a:latin typeface="Arial" panose="020B0604020202020204" pitchFamily="34" charset="0"/>
              </a:rPr>
              <a:t>(data field) or properties that describes every object</a:t>
            </a:r>
            <a:endParaRPr lang="en-US" sz="950" b="0" i="0" u="none" strike="noStrike" dirty="0">
              <a:effectLst/>
              <a:latin typeface="Arial" panose="020B0604020202020204" pitchFamily="34" charset="0"/>
            </a:endParaRPr>
          </a:p>
          <a:p>
            <a:pPr marL="742950" lvl="1" indent="-285750" algn="l" rtl="0">
              <a:buFont typeface="Arial" panose="020B0604020202020204" pitchFamily="34" charset="0"/>
              <a:buChar char="•"/>
            </a:pPr>
            <a:r>
              <a:rPr lang="en-US" sz="2000" b="0" i="0" u="none" strike="noStrike" dirty="0">
                <a:solidFill>
                  <a:srgbClr val="0070C0"/>
                </a:solidFill>
                <a:effectLst/>
                <a:latin typeface="Arial" panose="020B0604020202020204" pitchFamily="34" charset="0"/>
              </a:rPr>
              <a:t>Set of behavior </a:t>
            </a:r>
            <a:r>
              <a:rPr lang="en-US" sz="2000" b="0" i="0" u="none" strike="noStrike" dirty="0">
                <a:effectLst/>
                <a:latin typeface="Arial" panose="020B0604020202020204" pitchFamily="34" charset="0"/>
              </a:rPr>
              <a:t>(methods) or actions that every object can perform</a:t>
            </a:r>
            <a:endParaRPr lang="en-US" sz="950" b="0" i="0" u="none" strike="noStrike" dirty="0">
              <a:effectLst/>
              <a:latin typeface="Arial" panose="020B0604020202020204" pitchFamily="34" charset="0"/>
            </a:endParaRPr>
          </a:p>
        </p:txBody>
      </p:sp>
      <p:sp>
        <p:nvSpPr>
          <p:cNvPr id="21509" name="Rectangle 7">
            <a:extLst>
              <a:ext uri="{FF2B5EF4-FFF2-40B4-BE49-F238E27FC236}">
                <a16:creationId xmlns:a16="http://schemas.microsoft.com/office/drawing/2014/main" id="{4741E1A4-7CCD-451D-6006-671ACA60E485}"/>
              </a:ext>
            </a:extLst>
          </p:cNvPr>
          <p:cNvSpPr>
            <a:spLocks noChangeArrowheads="1"/>
          </p:cNvSpPr>
          <p:nvPr/>
        </p:nvSpPr>
        <p:spPr bwMode="auto">
          <a:xfrm>
            <a:off x="280035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 name="TextBox 2">
            <a:extLst>
              <a:ext uri="{FF2B5EF4-FFF2-40B4-BE49-F238E27FC236}">
                <a16:creationId xmlns:a16="http://schemas.microsoft.com/office/drawing/2014/main" id="{7D030157-0DC1-E809-BA52-C41F4D7AE0BC}"/>
              </a:ext>
            </a:extLst>
          </p:cNvPr>
          <p:cNvSpPr txBox="1"/>
          <p:nvPr/>
        </p:nvSpPr>
        <p:spPr>
          <a:xfrm>
            <a:off x="501070" y="4083980"/>
            <a:ext cx="7873025" cy="2923877"/>
          </a:xfrm>
          <a:prstGeom prst="rect">
            <a:avLst/>
          </a:prstGeom>
          <a:noFill/>
        </p:spPr>
        <p:txBody>
          <a:bodyPr wrap="square">
            <a:spAutoFit/>
          </a:bodyPr>
          <a:lstStyle/>
          <a:p>
            <a:pPr algn="l" rtl="0"/>
            <a:r>
              <a:rPr lang="en-US" sz="2000" dirty="0">
                <a:latin typeface="Arial" panose="020B0604020202020204" pitchFamily="34" charset="0"/>
              </a:rPr>
              <a:t>- A class is a set of </a:t>
            </a:r>
            <a:r>
              <a:rPr lang="en-US" sz="2000" dirty="0">
                <a:solidFill>
                  <a:srgbClr val="0070C0"/>
                </a:solidFill>
                <a:latin typeface="Arial" panose="020B0604020202020204" pitchFamily="34" charset="0"/>
              </a:rPr>
              <a:t>variables</a:t>
            </a:r>
            <a:r>
              <a:rPr lang="en-US" sz="2000" dirty="0">
                <a:latin typeface="Arial" panose="020B0604020202020204" pitchFamily="34" charset="0"/>
              </a:rPr>
              <a:t> (to represent its attributes) and </a:t>
            </a:r>
            <a:r>
              <a:rPr lang="en-US" sz="2000" dirty="0">
                <a:solidFill>
                  <a:srgbClr val="0070C0"/>
                </a:solidFill>
                <a:latin typeface="Arial" panose="020B0604020202020204" pitchFamily="34" charset="0"/>
              </a:rPr>
              <a:t>methods</a:t>
            </a:r>
            <a:r>
              <a:rPr lang="en-US" sz="2000" dirty="0">
                <a:latin typeface="Arial" panose="020B0604020202020204" pitchFamily="34" charset="0"/>
              </a:rPr>
              <a:t> (to describe its behavior) that act on its variables</a:t>
            </a:r>
          </a:p>
          <a:p>
            <a:pPr algn="l"/>
            <a:endParaRPr lang="en-US" sz="2000" dirty="0">
              <a:latin typeface="Arial" panose="020B0604020202020204" pitchFamily="34" charset="0"/>
            </a:endParaRPr>
          </a:p>
          <a:p>
            <a:pPr algn="l"/>
            <a:r>
              <a:rPr lang="en-US" sz="2000" dirty="0">
                <a:latin typeface="Arial" panose="020B0604020202020204" pitchFamily="34" charset="0"/>
              </a:rPr>
              <a:t>- </a:t>
            </a:r>
            <a:r>
              <a:rPr lang="en-US" sz="2000" b="0" i="0" u="none" strike="noStrike" dirty="0">
                <a:effectLst/>
                <a:latin typeface="Arial" panose="020B0604020202020204" pitchFamily="34" charset="0"/>
              </a:rPr>
              <a:t>Attributes</a:t>
            </a:r>
            <a:r>
              <a:rPr lang="en-US" sz="2000" dirty="0">
                <a:latin typeface="Arial" panose="020B0604020202020204" pitchFamily="34" charset="0"/>
              </a:rPr>
              <a:t> and methods inside classes are often referred to as </a:t>
            </a:r>
            <a:r>
              <a:rPr lang="en-US" sz="2000" u="sng" dirty="0">
                <a:solidFill>
                  <a:srgbClr val="0070C0"/>
                </a:solidFill>
                <a:latin typeface="Arial" panose="020B0604020202020204" pitchFamily="34" charset="0"/>
              </a:rPr>
              <a:t>"Class Members"</a:t>
            </a:r>
          </a:p>
          <a:p>
            <a:pPr algn="l"/>
            <a:br>
              <a:rPr lang="en-US" sz="1600" b="0" i="0" dirty="0">
                <a:solidFill>
                  <a:srgbClr val="000000"/>
                </a:solidFill>
                <a:effectLst/>
                <a:latin typeface="Verdana" panose="020B0604030504040204" pitchFamily="34" charset="0"/>
              </a:rPr>
            </a:br>
            <a:endParaRPr lang="en-US" sz="1600" b="0" i="0" dirty="0">
              <a:solidFill>
                <a:srgbClr val="000000"/>
              </a:solidFill>
              <a:effectLst/>
              <a:latin typeface="Verdana" panose="020B0604030504040204" pitchFamily="34" charset="0"/>
            </a:endParaRPr>
          </a:p>
          <a:p>
            <a:pPr algn="l" rtl="0">
              <a:buFont typeface="Arial" panose="020B0604020202020204" pitchFamily="34" charset="0"/>
              <a:buChar char="•"/>
            </a:pPr>
            <a:endParaRPr lang="en-US" sz="2000" dirty="0">
              <a:latin typeface="Arial" panose="020B0604020202020204" pitchFamily="34" charset="0"/>
            </a:endParaRPr>
          </a:p>
          <a:p>
            <a:pPr algn="l" rtl="0"/>
            <a:r>
              <a:rPr lang="en-US" sz="3200" b="0" i="0" u="none" strike="noStrike" dirty="0">
                <a:effectLst/>
                <a:latin typeface="Arial" panose="020B0604020202020204" pitchFamily="34" charset="0"/>
              </a:rPr>
              <a:t>​</a:t>
            </a:r>
          </a:p>
        </p:txBody>
      </p:sp>
    </p:spTree>
    <p:extLst>
      <p:ext uri="{BB962C8B-B14F-4D97-AF65-F5344CB8AC3E}">
        <p14:creationId xmlns:p14="http://schemas.microsoft.com/office/powerpoint/2010/main" val="3394529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4">
            <a:extLst>
              <a:ext uri="{FF2B5EF4-FFF2-40B4-BE49-F238E27FC236}">
                <a16:creationId xmlns:a16="http://schemas.microsoft.com/office/drawing/2014/main" id="{8F3588C3-6E6C-07A6-958A-CC14BAB9EA76}"/>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FD42B4D-8157-0048-8E6D-90BEA25212C7}" type="slidenum">
              <a:rPr lang="en-US" altLang="en-US" sz="1400"/>
              <a:pPr>
                <a:spcBef>
                  <a:spcPct val="0"/>
                </a:spcBef>
                <a:buClrTx/>
                <a:buSzTx/>
                <a:buFontTx/>
                <a:buNone/>
              </a:pPr>
              <a:t>9</a:t>
            </a:fld>
            <a:endParaRPr lang="en-US" altLang="en-US" sz="1400"/>
          </a:p>
        </p:txBody>
      </p:sp>
      <p:sp>
        <p:nvSpPr>
          <p:cNvPr id="22530" name="Rectangle 2">
            <a:extLst>
              <a:ext uri="{FF2B5EF4-FFF2-40B4-BE49-F238E27FC236}">
                <a16:creationId xmlns:a16="http://schemas.microsoft.com/office/drawing/2014/main" id="{CE1D7FA9-96DC-9640-AFD9-D9BA938939DE}"/>
              </a:ext>
            </a:extLst>
          </p:cNvPr>
          <p:cNvSpPr>
            <a:spLocks noGrp="1" noChangeArrowheads="1"/>
          </p:cNvSpPr>
          <p:nvPr>
            <p:ph type="title"/>
          </p:nvPr>
        </p:nvSpPr>
        <p:spPr>
          <a:xfrm>
            <a:off x="762000" y="152400"/>
            <a:ext cx="7772400" cy="609600"/>
          </a:xfrm>
        </p:spPr>
        <p:txBody>
          <a:bodyPr/>
          <a:lstStyle/>
          <a:p>
            <a:r>
              <a:rPr lang="en-US" altLang="en-US"/>
              <a:t>Classes</a:t>
            </a:r>
          </a:p>
        </p:txBody>
      </p:sp>
      <p:sp>
        <p:nvSpPr>
          <p:cNvPr id="22531" name="Rectangle 3">
            <a:extLst>
              <a:ext uri="{FF2B5EF4-FFF2-40B4-BE49-F238E27FC236}">
                <a16:creationId xmlns:a16="http://schemas.microsoft.com/office/drawing/2014/main" id="{A525B2D6-7000-48EB-F638-A962E74FA876}"/>
              </a:ext>
            </a:extLst>
          </p:cNvPr>
          <p:cNvSpPr>
            <a:spLocks noChangeArrowheads="1"/>
          </p:cNvSpPr>
          <p:nvPr/>
        </p:nvSpPr>
        <p:spPr bwMode="auto">
          <a:xfrm>
            <a:off x="2686050" y="2343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2532" name="Rectangle 5">
            <a:extLst>
              <a:ext uri="{FF2B5EF4-FFF2-40B4-BE49-F238E27FC236}">
                <a16:creationId xmlns:a16="http://schemas.microsoft.com/office/drawing/2014/main" id="{7AB52012-00E7-9604-CA7B-1B576516E517}"/>
              </a:ext>
            </a:extLst>
          </p:cNvPr>
          <p:cNvSpPr>
            <a:spLocks noChangeArrowheads="1"/>
          </p:cNvSpPr>
          <p:nvPr/>
        </p:nvSpPr>
        <p:spPr bwMode="auto">
          <a:xfrm>
            <a:off x="280035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22533" name="Object 6">
            <a:extLst>
              <a:ext uri="{FF2B5EF4-FFF2-40B4-BE49-F238E27FC236}">
                <a16:creationId xmlns:a16="http://schemas.microsoft.com/office/drawing/2014/main" id="{CE3A36B6-D6FC-9FC0-8759-EF28E38DB6D7}"/>
              </a:ext>
            </a:extLst>
          </p:cNvPr>
          <p:cNvGraphicFramePr>
            <a:graphicFrameLocks noChangeAspect="1"/>
          </p:cNvGraphicFramePr>
          <p:nvPr/>
        </p:nvGraphicFramePr>
        <p:xfrm>
          <a:off x="228600" y="838200"/>
          <a:ext cx="8763000" cy="5653088"/>
        </p:xfrm>
        <a:graphic>
          <a:graphicData uri="http://schemas.openxmlformats.org/presentationml/2006/ole">
            <mc:AlternateContent xmlns:mc="http://schemas.openxmlformats.org/markup-compatibility/2006">
              <mc:Choice xmlns:v="urn:schemas-microsoft-com:vml" Requires="v">
                <p:oleObj name="Picture" r:id="rId2" imgW="42506900" imgH="27470100" progId="Word.Picture.8">
                  <p:embed/>
                </p:oleObj>
              </mc:Choice>
              <mc:Fallback>
                <p:oleObj name="Picture" r:id="rId2" imgW="42506900" imgH="27470100" progId="Word.Picture.8">
                  <p:embed/>
                  <p:pic>
                    <p:nvPicPr>
                      <p:cNvPr id="22533" name="Object 6">
                        <a:extLst>
                          <a:ext uri="{FF2B5EF4-FFF2-40B4-BE49-F238E27FC236}">
                            <a16:creationId xmlns:a16="http://schemas.microsoft.com/office/drawing/2014/main" id="{CE3A36B6-D6FC-9FC0-8759-EF28E38DB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763000"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theme/theme1.xml><?xml version="1.0" encoding="utf-8"?>
<a:theme xmlns:a="http://schemas.openxmlformats.org/drawingml/2006/main" name="International">
  <a:themeElements>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fontScheme name="Internat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International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clrMap bg1="dk2" tx1="lt1" bg2="dk1" tx2="lt2" accent1="accent1" accent2="accent2" accent3="accent3" accent4="accent4" accent5="accent5" accent6="accent6" hlink="hlink" folHlink="folHlink"/>
    </a:extraClrScheme>
    <a:extraClrScheme>
      <a:clrScheme name="International 2">
        <a:dk1>
          <a:srgbClr val="000000"/>
        </a:dk1>
        <a:lt1>
          <a:srgbClr val="FFFFFF"/>
        </a:lt1>
        <a:dk2>
          <a:srgbClr val="000080"/>
        </a:dk2>
        <a:lt2>
          <a:srgbClr val="003399"/>
        </a:lt2>
        <a:accent1>
          <a:srgbClr val="9999FF"/>
        </a:accent1>
        <a:accent2>
          <a:srgbClr val="FF99FF"/>
        </a:accent2>
        <a:accent3>
          <a:srgbClr val="FFFFFF"/>
        </a:accent3>
        <a:accent4>
          <a:srgbClr val="000000"/>
        </a:accent4>
        <a:accent5>
          <a:srgbClr val="CACAFF"/>
        </a:accent5>
        <a:accent6>
          <a:srgbClr val="E78AE7"/>
        </a:accent6>
        <a:hlink>
          <a:srgbClr val="85ADFF"/>
        </a:hlink>
        <a:folHlink>
          <a:srgbClr val="00CCCC"/>
        </a:folHlink>
      </a:clrScheme>
      <a:clrMap bg1="lt1" tx1="dk1" bg2="lt2" tx2="dk2" accent1="accent1" accent2="accent2" accent3="accent3" accent4="accent4" accent5="accent5" accent6="accent6" hlink="hlink" folHlink="folHlink"/>
    </a:extraClrScheme>
    <a:extraClrScheme>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C:\MSOffice\Templates\Presentation Designs\International.pot</Template>
  <TotalTime>24074</TotalTime>
  <Words>3224</Words>
  <Application>Microsoft Macintosh PowerPoint</Application>
  <PresentationFormat>On-screen Show (4:3)</PresentationFormat>
  <Paragraphs>420</Paragraphs>
  <Slides>72</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72</vt:i4>
      </vt:variant>
    </vt:vector>
  </HeadingPairs>
  <TitlesOfParts>
    <vt:vector size="85" baseType="lpstr">
      <vt:lpstr>Arial</vt:lpstr>
      <vt:lpstr>Book Antiqua</vt:lpstr>
      <vt:lpstr>Courier</vt:lpstr>
      <vt:lpstr>Courier New</vt:lpstr>
      <vt:lpstr>Forte</vt:lpstr>
      <vt:lpstr>Monotype Sorts</vt:lpstr>
      <vt:lpstr>Symbol</vt:lpstr>
      <vt:lpstr>Times New Roman</vt:lpstr>
      <vt:lpstr>Verdana</vt:lpstr>
      <vt:lpstr>Wingdings</vt:lpstr>
      <vt:lpstr>International</vt:lpstr>
      <vt:lpstr>Picture</vt:lpstr>
      <vt:lpstr>Word.Picture.8</vt:lpstr>
      <vt:lpstr>Chapter 9 Objects and Classes</vt:lpstr>
      <vt:lpstr>Motivations</vt:lpstr>
      <vt:lpstr>Objectives</vt:lpstr>
      <vt:lpstr>OO Programming Concepts</vt:lpstr>
      <vt:lpstr>OO Programming Concepts</vt:lpstr>
      <vt:lpstr>Classes</vt:lpstr>
      <vt:lpstr>Classes</vt:lpstr>
      <vt:lpstr>Classes</vt:lpstr>
      <vt:lpstr>Classes</vt:lpstr>
      <vt:lpstr>Objects</vt:lpstr>
      <vt:lpstr>Objects</vt:lpstr>
      <vt:lpstr>Objects</vt:lpstr>
      <vt:lpstr>Objects</vt:lpstr>
      <vt:lpstr>Objects</vt:lpstr>
      <vt:lpstr>Objects</vt:lpstr>
      <vt:lpstr>Objects</vt:lpstr>
      <vt:lpstr>Objects</vt:lpstr>
      <vt:lpstr>Objects</vt:lpstr>
      <vt:lpstr>UML Class Diagram</vt:lpstr>
      <vt:lpstr>Example: Defining Classes and Creating Objects</vt:lpstr>
      <vt:lpstr>Example: Defining Classes and Creating Objects</vt:lpstr>
      <vt:lpstr>Constructors</vt:lpstr>
      <vt:lpstr>Constructors, cont.</vt:lpstr>
      <vt:lpstr>Creating Objects Using Constructors</vt:lpstr>
      <vt:lpstr>Default Constructor</vt:lpstr>
      <vt:lpstr>Declaring Object Reference Variables</vt:lpstr>
      <vt:lpstr>Declaring/Creating Objects in a Single Step</vt:lpstr>
      <vt:lpstr>Accessing Object’s Members</vt:lpstr>
      <vt:lpstr>Trace Code</vt:lpstr>
      <vt:lpstr>Trace Code, cont.</vt:lpstr>
      <vt:lpstr>Trace Code, cont.</vt:lpstr>
      <vt:lpstr>Trace Code, cont.</vt:lpstr>
      <vt:lpstr>Trace Code, cont.</vt:lpstr>
      <vt:lpstr>Trace Code, cont.</vt:lpstr>
      <vt:lpstr>Trace Code, cont.</vt:lpstr>
      <vt:lpstr>Caution</vt:lpstr>
      <vt:lpstr>Reference Data Fields</vt:lpstr>
      <vt:lpstr>The null Value</vt:lpstr>
      <vt:lpstr>Default Value for a Data Field</vt:lpstr>
      <vt:lpstr>Example</vt:lpstr>
      <vt:lpstr>Differences between Variables of  Primitive Data Types and Object Types </vt:lpstr>
      <vt:lpstr>Copying Variables of Primitive Data Types and Object Types</vt:lpstr>
      <vt:lpstr>Garbage Collection</vt:lpstr>
      <vt:lpstr>Garbage Collection, cont</vt:lpstr>
      <vt:lpstr>The Date Class</vt:lpstr>
      <vt:lpstr>The Date Class Example</vt:lpstr>
      <vt:lpstr>The Random Class</vt:lpstr>
      <vt:lpstr>The Random Class Example</vt:lpstr>
      <vt:lpstr>The Point2D Class</vt:lpstr>
      <vt:lpstr>Instance   Variables, and Methods  </vt:lpstr>
      <vt:lpstr>Static Variables, Constants,  and Methods</vt:lpstr>
      <vt:lpstr>Static Variables, Constants,  and Methods, cont.</vt:lpstr>
      <vt:lpstr>Static Variables, Constants,  and Methods, cont.</vt:lpstr>
      <vt:lpstr>Example of Using Instance and Class Variables and Method</vt:lpstr>
      <vt:lpstr>Visibility Modifiers and  Accessor/Mutator Methods</vt:lpstr>
      <vt:lpstr>PowerPoint Presentation</vt:lpstr>
      <vt:lpstr>PowerPoint Presentation</vt:lpstr>
      <vt:lpstr>NOTE</vt:lpstr>
      <vt:lpstr>Why Data Fields Should Be private?</vt:lpstr>
      <vt:lpstr>Example of Data Field Encapsulation</vt:lpstr>
      <vt:lpstr>Passing Objects to Methods</vt:lpstr>
      <vt:lpstr>Passing Objects to Methods, cont.</vt:lpstr>
      <vt:lpstr>Array of Objects</vt:lpstr>
      <vt:lpstr>Array of Objects, cont.</vt:lpstr>
      <vt:lpstr>Array of Objects, cont.</vt:lpstr>
      <vt:lpstr>Immutable Objects and Classes</vt:lpstr>
      <vt:lpstr>Example</vt:lpstr>
      <vt:lpstr>What Class is Immutable?</vt:lpstr>
      <vt:lpstr>Scope of Variables</vt:lpstr>
      <vt:lpstr>The this Keyword </vt:lpstr>
      <vt:lpstr>Reference the Hidden Data Fields</vt:lpstr>
      <vt:lpstr>Calling Overloaded Constructor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Objects and Classes</dc:title>
  <dc:creator>Y. Daniel Liang</dc:creator>
  <cp:lastModifiedBy>anas arram</cp:lastModifiedBy>
  <cp:revision>291</cp:revision>
  <dcterms:created xsi:type="dcterms:W3CDTF">1995-06-10T17:31:50Z</dcterms:created>
  <dcterms:modified xsi:type="dcterms:W3CDTF">2022-12-06T20:51:12Z</dcterms:modified>
</cp:coreProperties>
</file>