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7" r:id="rId11"/>
    <p:sldId id="285" r:id="rId12"/>
    <p:sldId id="286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634" y="1593206"/>
            <a:ext cx="7197726" cy="24214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Calculation of Doses General Considerations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634" y="4279714"/>
            <a:ext cx="7197726" cy="1405467"/>
          </a:xfrm>
        </p:spPr>
        <p:txBody>
          <a:bodyPr/>
          <a:lstStyle/>
          <a:p>
            <a:pPr algn="l"/>
            <a:r>
              <a:rPr lang="en-US" dirty="0"/>
              <a:t>Chap 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01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071" y="220225"/>
            <a:ext cx="11087065" cy="87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697" y="1104571"/>
            <a:ext cx="10502954" cy="569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99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892" y="143697"/>
            <a:ext cx="11358558" cy="195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2304887"/>
            <a:ext cx="11393146" cy="299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370" y="5490340"/>
            <a:ext cx="11373856" cy="4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36" y="168002"/>
            <a:ext cx="11889592" cy="264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22" y="2891331"/>
            <a:ext cx="11883621" cy="292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7" y="586594"/>
            <a:ext cx="12119317" cy="54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507" y="2058160"/>
            <a:ext cx="11913191" cy="30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312" y="158148"/>
            <a:ext cx="10714475" cy="660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4" y="258890"/>
            <a:ext cx="11029438" cy="669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09" y="1111348"/>
            <a:ext cx="8308785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9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14" y="1162192"/>
            <a:ext cx="4337684" cy="2762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99" y="1162192"/>
            <a:ext cx="4941128" cy="2776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6" y="331689"/>
            <a:ext cx="11654251" cy="648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214" y="4134980"/>
            <a:ext cx="6155099" cy="2603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76" y="4134979"/>
            <a:ext cx="5328561" cy="26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7" y="269997"/>
            <a:ext cx="11312614" cy="827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980" y="1097280"/>
            <a:ext cx="4448608" cy="1376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82" y="2938169"/>
            <a:ext cx="10901920" cy="318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7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92" y="331909"/>
            <a:ext cx="11216881" cy="568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2" y="1091125"/>
            <a:ext cx="4969850" cy="751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150" y="2033660"/>
            <a:ext cx="9052563" cy="1814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832" y="4039186"/>
            <a:ext cx="9827198" cy="22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45" y="326194"/>
            <a:ext cx="8028038" cy="1931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6" y="2433465"/>
            <a:ext cx="5923889" cy="61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09" y="2389064"/>
            <a:ext cx="3771281" cy="698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77" y="3219902"/>
            <a:ext cx="10986465" cy="1280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77" y="4676315"/>
            <a:ext cx="10986465" cy="20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320" y="112028"/>
            <a:ext cx="6788722" cy="506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27" y="796584"/>
            <a:ext cx="8245708" cy="58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76" y="1556240"/>
            <a:ext cx="9447477" cy="1665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76" y="3399107"/>
            <a:ext cx="9447477" cy="692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235" y="4091592"/>
            <a:ext cx="5864406" cy="71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058" y="4946698"/>
            <a:ext cx="10738112" cy="16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19" y="203027"/>
            <a:ext cx="10200690" cy="21322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49" y="2550235"/>
            <a:ext cx="11610319" cy="402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40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56" y="171286"/>
            <a:ext cx="11455618" cy="65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082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Celestial</vt:lpstr>
      <vt:lpstr>Calculation of Doses General Considerations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System of Units SI</dc:title>
  <dc:creator>Qanaze Feras</dc:creator>
  <cp:lastModifiedBy>lamaq</cp:lastModifiedBy>
  <cp:revision>144</cp:revision>
  <dcterms:created xsi:type="dcterms:W3CDTF">2016-06-14T12:56:29Z</dcterms:created>
  <dcterms:modified xsi:type="dcterms:W3CDTF">2021-09-19T15:50:51Z</dcterms:modified>
</cp:coreProperties>
</file>