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Serious Games and Game-Based Learning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Understanding Principles and Applications</a:t>
            </a:r>
          </a:p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Mechanics in SimCityEDU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Mechanics: Zoning city areas for residential, commercial, and industrial use while managing resources.</a:t>
            </a:r>
          </a:p>
          <a:p>
            <a:r>
              <a:t>Players make decisions that balance city growth and environmental quality.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Dynamics in SimCityEDU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Collaboration: Teams discuss trade-offs between economic policies and environmental impact.</a:t>
            </a:r>
          </a:p>
          <a:p>
            <a:r>
              <a:t>Competition: Different strategies arise as players prioritize either economic growth or pollution reduction.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Aesthetics in SimCityEDU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SimCityEDU elicits emotional responses, such as frustration when pollution rises despite efforts.</a:t>
            </a:r>
          </a:p>
          <a:p>
            <a:r>
              <a:t>Players feel satisfaction when successfully balancing the city's needs and environmental goals.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Benefits of Game-Based Learning in SimCityEDU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Skill Development: Players develop critical thinking and decision-making skills.</a:t>
            </a:r>
          </a:p>
          <a:p>
            <a:r>
              <a:t>Real-World Applications: Simulations mirror real-world urban challenges and sustainability.</a:t>
            </a:r>
          </a:p>
          <a:p>
            <a:r>
              <a:t>Feedback Mechanisms: Real-time feedback on city planning decisions and environmental impact.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 in Game-Based Learning with SimCityEDU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Accessibility: Requires specific hardware, potentially limiting access.</a:t>
            </a:r>
          </a:p>
          <a:p>
            <a:r>
              <a:t>Design Quality: The game's complexity might overwhelm some players.</a:t>
            </a:r>
          </a:p>
          <a:p>
            <a:r>
              <a:t>Integration: Teachers need to thoughtfully integrate the game into the curriculum.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Activities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Read the following article:</a:t>
            </a:r>
            <a:endParaRPr lang="en-US"/>
          </a:p>
          <a:p>
            <a:r>
              <a:rPr lang="en-US"/>
              <a:t>DEVELOPING LEARNING SKILLS THROUGH GAME-BASED LEARNING IN COMPLEX SCENARIOS: A CASE IN UNDERGRADUATE LOGISTICS EDUCATION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Recall :</a:t>
            </a:r>
            <a:r>
              <a:t> Serious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Definition: Games designed for purposes beyond entertainment, such as education, training, or social change.</a:t>
            </a:r>
          </a:p>
          <a:p/>
          <a:p>
            <a:r>
              <a:t>Purpose: Engage users in meaningful learning experiences.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Importance of Game-Based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Engagement: Increases motivation and participation.</a:t>
            </a:r>
          </a:p>
          <a:p>
            <a:r>
              <a:t>Interactivity: Encourages active learning through hands-on experiences.</a:t>
            </a:r>
          </a:p>
          <a:p>
            <a:r>
              <a:t>Retention: Improves knowledge retention through immersive experiences.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Recall: </a:t>
            </a:r>
            <a:r>
              <a:t>MDA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Mechanics: Rules and systems of the game.</a:t>
            </a:r>
          </a:p>
          <a:p>
            <a:r>
              <a:t>Dynamics: Player interactions and behaviors that emerge from mechanics.</a:t>
            </a:r>
          </a:p>
          <a:p>
            <a:r>
              <a:t>Aesthetics: Emotional responses and experiences of players.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Example of a Serious Game: SimCityEDU - Pollution Challenge!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SimCityEDU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SimCityEDU: Pollution Challenge! is an educational version of the popular SimCity game.</a:t>
            </a:r>
          </a:p>
          <a:p>
            <a:r>
              <a:t>Players take on the role of city planners, balancing economic development and environmental impact.</a:t>
            </a:r>
          </a:p>
          <a:p>
            <a:pPr marL="0" indent="0">
              <a:buNone/>
            </a:pPr>
            <a:r>
              <a:t>https://www.edsurge.com/news/2013-11-24-review-going-to-town-on-simcityedu</a:t>
            </a:r>
          </a:p>
          <a:p>
            <a:pPr marL="0" indent="0">
              <a:buNone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Importance of Game-Based Learning in SimCityEDU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Engagement: Players actively manage resources and decisions, boosting engagement.</a:t>
            </a:r>
          </a:p>
          <a:p>
            <a:r>
              <a:t>Interactivity: Interactive decisions about city infrastructure and environmental policies.</a:t>
            </a:r>
          </a:p>
          <a:p>
            <a:r>
              <a:t>Retention: Continuous feedback and consequences help players retain knowledge about urban planning.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MDA Framework in SimCityEDU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Mechanics: Players build and manage a city while minimizing pollution.</a:t>
            </a:r>
          </a:p>
          <a:p>
            <a:r>
              <a:t>Dynamics: Player decisions affect city growth, pollution levels, and resource management.</a:t>
            </a:r>
          </a:p>
          <a:p>
            <a:r>
              <a:t>Aesthetics: The emotional experience of balancing city growth with environmental concerns.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Example of SimCityEDU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SimCityEDU teaches urban planning and environmental awareness through immersive gameplay.</a:t>
            </a:r>
          </a:p>
          <a:p>
            <a:r>
              <a:t>Similar to games like Foldit (scientific research) and PeaceMaker (conflict resolution).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3189</Words>
  <Application>WPS Presentation</Application>
  <PresentationFormat>On-screen Show (4:3)</PresentationFormat>
  <Paragraphs>81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Office Theme</vt:lpstr>
      <vt:lpstr>Serious Games and Game-Based Learning</vt:lpstr>
      <vt:lpstr>Introduction to Serious Games</vt:lpstr>
      <vt:lpstr>Importance of Game-Based Learning</vt:lpstr>
      <vt:lpstr>MDA Framework Overview</vt:lpstr>
      <vt:lpstr>Example of a Serious Game: SimCityEDU - Pollution Challenge!</vt:lpstr>
      <vt:lpstr>Introduction to SimCityEDU</vt:lpstr>
      <vt:lpstr>Importance of Game-Based Learning in SimCityEDU</vt:lpstr>
      <vt:lpstr>MDA Framework in SimCityEDU</vt:lpstr>
      <vt:lpstr>Example of SimCityEDU</vt:lpstr>
      <vt:lpstr>Mechanics in SimCityEDU</vt:lpstr>
      <vt:lpstr>Dynamics in SimCityEDU</vt:lpstr>
      <vt:lpstr>Aesthetics in SimCityEDU</vt:lpstr>
      <vt:lpstr>Benefits of Game-Based Learning in SimCityEDU</vt:lpstr>
      <vt:lpstr>Challenges in Game-Based Learning with SimCityEDU</vt:lpstr>
      <vt:lpstr>Activities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WPS_1636786479</cp:lastModifiedBy>
  <cp:revision>3</cp:revision>
  <dcterms:created xsi:type="dcterms:W3CDTF">2013-01-27T09:14:00Z</dcterms:created>
  <dcterms:modified xsi:type="dcterms:W3CDTF">2024-09-25T01:54:27Z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30D4C8AD65524129BABC77FCC25C7929_13</vt:lpwstr>
  </property>
  <property fmtid="{D5CDD505-2E9C-101B-9397-08002B2CF9AE}" pid="3" name="KSOProductBuildVer">
    <vt:lpwstr>1033-12.2.0.18283</vt:lpwstr>
  </property>
</Properties>
</file>