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3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FFF"/>
    <a:srgbClr val="FEFAF8"/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70" autoAdjust="0"/>
  </p:normalViewPr>
  <p:slideViewPr>
    <p:cSldViewPr snapToGrid="0">
      <p:cViewPr varScale="1">
        <p:scale>
          <a:sx n="66" d="100"/>
          <a:sy n="66" d="100"/>
        </p:scale>
        <p:origin x="8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8649B-833B-458D-AEDE-A7B070BB2C5C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0D79C-E84F-4E59-AF44-3910A4CD8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087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5:20:25.629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3 802 0,'-2'-4'301'0,"4"2"-231"16,15 6-34-16,8 12-29 0,9-4-7 16,-3-2-3-16,-3-4-2 0,10-6-45 15,-7-8-126-15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5:20:26.930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108 0 547 0,'-16'2'287'0,"-34"0"-4"0,27 7-247 0,8-3-21 16,11 2-8-16,12-8-7 15,-1 0-6-15,13-14-33 16,5 5-73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19T15:20:27.70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27 73 557 0,'-6'-7'277'15,"-6"-1"-100"-15,1 6-91 16,13 0-32-16,-2 2-32 15,0-2-10-15,0 2-10 16,0-2-2-16,7 2 0 16,15 2 0-16,49 6-7 15,-42-4-25-15</inkml:trace>
  <inkml:trace contextRef="#ctx0" brushRef="#br0" timeOffset="212">121 0 969 0,'0'0'339'0,"-2"0"-316"0,0 4-48 15,0 12-30-15,19 34-156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D4DF8-33FF-4B54-A935-74E2825D6548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BF41A-058E-44C0-B3FC-2D2EFE95B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51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74CD4-A531-48D8-AEEB-72D0C527818B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621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F09A-8ED2-461A-B371-DAEEC0E5C2C6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3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512F-FDE9-48AA-BD2E-F0B53B918802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8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5491-10A9-4978-9787-2D436226E8F4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0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4DA0F-3594-43F4-8BC9-DAE7423A2C99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D9B3F-78C1-4BBC-AFF4-75DA652A6F65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26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DB35-5480-400E-9303-C2D8620E88C0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9283-D0DD-41DF-BB8E-2CEF04A2D196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7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DB41-7EE7-4F2A-939A-BB6CA66C71A0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4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3CD5A6-1FA9-4DBE-BD48-DE8BC1087C1A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273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86D8-9A1D-4078-9F49-A91E6B6D88D3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9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2DBF6C-0946-481A-A81D-B8AEB31C86C6}" type="datetime1">
              <a:rPr lang="en-US" smtClean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Mechatronics System Design - Chapter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99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6338" y="1635994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DejaVu Serif"/>
                <a:cs typeface="Arial" panose="020B0604020202020204" pitchFamily="34" charset="0"/>
              </a:rPr>
              <a:t>Mechatronics System Design</a:t>
            </a:r>
            <a:br>
              <a:rPr lang="en-US" sz="4000" b="1" dirty="0">
                <a:solidFill>
                  <a:srgbClr val="002060"/>
                </a:solidFill>
                <a:latin typeface="DejaVu Serif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2060"/>
                </a:solidFill>
                <a:latin typeface="DejaVu Serif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002060"/>
                </a:solidFill>
                <a:latin typeface="DejaVu Serif"/>
                <a:cs typeface="Arial" panose="020B0604020202020204" pitchFamily="34" charset="0"/>
              </a:rPr>
            </a:br>
            <a:r>
              <a:rPr lang="en-US" sz="4000" b="1" spc="-114" dirty="0">
                <a:solidFill>
                  <a:srgbClr val="002060"/>
                </a:solidFill>
                <a:latin typeface="DejaVu Serif"/>
                <a:cs typeface="Arial" panose="020B0604020202020204" pitchFamily="34" charset="0"/>
              </a:rPr>
              <a:t>Chapter 3: System Identifications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0611" y="4981359"/>
            <a:ext cx="9775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Instructor: Dr. Ahmad Al-Balasie</a:t>
            </a: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First Semester - 2021/2022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263" y="111491"/>
            <a:ext cx="2724150" cy="11334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xmlns="" id="{19ED113E-06BF-4670-8C89-198FE89DBAB6}"/>
                  </a:ext>
                </a:extLst>
              </p14:cNvPr>
              <p14:cNvContentPartPr/>
              <p14:nvPr/>
            </p14:nvContentPartPr>
            <p14:xfrm>
              <a:off x="6125857" y="625908"/>
              <a:ext cx="73080" cy="1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9ED113E-06BF-4670-8C89-198FE89DBA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6857" y="616908"/>
                <a:ext cx="907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xmlns="" id="{FE0E05C8-A5A7-484C-9094-EFDF6AC6C611}"/>
                  </a:ext>
                </a:extLst>
              </p14:cNvPr>
              <p14:cNvContentPartPr/>
              <p14:nvPr/>
            </p14:nvContentPartPr>
            <p14:xfrm>
              <a:off x="6079417" y="534828"/>
              <a:ext cx="39240" cy="10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E0E05C8-A5A7-484C-9094-EFDF6AC6C6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70417" y="525828"/>
                <a:ext cx="568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4B1D42A1-606D-4891-92E9-3C6FFCEAA833}"/>
                  </a:ext>
                </a:extLst>
              </p14:cNvPr>
              <p14:cNvContentPartPr/>
              <p14:nvPr/>
            </p14:nvContentPartPr>
            <p14:xfrm>
              <a:off x="5453737" y="342948"/>
              <a:ext cx="47880" cy="26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B1D42A1-606D-4891-92E9-3C6FFCEAA8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4737" y="333948"/>
                <a:ext cx="65520" cy="4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92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8F517A1-1605-45C6-8099-005EC524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32A426-1B87-4E7A-8437-B4FCFE2BA043}"/>
              </a:ext>
            </a:extLst>
          </p:cNvPr>
          <p:cNvSpPr txBox="1">
            <a:spLocks/>
          </p:cNvSpPr>
          <p:nvPr/>
        </p:nvSpPr>
        <p:spPr>
          <a:xfrm>
            <a:off x="95250" y="914401"/>
            <a:ext cx="11353801" cy="528637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8930" lvl="2" indent="-161925" algn="just" defTabSz="457200">
              <a:lnSpc>
                <a:spcPct val="100000"/>
              </a:lnSpc>
              <a:buFont typeface="Wingdings" panose="05000000000000000000" pitchFamily="2" charset="2"/>
              <a:buAutoNum type="arabicPeriod"/>
              <a:tabLst>
                <a:tab pos="328930" algn="l"/>
              </a:tabLst>
            </a:pPr>
            <a:endParaRPr lang="en-US" sz="2400" spc="-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733" y="0"/>
            <a:ext cx="950595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1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-1"/>
            <a:ext cx="9505950" cy="6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4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138112"/>
            <a:ext cx="88582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61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228600"/>
            <a:ext cx="950595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478D6B4-7852-4784-99D7-0C68A7E9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CDC020-B4AE-41F5-9AAA-5BF91950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683" y="-43031"/>
            <a:ext cx="8436634" cy="664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1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2B8C681-877E-4016-B75E-4BEF86BA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1A78992-709A-46E2-905B-520DEBEDC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172737"/>
            <a:ext cx="9315450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445012B4-B80B-44B2-AA0B-3909CB15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26F508-512A-420E-B964-48845AD9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081" y="225911"/>
            <a:ext cx="9303838" cy="58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94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0E90564-308A-4DC2-9943-2CEDDE52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8E53E6E-9DB1-49D9-A7F0-624073C86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0987"/>
            <a:ext cx="73152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084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12647</TotalTime>
  <Words>22</Words>
  <Application>Microsoft Office PowerPoint</Application>
  <PresentationFormat>Widescreen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DejaVu Serif</vt:lpstr>
      <vt:lpstr>Wingdings</vt:lpstr>
      <vt:lpstr>Retrospect</vt:lpstr>
      <vt:lpstr>Mechatronics System Design  Chapter 3: System Identifications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Mechatronics System Design  Chapter 1: Introduction to Mechatronics System Design</dc:title>
  <dc:creator>Ahmad Al Balasie</dc:creator>
  <cp:lastModifiedBy>Microsoft account</cp:lastModifiedBy>
  <cp:revision>161</cp:revision>
  <dcterms:created xsi:type="dcterms:W3CDTF">2020-08-24T10:36:18Z</dcterms:created>
  <dcterms:modified xsi:type="dcterms:W3CDTF">2021-10-27T13:26:15Z</dcterms:modified>
</cp:coreProperties>
</file>