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92.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84.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8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93.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88.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9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100" roundtripDataSignature="AMtx7mgXQcGXH5lND9UESOFKfOLSKKTBj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6F4FE56-6433-4B42-829F-A6404D8D6566}">
  <a:tblStyle styleId="{16F4FE56-6433-4B42-829F-A6404D8D6566}"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100" Type="http://customschemas.google.com/relationships/presentationmetadata" Target="metadata"/><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95" Type="http://schemas.openxmlformats.org/officeDocument/2006/relationships/slide" Target="slides/slide89.xml"/><Relationship Id="rId94" Type="http://schemas.openxmlformats.org/officeDocument/2006/relationships/slide" Target="slides/slide88.xml"/><Relationship Id="rId97" Type="http://schemas.openxmlformats.org/officeDocument/2006/relationships/slide" Target="slides/slide91.xml"/><Relationship Id="rId96" Type="http://schemas.openxmlformats.org/officeDocument/2006/relationships/slide" Target="slides/slide90.xml"/><Relationship Id="rId11" Type="http://schemas.openxmlformats.org/officeDocument/2006/relationships/slide" Target="slides/slide5.xml"/><Relationship Id="rId99" Type="http://schemas.openxmlformats.org/officeDocument/2006/relationships/slide" Target="slides/slide93.xml"/><Relationship Id="rId10" Type="http://schemas.openxmlformats.org/officeDocument/2006/relationships/slide" Target="slides/slide4.xml"/><Relationship Id="rId98" Type="http://schemas.openxmlformats.org/officeDocument/2006/relationships/slide" Target="slides/slide92.xml"/><Relationship Id="rId13" Type="http://schemas.openxmlformats.org/officeDocument/2006/relationships/slide" Target="slides/slide7.xml"/><Relationship Id="rId12" Type="http://schemas.openxmlformats.org/officeDocument/2006/relationships/slide" Target="slides/slide6.xml"/><Relationship Id="rId91" Type="http://schemas.openxmlformats.org/officeDocument/2006/relationships/slide" Target="slides/slide85.xml"/><Relationship Id="rId90" Type="http://schemas.openxmlformats.org/officeDocument/2006/relationships/slide" Target="slides/slide84.xml"/><Relationship Id="rId93" Type="http://schemas.openxmlformats.org/officeDocument/2006/relationships/slide" Target="slides/slide87.xml"/><Relationship Id="rId92" Type="http://schemas.openxmlformats.org/officeDocument/2006/relationships/slide" Target="slides/slide8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 Id="rId84" Type="http://schemas.openxmlformats.org/officeDocument/2006/relationships/slide" Target="slides/slide78.xml"/><Relationship Id="rId83" Type="http://schemas.openxmlformats.org/officeDocument/2006/relationships/slide" Target="slides/slide77.xml"/><Relationship Id="rId86" Type="http://schemas.openxmlformats.org/officeDocument/2006/relationships/slide" Target="slides/slide80.xml"/><Relationship Id="rId85" Type="http://schemas.openxmlformats.org/officeDocument/2006/relationships/slide" Target="slides/slide79.xml"/><Relationship Id="rId88" Type="http://schemas.openxmlformats.org/officeDocument/2006/relationships/slide" Target="slides/slide82.xml"/><Relationship Id="rId87" Type="http://schemas.openxmlformats.org/officeDocument/2006/relationships/slide" Target="slides/slide81.xml"/><Relationship Id="rId89" Type="http://schemas.openxmlformats.org/officeDocument/2006/relationships/slide" Target="slides/slide83.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slide" Target="slides/slide73.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65" Type="http://schemas.openxmlformats.org/officeDocument/2006/relationships/slide" Target="slides/slide59.xml"/><Relationship Id="rId68" Type="http://schemas.openxmlformats.org/officeDocument/2006/relationships/slide" Target="slides/slide62.xml"/><Relationship Id="rId67" Type="http://schemas.openxmlformats.org/officeDocument/2006/relationships/slide" Target="slides/slide61.xml"/><Relationship Id="rId60" Type="http://schemas.openxmlformats.org/officeDocument/2006/relationships/slide" Target="slides/slide54.xml"/><Relationship Id="rId69" Type="http://schemas.openxmlformats.org/officeDocument/2006/relationships/slide" Target="slides/slide6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54" Type="http://schemas.openxmlformats.org/officeDocument/2006/relationships/slide" Target="slides/slide48.xml"/><Relationship Id="rId57" Type="http://schemas.openxmlformats.org/officeDocument/2006/relationships/slide" Target="slides/slide51.xml"/><Relationship Id="rId56" Type="http://schemas.openxmlformats.org/officeDocument/2006/relationships/slide" Target="slides/slide50.xml"/><Relationship Id="rId59" Type="http://schemas.openxmlformats.org/officeDocument/2006/relationships/slide" Target="slides/slide53.xml"/><Relationship Id="rId58"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 name="Google Shape;151;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 name="Google Shape;176;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03" name="Google Shape;203;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8" name="Google Shape;208;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Pushbottom Motor drive</a:t>
            </a:r>
            <a:endParaRPr/>
          </a:p>
        </p:txBody>
      </p:sp>
      <p:sp>
        <p:nvSpPr>
          <p:cNvPr id="209" name="Google Shape;209;p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 name="Google Shape;251;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 name="Google Shape;273;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0" name="Google Shape;280;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3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5" name="Google Shape;295;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3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 name="Google Shape;300;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3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5" name="Google Shape;305;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3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0" name="Google Shape;310;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5" name="Google Shape;315;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4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0" name="Google Shape;320;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4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5" name="Google Shape;325;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4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0" name="Google Shape;330;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4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7" name="Google Shape;337;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4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4" name="Google Shape;344;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4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1" name="Google Shape;351;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4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8" name="Google Shape;358;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4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5" name="Google Shape;365;p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4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2" name="Google Shape;372;p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5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9" name="Google Shape;379;p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5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6" name="Google Shape;386;p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5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3" name="Google Shape;393;p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5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0" name="Google Shape;400;p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5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7" name="Google Shape;407;p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5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4" name="Google Shape;414;p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5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1" name="Google Shape;421;p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5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8" name="Google Shape;428;p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5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5" name="Google Shape;435;p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5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2" name="Google Shape;442;p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6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9" name="Google Shape;449;p6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6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6" name="Google Shape;456;p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6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3" name="Google Shape;463;p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6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0" name="Google Shape;470;p6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6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7" name="Google Shape;477;p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6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4" name="Google Shape;484;p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p6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1" name="Google Shape;491;p6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6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8" name="Google Shape;498;p6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6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5" name="Google Shape;505;p6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p6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2" name="Google Shape;512;p6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p7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9" name="Google Shape;519;p7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p7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6" name="Google Shape;526;p7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p7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3" name="Google Shape;533;p7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p7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0" name="Google Shape;540;p7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p7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7" name="Google Shape;547;p7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p7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4" name="Google Shape;554;p7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p7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1" name="Google Shape;561;p7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p7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8" name="Google Shape;568;p7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p7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5" name="Google Shape;575;p7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p7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2" name="Google Shape;582;p7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p8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0" name="Google Shape;590;p8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p8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6" name="Google Shape;596;p8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p8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2" name="Google Shape;602;p8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p8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7" name="Google Shape;607;p8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p8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3" name="Google Shape;613;p8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p8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8" name="Google Shape;618;p8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p8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3" name="Google Shape;623;p8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p8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8" name="Google Shape;628;p8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p8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5" name="Google Shape;635;p8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p8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3" name="Google Shape;643;p8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9" name="Shape 649"/>
        <p:cNvGrpSpPr/>
        <p:nvPr/>
      </p:nvGrpSpPr>
      <p:grpSpPr>
        <a:xfrm>
          <a:off x="0" y="0"/>
          <a:ext cx="0" cy="0"/>
          <a:chOff x="0" y="0"/>
          <a:chExt cx="0" cy="0"/>
        </a:xfrm>
      </p:grpSpPr>
      <p:sp>
        <p:nvSpPr>
          <p:cNvPr id="650" name="Google Shape;650;p9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1" name="Google Shape;651;p9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p9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8" name="Google Shape;658;p9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p9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5" name="Google Shape;665;p9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p9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3" name="Google Shape;673;p9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95"/>
          <p:cNvSpPr txBox="1"/>
          <p:nvPr>
            <p:ph idx="1" type="body"/>
          </p:nvPr>
        </p:nvSpPr>
        <p:spPr>
          <a:xfrm>
            <a:off x="457200" y="1481328"/>
            <a:ext cx="8229600" cy="4525963"/>
          </a:xfrm>
          <a:prstGeom prst="rect">
            <a:avLst/>
          </a:prstGeom>
          <a:noFill/>
          <a:ln>
            <a:noFill/>
          </a:ln>
        </p:spPr>
        <p:txBody>
          <a:bodyPr anchorCtr="0" anchor="t" bIns="45700" lIns="91425" spcFirstLastPara="1" rIns="91425" wrap="square" tIns="45700">
            <a:normAutofit/>
          </a:bodyPr>
          <a:lstStyle>
            <a:lvl1pPr indent="-306324" lvl="0" marL="457200" algn="l">
              <a:spcBef>
                <a:spcPts val="400"/>
              </a:spcBef>
              <a:spcAft>
                <a:spcPts val="0"/>
              </a:spcAft>
              <a:buSzPts val="1224"/>
              <a:buChar char="🞂"/>
              <a:defRPr/>
            </a:lvl1pPr>
            <a:lvl2pPr indent="-342900" lvl="1" marL="914400" algn="l">
              <a:spcBef>
                <a:spcPts val="324"/>
              </a:spcBef>
              <a:spcAft>
                <a:spcPts val="0"/>
              </a:spcAft>
              <a:buSzPts val="1800"/>
              <a:buChar char="◦"/>
              <a:defRPr/>
            </a:lvl2pPr>
            <a:lvl3pPr indent="-342900" lvl="2" marL="1371600" algn="l">
              <a:spcBef>
                <a:spcPts val="350"/>
              </a:spcBef>
              <a:spcAft>
                <a:spcPts val="0"/>
              </a:spcAft>
              <a:buSzPts val="1800"/>
              <a:buChar char="●"/>
              <a:defRPr/>
            </a:lvl3pPr>
            <a:lvl4pPr indent="-342900" lvl="3" marL="1828800" algn="l">
              <a:spcBef>
                <a:spcPts val="350"/>
              </a:spcBef>
              <a:spcAft>
                <a:spcPts val="0"/>
              </a:spcAft>
              <a:buSzPts val="1800"/>
              <a:buChar char="●"/>
              <a:defRPr/>
            </a:lvl4pPr>
            <a:lvl5pPr indent="-342900" lvl="4" marL="2286000" algn="l">
              <a:spcBef>
                <a:spcPts val="350"/>
              </a:spcBef>
              <a:spcAft>
                <a:spcPts val="0"/>
              </a:spcAft>
              <a:buSzPts val="1800"/>
              <a:buChar char="●"/>
              <a:defRPr/>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21" name="Google Shape;21;p95"/>
          <p:cNvSpPr txBox="1"/>
          <p:nvPr>
            <p:ph idx="10" type="dt"/>
          </p:nvPr>
        </p:nvSpPr>
        <p:spPr>
          <a:xfrm>
            <a:off x="6727032" y="6407944"/>
            <a:ext cx="1920240" cy="36576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95"/>
          <p:cNvSpPr txBox="1"/>
          <p:nvPr>
            <p:ph idx="11" type="ftr"/>
          </p:nvPr>
        </p:nvSpPr>
        <p:spPr>
          <a:xfrm>
            <a:off x="4380072" y="6407944"/>
            <a:ext cx="2350681"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95"/>
          <p:cNvSpPr txBox="1"/>
          <p:nvPr>
            <p:ph idx="12" type="sldNum"/>
          </p:nvPr>
        </p:nvSpPr>
        <p:spPr>
          <a:xfrm>
            <a:off x="8647272" y="6407944"/>
            <a:ext cx="365760" cy="3651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4" name="Google Shape;24;p9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0" name="Shape 90"/>
        <p:cNvGrpSpPr/>
        <p:nvPr/>
      </p:nvGrpSpPr>
      <p:grpSpPr>
        <a:xfrm>
          <a:off x="0" y="0"/>
          <a:ext cx="0" cy="0"/>
          <a:chOff x="0" y="0"/>
          <a:chExt cx="0" cy="0"/>
        </a:xfrm>
      </p:grpSpPr>
      <p:sp>
        <p:nvSpPr>
          <p:cNvPr id="91" name="Google Shape;91;p10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104"/>
          <p:cNvSpPr txBox="1"/>
          <p:nvPr>
            <p:ph idx="1" type="body"/>
          </p:nvPr>
        </p:nvSpPr>
        <p:spPr>
          <a:xfrm rot="5400000">
            <a:off x="2378965" y="-440435"/>
            <a:ext cx="4386071" cy="8229600"/>
          </a:xfrm>
          <a:prstGeom prst="rect">
            <a:avLst/>
          </a:prstGeom>
          <a:noFill/>
          <a:ln>
            <a:noFill/>
          </a:ln>
        </p:spPr>
        <p:txBody>
          <a:bodyPr anchorCtr="0" anchor="t" bIns="45700" lIns="91425" spcFirstLastPara="1" rIns="91425" wrap="square" tIns="45700">
            <a:normAutofit/>
          </a:bodyPr>
          <a:lstStyle>
            <a:lvl1pPr indent="-306324" lvl="0" marL="457200" algn="l">
              <a:spcBef>
                <a:spcPts val="400"/>
              </a:spcBef>
              <a:spcAft>
                <a:spcPts val="0"/>
              </a:spcAft>
              <a:buSzPts val="1224"/>
              <a:buChar char="🞂"/>
              <a:defRPr/>
            </a:lvl1pPr>
            <a:lvl2pPr indent="-342900" lvl="1" marL="914400" algn="l">
              <a:spcBef>
                <a:spcPts val="324"/>
              </a:spcBef>
              <a:spcAft>
                <a:spcPts val="0"/>
              </a:spcAft>
              <a:buSzPts val="1800"/>
              <a:buChar char="◦"/>
              <a:defRPr/>
            </a:lvl2pPr>
            <a:lvl3pPr indent="-342900" lvl="2" marL="1371600" algn="l">
              <a:spcBef>
                <a:spcPts val="350"/>
              </a:spcBef>
              <a:spcAft>
                <a:spcPts val="0"/>
              </a:spcAft>
              <a:buSzPts val="1800"/>
              <a:buChar char="●"/>
              <a:defRPr/>
            </a:lvl3pPr>
            <a:lvl4pPr indent="-342900" lvl="3" marL="1828800" algn="l">
              <a:spcBef>
                <a:spcPts val="350"/>
              </a:spcBef>
              <a:spcAft>
                <a:spcPts val="0"/>
              </a:spcAft>
              <a:buSzPts val="1800"/>
              <a:buChar char="●"/>
              <a:defRPr/>
            </a:lvl4pPr>
            <a:lvl5pPr indent="-342900" lvl="4" marL="2286000" algn="l">
              <a:spcBef>
                <a:spcPts val="350"/>
              </a:spcBef>
              <a:spcAft>
                <a:spcPts val="0"/>
              </a:spcAft>
              <a:buSzPts val="1800"/>
              <a:buChar char="●"/>
              <a:defRPr/>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93" name="Google Shape;93;p104"/>
          <p:cNvSpPr txBox="1"/>
          <p:nvPr>
            <p:ph idx="10" type="dt"/>
          </p:nvPr>
        </p:nvSpPr>
        <p:spPr>
          <a:xfrm>
            <a:off x="6727032" y="6407944"/>
            <a:ext cx="1920240" cy="36576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04"/>
          <p:cNvSpPr txBox="1"/>
          <p:nvPr>
            <p:ph idx="11" type="ftr"/>
          </p:nvPr>
        </p:nvSpPr>
        <p:spPr>
          <a:xfrm>
            <a:off x="4380072" y="6407944"/>
            <a:ext cx="2350681"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04"/>
          <p:cNvSpPr txBox="1"/>
          <p:nvPr>
            <p:ph idx="12" type="sldNum"/>
          </p:nvPr>
        </p:nvSpPr>
        <p:spPr>
          <a:xfrm>
            <a:off x="8647272" y="6407944"/>
            <a:ext cx="365760" cy="3651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6" name="Shape 96"/>
        <p:cNvGrpSpPr/>
        <p:nvPr/>
      </p:nvGrpSpPr>
      <p:grpSpPr>
        <a:xfrm>
          <a:off x="0" y="0"/>
          <a:ext cx="0" cy="0"/>
          <a:chOff x="0" y="0"/>
          <a:chExt cx="0" cy="0"/>
        </a:xfrm>
      </p:grpSpPr>
      <p:sp>
        <p:nvSpPr>
          <p:cNvPr id="97" name="Google Shape;97;p105"/>
          <p:cNvSpPr txBox="1"/>
          <p:nvPr>
            <p:ph type="title"/>
          </p:nvPr>
        </p:nvSpPr>
        <p:spPr>
          <a:xfrm rot="5400000">
            <a:off x="4936367" y="2182286"/>
            <a:ext cx="5592761" cy="177747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105"/>
          <p:cNvSpPr txBox="1"/>
          <p:nvPr>
            <p:ph idx="1" type="body"/>
          </p:nvPr>
        </p:nvSpPr>
        <p:spPr>
          <a:xfrm rot="5400000">
            <a:off x="823120" y="-91279"/>
            <a:ext cx="5592760" cy="6324600"/>
          </a:xfrm>
          <a:prstGeom prst="rect">
            <a:avLst/>
          </a:prstGeom>
          <a:noFill/>
          <a:ln>
            <a:noFill/>
          </a:ln>
        </p:spPr>
        <p:txBody>
          <a:bodyPr anchorCtr="0" anchor="t" bIns="45700" lIns="91425" spcFirstLastPara="1" rIns="91425" wrap="square" tIns="45700">
            <a:normAutofit/>
          </a:bodyPr>
          <a:lstStyle>
            <a:lvl1pPr indent="-306324" lvl="0" marL="457200" algn="l">
              <a:spcBef>
                <a:spcPts val="400"/>
              </a:spcBef>
              <a:spcAft>
                <a:spcPts val="0"/>
              </a:spcAft>
              <a:buSzPts val="1224"/>
              <a:buChar char="🞂"/>
              <a:defRPr/>
            </a:lvl1pPr>
            <a:lvl2pPr indent="-342900" lvl="1" marL="914400" algn="l">
              <a:spcBef>
                <a:spcPts val="324"/>
              </a:spcBef>
              <a:spcAft>
                <a:spcPts val="0"/>
              </a:spcAft>
              <a:buSzPts val="1800"/>
              <a:buChar char="◦"/>
              <a:defRPr/>
            </a:lvl2pPr>
            <a:lvl3pPr indent="-342900" lvl="2" marL="1371600" algn="l">
              <a:spcBef>
                <a:spcPts val="350"/>
              </a:spcBef>
              <a:spcAft>
                <a:spcPts val="0"/>
              </a:spcAft>
              <a:buSzPts val="1800"/>
              <a:buChar char="●"/>
              <a:defRPr/>
            </a:lvl3pPr>
            <a:lvl4pPr indent="-342900" lvl="3" marL="1828800" algn="l">
              <a:spcBef>
                <a:spcPts val="350"/>
              </a:spcBef>
              <a:spcAft>
                <a:spcPts val="0"/>
              </a:spcAft>
              <a:buSzPts val="1800"/>
              <a:buChar char="●"/>
              <a:defRPr/>
            </a:lvl4pPr>
            <a:lvl5pPr indent="-342900" lvl="4" marL="2286000" algn="l">
              <a:spcBef>
                <a:spcPts val="350"/>
              </a:spcBef>
              <a:spcAft>
                <a:spcPts val="0"/>
              </a:spcAft>
              <a:buSzPts val="1800"/>
              <a:buChar char="●"/>
              <a:defRPr/>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99" name="Google Shape;99;p105"/>
          <p:cNvSpPr txBox="1"/>
          <p:nvPr>
            <p:ph idx="10" type="dt"/>
          </p:nvPr>
        </p:nvSpPr>
        <p:spPr>
          <a:xfrm>
            <a:off x="6727032" y="6407944"/>
            <a:ext cx="1920240" cy="36576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105"/>
          <p:cNvSpPr txBox="1"/>
          <p:nvPr>
            <p:ph idx="11" type="ftr"/>
          </p:nvPr>
        </p:nvSpPr>
        <p:spPr>
          <a:xfrm>
            <a:off x="4380072" y="6407944"/>
            <a:ext cx="2350681"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105"/>
          <p:cNvSpPr txBox="1"/>
          <p:nvPr>
            <p:ph idx="12" type="sldNum"/>
          </p:nvPr>
        </p:nvSpPr>
        <p:spPr>
          <a:xfrm>
            <a:off x="8647272" y="6407944"/>
            <a:ext cx="365760" cy="3651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5" name="Shape 25"/>
        <p:cNvGrpSpPr/>
        <p:nvPr/>
      </p:nvGrpSpPr>
      <p:grpSpPr>
        <a:xfrm>
          <a:off x="0" y="0"/>
          <a:ext cx="0" cy="0"/>
          <a:chOff x="0" y="0"/>
          <a:chExt cx="0" cy="0"/>
        </a:xfrm>
      </p:grpSpPr>
      <p:sp>
        <p:nvSpPr>
          <p:cNvPr id="26" name="Google Shape;26;p96"/>
          <p:cNvSpPr/>
          <p:nvPr/>
        </p:nvSpPr>
        <p:spPr>
          <a:xfrm>
            <a:off x="-2" y="4664147"/>
            <a:ext cx="9151089" cy="0"/>
          </a:xfrm>
          <a:prstGeom prst="rtTriangle">
            <a:avLst/>
          </a:prstGeom>
          <a:gradFill>
            <a:gsLst>
              <a:gs pos="0">
                <a:srgbClr val="007795"/>
              </a:gs>
              <a:gs pos="55000">
                <a:srgbClr val="47BBE0"/>
              </a:gs>
              <a:gs pos="100000">
                <a:srgbClr val="007795"/>
              </a:gs>
            </a:gsLst>
            <a:lin ang="3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ucida Sans"/>
              <a:ea typeface="Lucida Sans"/>
              <a:cs typeface="Lucida Sans"/>
              <a:sym typeface="Lucida Sans"/>
            </a:endParaRPr>
          </a:p>
        </p:txBody>
      </p:sp>
      <p:sp>
        <p:nvSpPr>
          <p:cNvPr id="27" name="Google Shape;27;p96"/>
          <p:cNvSpPr txBox="1"/>
          <p:nvPr>
            <p:ph type="ctrTitle"/>
          </p:nvPr>
        </p:nvSpPr>
        <p:spPr>
          <a:xfrm>
            <a:off x="685800" y="1752601"/>
            <a:ext cx="7772400" cy="1829761"/>
          </a:xfrm>
          <a:prstGeom prst="rect">
            <a:avLst/>
          </a:prstGeom>
          <a:noFill/>
          <a:ln>
            <a:noFill/>
          </a:ln>
        </p:spPr>
        <p:txBody>
          <a:bodyPr anchorCtr="0" anchor="b" bIns="45700" lIns="91425" spcFirstLastPara="1" rIns="91425" wrap="square" tIns="45700">
            <a:normAutofit/>
          </a:bodyPr>
          <a:lstStyle>
            <a:lvl1pPr lvl="0" algn="r">
              <a:spcBef>
                <a:spcPts val="0"/>
              </a:spcBef>
              <a:spcAft>
                <a:spcPts val="0"/>
              </a:spcAft>
              <a:buClr>
                <a:schemeClr val="dk2"/>
              </a:buClr>
              <a:buSzPts val="4800"/>
              <a:buFont typeface="Lucida Sans"/>
              <a:buNone/>
              <a:defRPr b="1" sz="48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96"/>
          <p:cNvSpPr txBox="1"/>
          <p:nvPr>
            <p:ph idx="1" type="subTitle"/>
          </p:nvPr>
        </p:nvSpPr>
        <p:spPr>
          <a:xfrm>
            <a:off x="685800" y="3611607"/>
            <a:ext cx="7772400" cy="1199704"/>
          </a:xfrm>
          <a:prstGeom prst="rect">
            <a:avLst/>
          </a:prstGeom>
          <a:noFill/>
          <a:ln>
            <a:noFill/>
          </a:ln>
        </p:spPr>
        <p:txBody>
          <a:bodyPr anchorCtr="0" anchor="t" bIns="45700" lIns="45700" spcFirstLastPara="1" rIns="45700" wrap="square" tIns="45700">
            <a:normAutofit/>
          </a:bodyPr>
          <a:lstStyle>
            <a:lvl1pPr lvl="0" marR="64008" algn="r">
              <a:spcBef>
                <a:spcPts val="400"/>
              </a:spcBef>
              <a:spcAft>
                <a:spcPts val="0"/>
              </a:spcAft>
              <a:buSzPts val="1836"/>
              <a:buNone/>
              <a:defRPr>
                <a:solidFill>
                  <a:schemeClr val="dk2"/>
                </a:solidFill>
              </a:defRPr>
            </a:lvl1pPr>
            <a:lvl2pPr lvl="1" algn="ctr">
              <a:spcBef>
                <a:spcPts val="324"/>
              </a:spcBef>
              <a:spcAft>
                <a:spcPts val="0"/>
              </a:spcAft>
              <a:buSzPts val="1800"/>
              <a:buNone/>
              <a:defRPr/>
            </a:lvl2pPr>
            <a:lvl3pPr lvl="2" algn="ctr">
              <a:spcBef>
                <a:spcPts val="350"/>
              </a:spcBef>
              <a:spcAft>
                <a:spcPts val="0"/>
              </a:spcAft>
              <a:buSzPts val="1800"/>
              <a:buNone/>
              <a:defRPr/>
            </a:lvl3pPr>
            <a:lvl4pPr lvl="3" algn="ctr">
              <a:spcBef>
                <a:spcPts val="350"/>
              </a:spcBef>
              <a:spcAft>
                <a:spcPts val="0"/>
              </a:spcAft>
              <a:buSzPts val="1800"/>
              <a:buNone/>
              <a:defRPr/>
            </a:lvl4pPr>
            <a:lvl5pPr lvl="4" algn="ctr">
              <a:spcBef>
                <a:spcPts val="350"/>
              </a:spcBef>
              <a:spcAft>
                <a:spcPts val="0"/>
              </a:spcAft>
              <a:buSzPts val="1800"/>
              <a:buNone/>
              <a:defRPr/>
            </a:lvl5pPr>
            <a:lvl6pPr lvl="5" algn="ctr">
              <a:spcBef>
                <a:spcPts val="350"/>
              </a:spcBef>
              <a:spcAft>
                <a:spcPts val="0"/>
              </a:spcAft>
              <a:buSzPts val="1800"/>
              <a:buNone/>
              <a:defRPr/>
            </a:lvl6pPr>
            <a:lvl7pPr lvl="6" algn="ctr">
              <a:spcBef>
                <a:spcPts val="350"/>
              </a:spcBef>
              <a:spcAft>
                <a:spcPts val="0"/>
              </a:spcAft>
              <a:buSzPts val="1800"/>
              <a:buNone/>
              <a:defRPr/>
            </a:lvl7pPr>
            <a:lvl8pPr lvl="7" algn="ctr">
              <a:spcBef>
                <a:spcPts val="350"/>
              </a:spcBef>
              <a:spcAft>
                <a:spcPts val="0"/>
              </a:spcAft>
              <a:buSzPts val="1800"/>
              <a:buNone/>
              <a:defRPr/>
            </a:lvl8pPr>
            <a:lvl9pPr lvl="8" algn="ctr">
              <a:spcBef>
                <a:spcPts val="350"/>
              </a:spcBef>
              <a:spcAft>
                <a:spcPts val="0"/>
              </a:spcAft>
              <a:buSzPts val="1800"/>
              <a:buNone/>
              <a:defRPr/>
            </a:lvl9pPr>
          </a:lstStyle>
          <a:p/>
        </p:txBody>
      </p:sp>
      <p:grpSp>
        <p:nvGrpSpPr>
          <p:cNvPr id="29" name="Google Shape;29;p96"/>
          <p:cNvGrpSpPr/>
          <p:nvPr/>
        </p:nvGrpSpPr>
        <p:grpSpPr>
          <a:xfrm>
            <a:off x="-3765" y="4953000"/>
            <a:ext cx="9147765" cy="1912088"/>
            <a:chOff x="-3765" y="4832896"/>
            <a:chExt cx="9147765" cy="2032192"/>
          </a:xfrm>
        </p:grpSpPr>
        <p:sp>
          <p:nvSpPr>
            <p:cNvPr id="30" name="Google Shape;30;p96"/>
            <p:cNvSpPr/>
            <p:nvPr/>
          </p:nvSpPr>
          <p:spPr>
            <a:xfrm>
              <a:off x="1687513" y="4832896"/>
              <a:ext cx="7456487" cy="518816"/>
            </a:xfrm>
            <a:custGeom>
              <a:rect b="b" l="l" r="r" t="t"/>
              <a:pathLst>
                <a:path extrusionOk="0" h="367" w="4697">
                  <a:moveTo>
                    <a:pt x="4697" y="0"/>
                  </a:moveTo>
                  <a:lnTo>
                    <a:pt x="4697" y="367"/>
                  </a:lnTo>
                  <a:lnTo>
                    <a:pt x="0" y="218"/>
                  </a:lnTo>
                  <a:lnTo>
                    <a:pt x="4697" y="0"/>
                  </a:lnTo>
                  <a:close/>
                </a:path>
              </a:pathLst>
            </a:custGeom>
            <a:solidFill>
              <a:srgbClr val="9CCADC">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ucida Sans"/>
                <a:ea typeface="Lucida Sans"/>
                <a:cs typeface="Lucida Sans"/>
                <a:sym typeface="Lucida Sans"/>
              </a:endParaRPr>
            </a:p>
          </p:txBody>
        </p:sp>
        <p:sp>
          <p:nvSpPr>
            <p:cNvPr id="31" name="Google Shape;31;p96"/>
            <p:cNvSpPr/>
            <p:nvPr/>
          </p:nvSpPr>
          <p:spPr>
            <a:xfrm>
              <a:off x="35443" y="5135526"/>
              <a:ext cx="9108557" cy="838200"/>
            </a:xfrm>
            <a:custGeom>
              <a:rect b="b" l="l" r="r" t="t"/>
              <a:pathLst>
                <a:path extrusionOk="0" h="528" w="5760">
                  <a:moveTo>
                    <a:pt x="0" y="0"/>
                  </a:moveTo>
                  <a:lnTo>
                    <a:pt x="5760" y="0"/>
                  </a:lnTo>
                  <a:lnTo>
                    <a:pt x="5760" y="528"/>
                  </a:lnTo>
                  <a:lnTo>
                    <a:pt x="48" y="0"/>
                  </a:lnTo>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ucida Sans"/>
                <a:ea typeface="Lucida Sans"/>
                <a:cs typeface="Lucida Sans"/>
                <a:sym typeface="Lucida Sans"/>
              </a:endParaRPr>
            </a:p>
          </p:txBody>
        </p:sp>
        <p:sp>
          <p:nvSpPr>
            <p:cNvPr id="32" name="Google Shape;32;p96"/>
            <p:cNvSpPr/>
            <p:nvPr/>
          </p:nvSpPr>
          <p:spPr>
            <a:xfrm>
              <a:off x="0" y="4883888"/>
              <a:ext cx="9144000" cy="1981200"/>
            </a:xfrm>
            <a:custGeom>
              <a:rect b="b" l="l" r="r" t="t"/>
              <a:pathLst>
                <a:path extrusionOk="0" h="1248" w="5760">
                  <a:moveTo>
                    <a:pt x="0" y="0"/>
                  </a:moveTo>
                  <a:lnTo>
                    <a:pt x="0" y="1248"/>
                  </a:lnTo>
                  <a:lnTo>
                    <a:pt x="5760" y="1248"/>
                  </a:lnTo>
                  <a:lnTo>
                    <a:pt x="5760" y="528"/>
                  </a:lnTo>
                  <a:lnTo>
                    <a:pt x="0" y="0"/>
                  </a:lnTo>
                  <a:close/>
                </a:path>
              </a:pathLst>
            </a:custGeom>
            <a:blipFill rotWithShape="1">
              <a:blip r:embed="rId2">
                <a:alphaModFix amt="50000"/>
              </a:blip>
              <a:tile algn="t" flip="none" tx="0" sx="50000" ty="0" sy="5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ucida Sans"/>
                <a:ea typeface="Lucida Sans"/>
                <a:cs typeface="Lucida Sans"/>
                <a:sym typeface="Lucida Sans"/>
              </a:endParaRPr>
            </a:p>
          </p:txBody>
        </p:sp>
        <p:cxnSp>
          <p:nvCxnSpPr>
            <p:cNvPr id="33" name="Google Shape;33;p96"/>
            <p:cNvCxnSpPr/>
            <p:nvPr/>
          </p:nvCxnSpPr>
          <p:spPr>
            <a:xfrm>
              <a:off x="-3765" y="4880373"/>
              <a:ext cx="9147765" cy="839943"/>
            </a:xfrm>
            <a:prstGeom prst="straightConnector1">
              <a:avLst/>
            </a:prstGeom>
            <a:noFill/>
            <a:ln cap="flat" cmpd="sng" w="12050">
              <a:solidFill>
                <a:srgbClr val="93C5D8"/>
              </a:solidFill>
              <a:prstDash val="solid"/>
              <a:miter lim="800000"/>
              <a:headEnd len="sm" w="sm" type="none"/>
              <a:tailEnd len="sm" w="sm" type="none"/>
            </a:ln>
          </p:spPr>
        </p:cxnSp>
      </p:grpSp>
      <p:sp>
        <p:nvSpPr>
          <p:cNvPr id="34" name="Google Shape;34;p96"/>
          <p:cNvSpPr txBox="1"/>
          <p:nvPr>
            <p:ph idx="10" type="dt"/>
          </p:nvPr>
        </p:nvSpPr>
        <p:spPr>
          <a:xfrm>
            <a:off x="6727032" y="6407944"/>
            <a:ext cx="1920240" cy="36576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96"/>
          <p:cNvSpPr txBox="1"/>
          <p:nvPr>
            <p:ph idx="11" type="ftr"/>
          </p:nvPr>
        </p:nvSpPr>
        <p:spPr>
          <a:xfrm>
            <a:off x="4380072" y="6407944"/>
            <a:ext cx="2350681"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solidFill>
                  <a:srgbClr val="E7F0F4"/>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96"/>
          <p:cNvSpPr txBox="1"/>
          <p:nvPr>
            <p:ph idx="12" type="sldNum"/>
          </p:nvPr>
        </p:nvSpPr>
        <p:spPr>
          <a:xfrm>
            <a:off x="8647272" y="6407944"/>
            <a:ext cx="365760" cy="3651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b="0" sz="1000">
                <a:solidFill>
                  <a:srgbClr val="FFFFFF"/>
                </a:solidFill>
                <a:latin typeface="Lucida Sans"/>
                <a:ea typeface="Lucida Sans"/>
                <a:cs typeface="Lucida Sans"/>
                <a:sym typeface="Lucida Sans"/>
              </a:defRPr>
            </a:lvl1pPr>
            <a:lvl2pPr indent="0" lvl="1" marL="0" algn="r">
              <a:spcBef>
                <a:spcPts val="0"/>
              </a:spcBef>
              <a:buNone/>
              <a:defRPr b="0" sz="1000">
                <a:solidFill>
                  <a:srgbClr val="FFFFFF"/>
                </a:solidFill>
                <a:latin typeface="Lucida Sans"/>
                <a:ea typeface="Lucida Sans"/>
                <a:cs typeface="Lucida Sans"/>
                <a:sym typeface="Lucida Sans"/>
              </a:defRPr>
            </a:lvl2pPr>
            <a:lvl3pPr indent="0" lvl="2" marL="0" algn="r">
              <a:spcBef>
                <a:spcPts val="0"/>
              </a:spcBef>
              <a:buNone/>
              <a:defRPr b="0" sz="1000">
                <a:solidFill>
                  <a:srgbClr val="FFFFFF"/>
                </a:solidFill>
                <a:latin typeface="Lucida Sans"/>
                <a:ea typeface="Lucida Sans"/>
                <a:cs typeface="Lucida Sans"/>
                <a:sym typeface="Lucida Sans"/>
              </a:defRPr>
            </a:lvl3pPr>
            <a:lvl4pPr indent="0" lvl="3" marL="0" algn="r">
              <a:spcBef>
                <a:spcPts val="0"/>
              </a:spcBef>
              <a:buNone/>
              <a:defRPr b="0" sz="1000">
                <a:solidFill>
                  <a:srgbClr val="FFFFFF"/>
                </a:solidFill>
                <a:latin typeface="Lucida Sans"/>
                <a:ea typeface="Lucida Sans"/>
                <a:cs typeface="Lucida Sans"/>
                <a:sym typeface="Lucida Sans"/>
              </a:defRPr>
            </a:lvl4pPr>
            <a:lvl5pPr indent="0" lvl="4" marL="0" algn="r">
              <a:spcBef>
                <a:spcPts val="0"/>
              </a:spcBef>
              <a:buNone/>
              <a:defRPr b="0" sz="1000">
                <a:solidFill>
                  <a:srgbClr val="FFFFFF"/>
                </a:solidFill>
                <a:latin typeface="Lucida Sans"/>
                <a:ea typeface="Lucida Sans"/>
                <a:cs typeface="Lucida Sans"/>
                <a:sym typeface="Lucida Sans"/>
              </a:defRPr>
            </a:lvl5pPr>
            <a:lvl6pPr indent="0" lvl="5" marL="0" algn="r">
              <a:spcBef>
                <a:spcPts val="0"/>
              </a:spcBef>
              <a:buNone/>
              <a:defRPr b="0" sz="1000">
                <a:solidFill>
                  <a:srgbClr val="FFFFFF"/>
                </a:solidFill>
                <a:latin typeface="Lucida Sans"/>
                <a:ea typeface="Lucida Sans"/>
                <a:cs typeface="Lucida Sans"/>
                <a:sym typeface="Lucida Sans"/>
              </a:defRPr>
            </a:lvl6pPr>
            <a:lvl7pPr indent="0" lvl="6" marL="0" algn="r">
              <a:spcBef>
                <a:spcPts val="0"/>
              </a:spcBef>
              <a:buNone/>
              <a:defRPr b="0" sz="1000">
                <a:solidFill>
                  <a:srgbClr val="FFFFFF"/>
                </a:solidFill>
                <a:latin typeface="Lucida Sans"/>
                <a:ea typeface="Lucida Sans"/>
                <a:cs typeface="Lucida Sans"/>
                <a:sym typeface="Lucida Sans"/>
              </a:defRPr>
            </a:lvl7pPr>
            <a:lvl8pPr indent="0" lvl="7" marL="0" algn="r">
              <a:spcBef>
                <a:spcPts val="0"/>
              </a:spcBef>
              <a:buNone/>
              <a:defRPr b="0" sz="1000">
                <a:solidFill>
                  <a:srgbClr val="FFFFFF"/>
                </a:solidFill>
                <a:latin typeface="Lucida Sans"/>
                <a:ea typeface="Lucida Sans"/>
                <a:cs typeface="Lucida Sans"/>
                <a:sym typeface="Lucida Sans"/>
              </a:defRPr>
            </a:lvl8pPr>
            <a:lvl9pPr indent="0" lvl="8" marL="0" algn="r">
              <a:spcBef>
                <a:spcPts val="0"/>
              </a:spcBef>
              <a:buNone/>
              <a:defRPr b="0" sz="1000">
                <a:solidFill>
                  <a:srgbClr val="FFFFFF"/>
                </a:solidFill>
                <a:latin typeface="Lucida Sans"/>
                <a:ea typeface="Lucida Sans"/>
                <a:cs typeface="Lucida Sans"/>
                <a:sym typeface="Lucida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gradFill>
          <a:gsLst>
            <a:gs pos="0">
              <a:srgbClr val="B1B1B1"/>
            </a:gs>
            <a:gs pos="40000">
              <a:srgbClr val="9E9E9E"/>
            </a:gs>
            <a:gs pos="100000">
              <a:schemeClr val="dk1"/>
            </a:gs>
          </a:gsLst>
          <a:path path="circle">
            <a:fillToRect b="100%" l="100%"/>
          </a:path>
          <a:tileRect r="-100%" t="-100%"/>
        </a:gradFill>
      </p:bgPr>
    </p:bg>
    <p:spTree>
      <p:nvGrpSpPr>
        <p:cNvPr id="37" name="Shape 37"/>
        <p:cNvGrpSpPr/>
        <p:nvPr/>
      </p:nvGrpSpPr>
      <p:grpSpPr>
        <a:xfrm>
          <a:off x="0" y="0"/>
          <a:ext cx="0" cy="0"/>
          <a:chOff x="0" y="0"/>
          <a:chExt cx="0" cy="0"/>
        </a:xfrm>
      </p:grpSpPr>
      <p:sp>
        <p:nvSpPr>
          <p:cNvPr id="38" name="Google Shape;38;p97"/>
          <p:cNvSpPr txBox="1"/>
          <p:nvPr>
            <p:ph type="title"/>
          </p:nvPr>
        </p:nvSpPr>
        <p:spPr>
          <a:xfrm>
            <a:off x="722376" y="1059712"/>
            <a:ext cx="7772400" cy="1828800"/>
          </a:xfrm>
          <a:prstGeom prst="rect">
            <a:avLst/>
          </a:prstGeom>
          <a:noFill/>
          <a:ln>
            <a:noFill/>
          </a:ln>
        </p:spPr>
        <p:txBody>
          <a:bodyPr anchorCtr="0" anchor="b" bIns="45700" lIns="91425" spcFirstLastPara="1" rIns="91425" wrap="square" tIns="45700">
            <a:normAutofit/>
          </a:bodyPr>
          <a:lstStyle>
            <a:lvl1pPr lvl="0" algn="r">
              <a:spcBef>
                <a:spcPts val="0"/>
              </a:spcBef>
              <a:spcAft>
                <a:spcPts val="0"/>
              </a:spcAft>
              <a:buClr>
                <a:schemeClr val="lt2"/>
              </a:buClr>
              <a:buSzPts val="4800"/>
              <a:buFont typeface="Lucida Sans"/>
              <a:buNone/>
              <a:defRPr b="1" sz="48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97"/>
          <p:cNvSpPr txBox="1"/>
          <p:nvPr>
            <p:ph idx="1" type="body"/>
          </p:nvPr>
        </p:nvSpPr>
        <p:spPr>
          <a:xfrm>
            <a:off x="3922713" y="2931712"/>
            <a:ext cx="4572000" cy="1454888"/>
          </a:xfrm>
          <a:prstGeom prst="rect">
            <a:avLst/>
          </a:prstGeom>
          <a:noFill/>
          <a:ln>
            <a:noFill/>
          </a:ln>
        </p:spPr>
        <p:txBody>
          <a:bodyPr anchorCtr="0" anchor="t" bIns="45700" lIns="91425" spcFirstLastPara="1" rIns="91425" wrap="square" tIns="45700">
            <a:normAutofit/>
          </a:bodyPr>
          <a:lstStyle>
            <a:lvl1pPr indent="-228600" lvl="0" marL="457200" algn="l">
              <a:spcBef>
                <a:spcPts val="400"/>
              </a:spcBef>
              <a:spcAft>
                <a:spcPts val="0"/>
              </a:spcAft>
              <a:buSzPts val="1564"/>
              <a:buNone/>
              <a:defRPr sz="2300">
                <a:solidFill>
                  <a:schemeClr val="lt1"/>
                </a:solidFill>
              </a:defRPr>
            </a:lvl1pPr>
            <a:lvl2pPr indent="-228600" lvl="1" marL="914400" algn="l">
              <a:spcBef>
                <a:spcPts val="324"/>
              </a:spcBef>
              <a:spcAft>
                <a:spcPts val="0"/>
              </a:spcAft>
              <a:buSzPts val="1800"/>
              <a:buNone/>
              <a:defRPr sz="1800">
                <a:solidFill>
                  <a:schemeClr val="lt1"/>
                </a:solidFill>
              </a:defRPr>
            </a:lvl2pPr>
            <a:lvl3pPr indent="-228600" lvl="2" marL="1371600" algn="l">
              <a:spcBef>
                <a:spcPts val="350"/>
              </a:spcBef>
              <a:spcAft>
                <a:spcPts val="0"/>
              </a:spcAft>
              <a:buSzPts val="1600"/>
              <a:buNone/>
              <a:defRPr sz="1600">
                <a:solidFill>
                  <a:schemeClr val="lt1"/>
                </a:solidFill>
              </a:defRPr>
            </a:lvl3pPr>
            <a:lvl4pPr indent="-228600" lvl="3" marL="1828800" algn="l">
              <a:spcBef>
                <a:spcPts val="350"/>
              </a:spcBef>
              <a:spcAft>
                <a:spcPts val="0"/>
              </a:spcAft>
              <a:buSzPts val="1400"/>
              <a:buNone/>
              <a:defRPr sz="1400">
                <a:solidFill>
                  <a:schemeClr val="lt1"/>
                </a:solidFill>
              </a:defRPr>
            </a:lvl4pPr>
            <a:lvl5pPr indent="-228600" lvl="4" marL="2286000" algn="l">
              <a:spcBef>
                <a:spcPts val="350"/>
              </a:spcBef>
              <a:spcAft>
                <a:spcPts val="0"/>
              </a:spcAft>
              <a:buSzPts val="1400"/>
              <a:buNone/>
              <a:defRPr sz="1400">
                <a:solidFill>
                  <a:schemeClr val="lt1"/>
                </a:solidFill>
              </a:defRPr>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40" name="Google Shape;40;p97"/>
          <p:cNvSpPr txBox="1"/>
          <p:nvPr>
            <p:ph idx="10" type="dt"/>
          </p:nvPr>
        </p:nvSpPr>
        <p:spPr>
          <a:xfrm>
            <a:off x="6727032" y="6407944"/>
            <a:ext cx="1920240" cy="36576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97"/>
          <p:cNvSpPr txBox="1"/>
          <p:nvPr>
            <p:ph idx="11" type="ftr"/>
          </p:nvPr>
        </p:nvSpPr>
        <p:spPr>
          <a:xfrm>
            <a:off x="4380072" y="6407944"/>
            <a:ext cx="2350681"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97"/>
          <p:cNvSpPr txBox="1"/>
          <p:nvPr>
            <p:ph idx="12" type="sldNum"/>
          </p:nvPr>
        </p:nvSpPr>
        <p:spPr>
          <a:xfrm>
            <a:off x="8647272" y="6407944"/>
            <a:ext cx="365760" cy="3651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43" name="Google Shape;43;p97"/>
          <p:cNvSpPr/>
          <p:nvPr/>
        </p:nvSpPr>
        <p:spPr>
          <a:xfrm>
            <a:off x="3636680" y="3005472"/>
            <a:ext cx="182880" cy="228600"/>
          </a:xfrm>
          <a:prstGeom prst="chevron">
            <a:avLst>
              <a:gd fmla="val 50000" name="adj"/>
            </a:avLst>
          </a:prstGeom>
          <a:gradFill>
            <a:gsLst>
              <a:gs pos="0">
                <a:srgbClr val="1488A5"/>
              </a:gs>
              <a:gs pos="72000">
                <a:srgbClr val="4DB7DA"/>
              </a:gs>
              <a:gs pos="100000">
                <a:srgbClr val="7CC2DD"/>
              </a:gs>
            </a:gsLst>
            <a:lin ang="16200000" scaled="0"/>
          </a:gradFill>
          <a:ln cap="rnd" cmpd="sng" w="9525">
            <a:solidFill>
              <a:srgbClr val="20768B"/>
            </a:solidFill>
            <a:prstDash val="solid"/>
            <a:round/>
            <a:headEnd len="sm" w="sm" type="none"/>
            <a:tailEnd len="sm" w="sm" type="none"/>
          </a:ln>
          <a:effectLst>
            <a:outerShdw blurRad="50800" dir="5400000" dist="25400">
              <a:srgbClr val="000000">
                <a:alpha val="45882"/>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ucida Sans"/>
              <a:ea typeface="Lucida Sans"/>
              <a:cs typeface="Lucida Sans"/>
              <a:sym typeface="Lucida Sans"/>
            </a:endParaRPr>
          </a:p>
        </p:txBody>
      </p:sp>
      <p:sp>
        <p:nvSpPr>
          <p:cNvPr id="44" name="Google Shape;44;p97"/>
          <p:cNvSpPr/>
          <p:nvPr/>
        </p:nvSpPr>
        <p:spPr>
          <a:xfrm>
            <a:off x="3450264" y="3005472"/>
            <a:ext cx="182880" cy="228600"/>
          </a:xfrm>
          <a:prstGeom prst="chevron">
            <a:avLst>
              <a:gd fmla="val 50000" name="adj"/>
            </a:avLst>
          </a:prstGeom>
          <a:gradFill>
            <a:gsLst>
              <a:gs pos="0">
                <a:srgbClr val="1488A5"/>
              </a:gs>
              <a:gs pos="72000">
                <a:srgbClr val="4DB7DA"/>
              </a:gs>
              <a:gs pos="100000">
                <a:srgbClr val="7CC2DD"/>
              </a:gs>
            </a:gsLst>
            <a:lin ang="16200000" scaled="0"/>
          </a:gradFill>
          <a:ln cap="rnd" cmpd="sng" w="9525">
            <a:solidFill>
              <a:srgbClr val="20768B"/>
            </a:solidFill>
            <a:prstDash val="solid"/>
            <a:round/>
            <a:headEnd len="sm" w="sm" type="none"/>
            <a:tailEnd len="sm" w="sm" type="none"/>
          </a:ln>
          <a:effectLst>
            <a:outerShdw blurRad="50800" dir="5400000" dist="25400">
              <a:srgbClr val="000000">
                <a:alpha val="45882"/>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ucida Sans"/>
              <a:ea typeface="Lucida Sans"/>
              <a:cs typeface="Lucida Sans"/>
              <a:sym typeface="Lucida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bg>
      <p:bgPr>
        <a:gradFill>
          <a:gsLst>
            <a:gs pos="0">
              <a:srgbClr val="B1B1B1"/>
            </a:gs>
            <a:gs pos="40000">
              <a:srgbClr val="9E9E9E"/>
            </a:gs>
            <a:gs pos="100000">
              <a:schemeClr val="dk1"/>
            </a:gs>
          </a:gsLst>
          <a:path path="circle">
            <a:fillToRect b="100%" l="100%"/>
          </a:path>
          <a:tileRect r="-100%" t="-100%"/>
        </a:gradFill>
      </p:bgPr>
    </p:bg>
    <p:spTree>
      <p:nvGrpSpPr>
        <p:cNvPr id="45" name="Shape 45"/>
        <p:cNvGrpSpPr/>
        <p:nvPr/>
      </p:nvGrpSpPr>
      <p:grpSpPr>
        <a:xfrm>
          <a:off x="0" y="0"/>
          <a:ext cx="0" cy="0"/>
          <a:chOff x="0" y="0"/>
          <a:chExt cx="0" cy="0"/>
        </a:xfrm>
      </p:grpSpPr>
      <p:sp>
        <p:nvSpPr>
          <p:cNvPr id="46" name="Google Shape;46;p98"/>
          <p:cNvSpPr txBox="1"/>
          <p:nvPr>
            <p:ph idx="1" type="body"/>
          </p:nvPr>
        </p:nvSpPr>
        <p:spPr>
          <a:xfrm>
            <a:off x="457200" y="1481328"/>
            <a:ext cx="4038600" cy="4525963"/>
          </a:xfrm>
          <a:prstGeom prst="rect">
            <a:avLst/>
          </a:prstGeom>
          <a:noFill/>
          <a:ln>
            <a:noFill/>
          </a:ln>
        </p:spPr>
        <p:txBody>
          <a:bodyPr anchorCtr="0" anchor="t" bIns="45700" lIns="91425" spcFirstLastPara="1" rIns="91425" wrap="square" tIns="45700">
            <a:normAutofit/>
          </a:bodyPr>
          <a:lstStyle>
            <a:lvl1pPr indent="-349504" lvl="0" marL="457200" algn="l">
              <a:spcBef>
                <a:spcPts val="400"/>
              </a:spcBef>
              <a:spcAft>
                <a:spcPts val="0"/>
              </a:spcAft>
              <a:buSzPts val="1904"/>
              <a:buChar char="🞂"/>
              <a:defRPr sz="2800"/>
            </a:lvl1pPr>
            <a:lvl2pPr indent="-381000" lvl="1" marL="914400" algn="l">
              <a:spcBef>
                <a:spcPts val="324"/>
              </a:spcBef>
              <a:spcAft>
                <a:spcPts val="0"/>
              </a:spcAft>
              <a:buSzPts val="2400"/>
              <a:buChar char="◦"/>
              <a:defRPr sz="2400"/>
            </a:lvl2pPr>
            <a:lvl3pPr indent="-355600" lvl="2" marL="1371600" algn="l">
              <a:spcBef>
                <a:spcPts val="350"/>
              </a:spcBef>
              <a:spcAft>
                <a:spcPts val="0"/>
              </a:spcAft>
              <a:buSzPts val="2000"/>
              <a:buChar char="●"/>
              <a:defRPr sz="2000"/>
            </a:lvl3pPr>
            <a:lvl4pPr indent="-342900" lvl="3" marL="1828800" algn="l">
              <a:spcBef>
                <a:spcPts val="350"/>
              </a:spcBef>
              <a:spcAft>
                <a:spcPts val="0"/>
              </a:spcAft>
              <a:buSzPts val="1800"/>
              <a:buChar char="●"/>
              <a:defRPr sz="1800"/>
            </a:lvl4pPr>
            <a:lvl5pPr indent="-342900" lvl="4" marL="2286000" algn="l">
              <a:spcBef>
                <a:spcPts val="350"/>
              </a:spcBef>
              <a:spcAft>
                <a:spcPts val="0"/>
              </a:spcAft>
              <a:buSzPts val="1800"/>
              <a:buChar char="●"/>
              <a:defRPr sz="18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47" name="Google Shape;47;p98"/>
          <p:cNvSpPr txBox="1"/>
          <p:nvPr>
            <p:ph idx="2" type="body"/>
          </p:nvPr>
        </p:nvSpPr>
        <p:spPr>
          <a:xfrm>
            <a:off x="4648200" y="1481328"/>
            <a:ext cx="4038600" cy="4525963"/>
          </a:xfrm>
          <a:prstGeom prst="rect">
            <a:avLst/>
          </a:prstGeom>
          <a:noFill/>
          <a:ln>
            <a:noFill/>
          </a:ln>
        </p:spPr>
        <p:txBody>
          <a:bodyPr anchorCtr="0" anchor="t" bIns="45700" lIns="91425" spcFirstLastPara="1" rIns="91425" wrap="square" tIns="45700">
            <a:normAutofit/>
          </a:bodyPr>
          <a:lstStyle>
            <a:lvl1pPr indent="-349504" lvl="0" marL="457200" algn="l">
              <a:spcBef>
                <a:spcPts val="400"/>
              </a:spcBef>
              <a:spcAft>
                <a:spcPts val="0"/>
              </a:spcAft>
              <a:buSzPts val="1904"/>
              <a:buChar char="🞂"/>
              <a:defRPr sz="2800"/>
            </a:lvl1pPr>
            <a:lvl2pPr indent="-381000" lvl="1" marL="914400" algn="l">
              <a:spcBef>
                <a:spcPts val="324"/>
              </a:spcBef>
              <a:spcAft>
                <a:spcPts val="0"/>
              </a:spcAft>
              <a:buSzPts val="2400"/>
              <a:buChar char="◦"/>
              <a:defRPr sz="2400"/>
            </a:lvl2pPr>
            <a:lvl3pPr indent="-355600" lvl="2" marL="1371600" algn="l">
              <a:spcBef>
                <a:spcPts val="350"/>
              </a:spcBef>
              <a:spcAft>
                <a:spcPts val="0"/>
              </a:spcAft>
              <a:buSzPts val="2000"/>
              <a:buChar char="●"/>
              <a:defRPr sz="2000"/>
            </a:lvl3pPr>
            <a:lvl4pPr indent="-342900" lvl="3" marL="1828800" algn="l">
              <a:spcBef>
                <a:spcPts val="350"/>
              </a:spcBef>
              <a:spcAft>
                <a:spcPts val="0"/>
              </a:spcAft>
              <a:buSzPts val="1800"/>
              <a:buChar char="●"/>
              <a:defRPr sz="1800"/>
            </a:lvl4pPr>
            <a:lvl5pPr indent="-342900" lvl="4" marL="2286000" algn="l">
              <a:spcBef>
                <a:spcPts val="350"/>
              </a:spcBef>
              <a:spcAft>
                <a:spcPts val="0"/>
              </a:spcAft>
              <a:buSzPts val="1800"/>
              <a:buChar char="●"/>
              <a:defRPr sz="18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48" name="Google Shape;48;p98"/>
          <p:cNvSpPr txBox="1"/>
          <p:nvPr>
            <p:ph idx="10" type="dt"/>
          </p:nvPr>
        </p:nvSpPr>
        <p:spPr>
          <a:xfrm>
            <a:off x="6727032" y="6407944"/>
            <a:ext cx="1920240" cy="36576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98"/>
          <p:cNvSpPr txBox="1"/>
          <p:nvPr>
            <p:ph idx="11" type="ftr"/>
          </p:nvPr>
        </p:nvSpPr>
        <p:spPr>
          <a:xfrm>
            <a:off x="4380072" y="6407944"/>
            <a:ext cx="2350681"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98"/>
          <p:cNvSpPr txBox="1"/>
          <p:nvPr>
            <p:ph idx="12" type="sldNum"/>
          </p:nvPr>
        </p:nvSpPr>
        <p:spPr>
          <a:xfrm>
            <a:off x="8647272" y="6407944"/>
            <a:ext cx="365760" cy="3651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51" name="Google Shape;51;p9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bg>
      <p:bgPr>
        <a:blipFill rotWithShape="1">
          <a:blip r:embed="rId2">
            <a:alphaModFix/>
          </a:blip>
          <a:tile algn="tl" flip="none" tx="0" sx="50000" ty="0" sy="50000"/>
        </a:blipFill>
      </p:bgPr>
    </p:bg>
    <p:spTree>
      <p:nvGrpSpPr>
        <p:cNvPr id="52" name="Shape 52"/>
        <p:cNvGrpSpPr/>
        <p:nvPr/>
      </p:nvGrpSpPr>
      <p:grpSpPr>
        <a:xfrm>
          <a:off x="0" y="0"/>
          <a:ext cx="0" cy="0"/>
          <a:chOff x="0" y="0"/>
          <a:chExt cx="0" cy="0"/>
        </a:xfrm>
      </p:grpSpPr>
      <p:sp>
        <p:nvSpPr>
          <p:cNvPr id="53" name="Google Shape;53;p99"/>
          <p:cNvSpPr txBox="1"/>
          <p:nvPr>
            <p:ph type="title"/>
          </p:nvPr>
        </p:nvSpPr>
        <p:spPr>
          <a:xfrm>
            <a:off x="457200" y="273050"/>
            <a:ext cx="8229600" cy="1143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4100"/>
              <a:buFont typeface="Lucida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99"/>
          <p:cNvSpPr txBox="1"/>
          <p:nvPr>
            <p:ph idx="1" type="body"/>
          </p:nvPr>
        </p:nvSpPr>
        <p:spPr>
          <a:xfrm>
            <a:off x="457200" y="5410200"/>
            <a:ext cx="4040188" cy="762000"/>
          </a:xfrm>
          <a:prstGeom prst="rect">
            <a:avLst/>
          </a:prstGeom>
          <a:solidFill>
            <a:schemeClr val="accent1"/>
          </a:solidFill>
          <a:ln cap="flat" cmpd="sng" w="9650">
            <a:solidFill>
              <a:schemeClr val="accent1"/>
            </a:solidFill>
            <a:prstDash val="solid"/>
            <a:miter lim="800000"/>
            <a:headEnd len="sm" w="sm" type="none"/>
            <a:tailEnd len="sm" w="sm" type="none"/>
          </a:ln>
        </p:spPr>
        <p:txBody>
          <a:bodyPr anchorCtr="0" anchor="ctr" bIns="45700" lIns="182875" spcFirstLastPara="1" rIns="91425" wrap="square" tIns="45700">
            <a:normAutofit/>
          </a:bodyPr>
          <a:lstStyle>
            <a:lvl1pPr indent="-228600" lvl="0" marL="457200" algn="l">
              <a:spcBef>
                <a:spcPts val="400"/>
              </a:spcBef>
              <a:spcAft>
                <a:spcPts val="0"/>
              </a:spcAft>
              <a:buSzPts val="1632"/>
              <a:buNone/>
              <a:defRPr b="0" sz="2400">
                <a:solidFill>
                  <a:schemeClr val="lt1"/>
                </a:solidFill>
              </a:defRPr>
            </a:lvl1pPr>
            <a:lvl2pPr indent="-228600" lvl="1" marL="914400" algn="l">
              <a:spcBef>
                <a:spcPts val="324"/>
              </a:spcBef>
              <a:spcAft>
                <a:spcPts val="0"/>
              </a:spcAft>
              <a:buSzPts val="2000"/>
              <a:buNone/>
              <a:defRPr b="1" sz="2000"/>
            </a:lvl2pPr>
            <a:lvl3pPr indent="-228600" lvl="2" marL="1371600" algn="l">
              <a:spcBef>
                <a:spcPts val="350"/>
              </a:spcBef>
              <a:spcAft>
                <a:spcPts val="0"/>
              </a:spcAft>
              <a:buSzPts val="1800"/>
              <a:buNone/>
              <a:defRPr b="1" sz="1800"/>
            </a:lvl3pPr>
            <a:lvl4pPr indent="-228600" lvl="3" marL="1828800" algn="l">
              <a:spcBef>
                <a:spcPts val="350"/>
              </a:spcBef>
              <a:spcAft>
                <a:spcPts val="0"/>
              </a:spcAft>
              <a:buSzPts val="1600"/>
              <a:buNone/>
              <a:defRPr b="1" sz="1600"/>
            </a:lvl4pPr>
            <a:lvl5pPr indent="-228600" lvl="4" marL="2286000" algn="l">
              <a:spcBef>
                <a:spcPts val="350"/>
              </a:spcBef>
              <a:spcAft>
                <a:spcPts val="0"/>
              </a:spcAft>
              <a:buSzPts val="1600"/>
              <a:buNone/>
              <a:defRPr b="1" sz="16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55" name="Google Shape;55;p99"/>
          <p:cNvSpPr txBox="1"/>
          <p:nvPr>
            <p:ph idx="2" type="body"/>
          </p:nvPr>
        </p:nvSpPr>
        <p:spPr>
          <a:xfrm>
            <a:off x="4645026" y="5410200"/>
            <a:ext cx="4041775" cy="762000"/>
          </a:xfrm>
          <a:prstGeom prst="rect">
            <a:avLst/>
          </a:prstGeom>
          <a:solidFill>
            <a:schemeClr val="accent1"/>
          </a:solidFill>
          <a:ln cap="flat" cmpd="sng" w="9650">
            <a:solidFill>
              <a:schemeClr val="accent1"/>
            </a:solidFill>
            <a:prstDash val="solid"/>
            <a:miter lim="800000"/>
            <a:headEnd len="sm" w="sm" type="none"/>
            <a:tailEnd len="sm" w="sm" type="none"/>
          </a:ln>
        </p:spPr>
        <p:txBody>
          <a:bodyPr anchorCtr="0" anchor="ctr" bIns="45700" lIns="182875" spcFirstLastPara="1" rIns="91425" wrap="square" tIns="45700">
            <a:normAutofit/>
          </a:bodyPr>
          <a:lstStyle>
            <a:lvl1pPr indent="-228600" lvl="0" marL="457200" algn="l">
              <a:spcBef>
                <a:spcPts val="400"/>
              </a:spcBef>
              <a:spcAft>
                <a:spcPts val="0"/>
              </a:spcAft>
              <a:buSzPts val="1632"/>
              <a:buNone/>
              <a:defRPr b="0" sz="2400">
                <a:solidFill>
                  <a:schemeClr val="lt1"/>
                </a:solidFill>
              </a:defRPr>
            </a:lvl1pPr>
            <a:lvl2pPr indent="-228600" lvl="1" marL="914400" algn="l">
              <a:spcBef>
                <a:spcPts val="324"/>
              </a:spcBef>
              <a:spcAft>
                <a:spcPts val="0"/>
              </a:spcAft>
              <a:buSzPts val="2000"/>
              <a:buNone/>
              <a:defRPr b="1" sz="2000"/>
            </a:lvl2pPr>
            <a:lvl3pPr indent="-228600" lvl="2" marL="1371600" algn="l">
              <a:spcBef>
                <a:spcPts val="350"/>
              </a:spcBef>
              <a:spcAft>
                <a:spcPts val="0"/>
              </a:spcAft>
              <a:buSzPts val="1800"/>
              <a:buNone/>
              <a:defRPr b="1" sz="1800"/>
            </a:lvl3pPr>
            <a:lvl4pPr indent="-228600" lvl="3" marL="1828800" algn="l">
              <a:spcBef>
                <a:spcPts val="350"/>
              </a:spcBef>
              <a:spcAft>
                <a:spcPts val="0"/>
              </a:spcAft>
              <a:buSzPts val="1600"/>
              <a:buNone/>
              <a:defRPr b="1" sz="1600"/>
            </a:lvl4pPr>
            <a:lvl5pPr indent="-228600" lvl="4" marL="2286000" algn="l">
              <a:spcBef>
                <a:spcPts val="350"/>
              </a:spcBef>
              <a:spcAft>
                <a:spcPts val="0"/>
              </a:spcAft>
              <a:buSzPts val="1600"/>
              <a:buNone/>
              <a:defRPr b="1" sz="16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56" name="Google Shape;56;p99"/>
          <p:cNvSpPr txBox="1"/>
          <p:nvPr>
            <p:ph idx="3" type="body"/>
          </p:nvPr>
        </p:nvSpPr>
        <p:spPr>
          <a:xfrm>
            <a:off x="457200" y="1444294"/>
            <a:ext cx="4040188" cy="3941763"/>
          </a:xfrm>
          <a:prstGeom prst="rect">
            <a:avLst/>
          </a:prstGeom>
          <a:noFill/>
          <a:ln>
            <a:noFill/>
          </a:ln>
        </p:spPr>
        <p:txBody>
          <a:bodyPr anchorCtr="0" anchor="t" bIns="45700" lIns="91425" spcFirstLastPara="1" rIns="91425" wrap="square" tIns="45700">
            <a:normAutofit/>
          </a:bodyPr>
          <a:lstStyle>
            <a:lvl1pPr indent="-332232" lvl="0" marL="457200" algn="l">
              <a:spcBef>
                <a:spcPts val="400"/>
              </a:spcBef>
              <a:spcAft>
                <a:spcPts val="0"/>
              </a:spcAft>
              <a:buSzPts val="1632"/>
              <a:buChar char="🞂"/>
              <a:defRPr sz="2400"/>
            </a:lvl1pPr>
            <a:lvl2pPr indent="-355600" lvl="1" marL="914400" algn="l">
              <a:spcBef>
                <a:spcPts val="324"/>
              </a:spcBef>
              <a:spcAft>
                <a:spcPts val="0"/>
              </a:spcAft>
              <a:buSzPts val="2000"/>
              <a:buChar char="◦"/>
              <a:defRPr sz="2000"/>
            </a:lvl2pPr>
            <a:lvl3pPr indent="-342900" lvl="2" marL="1371600" algn="l">
              <a:spcBef>
                <a:spcPts val="350"/>
              </a:spcBef>
              <a:spcAft>
                <a:spcPts val="0"/>
              </a:spcAft>
              <a:buSzPts val="1800"/>
              <a:buChar char="●"/>
              <a:defRPr sz="1800"/>
            </a:lvl3pPr>
            <a:lvl4pPr indent="-330200" lvl="3" marL="1828800" algn="l">
              <a:spcBef>
                <a:spcPts val="350"/>
              </a:spcBef>
              <a:spcAft>
                <a:spcPts val="0"/>
              </a:spcAft>
              <a:buSzPts val="1600"/>
              <a:buChar char="●"/>
              <a:defRPr sz="1600"/>
            </a:lvl4pPr>
            <a:lvl5pPr indent="-330200" lvl="4" marL="2286000" algn="l">
              <a:spcBef>
                <a:spcPts val="350"/>
              </a:spcBef>
              <a:spcAft>
                <a:spcPts val="0"/>
              </a:spcAft>
              <a:buSzPts val="1600"/>
              <a:buChar char="●"/>
              <a:defRPr sz="16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57" name="Google Shape;57;p99"/>
          <p:cNvSpPr txBox="1"/>
          <p:nvPr>
            <p:ph idx="4" type="body"/>
          </p:nvPr>
        </p:nvSpPr>
        <p:spPr>
          <a:xfrm>
            <a:off x="4645025" y="1444294"/>
            <a:ext cx="4041775" cy="3941763"/>
          </a:xfrm>
          <a:prstGeom prst="rect">
            <a:avLst/>
          </a:prstGeom>
          <a:noFill/>
          <a:ln>
            <a:noFill/>
          </a:ln>
        </p:spPr>
        <p:txBody>
          <a:bodyPr anchorCtr="0" anchor="t" bIns="45700" lIns="91425" spcFirstLastPara="1" rIns="91425" wrap="square" tIns="45700">
            <a:normAutofit/>
          </a:bodyPr>
          <a:lstStyle>
            <a:lvl1pPr indent="-332232" lvl="0" marL="457200" algn="l">
              <a:spcBef>
                <a:spcPts val="0"/>
              </a:spcBef>
              <a:spcAft>
                <a:spcPts val="0"/>
              </a:spcAft>
              <a:buSzPts val="1632"/>
              <a:buChar char="🞂"/>
              <a:defRPr sz="2400"/>
            </a:lvl1pPr>
            <a:lvl2pPr indent="-355600" lvl="1" marL="914400" algn="l">
              <a:spcBef>
                <a:spcPts val="324"/>
              </a:spcBef>
              <a:spcAft>
                <a:spcPts val="0"/>
              </a:spcAft>
              <a:buSzPts val="2000"/>
              <a:buChar char="◦"/>
              <a:defRPr sz="2000"/>
            </a:lvl2pPr>
            <a:lvl3pPr indent="-342900" lvl="2" marL="1371600" algn="l">
              <a:spcBef>
                <a:spcPts val="350"/>
              </a:spcBef>
              <a:spcAft>
                <a:spcPts val="0"/>
              </a:spcAft>
              <a:buSzPts val="1800"/>
              <a:buChar char="●"/>
              <a:defRPr sz="1800"/>
            </a:lvl3pPr>
            <a:lvl4pPr indent="-330200" lvl="3" marL="1828800" algn="l">
              <a:spcBef>
                <a:spcPts val="350"/>
              </a:spcBef>
              <a:spcAft>
                <a:spcPts val="0"/>
              </a:spcAft>
              <a:buSzPts val="1600"/>
              <a:buChar char="●"/>
              <a:defRPr sz="1600"/>
            </a:lvl4pPr>
            <a:lvl5pPr indent="-330200" lvl="4" marL="2286000" algn="l">
              <a:spcBef>
                <a:spcPts val="350"/>
              </a:spcBef>
              <a:spcAft>
                <a:spcPts val="0"/>
              </a:spcAft>
              <a:buSzPts val="1600"/>
              <a:buChar char="●"/>
              <a:defRPr sz="16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58" name="Google Shape;58;p99"/>
          <p:cNvSpPr txBox="1"/>
          <p:nvPr>
            <p:ph idx="10" type="dt"/>
          </p:nvPr>
        </p:nvSpPr>
        <p:spPr>
          <a:xfrm>
            <a:off x="6727032" y="6407944"/>
            <a:ext cx="1920240" cy="36576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9"/>
          <p:cNvSpPr txBox="1"/>
          <p:nvPr>
            <p:ph idx="11" type="ftr"/>
          </p:nvPr>
        </p:nvSpPr>
        <p:spPr>
          <a:xfrm>
            <a:off x="4380072" y="6407944"/>
            <a:ext cx="2350681"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9"/>
          <p:cNvSpPr txBox="1"/>
          <p:nvPr>
            <p:ph idx="12" type="sldNum"/>
          </p:nvPr>
        </p:nvSpPr>
        <p:spPr>
          <a:xfrm>
            <a:off x="8647272" y="6407944"/>
            <a:ext cx="365760" cy="3651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gradFill>
          <a:gsLst>
            <a:gs pos="0">
              <a:srgbClr val="B1B1B1"/>
            </a:gs>
            <a:gs pos="40000">
              <a:srgbClr val="9E9E9E"/>
            </a:gs>
            <a:gs pos="100000">
              <a:schemeClr val="dk1"/>
            </a:gs>
          </a:gsLst>
          <a:path path="circle">
            <a:fillToRect b="100%" l="100%"/>
          </a:path>
          <a:tileRect r="-100%" t="-100%"/>
        </a:gradFill>
      </p:bgPr>
    </p:bg>
    <p:spTree>
      <p:nvGrpSpPr>
        <p:cNvPr id="61" name="Shape 61"/>
        <p:cNvGrpSpPr/>
        <p:nvPr/>
      </p:nvGrpSpPr>
      <p:grpSpPr>
        <a:xfrm>
          <a:off x="0" y="0"/>
          <a:ext cx="0" cy="0"/>
          <a:chOff x="0" y="0"/>
          <a:chExt cx="0" cy="0"/>
        </a:xfrm>
      </p:grpSpPr>
      <p:sp>
        <p:nvSpPr>
          <p:cNvPr id="62" name="Google Shape;62;p100"/>
          <p:cNvSpPr txBox="1"/>
          <p:nvPr>
            <p:ph idx="10" type="dt"/>
          </p:nvPr>
        </p:nvSpPr>
        <p:spPr>
          <a:xfrm>
            <a:off x="6727032" y="6407944"/>
            <a:ext cx="1920240" cy="36576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00"/>
          <p:cNvSpPr txBox="1"/>
          <p:nvPr>
            <p:ph idx="11" type="ftr"/>
          </p:nvPr>
        </p:nvSpPr>
        <p:spPr>
          <a:xfrm>
            <a:off x="4380072" y="6407944"/>
            <a:ext cx="2350681"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00"/>
          <p:cNvSpPr txBox="1"/>
          <p:nvPr>
            <p:ph idx="12" type="sldNum"/>
          </p:nvPr>
        </p:nvSpPr>
        <p:spPr>
          <a:xfrm>
            <a:off x="8647272" y="6407944"/>
            <a:ext cx="365760" cy="3651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65" name="Google Shape;65;p10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101"/>
          <p:cNvSpPr txBox="1"/>
          <p:nvPr>
            <p:ph idx="10" type="dt"/>
          </p:nvPr>
        </p:nvSpPr>
        <p:spPr>
          <a:xfrm>
            <a:off x="6727032" y="6407944"/>
            <a:ext cx="1920240" cy="36576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01"/>
          <p:cNvSpPr txBox="1"/>
          <p:nvPr>
            <p:ph idx="11" type="ftr"/>
          </p:nvPr>
        </p:nvSpPr>
        <p:spPr>
          <a:xfrm>
            <a:off x="4380072" y="6407944"/>
            <a:ext cx="2350681"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101"/>
          <p:cNvSpPr txBox="1"/>
          <p:nvPr>
            <p:ph idx="12" type="sldNum"/>
          </p:nvPr>
        </p:nvSpPr>
        <p:spPr>
          <a:xfrm>
            <a:off x="8647272" y="6407944"/>
            <a:ext cx="365760" cy="3651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bg>
      <p:bgPr>
        <a:blipFill rotWithShape="1">
          <a:blip r:embed="rId2">
            <a:alphaModFix/>
          </a:blip>
          <a:tile algn="tl" flip="none" tx="0" sx="50000" ty="0" sy="50000"/>
        </a:blipFill>
      </p:bgPr>
    </p:bg>
    <p:spTree>
      <p:nvGrpSpPr>
        <p:cNvPr id="70" name="Shape 70"/>
        <p:cNvGrpSpPr/>
        <p:nvPr/>
      </p:nvGrpSpPr>
      <p:grpSpPr>
        <a:xfrm>
          <a:off x="0" y="0"/>
          <a:ext cx="0" cy="0"/>
          <a:chOff x="0" y="0"/>
          <a:chExt cx="0" cy="0"/>
        </a:xfrm>
      </p:grpSpPr>
      <p:sp>
        <p:nvSpPr>
          <p:cNvPr id="71" name="Google Shape;71;p102"/>
          <p:cNvSpPr txBox="1"/>
          <p:nvPr>
            <p:ph type="title"/>
          </p:nvPr>
        </p:nvSpPr>
        <p:spPr>
          <a:xfrm>
            <a:off x="914400" y="4876800"/>
            <a:ext cx="7481776" cy="4572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Clr>
                <a:schemeClr val="accent1"/>
              </a:buClr>
              <a:buSzPts val="2500"/>
              <a:buFont typeface="Lucida Sans"/>
              <a:buNone/>
              <a:defRPr b="0" sz="25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102"/>
          <p:cNvSpPr txBox="1"/>
          <p:nvPr>
            <p:ph idx="1" type="body"/>
          </p:nvPr>
        </p:nvSpPr>
        <p:spPr>
          <a:xfrm>
            <a:off x="4419600" y="5355102"/>
            <a:ext cx="3974592" cy="914400"/>
          </a:xfrm>
          <a:prstGeom prst="rect">
            <a:avLst/>
          </a:prstGeom>
          <a:noFill/>
          <a:ln>
            <a:noFill/>
          </a:ln>
        </p:spPr>
        <p:txBody>
          <a:bodyPr anchorCtr="0" anchor="t" bIns="45700" lIns="91425" spcFirstLastPara="1" rIns="91425" wrap="square" tIns="45700">
            <a:normAutofit/>
          </a:bodyPr>
          <a:lstStyle>
            <a:lvl1pPr indent="-228600" lvl="0" marL="457200" algn="r">
              <a:spcBef>
                <a:spcPts val="400"/>
              </a:spcBef>
              <a:spcAft>
                <a:spcPts val="0"/>
              </a:spcAft>
              <a:buSzPts val="1088"/>
              <a:buNone/>
              <a:defRPr sz="1600"/>
            </a:lvl1pPr>
            <a:lvl2pPr indent="-228600" lvl="1" marL="914400" algn="l">
              <a:spcBef>
                <a:spcPts val="324"/>
              </a:spcBef>
              <a:spcAft>
                <a:spcPts val="0"/>
              </a:spcAft>
              <a:buSzPts val="1200"/>
              <a:buNone/>
              <a:defRPr sz="1200"/>
            </a:lvl2pPr>
            <a:lvl3pPr indent="-228600" lvl="2" marL="1371600" algn="l">
              <a:spcBef>
                <a:spcPts val="350"/>
              </a:spcBef>
              <a:spcAft>
                <a:spcPts val="0"/>
              </a:spcAft>
              <a:buSzPts val="1000"/>
              <a:buNone/>
              <a:defRPr sz="1000"/>
            </a:lvl3pPr>
            <a:lvl4pPr indent="-228600" lvl="3" marL="1828800" algn="l">
              <a:spcBef>
                <a:spcPts val="350"/>
              </a:spcBef>
              <a:spcAft>
                <a:spcPts val="0"/>
              </a:spcAft>
              <a:buSzPts val="900"/>
              <a:buNone/>
              <a:defRPr sz="900"/>
            </a:lvl4pPr>
            <a:lvl5pPr indent="-228600" lvl="4" marL="2286000" algn="l">
              <a:spcBef>
                <a:spcPts val="350"/>
              </a:spcBef>
              <a:spcAft>
                <a:spcPts val="0"/>
              </a:spcAft>
              <a:buSzPts val="900"/>
              <a:buNone/>
              <a:defRPr sz="9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73" name="Google Shape;73;p102"/>
          <p:cNvSpPr txBox="1"/>
          <p:nvPr>
            <p:ph idx="2" type="body"/>
          </p:nvPr>
        </p:nvSpPr>
        <p:spPr>
          <a:xfrm>
            <a:off x="914400" y="274320"/>
            <a:ext cx="7479792" cy="4572000"/>
          </a:xfrm>
          <a:prstGeom prst="rect">
            <a:avLst/>
          </a:prstGeom>
          <a:noFill/>
          <a:ln>
            <a:noFill/>
          </a:ln>
        </p:spPr>
        <p:txBody>
          <a:bodyPr anchorCtr="0" anchor="t" bIns="45700" lIns="91425" spcFirstLastPara="1" rIns="91425" wrap="square" tIns="45700">
            <a:normAutofit/>
          </a:bodyPr>
          <a:lstStyle>
            <a:lvl1pPr indent="-366776" lvl="0" marL="457200" algn="l">
              <a:spcBef>
                <a:spcPts val="400"/>
              </a:spcBef>
              <a:spcAft>
                <a:spcPts val="0"/>
              </a:spcAft>
              <a:buSzPts val="2176"/>
              <a:buChar char="🞂"/>
              <a:defRPr sz="3200"/>
            </a:lvl1pPr>
            <a:lvl2pPr indent="-406400" lvl="1" marL="914400" algn="l">
              <a:spcBef>
                <a:spcPts val="324"/>
              </a:spcBef>
              <a:spcAft>
                <a:spcPts val="0"/>
              </a:spcAft>
              <a:buSzPts val="2800"/>
              <a:buChar char="◦"/>
              <a:defRPr sz="2800"/>
            </a:lvl2pPr>
            <a:lvl3pPr indent="-381000" lvl="2" marL="1371600" algn="l">
              <a:spcBef>
                <a:spcPts val="350"/>
              </a:spcBef>
              <a:spcAft>
                <a:spcPts val="0"/>
              </a:spcAft>
              <a:buSzPts val="2400"/>
              <a:buChar char="●"/>
              <a:defRPr sz="2400"/>
            </a:lvl3pPr>
            <a:lvl4pPr indent="-355600" lvl="3" marL="1828800" algn="l">
              <a:spcBef>
                <a:spcPts val="350"/>
              </a:spcBef>
              <a:spcAft>
                <a:spcPts val="0"/>
              </a:spcAft>
              <a:buSzPts val="2000"/>
              <a:buChar char="●"/>
              <a:defRPr sz="2000"/>
            </a:lvl4pPr>
            <a:lvl5pPr indent="-355600" lvl="4" marL="2286000" algn="l">
              <a:spcBef>
                <a:spcPts val="350"/>
              </a:spcBef>
              <a:spcAft>
                <a:spcPts val="0"/>
              </a:spcAft>
              <a:buSzPts val="2000"/>
              <a:buChar char="●"/>
              <a:defRPr sz="20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74" name="Google Shape;74;p102"/>
          <p:cNvSpPr txBox="1"/>
          <p:nvPr>
            <p:ph idx="10" type="dt"/>
          </p:nvPr>
        </p:nvSpPr>
        <p:spPr>
          <a:xfrm>
            <a:off x="6727032" y="6407944"/>
            <a:ext cx="1920240" cy="36576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02"/>
          <p:cNvSpPr txBox="1"/>
          <p:nvPr>
            <p:ph idx="11" type="ftr"/>
          </p:nvPr>
        </p:nvSpPr>
        <p:spPr>
          <a:xfrm>
            <a:off x="4380072" y="6407944"/>
            <a:ext cx="2350681"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02"/>
          <p:cNvSpPr txBox="1"/>
          <p:nvPr>
            <p:ph idx="12" type="sldNum"/>
          </p:nvPr>
        </p:nvSpPr>
        <p:spPr>
          <a:xfrm>
            <a:off x="8647272" y="6407944"/>
            <a:ext cx="365760" cy="3651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bg>
      <p:bgPr>
        <a:gradFill>
          <a:gsLst>
            <a:gs pos="0">
              <a:srgbClr val="B1B1B1"/>
            </a:gs>
            <a:gs pos="40000">
              <a:srgbClr val="9E9E9E"/>
            </a:gs>
            <a:gs pos="100000">
              <a:schemeClr val="dk1"/>
            </a:gs>
          </a:gsLst>
          <a:path path="circle">
            <a:fillToRect b="100%" l="100%"/>
          </a:path>
          <a:tileRect r="-100%" t="-100%"/>
        </a:gradFill>
      </p:bgPr>
    </p:bg>
    <p:spTree>
      <p:nvGrpSpPr>
        <p:cNvPr id="77" name="Shape 77"/>
        <p:cNvGrpSpPr/>
        <p:nvPr/>
      </p:nvGrpSpPr>
      <p:grpSpPr>
        <a:xfrm>
          <a:off x="0" y="0"/>
          <a:ext cx="0" cy="0"/>
          <a:chOff x="0" y="0"/>
          <a:chExt cx="0" cy="0"/>
        </a:xfrm>
      </p:grpSpPr>
      <p:sp>
        <p:nvSpPr>
          <p:cNvPr id="78" name="Google Shape;78;p103"/>
          <p:cNvSpPr txBox="1"/>
          <p:nvPr>
            <p:ph idx="1" type="body"/>
          </p:nvPr>
        </p:nvSpPr>
        <p:spPr>
          <a:xfrm>
            <a:off x="1141232" y="5443402"/>
            <a:ext cx="7162800" cy="648232"/>
          </a:xfrm>
          <a:prstGeom prst="rect">
            <a:avLst/>
          </a:prstGeom>
          <a:noFill/>
          <a:ln>
            <a:noFill/>
          </a:ln>
        </p:spPr>
        <p:txBody>
          <a:bodyPr anchorCtr="0" anchor="t" bIns="45700" lIns="91425" spcFirstLastPara="1" rIns="91425" wrap="square" tIns="0">
            <a:normAutofit/>
          </a:bodyPr>
          <a:lstStyle>
            <a:lvl1pPr indent="-228600" lvl="0" marL="457200" marR="18288" algn="r">
              <a:spcBef>
                <a:spcPts val="400"/>
              </a:spcBef>
              <a:spcAft>
                <a:spcPts val="0"/>
              </a:spcAft>
              <a:buSzPts val="952"/>
              <a:buNone/>
              <a:defRPr sz="1400"/>
            </a:lvl1pPr>
            <a:lvl2pPr indent="-304800" lvl="1" marL="914400" algn="l">
              <a:spcBef>
                <a:spcPts val="324"/>
              </a:spcBef>
              <a:spcAft>
                <a:spcPts val="0"/>
              </a:spcAft>
              <a:buSzPts val="1200"/>
              <a:buChar char="◦"/>
              <a:defRPr sz="1200"/>
            </a:lvl2pPr>
            <a:lvl3pPr indent="-292100" lvl="2" marL="1371600" algn="l">
              <a:spcBef>
                <a:spcPts val="350"/>
              </a:spcBef>
              <a:spcAft>
                <a:spcPts val="0"/>
              </a:spcAft>
              <a:buSzPts val="1000"/>
              <a:buChar char="●"/>
              <a:defRPr sz="1000"/>
            </a:lvl3pPr>
            <a:lvl4pPr indent="-285750" lvl="3" marL="1828800" algn="l">
              <a:spcBef>
                <a:spcPts val="350"/>
              </a:spcBef>
              <a:spcAft>
                <a:spcPts val="0"/>
              </a:spcAft>
              <a:buSzPts val="900"/>
              <a:buChar char="●"/>
              <a:defRPr sz="900"/>
            </a:lvl4pPr>
            <a:lvl5pPr indent="-285750" lvl="4" marL="2286000" algn="l">
              <a:spcBef>
                <a:spcPts val="350"/>
              </a:spcBef>
              <a:spcAft>
                <a:spcPts val="0"/>
              </a:spcAft>
              <a:buSzPts val="900"/>
              <a:buChar char="●"/>
              <a:defRPr sz="9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79" name="Google Shape;79;p103"/>
          <p:cNvSpPr/>
          <p:nvPr>
            <p:ph idx="2" type="pic"/>
          </p:nvPr>
        </p:nvSpPr>
        <p:spPr>
          <a:xfrm>
            <a:off x="228600" y="189968"/>
            <a:ext cx="8686800" cy="4389120"/>
          </a:xfrm>
          <a:prstGeom prst="rect">
            <a:avLst/>
          </a:prstGeom>
          <a:solidFill>
            <a:schemeClr val="dk2"/>
          </a:solidFill>
          <a:ln cap="flat" cmpd="sng" w="9525">
            <a:solidFill>
              <a:schemeClr val="dk1"/>
            </a:solidFill>
            <a:prstDash val="solid"/>
            <a:round/>
            <a:headEnd len="sm" w="sm" type="none"/>
            <a:tailEnd len="sm" w="sm" type="none"/>
          </a:ln>
        </p:spPr>
      </p:sp>
      <p:sp>
        <p:nvSpPr>
          <p:cNvPr id="80" name="Google Shape;80;p103"/>
          <p:cNvSpPr txBox="1"/>
          <p:nvPr>
            <p:ph idx="10" type="dt"/>
          </p:nvPr>
        </p:nvSpPr>
        <p:spPr>
          <a:xfrm>
            <a:off x="6727032" y="6407944"/>
            <a:ext cx="1920240" cy="36576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03"/>
          <p:cNvSpPr txBox="1"/>
          <p:nvPr>
            <p:ph idx="11" type="ftr"/>
          </p:nvPr>
        </p:nvSpPr>
        <p:spPr>
          <a:xfrm>
            <a:off x="4380072" y="6407944"/>
            <a:ext cx="2350681"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03"/>
          <p:cNvSpPr txBox="1"/>
          <p:nvPr>
            <p:ph idx="12" type="sldNum"/>
          </p:nvPr>
        </p:nvSpPr>
        <p:spPr>
          <a:xfrm>
            <a:off x="8647272" y="6407944"/>
            <a:ext cx="365760" cy="3651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b="0" sz="1000">
                <a:solidFill>
                  <a:schemeClr val="lt1"/>
                </a:solidFill>
                <a:latin typeface="Lucida Sans"/>
                <a:ea typeface="Lucida Sans"/>
                <a:cs typeface="Lucida Sans"/>
                <a:sym typeface="Lucida Sans"/>
              </a:defRPr>
            </a:lvl1pPr>
            <a:lvl2pPr indent="0" lvl="1" marL="0" algn="r">
              <a:spcBef>
                <a:spcPts val="0"/>
              </a:spcBef>
              <a:buNone/>
              <a:defRPr b="0" sz="1000">
                <a:solidFill>
                  <a:schemeClr val="lt1"/>
                </a:solidFill>
                <a:latin typeface="Lucida Sans"/>
                <a:ea typeface="Lucida Sans"/>
                <a:cs typeface="Lucida Sans"/>
                <a:sym typeface="Lucida Sans"/>
              </a:defRPr>
            </a:lvl2pPr>
            <a:lvl3pPr indent="0" lvl="2" marL="0" algn="r">
              <a:spcBef>
                <a:spcPts val="0"/>
              </a:spcBef>
              <a:buNone/>
              <a:defRPr b="0" sz="1000">
                <a:solidFill>
                  <a:schemeClr val="lt1"/>
                </a:solidFill>
                <a:latin typeface="Lucida Sans"/>
                <a:ea typeface="Lucida Sans"/>
                <a:cs typeface="Lucida Sans"/>
                <a:sym typeface="Lucida Sans"/>
              </a:defRPr>
            </a:lvl3pPr>
            <a:lvl4pPr indent="0" lvl="3" marL="0" algn="r">
              <a:spcBef>
                <a:spcPts val="0"/>
              </a:spcBef>
              <a:buNone/>
              <a:defRPr b="0" sz="1000">
                <a:solidFill>
                  <a:schemeClr val="lt1"/>
                </a:solidFill>
                <a:latin typeface="Lucida Sans"/>
                <a:ea typeface="Lucida Sans"/>
                <a:cs typeface="Lucida Sans"/>
                <a:sym typeface="Lucida Sans"/>
              </a:defRPr>
            </a:lvl4pPr>
            <a:lvl5pPr indent="0" lvl="4" marL="0" algn="r">
              <a:spcBef>
                <a:spcPts val="0"/>
              </a:spcBef>
              <a:buNone/>
              <a:defRPr b="0" sz="1000">
                <a:solidFill>
                  <a:schemeClr val="lt1"/>
                </a:solidFill>
                <a:latin typeface="Lucida Sans"/>
                <a:ea typeface="Lucida Sans"/>
                <a:cs typeface="Lucida Sans"/>
                <a:sym typeface="Lucida Sans"/>
              </a:defRPr>
            </a:lvl5pPr>
            <a:lvl6pPr indent="0" lvl="5" marL="0" algn="r">
              <a:spcBef>
                <a:spcPts val="0"/>
              </a:spcBef>
              <a:buNone/>
              <a:defRPr b="0" sz="1000">
                <a:solidFill>
                  <a:schemeClr val="lt1"/>
                </a:solidFill>
                <a:latin typeface="Lucida Sans"/>
                <a:ea typeface="Lucida Sans"/>
                <a:cs typeface="Lucida Sans"/>
                <a:sym typeface="Lucida Sans"/>
              </a:defRPr>
            </a:lvl6pPr>
            <a:lvl7pPr indent="0" lvl="6" marL="0" algn="r">
              <a:spcBef>
                <a:spcPts val="0"/>
              </a:spcBef>
              <a:buNone/>
              <a:defRPr b="0" sz="1000">
                <a:solidFill>
                  <a:schemeClr val="lt1"/>
                </a:solidFill>
                <a:latin typeface="Lucida Sans"/>
                <a:ea typeface="Lucida Sans"/>
                <a:cs typeface="Lucida Sans"/>
                <a:sym typeface="Lucida Sans"/>
              </a:defRPr>
            </a:lvl7pPr>
            <a:lvl8pPr indent="0" lvl="7" marL="0" algn="r">
              <a:spcBef>
                <a:spcPts val="0"/>
              </a:spcBef>
              <a:buNone/>
              <a:defRPr b="0" sz="1000">
                <a:solidFill>
                  <a:schemeClr val="lt1"/>
                </a:solidFill>
                <a:latin typeface="Lucida Sans"/>
                <a:ea typeface="Lucida Sans"/>
                <a:cs typeface="Lucida Sans"/>
                <a:sym typeface="Lucida Sans"/>
              </a:defRPr>
            </a:lvl8pPr>
            <a:lvl9pPr indent="0" lvl="8" marL="0" algn="r">
              <a:spcBef>
                <a:spcPts val="0"/>
              </a:spcBef>
              <a:buNone/>
              <a:defRPr b="0" sz="1000">
                <a:solidFill>
                  <a:schemeClr val="lt1"/>
                </a:solidFill>
                <a:latin typeface="Lucida Sans"/>
                <a:ea typeface="Lucida Sans"/>
                <a:cs typeface="Lucida Sans"/>
                <a:sym typeface="Lucida Sans"/>
              </a:defRPr>
            </a:lvl9pPr>
          </a:lstStyle>
          <a:p>
            <a:pPr indent="0" lvl="0" marL="0" rtl="0" algn="r">
              <a:spcBef>
                <a:spcPts val="0"/>
              </a:spcBef>
              <a:spcAft>
                <a:spcPts val="0"/>
              </a:spcAft>
              <a:buNone/>
            </a:pPr>
            <a:fld id="{00000000-1234-1234-1234-123412341234}" type="slidenum">
              <a:rPr lang="en-US"/>
              <a:t>‹#›</a:t>
            </a:fld>
            <a:endParaRPr/>
          </a:p>
        </p:txBody>
      </p:sp>
      <p:sp>
        <p:nvSpPr>
          <p:cNvPr id="83" name="Google Shape;83;p103"/>
          <p:cNvSpPr txBox="1"/>
          <p:nvPr>
            <p:ph type="title"/>
          </p:nvPr>
        </p:nvSpPr>
        <p:spPr>
          <a:xfrm>
            <a:off x="228600" y="4865122"/>
            <a:ext cx="8075432" cy="562672"/>
          </a:xfrm>
          <a:prstGeom prst="rect">
            <a:avLst/>
          </a:prstGeom>
          <a:noFill/>
          <a:ln>
            <a:noFill/>
          </a:ln>
        </p:spPr>
        <p:txBody>
          <a:bodyPr anchorCtr="0" anchor="t" bIns="45700" lIns="91425" spcFirstLastPara="1" rIns="91425" wrap="square" tIns="45700">
            <a:normAutofit/>
          </a:bodyPr>
          <a:lstStyle>
            <a:lvl1pPr lvl="0" marR="0" algn="r">
              <a:spcBef>
                <a:spcPts val="0"/>
              </a:spcBef>
              <a:spcAft>
                <a:spcPts val="0"/>
              </a:spcAft>
              <a:buClr>
                <a:schemeClr val="accent1"/>
              </a:buClr>
              <a:buSzPts val="3000"/>
              <a:buFont typeface="Lucida Sans"/>
              <a:buNone/>
              <a:defRPr b="0" sz="3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103"/>
          <p:cNvSpPr/>
          <p:nvPr/>
        </p:nvSpPr>
        <p:spPr>
          <a:xfrm>
            <a:off x="499273" y="5944936"/>
            <a:ext cx="4940624" cy="921076"/>
          </a:xfrm>
          <a:custGeom>
            <a:rect b="b" l="l" r="r" t="t"/>
            <a:pathLst>
              <a:path extrusionOk="0" h="337" w="7485">
                <a:moveTo>
                  <a:pt x="0" y="2"/>
                </a:moveTo>
                <a:lnTo>
                  <a:pt x="7485" y="337"/>
                </a:lnTo>
                <a:lnTo>
                  <a:pt x="5558" y="337"/>
                </a:lnTo>
                <a:lnTo>
                  <a:pt x="1" y="0"/>
                </a:lnTo>
              </a:path>
            </a:pathLst>
          </a:custGeom>
          <a:solidFill>
            <a:srgbClr val="9CCADC">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ucida Sans"/>
              <a:ea typeface="Lucida Sans"/>
              <a:cs typeface="Lucida Sans"/>
              <a:sym typeface="Lucida Sans"/>
            </a:endParaRPr>
          </a:p>
        </p:txBody>
      </p:sp>
      <p:sp>
        <p:nvSpPr>
          <p:cNvPr id="85" name="Google Shape;85;p103"/>
          <p:cNvSpPr/>
          <p:nvPr/>
        </p:nvSpPr>
        <p:spPr>
          <a:xfrm>
            <a:off x="485717" y="5939011"/>
            <a:ext cx="3690451" cy="933450"/>
          </a:xfrm>
          <a:custGeom>
            <a:rect b="b" l="l" r="r" t="t"/>
            <a:pathLst>
              <a:path extrusionOk="0" h="588" w="5591">
                <a:moveTo>
                  <a:pt x="0" y="0"/>
                </a:moveTo>
                <a:lnTo>
                  <a:pt x="5591" y="585"/>
                </a:lnTo>
                <a:lnTo>
                  <a:pt x="4415" y="588"/>
                </a:lnTo>
                <a:lnTo>
                  <a:pt x="12" y="4"/>
                </a:lnTo>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ucida Sans"/>
              <a:ea typeface="Lucida Sans"/>
              <a:cs typeface="Lucida Sans"/>
              <a:sym typeface="Lucida Sans"/>
            </a:endParaRPr>
          </a:p>
        </p:txBody>
      </p:sp>
      <p:sp>
        <p:nvSpPr>
          <p:cNvPr id="86" name="Google Shape;86;p103"/>
          <p:cNvSpPr/>
          <p:nvPr/>
        </p:nvSpPr>
        <p:spPr>
          <a:xfrm>
            <a:off x="-6042" y="5791253"/>
            <a:ext cx="3402314" cy="1080868"/>
          </a:xfrm>
          <a:prstGeom prst="rtTriangle">
            <a:avLst/>
          </a:prstGeom>
          <a:blipFill rotWithShape="1">
            <a:blip r:embed="rId2">
              <a:alphaModFix amt="50000"/>
            </a:blip>
            <a:tile algn="t" flip="none" tx="0" sx="50000" ty="0" sy="5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ucida Sans"/>
              <a:ea typeface="Lucida Sans"/>
              <a:cs typeface="Lucida Sans"/>
              <a:sym typeface="Lucida Sans"/>
            </a:endParaRPr>
          </a:p>
        </p:txBody>
      </p:sp>
      <p:cxnSp>
        <p:nvCxnSpPr>
          <p:cNvPr id="87" name="Google Shape;87;p103"/>
          <p:cNvCxnSpPr/>
          <p:nvPr/>
        </p:nvCxnSpPr>
        <p:spPr>
          <a:xfrm>
            <a:off x="-9237" y="5787738"/>
            <a:ext cx="3405509" cy="1084383"/>
          </a:xfrm>
          <a:prstGeom prst="straightConnector1">
            <a:avLst/>
          </a:prstGeom>
          <a:noFill/>
          <a:ln cap="flat" cmpd="sng" w="12050">
            <a:solidFill>
              <a:srgbClr val="93C5D8"/>
            </a:solidFill>
            <a:prstDash val="solid"/>
            <a:miter lim="800000"/>
            <a:headEnd len="sm" w="sm" type="none"/>
            <a:tailEnd len="sm" w="sm" type="none"/>
          </a:ln>
        </p:spPr>
      </p:cxnSp>
      <p:sp>
        <p:nvSpPr>
          <p:cNvPr id="88" name="Google Shape;88;p103"/>
          <p:cNvSpPr/>
          <p:nvPr/>
        </p:nvSpPr>
        <p:spPr>
          <a:xfrm>
            <a:off x="8664112" y="4988440"/>
            <a:ext cx="182880" cy="228600"/>
          </a:xfrm>
          <a:prstGeom prst="chevron">
            <a:avLst>
              <a:gd fmla="val 50000" name="adj"/>
            </a:avLst>
          </a:prstGeom>
          <a:gradFill>
            <a:gsLst>
              <a:gs pos="0">
                <a:srgbClr val="1488A5"/>
              </a:gs>
              <a:gs pos="72000">
                <a:srgbClr val="4DB7DA"/>
              </a:gs>
              <a:gs pos="100000">
                <a:srgbClr val="7CC2DD"/>
              </a:gs>
            </a:gsLst>
            <a:lin ang="16200000" scaled="0"/>
          </a:gradFill>
          <a:ln cap="rnd" cmpd="sng" w="9525">
            <a:solidFill>
              <a:srgbClr val="20768B"/>
            </a:solidFill>
            <a:prstDash val="solid"/>
            <a:round/>
            <a:headEnd len="sm" w="sm" type="none"/>
            <a:tailEnd len="sm" w="sm" type="none"/>
          </a:ln>
          <a:effectLst>
            <a:outerShdw blurRad="50800" dir="5400000" dist="25400">
              <a:srgbClr val="000000">
                <a:alpha val="45882"/>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ucida Sans"/>
              <a:ea typeface="Lucida Sans"/>
              <a:cs typeface="Lucida Sans"/>
              <a:sym typeface="Lucida Sans"/>
            </a:endParaRPr>
          </a:p>
        </p:txBody>
      </p:sp>
      <p:sp>
        <p:nvSpPr>
          <p:cNvPr id="89" name="Google Shape;89;p103"/>
          <p:cNvSpPr/>
          <p:nvPr/>
        </p:nvSpPr>
        <p:spPr>
          <a:xfrm>
            <a:off x="8477696" y="4988440"/>
            <a:ext cx="182880" cy="228600"/>
          </a:xfrm>
          <a:prstGeom prst="chevron">
            <a:avLst>
              <a:gd fmla="val 50000" name="adj"/>
            </a:avLst>
          </a:prstGeom>
          <a:gradFill>
            <a:gsLst>
              <a:gs pos="0">
                <a:srgbClr val="1488A5"/>
              </a:gs>
              <a:gs pos="72000">
                <a:srgbClr val="4DB7DA"/>
              </a:gs>
              <a:gs pos="100000">
                <a:srgbClr val="7CC2DD"/>
              </a:gs>
            </a:gsLst>
            <a:lin ang="16200000" scaled="0"/>
          </a:gradFill>
          <a:ln cap="rnd" cmpd="sng" w="9525">
            <a:solidFill>
              <a:srgbClr val="20768B"/>
            </a:solidFill>
            <a:prstDash val="solid"/>
            <a:round/>
            <a:headEnd len="sm" w="sm" type="none"/>
            <a:tailEnd len="sm" w="sm" type="none"/>
          </a:ln>
          <a:effectLst>
            <a:outerShdw blurRad="50800" dir="5400000" dist="25400">
              <a:srgbClr val="000000">
                <a:alpha val="45882"/>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ucida Sans"/>
              <a:ea typeface="Lucida Sans"/>
              <a:cs typeface="Lucida Sans"/>
              <a:sym typeface="Lucida San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8.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94"/>
          <p:cNvSpPr/>
          <p:nvPr/>
        </p:nvSpPr>
        <p:spPr>
          <a:xfrm>
            <a:off x="499273" y="5944936"/>
            <a:ext cx="4940624" cy="921076"/>
          </a:xfrm>
          <a:custGeom>
            <a:rect b="b" l="l" r="r" t="t"/>
            <a:pathLst>
              <a:path extrusionOk="0" h="337" w="7485">
                <a:moveTo>
                  <a:pt x="0" y="2"/>
                </a:moveTo>
                <a:lnTo>
                  <a:pt x="7485" y="337"/>
                </a:lnTo>
                <a:lnTo>
                  <a:pt x="5558" y="337"/>
                </a:lnTo>
                <a:lnTo>
                  <a:pt x="1" y="0"/>
                </a:lnTo>
              </a:path>
            </a:pathLst>
          </a:custGeom>
          <a:solidFill>
            <a:srgbClr val="9CCADC">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ucida Sans"/>
              <a:ea typeface="Lucida Sans"/>
              <a:cs typeface="Lucida Sans"/>
              <a:sym typeface="Lucida Sans"/>
            </a:endParaRPr>
          </a:p>
        </p:txBody>
      </p:sp>
      <p:sp>
        <p:nvSpPr>
          <p:cNvPr id="11" name="Google Shape;11;p94"/>
          <p:cNvSpPr/>
          <p:nvPr/>
        </p:nvSpPr>
        <p:spPr>
          <a:xfrm>
            <a:off x="485717" y="5939011"/>
            <a:ext cx="3690451" cy="933450"/>
          </a:xfrm>
          <a:custGeom>
            <a:rect b="b" l="l" r="r" t="t"/>
            <a:pathLst>
              <a:path extrusionOk="0" h="588" w="5591">
                <a:moveTo>
                  <a:pt x="0" y="0"/>
                </a:moveTo>
                <a:lnTo>
                  <a:pt x="5591" y="585"/>
                </a:lnTo>
                <a:lnTo>
                  <a:pt x="4415" y="588"/>
                </a:lnTo>
                <a:lnTo>
                  <a:pt x="12" y="4"/>
                </a:lnTo>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ucida Sans"/>
              <a:ea typeface="Lucida Sans"/>
              <a:cs typeface="Lucida Sans"/>
              <a:sym typeface="Lucida Sans"/>
            </a:endParaRPr>
          </a:p>
        </p:txBody>
      </p:sp>
      <p:sp>
        <p:nvSpPr>
          <p:cNvPr id="12" name="Google Shape;12;p94"/>
          <p:cNvSpPr/>
          <p:nvPr/>
        </p:nvSpPr>
        <p:spPr>
          <a:xfrm>
            <a:off x="-6042" y="5791253"/>
            <a:ext cx="3402314" cy="1080868"/>
          </a:xfrm>
          <a:prstGeom prst="rtTriangle">
            <a:avLst/>
          </a:prstGeom>
          <a:blipFill rotWithShape="1">
            <a:blip r:embed="rId1">
              <a:alphaModFix amt="50000"/>
            </a:blip>
            <a:tile algn="t" flip="none" tx="0" sx="50000" ty="0" sy="5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ucida Sans"/>
              <a:ea typeface="Lucida Sans"/>
              <a:cs typeface="Lucida Sans"/>
              <a:sym typeface="Lucida Sans"/>
            </a:endParaRPr>
          </a:p>
        </p:txBody>
      </p:sp>
      <p:cxnSp>
        <p:nvCxnSpPr>
          <p:cNvPr id="13" name="Google Shape;13;p94"/>
          <p:cNvCxnSpPr/>
          <p:nvPr/>
        </p:nvCxnSpPr>
        <p:spPr>
          <a:xfrm>
            <a:off x="-9237" y="5787738"/>
            <a:ext cx="3405509" cy="1084383"/>
          </a:xfrm>
          <a:prstGeom prst="straightConnector1">
            <a:avLst/>
          </a:prstGeom>
          <a:noFill/>
          <a:ln cap="flat" cmpd="sng" w="12050">
            <a:solidFill>
              <a:srgbClr val="93C5D8"/>
            </a:solidFill>
            <a:prstDash val="solid"/>
            <a:miter lim="800000"/>
            <a:headEnd len="sm" w="sm" type="none"/>
            <a:tailEnd len="sm" w="sm" type="none"/>
          </a:ln>
        </p:spPr>
      </p:cxnSp>
      <p:sp>
        <p:nvSpPr>
          <p:cNvPr id="14" name="Google Shape;14;p9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Clr>
                <a:schemeClr val="dk2"/>
              </a:buClr>
              <a:buSzPts val="4100"/>
              <a:buFont typeface="Lucida Sans"/>
              <a:buNone/>
              <a:defRPr b="1" i="0" sz="4100" u="none" cap="none" strike="noStrike">
                <a:solidFill>
                  <a:schemeClr val="dk2"/>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 name="Google Shape;15;p94"/>
          <p:cNvSpPr txBox="1"/>
          <p:nvPr>
            <p:ph idx="1" type="body"/>
          </p:nvPr>
        </p:nvSpPr>
        <p:spPr>
          <a:xfrm>
            <a:off x="457200" y="1481328"/>
            <a:ext cx="8229600" cy="4525963"/>
          </a:xfrm>
          <a:prstGeom prst="rect">
            <a:avLst/>
          </a:prstGeom>
          <a:noFill/>
          <a:ln>
            <a:noFill/>
          </a:ln>
        </p:spPr>
        <p:txBody>
          <a:bodyPr anchorCtr="0" anchor="t" bIns="45700" lIns="91425" spcFirstLastPara="1" rIns="91425" wrap="square" tIns="45700">
            <a:normAutofit/>
          </a:bodyPr>
          <a:lstStyle>
            <a:lvl1pPr indent="-345186" lvl="0" marL="457200" marR="0" rtl="0" algn="l">
              <a:spcBef>
                <a:spcPts val="400"/>
              </a:spcBef>
              <a:spcAft>
                <a:spcPts val="0"/>
              </a:spcAft>
              <a:buClr>
                <a:schemeClr val="accent1"/>
              </a:buClr>
              <a:buSzPts val="1836"/>
              <a:buFont typeface="Noto Sans Symbols"/>
              <a:buChar char="🞂"/>
              <a:defRPr b="0" i="0" sz="2700" u="none" cap="none" strike="noStrike">
                <a:solidFill>
                  <a:schemeClr val="dk1"/>
                </a:solidFill>
                <a:latin typeface="Lucida Sans"/>
                <a:ea typeface="Lucida Sans"/>
                <a:cs typeface="Lucida Sans"/>
                <a:sym typeface="Lucida Sans"/>
              </a:defRPr>
            </a:lvl1pPr>
            <a:lvl2pPr indent="-374650" lvl="1" marL="914400" marR="0" rtl="0" algn="l">
              <a:spcBef>
                <a:spcPts val="324"/>
              </a:spcBef>
              <a:spcAft>
                <a:spcPts val="0"/>
              </a:spcAft>
              <a:buClr>
                <a:schemeClr val="accent1"/>
              </a:buClr>
              <a:buSzPts val="2300"/>
              <a:buFont typeface="Verdana"/>
              <a:buChar char="◦"/>
              <a:defRPr b="0" i="0" sz="2300" u="none" cap="none" strike="noStrike">
                <a:solidFill>
                  <a:schemeClr val="dk1"/>
                </a:solidFill>
                <a:latin typeface="Lucida Sans"/>
                <a:ea typeface="Lucida Sans"/>
                <a:cs typeface="Lucida Sans"/>
                <a:sym typeface="Lucida Sans"/>
              </a:defRPr>
            </a:lvl2pPr>
            <a:lvl3pPr indent="-361950" lvl="2" marL="1371600" marR="0" rtl="0" algn="l">
              <a:spcBef>
                <a:spcPts val="350"/>
              </a:spcBef>
              <a:spcAft>
                <a:spcPts val="0"/>
              </a:spcAft>
              <a:buClr>
                <a:schemeClr val="accent2"/>
              </a:buClr>
              <a:buSzPts val="2100"/>
              <a:buFont typeface="Noto Sans Symbols"/>
              <a:buChar char="●"/>
              <a:defRPr b="0" i="0" sz="2100" u="none" cap="none" strike="noStrike">
                <a:solidFill>
                  <a:schemeClr val="dk1"/>
                </a:solidFill>
                <a:latin typeface="Lucida Sans"/>
                <a:ea typeface="Lucida Sans"/>
                <a:cs typeface="Lucida Sans"/>
                <a:sym typeface="Lucida Sans"/>
              </a:defRPr>
            </a:lvl3pPr>
            <a:lvl4pPr indent="-349250" lvl="3" marL="1828800" marR="0" rtl="0" algn="l">
              <a:spcBef>
                <a:spcPts val="350"/>
              </a:spcBef>
              <a:spcAft>
                <a:spcPts val="0"/>
              </a:spcAft>
              <a:buClr>
                <a:schemeClr val="accent2"/>
              </a:buClr>
              <a:buSzPts val="1900"/>
              <a:buFont typeface="Noto Sans Symbols"/>
              <a:buChar char="●"/>
              <a:defRPr b="0" i="0" sz="1900" u="none" cap="none" strike="noStrike">
                <a:solidFill>
                  <a:schemeClr val="dk1"/>
                </a:solidFill>
                <a:latin typeface="Lucida Sans"/>
                <a:ea typeface="Lucida Sans"/>
                <a:cs typeface="Lucida Sans"/>
                <a:sym typeface="Lucida Sans"/>
              </a:defRPr>
            </a:lvl4pPr>
            <a:lvl5pPr indent="-342900" lvl="4" marL="2286000" marR="0" rtl="0" algn="l">
              <a:spcBef>
                <a:spcPts val="350"/>
              </a:spcBef>
              <a:spcAft>
                <a:spcPts val="0"/>
              </a:spcAft>
              <a:buClr>
                <a:schemeClr val="accent2"/>
              </a:buClr>
              <a:buSzPts val="1800"/>
              <a:buFont typeface="Noto Sans Symbols"/>
              <a:buChar char="●"/>
              <a:defRPr b="0" i="0" sz="1800" u="none" cap="none" strike="noStrike">
                <a:solidFill>
                  <a:schemeClr val="dk1"/>
                </a:solidFill>
                <a:latin typeface="Lucida Sans"/>
                <a:ea typeface="Lucida Sans"/>
                <a:cs typeface="Lucida Sans"/>
                <a:sym typeface="Lucida Sans"/>
              </a:defRPr>
            </a:lvl5pPr>
            <a:lvl6pPr indent="-342900" lvl="5" marL="2743200" marR="0" rtl="0" algn="l">
              <a:spcBef>
                <a:spcPts val="350"/>
              </a:spcBef>
              <a:spcAft>
                <a:spcPts val="0"/>
              </a:spcAft>
              <a:buClr>
                <a:schemeClr val="accent3"/>
              </a:buClr>
              <a:buSzPts val="1800"/>
              <a:buFont typeface="Noto Sans Symbols"/>
              <a:buChar char="■"/>
              <a:defRPr b="0" i="0" sz="1800" u="none" cap="none" strike="noStrike">
                <a:solidFill>
                  <a:schemeClr val="dk1"/>
                </a:solidFill>
                <a:latin typeface="Lucida Sans"/>
                <a:ea typeface="Lucida Sans"/>
                <a:cs typeface="Lucida Sans"/>
                <a:sym typeface="Lucida Sans"/>
              </a:defRPr>
            </a:lvl6pPr>
            <a:lvl7pPr indent="-330200" lvl="6" marL="3200400" marR="0" rtl="0" algn="l">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7pPr>
            <a:lvl8pPr indent="-330200" lvl="7" marL="3657600" marR="0" rtl="0" algn="l">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8pPr>
            <a:lvl9pPr indent="-330200" lvl="8" marL="4114800" marR="0" rtl="0" algn="l">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9pPr>
          </a:lstStyle>
          <a:p/>
        </p:txBody>
      </p:sp>
      <p:sp>
        <p:nvSpPr>
          <p:cNvPr id="16" name="Google Shape;16;p94"/>
          <p:cNvSpPr txBox="1"/>
          <p:nvPr>
            <p:ph idx="10" type="dt"/>
          </p:nvPr>
        </p:nvSpPr>
        <p:spPr>
          <a:xfrm>
            <a:off x="6727032" y="6407944"/>
            <a:ext cx="1920240" cy="36576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sz="1000">
                <a:solidFill>
                  <a:schemeClr val="dk1"/>
                </a:solidFill>
                <a:latin typeface="Lucida Sans"/>
                <a:ea typeface="Lucida Sans"/>
                <a:cs typeface="Lucida Sans"/>
                <a:sym typeface="Lucida Sans"/>
              </a:defRPr>
            </a:lvl1pPr>
            <a:lvl2pPr lvl="1"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2pPr>
            <a:lvl3pPr lvl="2"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3pPr>
            <a:lvl4pPr lvl="3"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4pPr>
            <a:lvl5pPr lvl="4"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5pPr>
            <a:lvl6pPr lvl="5"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6pPr>
            <a:lvl7pPr lvl="6"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7pPr>
            <a:lvl8pPr lvl="7"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8pPr>
            <a:lvl9pPr lvl="8"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9pPr>
          </a:lstStyle>
          <a:p/>
        </p:txBody>
      </p:sp>
      <p:sp>
        <p:nvSpPr>
          <p:cNvPr id="17" name="Google Shape;17;p94"/>
          <p:cNvSpPr txBox="1"/>
          <p:nvPr>
            <p:ph idx="11" type="ftr"/>
          </p:nvPr>
        </p:nvSpPr>
        <p:spPr>
          <a:xfrm>
            <a:off x="4380072" y="6407944"/>
            <a:ext cx="2350681" cy="365125"/>
          </a:xfrm>
          <a:prstGeom prst="rect">
            <a:avLst/>
          </a:prstGeom>
          <a:noFill/>
          <a:ln>
            <a:noFill/>
          </a:ln>
        </p:spPr>
        <p:txBody>
          <a:bodyPr anchorCtr="0" anchor="b" bIns="45700" lIns="91425" spcFirstLastPara="1" rIns="91425" wrap="square" tIns="45700">
            <a:noAutofit/>
          </a:bodyPr>
          <a:lstStyle>
            <a:lvl1pPr lvl="0" marR="0" rtl="0" algn="r">
              <a:spcBef>
                <a:spcPts val="0"/>
              </a:spcBef>
              <a:spcAft>
                <a:spcPts val="0"/>
              </a:spcAft>
              <a:buSzPts val="1400"/>
              <a:buNone/>
              <a:defRPr sz="1000">
                <a:solidFill>
                  <a:schemeClr val="dk1"/>
                </a:solidFill>
                <a:latin typeface="Lucida Sans"/>
                <a:ea typeface="Lucida Sans"/>
                <a:cs typeface="Lucida Sans"/>
                <a:sym typeface="Lucida Sans"/>
              </a:defRPr>
            </a:lvl1pPr>
            <a:lvl2pPr lvl="1"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2pPr>
            <a:lvl3pPr lvl="2"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3pPr>
            <a:lvl4pPr lvl="3"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4pPr>
            <a:lvl5pPr lvl="4"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5pPr>
            <a:lvl6pPr lvl="5"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6pPr>
            <a:lvl7pPr lvl="6"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7pPr>
            <a:lvl8pPr lvl="7"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8pPr>
            <a:lvl9pPr lvl="8"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9pPr>
          </a:lstStyle>
          <a:p/>
        </p:txBody>
      </p:sp>
      <p:sp>
        <p:nvSpPr>
          <p:cNvPr id="18" name="Google Shape;18;p94"/>
          <p:cNvSpPr txBox="1"/>
          <p:nvPr>
            <p:ph idx="12" type="sldNum"/>
          </p:nvPr>
        </p:nvSpPr>
        <p:spPr>
          <a:xfrm>
            <a:off x="8647272" y="6407944"/>
            <a:ext cx="365760" cy="365125"/>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b="0" sz="1000" u="none">
                <a:solidFill>
                  <a:schemeClr val="dk1"/>
                </a:solidFill>
                <a:latin typeface="Lucida Sans"/>
                <a:ea typeface="Lucida Sans"/>
                <a:cs typeface="Lucida Sans"/>
                <a:sym typeface="Lucida Sans"/>
              </a:defRPr>
            </a:lvl1pPr>
            <a:lvl2pPr indent="0" lvl="1" marL="0" marR="0" rtl="0" algn="r">
              <a:spcBef>
                <a:spcPts val="0"/>
              </a:spcBef>
              <a:buNone/>
              <a:defRPr b="0" sz="1000" u="none">
                <a:solidFill>
                  <a:schemeClr val="dk1"/>
                </a:solidFill>
                <a:latin typeface="Lucida Sans"/>
                <a:ea typeface="Lucida Sans"/>
                <a:cs typeface="Lucida Sans"/>
                <a:sym typeface="Lucida Sans"/>
              </a:defRPr>
            </a:lvl2pPr>
            <a:lvl3pPr indent="0" lvl="2" marL="0" marR="0" rtl="0" algn="r">
              <a:spcBef>
                <a:spcPts val="0"/>
              </a:spcBef>
              <a:buNone/>
              <a:defRPr b="0" sz="1000" u="none">
                <a:solidFill>
                  <a:schemeClr val="dk1"/>
                </a:solidFill>
                <a:latin typeface="Lucida Sans"/>
                <a:ea typeface="Lucida Sans"/>
                <a:cs typeface="Lucida Sans"/>
                <a:sym typeface="Lucida Sans"/>
              </a:defRPr>
            </a:lvl3pPr>
            <a:lvl4pPr indent="0" lvl="3" marL="0" marR="0" rtl="0" algn="r">
              <a:spcBef>
                <a:spcPts val="0"/>
              </a:spcBef>
              <a:buNone/>
              <a:defRPr b="0" sz="1000" u="none">
                <a:solidFill>
                  <a:schemeClr val="dk1"/>
                </a:solidFill>
                <a:latin typeface="Lucida Sans"/>
                <a:ea typeface="Lucida Sans"/>
                <a:cs typeface="Lucida Sans"/>
                <a:sym typeface="Lucida Sans"/>
              </a:defRPr>
            </a:lvl4pPr>
            <a:lvl5pPr indent="0" lvl="4" marL="0" marR="0" rtl="0" algn="r">
              <a:spcBef>
                <a:spcPts val="0"/>
              </a:spcBef>
              <a:buNone/>
              <a:defRPr b="0" sz="1000" u="none">
                <a:solidFill>
                  <a:schemeClr val="dk1"/>
                </a:solidFill>
                <a:latin typeface="Lucida Sans"/>
                <a:ea typeface="Lucida Sans"/>
                <a:cs typeface="Lucida Sans"/>
                <a:sym typeface="Lucida Sans"/>
              </a:defRPr>
            </a:lvl5pPr>
            <a:lvl6pPr indent="0" lvl="5" marL="0" marR="0" rtl="0" algn="r">
              <a:spcBef>
                <a:spcPts val="0"/>
              </a:spcBef>
              <a:buNone/>
              <a:defRPr b="0" sz="1000" u="none">
                <a:solidFill>
                  <a:schemeClr val="dk1"/>
                </a:solidFill>
                <a:latin typeface="Lucida Sans"/>
                <a:ea typeface="Lucida Sans"/>
                <a:cs typeface="Lucida Sans"/>
                <a:sym typeface="Lucida Sans"/>
              </a:defRPr>
            </a:lvl6pPr>
            <a:lvl7pPr indent="0" lvl="6" marL="0" marR="0" rtl="0" algn="r">
              <a:spcBef>
                <a:spcPts val="0"/>
              </a:spcBef>
              <a:buNone/>
              <a:defRPr b="0" sz="1000" u="none">
                <a:solidFill>
                  <a:schemeClr val="dk1"/>
                </a:solidFill>
                <a:latin typeface="Lucida Sans"/>
                <a:ea typeface="Lucida Sans"/>
                <a:cs typeface="Lucida Sans"/>
                <a:sym typeface="Lucida Sans"/>
              </a:defRPr>
            </a:lvl7pPr>
            <a:lvl8pPr indent="0" lvl="7" marL="0" marR="0" rtl="0" algn="r">
              <a:spcBef>
                <a:spcPts val="0"/>
              </a:spcBef>
              <a:buNone/>
              <a:defRPr b="0" sz="1000" u="none">
                <a:solidFill>
                  <a:schemeClr val="dk1"/>
                </a:solidFill>
                <a:latin typeface="Lucida Sans"/>
                <a:ea typeface="Lucida Sans"/>
                <a:cs typeface="Lucida Sans"/>
                <a:sym typeface="Lucida Sans"/>
              </a:defRPr>
            </a:lvl8pPr>
            <a:lvl9pPr indent="0" lvl="8" marL="0" marR="0" rtl="0" algn="r">
              <a:spcBef>
                <a:spcPts val="0"/>
              </a:spcBef>
              <a:buNone/>
              <a:defRPr b="0" sz="1000" u="none">
                <a:solidFill>
                  <a:schemeClr val="dk1"/>
                </a:solidFill>
                <a:latin typeface="Lucida Sans"/>
                <a:ea typeface="Lucida Sans"/>
                <a:cs typeface="Lucida Sans"/>
                <a:sym typeface="Lucida San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0.png"/><Relationship Id="rId4" Type="http://schemas.openxmlformats.org/officeDocument/2006/relationships/image" Target="../media/image33.png"/><Relationship Id="rId5"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4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3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4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2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4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7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3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4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3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7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3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3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3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3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5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4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4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7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4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5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5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5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4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image" Target="../media/image49.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5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5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 Id="rId3" Type="http://schemas.openxmlformats.org/officeDocument/2006/relationships/image" Target="../media/image5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 Id="rId3" Type="http://schemas.openxmlformats.org/officeDocument/2006/relationships/image" Target="../media/image65.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 Id="rId3" Type="http://schemas.openxmlformats.org/officeDocument/2006/relationships/image" Target="../media/image6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 Id="rId3" Type="http://schemas.openxmlformats.org/officeDocument/2006/relationships/image" Target="../media/image56.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 Id="rId3" Type="http://schemas.openxmlformats.org/officeDocument/2006/relationships/image" Target="../media/image53.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 Id="rId3" Type="http://schemas.openxmlformats.org/officeDocument/2006/relationships/image" Target="../media/image61.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 Id="rId3" Type="http://schemas.openxmlformats.org/officeDocument/2006/relationships/image" Target="../media/image72.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 Id="rId3" Type="http://schemas.openxmlformats.org/officeDocument/2006/relationships/image" Target="../media/image59.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 Id="rId3" Type="http://schemas.openxmlformats.org/officeDocument/2006/relationships/image" Target="../media/image69.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 Id="rId3" Type="http://schemas.openxmlformats.org/officeDocument/2006/relationships/image" Target="../media/image76.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 Id="rId3" Type="http://schemas.openxmlformats.org/officeDocument/2006/relationships/image" Target="../media/image97.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 Id="rId3" Type="http://schemas.openxmlformats.org/officeDocument/2006/relationships/image" Target="../media/image66.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 Id="rId3" Type="http://schemas.openxmlformats.org/officeDocument/2006/relationships/image" Target="../media/image6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0.xml"/><Relationship Id="rId3" Type="http://schemas.openxmlformats.org/officeDocument/2006/relationships/image" Target="../media/image64.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xml"/><Relationship Id="rId3" Type="http://schemas.openxmlformats.org/officeDocument/2006/relationships/image" Target="../media/image68.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2.xml"/><Relationship Id="rId3" Type="http://schemas.openxmlformats.org/officeDocument/2006/relationships/image" Target="../media/image77.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3.xml"/><Relationship Id="rId3" Type="http://schemas.openxmlformats.org/officeDocument/2006/relationships/image" Target="../media/image67.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4.xml"/><Relationship Id="rId3" Type="http://schemas.openxmlformats.org/officeDocument/2006/relationships/image" Target="../media/image75.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5.xml"/><Relationship Id="rId3" Type="http://schemas.openxmlformats.org/officeDocument/2006/relationships/image" Target="../media/image79.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6.xml"/><Relationship Id="rId3" Type="http://schemas.openxmlformats.org/officeDocument/2006/relationships/image" Target="../media/image71.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7.xml"/><Relationship Id="rId3" Type="http://schemas.openxmlformats.org/officeDocument/2006/relationships/image" Target="../media/image78.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8.xml"/><Relationship Id="rId3" Type="http://schemas.openxmlformats.org/officeDocument/2006/relationships/image" Target="../media/image80.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9.xml"/><Relationship Id="rId3" Type="http://schemas.openxmlformats.org/officeDocument/2006/relationships/image" Target="../media/image87.png"/><Relationship Id="rId4" Type="http://schemas.openxmlformats.org/officeDocument/2006/relationships/image" Target="../media/image8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0.xml"/><Relationship Id="rId3" Type="http://schemas.openxmlformats.org/officeDocument/2006/relationships/image" Target="../media/image85.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1.xml"/><Relationship Id="rId3" Type="http://schemas.openxmlformats.org/officeDocument/2006/relationships/image" Target="../media/image95.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2.xml"/><Relationship Id="rId3" Type="http://schemas.openxmlformats.org/officeDocument/2006/relationships/image" Target="../media/image82.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3.xml"/><Relationship Id="rId3" Type="http://schemas.openxmlformats.org/officeDocument/2006/relationships/image" Target="../media/image90.png"/><Relationship Id="rId4" Type="http://schemas.openxmlformats.org/officeDocument/2006/relationships/image" Target="../media/image84.gif"/></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4.xml"/><Relationship Id="rId3" Type="http://schemas.openxmlformats.org/officeDocument/2006/relationships/image" Target="../media/image89.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5.xml"/><Relationship Id="rId3" Type="http://schemas.openxmlformats.org/officeDocument/2006/relationships/image" Target="../media/image92.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6.xml"/><Relationship Id="rId3" Type="http://schemas.openxmlformats.org/officeDocument/2006/relationships/image" Target="../media/image88.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7.xml"/><Relationship Id="rId3" Type="http://schemas.openxmlformats.org/officeDocument/2006/relationships/image" Target="../media/image93.png"/><Relationship Id="rId4" Type="http://schemas.openxmlformats.org/officeDocument/2006/relationships/image" Target="../media/image96.gif"/><Relationship Id="rId5" Type="http://schemas.openxmlformats.org/officeDocument/2006/relationships/hyperlink" Target="https://howtomechatronics.com/tutorials/arduino/arduino-dc-motor-control-tutorial-l298n-pwm-h-bridge/" TargetMode="Externa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8.xml"/><Relationship Id="rId3" Type="http://schemas.openxmlformats.org/officeDocument/2006/relationships/image" Target="../media/image83.png"/><Relationship Id="rId4" Type="http://schemas.openxmlformats.org/officeDocument/2006/relationships/hyperlink" Target="https://lastminuteengineers.com/l298n-dc-stepper-driver-arduino-tutorial/" TargetMode="Externa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9.xml"/><Relationship Id="rId3" Type="http://schemas.openxmlformats.org/officeDocument/2006/relationships/image" Target="../media/image94.png"/><Relationship Id="rId4" Type="http://schemas.openxmlformats.org/officeDocument/2006/relationships/image" Target="../media/image8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2.xml"/><Relationship Id="rId3" Type="http://schemas.openxmlformats.org/officeDocument/2006/relationships/image" Target="../media/image91.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
          <p:cNvSpPr txBox="1"/>
          <p:nvPr>
            <p:ph idx="1" type="body"/>
          </p:nvPr>
        </p:nvSpPr>
        <p:spPr>
          <a:xfrm>
            <a:off x="457200" y="1481328"/>
            <a:ext cx="8229600" cy="4525963"/>
          </a:xfrm>
          <a:prstGeom prst="rect">
            <a:avLst/>
          </a:prstGeom>
          <a:noFill/>
          <a:ln>
            <a:noFill/>
          </a:ln>
        </p:spPr>
        <p:txBody>
          <a:bodyPr anchorCtr="0" anchor="t" bIns="45700" lIns="91425" spcFirstLastPara="1" rIns="91425" wrap="square" tIns="45700">
            <a:normAutofit fontScale="92500" lnSpcReduction="10000"/>
          </a:bodyPr>
          <a:lstStyle/>
          <a:p>
            <a:pPr indent="0" lvl="0" marL="109728" rtl="0" algn="l">
              <a:spcBef>
                <a:spcPts val="0"/>
              </a:spcBef>
              <a:spcAft>
                <a:spcPts val="0"/>
              </a:spcAft>
              <a:buSzPct val="68000"/>
              <a:buNone/>
            </a:pPr>
            <a:r>
              <a:rPr lang="en-US"/>
              <a:t>Measurement of resistance</a:t>
            </a:r>
            <a:endParaRPr/>
          </a:p>
          <a:p>
            <a:pPr indent="0" lvl="1" marL="393192" rtl="0" algn="l">
              <a:spcBef>
                <a:spcPts val="324"/>
              </a:spcBef>
              <a:spcAft>
                <a:spcPts val="0"/>
              </a:spcAft>
              <a:buSzPct val="100000"/>
              <a:buNone/>
            </a:pPr>
            <a:r>
              <a:rPr lang="en-US"/>
              <a:t>Voltage dividers</a:t>
            </a:r>
            <a:endParaRPr/>
          </a:p>
          <a:p>
            <a:pPr indent="0" lvl="1" marL="393192" rtl="0" algn="l">
              <a:spcBef>
                <a:spcPts val="324"/>
              </a:spcBef>
              <a:spcAft>
                <a:spcPts val="0"/>
              </a:spcAft>
              <a:buSzPct val="100000"/>
              <a:buNone/>
            </a:pPr>
            <a:r>
              <a:rPr lang="en-US"/>
              <a:t> Wheatstone Bridge</a:t>
            </a:r>
            <a:endParaRPr/>
          </a:p>
          <a:p>
            <a:pPr indent="0" lvl="1" marL="393192" rtl="0" algn="l">
              <a:spcBef>
                <a:spcPts val="324"/>
              </a:spcBef>
              <a:spcAft>
                <a:spcPts val="0"/>
              </a:spcAft>
              <a:buSzPct val="100000"/>
              <a:buNone/>
            </a:pPr>
            <a:r>
              <a:rPr lang="en-US"/>
              <a:t> Temperature compensation for strain gauges</a:t>
            </a:r>
            <a:endParaRPr/>
          </a:p>
          <a:p>
            <a:pPr indent="0" lvl="0" marL="109728" rtl="0" algn="l">
              <a:spcBef>
                <a:spcPts val="400"/>
              </a:spcBef>
              <a:spcAft>
                <a:spcPts val="0"/>
              </a:spcAft>
              <a:buSzPct val="68000"/>
              <a:buNone/>
            </a:pPr>
            <a:r>
              <a:rPr lang="en-US"/>
              <a:t> AC bridges</a:t>
            </a:r>
            <a:endParaRPr/>
          </a:p>
          <a:p>
            <a:pPr indent="0" lvl="1" marL="393192" rtl="0" algn="l">
              <a:spcBef>
                <a:spcPts val="324"/>
              </a:spcBef>
              <a:spcAft>
                <a:spcPts val="0"/>
              </a:spcAft>
              <a:buSzPct val="100000"/>
              <a:buNone/>
            </a:pPr>
            <a:r>
              <a:rPr lang="en-US"/>
              <a:t> Measurement of capacitance</a:t>
            </a:r>
            <a:endParaRPr/>
          </a:p>
          <a:p>
            <a:pPr indent="0" lvl="1" marL="393192" rtl="0" algn="l">
              <a:spcBef>
                <a:spcPts val="324"/>
              </a:spcBef>
              <a:spcAft>
                <a:spcPts val="0"/>
              </a:spcAft>
              <a:buSzPct val="100000"/>
              <a:buNone/>
            </a:pPr>
            <a:r>
              <a:rPr lang="en-US"/>
              <a:t> Measurement of impedance</a:t>
            </a:r>
            <a:endParaRPr/>
          </a:p>
          <a:p>
            <a:pPr indent="0" lvl="1" marL="393192" rtl="0" algn="l">
              <a:spcBef>
                <a:spcPts val="324"/>
              </a:spcBef>
              <a:spcAft>
                <a:spcPts val="0"/>
              </a:spcAft>
              <a:buSzPct val="100000"/>
              <a:buNone/>
            </a:pPr>
            <a:r>
              <a:rPr lang="en-US" sz="2700"/>
              <a:t>Amplifier Transistor</a:t>
            </a:r>
            <a:endParaRPr/>
          </a:p>
          <a:p>
            <a:pPr indent="0" lvl="1" marL="393192" rtl="0" algn="l">
              <a:spcBef>
                <a:spcPts val="324"/>
              </a:spcBef>
              <a:spcAft>
                <a:spcPts val="0"/>
              </a:spcAft>
              <a:buSzPct val="100000"/>
              <a:buNone/>
            </a:pPr>
            <a:r>
              <a:rPr lang="en-US" sz="2700"/>
              <a:t>Diodes</a:t>
            </a:r>
            <a:endParaRPr/>
          </a:p>
          <a:p>
            <a:pPr indent="0" lvl="1" marL="393192" rtl="0" algn="l">
              <a:spcBef>
                <a:spcPts val="324"/>
              </a:spcBef>
              <a:spcAft>
                <a:spcPts val="0"/>
              </a:spcAft>
              <a:buSzPct val="100000"/>
              <a:buNone/>
            </a:pPr>
            <a:r>
              <a:rPr lang="en-US" sz="2700"/>
              <a:t>Regulators</a:t>
            </a:r>
            <a:endParaRPr/>
          </a:p>
          <a:p>
            <a:pPr indent="0" lvl="1" marL="393192" rtl="0" algn="l">
              <a:spcBef>
                <a:spcPts val="324"/>
              </a:spcBef>
              <a:spcAft>
                <a:spcPts val="0"/>
              </a:spcAft>
              <a:buSzPct val="100000"/>
              <a:buNone/>
            </a:pPr>
            <a:r>
              <a:rPr lang="en-US" sz="2700"/>
              <a:t>BJT</a:t>
            </a:r>
            <a:endParaRPr/>
          </a:p>
          <a:p>
            <a:pPr indent="0" lvl="1" marL="393192" rtl="0" algn="l">
              <a:spcBef>
                <a:spcPts val="324"/>
              </a:spcBef>
              <a:spcAft>
                <a:spcPts val="0"/>
              </a:spcAft>
              <a:buSzPct val="100000"/>
              <a:buNone/>
            </a:pPr>
            <a:r>
              <a:rPr lang="en-US" sz="2700"/>
              <a:t>MOSFET</a:t>
            </a:r>
            <a:endParaRPr/>
          </a:p>
          <a:p>
            <a:pPr indent="0" lvl="1" marL="393192" rtl="0" algn="l">
              <a:spcBef>
                <a:spcPts val="324"/>
              </a:spcBef>
              <a:spcAft>
                <a:spcPts val="0"/>
              </a:spcAft>
              <a:buSzPct val="100000"/>
              <a:buNone/>
            </a:pPr>
            <a:r>
              <a:t/>
            </a:r>
            <a:endParaRPr sz="2700"/>
          </a:p>
          <a:p>
            <a:pPr indent="0" lvl="1" marL="393192" rtl="0" algn="l">
              <a:spcBef>
                <a:spcPts val="324"/>
              </a:spcBef>
              <a:spcAft>
                <a:spcPts val="0"/>
              </a:spcAft>
              <a:buSzPct val="100000"/>
              <a:buNone/>
            </a:pPr>
            <a:r>
              <a:t/>
            </a:r>
            <a:endParaRPr sz="2700"/>
          </a:p>
        </p:txBody>
      </p:sp>
      <p:sp>
        <p:nvSpPr>
          <p:cNvPr id="107" name="Google Shape;107;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rPr lang="en-US"/>
              <a:t>Interfacing Circuits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pic>
        <p:nvPicPr>
          <p:cNvPr id="153" name="Google Shape;153;p10"/>
          <p:cNvPicPr preferRelativeResize="0"/>
          <p:nvPr/>
        </p:nvPicPr>
        <p:blipFill rotWithShape="1">
          <a:blip r:embed="rId3">
            <a:alphaModFix/>
          </a:blip>
          <a:srcRect b="0" l="0" r="0" t="0"/>
          <a:stretch/>
        </p:blipFill>
        <p:spPr>
          <a:xfrm>
            <a:off x="19050" y="57150"/>
            <a:ext cx="9105900" cy="6743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pic>
        <p:nvPicPr>
          <p:cNvPr id="158" name="Google Shape;158;p11"/>
          <p:cNvPicPr preferRelativeResize="0"/>
          <p:nvPr/>
        </p:nvPicPr>
        <p:blipFill rotWithShape="1">
          <a:blip r:embed="rId3">
            <a:alphaModFix/>
          </a:blip>
          <a:srcRect b="0" l="0" r="0" t="0"/>
          <a:stretch/>
        </p:blipFill>
        <p:spPr>
          <a:xfrm>
            <a:off x="33338" y="409575"/>
            <a:ext cx="9077325" cy="60388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pic>
        <p:nvPicPr>
          <p:cNvPr id="163" name="Google Shape;163;p12"/>
          <p:cNvPicPr preferRelativeResize="0"/>
          <p:nvPr/>
        </p:nvPicPr>
        <p:blipFill rotWithShape="1">
          <a:blip r:embed="rId3">
            <a:alphaModFix/>
          </a:blip>
          <a:srcRect b="0" l="0" r="0" t="0"/>
          <a:stretch/>
        </p:blipFill>
        <p:spPr>
          <a:xfrm>
            <a:off x="0" y="0"/>
            <a:ext cx="9448800" cy="72771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pic>
        <p:nvPicPr>
          <p:cNvPr id="168" name="Google Shape;168;p13"/>
          <p:cNvPicPr preferRelativeResize="0"/>
          <p:nvPr/>
        </p:nvPicPr>
        <p:blipFill rotWithShape="1">
          <a:blip r:embed="rId3">
            <a:alphaModFix/>
          </a:blip>
          <a:srcRect b="0" l="0" r="0" t="0"/>
          <a:stretch/>
        </p:blipFill>
        <p:spPr>
          <a:xfrm>
            <a:off x="0" y="304800"/>
            <a:ext cx="9144000" cy="571266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id="173" name="Google Shape;173;p14"/>
          <p:cNvPicPr preferRelativeResize="0"/>
          <p:nvPr/>
        </p:nvPicPr>
        <p:blipFill rotWithShape="1">
          <a:blip r:embed="rId3">
            <a:alphaModFix/>
          </a:blip>
          <a:srcRect b="0" l="0" r="0" t="0"/>
          <a:stretch/>
        </p:blipFill>
        <p:spPr>
          <a:xfrm>
            <a:off x="1" y="33682"/>
            <a:ext cx="9144000" cy="610518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rPr lang="en-US"/>
              <a:t>Voltage Regulator</a:t>
            </a:r>
            <a:endParaRPr/>
          </a:p>
        </p:txBody>
      </p:sp>
      <p:pic>
        <p:nvPicPr>
          <p:cNvPr descr="https://d37djvu3ytnwxt.cloudfront.net/assets/courseware/v1/6885953d1d687f41eaadf552b08dc2c0/asset-v1:BerkeleyX+EE40LX+2T2015+type@asset+block/ckt1-5.PNG" id="179" name="Google Shape;179;p15"/>
          <p:cNvPicPr preferRelativeResize="0"/>
          <p:nvPr/>
        </p:nvPicPr>
        <p:blipFill rotWithShape="1">
          <a:blip r:embed="rId3">
            <a:alphaModFix/>
          </a:blip>
          <a:srcRect b="0" l="0" r="0" t="0"/>
          <a:stretch/>
        </p:blipFill>
        <p:spPr>
          <a:xfrm>
            <a:off x="1657350" y="2321209"/>
            <a:ext cx="5581650" cy="282141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pic>
        <p:nvPicPr>
          <p:cNvPr id="184" name="Google Shape;184;p16"/>
          <p:cNvPicPr preferRelativeResize="0"/>
          <p:nvPr/>
        </p:nvPicPr>
        <p:blipFill rotWithShape="1">
          <a:blip r:embed="rId3">
            <a:alphaModFix/>
          </a:blip>
          <a:srcRect b="0" l="0" r="0" t="0"/>
          <a:stretch/>
        </p:blipFill>
        <p:spPr>
          <a:xfrm>
            <a:off x="0" y="0"/>
            <a:ext cx="8839200" cy="510728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pic>
        <p:nvPicPr>
          <p:cNvPr id="189" name="Google Shape;189;p17"/>
          <p:cNvPicPr preferRelativeResize="0"/>
          <p:nvPr/>
        </p:nvPicPr>
        <p:blipFill rotWithShape="1">
          <a:blip r:embed="rId3">
            <a:alphaModFix/>
          </a:blip>
          <a:srcRect b="0" l="0" r="0" t="0"/>
          <a:stretch/>
        </p:blipFill>
        <p:spPr>
          <a:xfrm>
            <a:off x="1" y="533400"/>
            <a:ext cx="9105618" cy="602456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id="194" name="Google Shape;194;p18"/>
          <p:cNvPicPr preferRelativeResize="0"/>
          <p:nvPr/>
        </p:nvPicPr>
        <p:blipFill rotWithShape="1">
          <a:blip r:embed="rId3">
            <a:alphaModFix/>
          </a:blip>
          <a:srcRect b="0" l="0" r="0" t="0"/>
          <a:stretch/>
        </p:blipFill>
        <p:spPr>
          <a:xfrm>
            <a:off x="0" y="0"/>
            <a:ext cx="9144000" cy="589847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pic>
        <p:nvPicPr>
          <p:cNvPr id="199" name="Google Shape;199;p19"/>
          <p:cNvPicPr preferRelativeResize="0"/>
          <p:nvPr/>
        </p:nvPicPr>
        <p:blipFill rotWithShape="1">
          <a:blip r:embed="rId3">
            <a:alphaModFix/>
          </a:blip>
          <a:srcRect b="0" l="0" r="0" t="0"/>
          <a:stretch/>
        </p:blipFill>
        <p:spPr>
          <a:xfrm>
            <a:off x="-25314" y="228600"/>
            <a:ext cx="9169314" cy="61436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t/>
            </a:r>
            <a:endParaRPr/>
          </a:p>
        </p:txBody>
      </p:sp>
      <p:pic>
        <p:nvPicPr>
          <p:cNvPr id="113" name="Google Shape;113;p2"/>
          <p:cNvPicPr preferRelativeResize="0"/>
          <p:nvPr>
            <p:ph idx="1" type="body"/>
          </p:nvPr>
        </p:nvPicPr>
        <p:blipFill rotWithShape="1">
          <a:blip r:embed="rId3">
            <a:alphaModFix/>
          </a:blip>
          <a:srcRect b="0" l="0" r="0" t="0"/>
          <a:stretch/>
        </p:blipFill>
        <p:spPr>
          <a:xfrm>
            <a:off x="228600" y="0"/>
            <a:ext cx="7513439" cy="604637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pic>
        <p:nvPicPr>
          <p:cNvPr id="205" name="Google Shape;205;p20"/>
          <p:cNvPicPr preferRelativeResize="0"/>
          <p:nvPr/>
        </p:nvPicPr>
        <p:blipFill rotWithShape="1">
          <a:blip r:embed="rId3">
            <a:alphaModFix/>
          </a:blip>
          <a:srcRect b="0" l="0" r="0" t="0"/>
          <a:stretch/>
        </p:blipFill>
        <p:spPr>
          <a:xfrm>
            <a:off x="0" y="0"/>
            <a:ext cx="9056991" cy="533876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rPr lang="en-US"/>
              <a:t>Switches</a:t>
            </a:r>
            <a:endParaRPr/>
          </a:p>
        </p:txBody>
      </p:sp>
      <p:pic>
        <p:nvPicPr>
          <p:cNvPr descr="https://studio.edx.org/c4x/BerkeleyX/EE40LX/asset/ckt6-1a.png" id="212" name="Google Shape;212;p21"/>
          <p:cNvPicPr preferRelativeResize="0"/>
          <p:nvPr>
            <p:ph idx="1" type="body"/>
          </p:nvPr>
        </p:nvPicPr>
        <p:blipFill rotWithShape="1">
          <a:blip r:embed="rId3">
            <a:alphaModFix/>
          </a:blip>
          <a:srcRect b="0" l="0" r="0" t="0"/>
          <a:stretch/>
        </p:blipFill>
        <p:spPr>
          <a:xfrm>
            <a:off x="20782" y="1644134"/>
            <a:ext cx="3597737" cy="1710531"/>
          </a:xfrm>
          <a:prstGeom prst="rect">
            <a:avLst/>
          </a:prstGeom>
          <a:noFill/>
          <a:ln>
            <a:noFill/>
          </a:ln>
        </p:spPr>
      </p:pic>
      <p:pic>
        <p:nvPicPr>
          <p:cNvPr descr="https://studio.edx.org/c4x/BerkeleyX/EE40LX/asset/ckt6-1b.png" id="213" name="Google Shape;213;p21"/>
          <p:cNvPicPr preferRelativeResize="0"/>
          <p:nvPr/>
        </p:nvPicPr>
        <p:blipFill rotWithShape="1">
          <a:blip r:embed="rId4">
            <a:alphaModFix/>
          </a:blip>
          <a:srcRect b="0" l="0" r="0" t="0"/>
          <a:stretch/>
        </p:blipFill>
        <p:spPr>
          <a:xfrm>
            <a:off x="4741372" y="1530576"/>
            <a:ext cx="3366655" cy="1269395"/>
          </a:xfrm>
          <a:prstGeom prst="rect">
            <a:avLst/>
          </a:prstGeom>
          <a:noFill/>
          <a:ln>
            <a:noFill/>
          </a:ln>
        </p:spPr>
      </p:pic>
      <p:pic>
        <p:nvPicPr>
          <p:cNvPr descr="https://studio.edx.org/c4x/BerkeleyX/EE40LX/asset/ckt6-1c.png" id="214" name="Google Shape;214;p21"/>
          <p:cNvPicPr preferRelativeResize="0"/>
          <p:nvPr/>
        </p:nvPicPr>
        <p:blipFill rotWithShape="1">
          <a:blip r:embed="rId5">
            <a:alphaModFix/>
          </a:blip>
          <a:srcRect b="0" l="0" r="0" t="0"/>
          <a:stretch/>
        </p:blipFill>
        <p:spPr>
          <a:xfrm>
            <a:off x="2819400" y="3878765"/>
            <a:ext cx="3899362" cy="2022977"/>
          </a:xfrm>
          <a:prstGeom prst="rect">
            <a:avLst/>
          </a:prstGeom>
          <a:noFill/>
          <a:ln>
            <a:noFill/>
          </a:ln>
        </p:spPr>
      </p:pic>
      <p:sp>
        <p:nvSpPr>
          <p:cNvPr id="215" name="Google Shape;215;p21"/>
          <p:cNvSpPr/>
          <p:nvPr/>
        </p:nvSpPr>
        <p:spPr>
          <a:xfrm>
            <a:off x="371176" y="3509433"/>
            <a:ext cx="289694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Lucida Sans"/>
                <a:ea typeface="Lucida Sans"/>
                <a:cs typeface="Lucida Sans"/>
                <a:sym typeface="Lucida Sans"/>
              </a:rPr>
              <a:t>Pushbottom Motor drive</a:t>
            </a:r>
            <a:endParaRPr/>
          </a:p>
        </p:txBody>
      </p:sp>
      <p:sp>
        <p:nvSpPr>
          <p:cNvPr id="216" name="Google Shape;216;p21"/>
          <p:cNvSpPr/>
          <p:nvPr/>
        </p:nvSpPr>
        <p:spPr>
          <a:xfrm>
            <a:off x="5181600" y="2785097"/>
            <a:ext cx="214033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Lucida Sans"/>
              <a:ea typeface="Lucida Sans"/>
              <a:cs typeface="Lucida Sans"/>
              <a:sym typeface="Lucida Sans"/>
            </a:endParaRPr>
          </a:p>
          <a:p>
            <a:pPr indent="0" lvl="0" marL="0" marR="0" rtl="0" algn="l">
              <a:spcBef>
                <a:spcPts val="0"/>
              </a:spcBef>
              <a:spcAft>
                <a:spcPts val="0"/>
              </a:spcAft>
              <a:buNone/>
            </a:pPr>
            <a:r>
              <a:rPr lang="en-US" sz="1800">
                <a:solidFill>
                  <a:schemeClr val="dk1"/>
                </a:solidFill>
                <a:latin typeface="Lucida Sans"/>
                <a:ea typeface="Lucida Sans"/>
                <a:cs typeface="Lucida Sans"/>
                <a:sym typeface="Lucida Sans"/>
              </a:rPr>
              <a:t>Relay Motor drive</a:t>
            </a:r>
            <a:endParaRPr/>
          </a:p>
        </p:txBody>
      </p:sp>
      <p:sp>
        <p:nvSpPr>
          <p:cNvPr id="217" name="Google Shape;217;p21"/>
          <p:cNvSpPr/>
          <p:nvPr/>
        </p:nvSpPr>
        <p:spPr>
          <a:xfrm>
            <a:off x="3158278" y="6014680"/>
            <a:ext cx="257153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Lucida Sans"/>
                <a:ea typeface="Lucida Sans"/>
                <a:cs typeface="Lucida Sans"/>
                <a:sym typeface="Lucida Sans"/>
              </a:rPr>
              <a:t>MOSLFET Motor drive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pic>
        <p:nvPicPr>
          <p:cNvPr id="222" name="Google Shape;222;p22"/>
          <p:cNvPicPr preferRelativeResize="0"/>
          <p:nvPr/>
        </p:nvPicPr>
        <p:blipFill rotWithShape="1">
          <a:blip r:embed="rId3">
            <a:alphaModFix/>
          </a:blip>
          <a:srcRect b="0" l="0" r="0" t="0"/>
          <a:stretch/>
        </p:blipFill>
        <p:spPr>
          <a:xfrm>
            <a:off x="457200" y="0"/>
            <a:ext cx="6810375" cy="54006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3"/>
          <p:cNvSpPr txBox="1"/>
          <p:nvPr>
            <p:ph idx="1" type="body"/>
          </p:nvPr>
        </p:nvSpPr>
        <p:spPr>
          <a:xfrm>
            <a:off x="457200" y="1481328"/>
            <a:ext cx="8229600" cy="4525963"/>
          </a:xfrm>
          <a:prstGeom prst="rect">
            <a:avLst/>
          </a:prstGeom>
          <a:noFill/>
          <a:ln>
            <a:noFill/>
          </a:ln>
        </p:spPr>
        <p:txBody>
          <a:bodyPr anchorCtr="0" anchor="t" bIns="45700" lIns="91425" spcFirstLastPara="1" rIns="91425" wrap="square" tIns="45700">
            <a:normAutofit/>
          </a:bodyPr>
          <a:lstStyle/>
          <a:p>
            <a:pPr indent="-139446" lvl="0" marL="365760" rtl="0" algn="l">
              <a:spcBef>
                <a:spcPts val="0"/>
              </a:spcBef>
              <a:spcAft>
                <a:spcPts val="0"/>
              </a:spcAft>
              <a:buSzPts val="1836"/>
              <a:buNone/>
            </a:pPr>
            <a:r>
              <a:t/>
            </a:r>
            <a:endParaRPr/>
          </a:p>
        </p:txBody>
      </p:sp>
      <p:sp>
        <p:nvSpPr>
          <p:cNvPr id="228" name="Google Shape;228;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t/>
            </a:r>
            <a:endParaRPr/>
          </a:p>
        </p:txBody>
      </p:sp>
      <p:pic>
        <p:nvPicPr>
          <p:cNvPr id="229" name="Google Shape;229;p23"/>
          <p:cNvPicPr preferRelativeResize="0"/>
          <p:nvPr/>
        </p:nvPicPr>
        <p:blipFill rotWithShape="1">
          <a:blip r:embed="rId3">
            <a:alphaModFix/>
          </a:blip>
          <a:srcRect b="0" l="0" r="0" t="0"/>
          <a:stretch/>
        </p:blipFill>
        <p:spPr>
          <a:xfrm>
            <a:off x="152400" y="0"/>
            <a:ext cx="8991600" cy="665378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pic>
        <p:nvPicPr>
          <p:cNvPr id="234" name="Google Shape;234;p24"/>
          <p:cNvPicPr preferRelativeResize="0"/>
          <p:nvPr/>
        </p:nvPicPr>
        <p:blipFill rotWithShape="1">
          <a:blip r:embed="rId3">
            <a:alphaModFix/>
          </a:blip>
          <a:srcRect b="0" l="0" r="0" t="0"/>
          <a:stretch/>
        </p:blipFill>
        <p:spPr>
          <a:xfrm>
            <a:off x="30480" y="-228600"/>
            <a:ext cx="9113520" cy="680113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pic>
        <p:nvPicPr>
          <p:cNvPr id="239" name="Google Shape;239;p25"/>
          <p:cNvPicPr preferRelativeResize="0"/>
          <p:nvPr/>
        </p:nvPicPr>
        <p:blipFill rotWithShape="1">
          <a:blip r:embed="rId3">
            <a:alphaModFix/>
          </a:blip>
          <a:srcRect b="0" l="0" r="0" t="0"/>
          <a:stretch/>
        </p:blipFill>
        <p:spPr>
          <a:xfrm>
            <a:off x="0" y="0"/>
            <a:ext cx="9144000" cy="62484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pic>
        <p:nvPicPr>
          <p:cNvPr id="244" name="Google Shape;244;p26"/>
          <p:cNvPicPr preferRelativeResize="0"/>
          <p:nvPr/>
        </p:nvPicPr>
        <p:blipFill rotWithShape="1">
          <a:blip r:embed="rId3">
            <a:alphaModFix/>
          </a:blip>
          <a:srcRect b="0" l="0" r="0" t="0"/>
          <a:stretch/>
        </p:blipFill>
        <p:spPr>
          <a:xfrm>
            <a:off x="228600" y="152400"/>
            <a:ext cx="8915400" cy="649167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pic>
        <p:nvPicPr>
          <p:cNvPr id="253" name="Google Shape;253;p28"/>
          <p:cNvPicPr preferRelativeResize="0"/>
          <p:nvPr/>
        </p:nvPicPr>
        <p:blipFill rotWithShape="1">
          <a:blip r:embed="rId3">
            <a:alphaModFix/>
          </a:blip>
          <a:srcRect b="0" l="0" r="0" t="0"/>
          <a:stretch/>
        </p:blipFill>
        <p:spPr>
          <a:xfrm>
            <a:off x="0" y="76200"/>
            <a:ext cx="8839200" cy="659608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pic>
        <p:nvPicPr>
          <p:cNvPr id="258" name="Google Shape;258;p29"/>
          <p:cNvPicPr preferRelativeResize="0"/>
          <p:nvPr/>
        </p:nvPicPr>
        <p:blipFill rotWithShape="1">
          <a:blip r:embed="rId3">
            <a:alphaModFix/>
          </a:blip>
          <a:srcRect b="0" l="0" r="0" t="0"/>
          <a:stretch/>
        </p:blipFill>
        <p:spPr>
          <a:xfrm>
            <a:off x="228600" y="228600"/>
            <a:ext cx="8915400" cy="665311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id="118" name="Google Shape;118;p3"/>
          <p:cNvPicPr preferRelativeResize="0"/>
          <p:nvPr/>
        </p:nvPicPr>
        <p:blipFill rotWithShape="1">
          <a:blip r:embed="rId3">
            <a:alphaModFix/>
          </a:blip>
          <a:srcRect b="0" l="0" r="0" t="0"/>
          <a:stretch/>
        </p:blipFill>
        <p:spPr>
          <a:xfrm>
            <a:off x="685800" y="228600"/>
            <a:ext cx="7696200" cy="574327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pic>
        <p:nvPicPr>
          <p:cNvPr id="263" name="Google Shape;263;p30"/>
          <p:cNvPicPr preferRelativeResize="0"/>
          <p:nvPr/>
        </p:nvPicPr>
        <p:blipFill rotWithShape="1">
          <a:blip r:embed="rId3">
            <a:alphaModFix/>
          </a:blip>
          <a:srcRect b="0" l="0" r="0" t="0"/>
          <a:stretch/>
        </p:blipFill>
        <p:spPr>
          <a:xfrm>
            <a:off x="0" y="152400"/>
            <a:ext cx="8686800" cy="644994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31"/>
          <p:cNvSpPr txBox="1"/>
          <p:nvPr>
            <p:ph idx="1" type="body"/>
          </p:nvPr>
        </p:nvSpPr>
        <p:spPr>
          <a:xfrm>
            <a:off x="457200" y="1481328"/>
            <a:ext cx="8229600" cy="4525963"/>
          </a:xfrm>
          <a:prstGeom prst="rect">
            <a:avLst/>
          </a:prstGeom>
          <a:noFill/>
          <a:ln>
            <a:noFill/>
          </a:ln>
        </p:spPr>
        <p:txBody>
          <a:bodyPr anchorCtr="0" anchor="t" bIns="45700" lIns="91425" spcFirstLastPara="1" rIns="91425" wrap="square" tIns="45700">
            <a:normAutofit/>
          </a:bodyPr>
          <a:lstStyle/>
          <a:p>
            <a:pPr indent="-139446" lvl="0" marL="365760" rtl="0" algn="l">
              <a:spcBef>
                <a:spcPts val="0"/>
              </a:spcBef>
              <a:spcAft>
                <a:spcPts val="0"/>
              </a:spcAft>
              <a:buSzPts val="1836"/>
              <a:buNone/>
            </a:pPr>
            <a:r>
              <a:t/>
            </a:r>
            <a:endParaRPr/>
          </a:p>
        </p:txBody>
      </p:sp>
      <p:sp>
        <p:nvSpPr>
          <p:cNvPr id="269" name="Google Shape;269;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t/>
            </a:r>
            <a:endParaRPr/>
          </a:p>
        </p:txBody>
      </p:sp>
      <p:pic>
        <p:nvPicPr>
          <p:cNvPr id="270" name="Google Shape;270;p31"/>
          <p:cNvPicPr preferRelativeResize="0"/>
          <p:nvPr/>
        </p:nvPicPr>
        <p:blipFill rotWithShape="1">
          <a:blip r:embed="rId3">
            <a:alphaModFix/>
          </a:blip>
          <a:srcRect b="0" l="0" r="0" t="0"/>
          <a:stretch/>
        </p:blipFill>
        <p:spPr>
          <a:xfrm>
            <a:off x="228600" y="-1"/>
            <a:ext cx="8915400" cy="640370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32"/>
          <p:cNvSpPr txBox="1"/>
          <p:nvPr>
            <p:ph idx="1" type="body"/>
          </p:nvPr>
        </p:nvSpPr>
        <p:spPr>
          <a:xfrm>
            <a:off x="457200" y="1481328"/>
            <a:ext cx="8229600" cy="4525963"/>
          </a:xfrm>
          <a:prstGeom prst="rect">
            <a:avLst/>
          </a:prstGeom>
          <a:noFill/>
          <a:ln>
            <a:noFill/>
          </a:ln>
        </p:spPr>
        <p:txBody>
          <a:bodyPr anchorCtr="0" anchor="t" bIns="45700" lIns="91425" spcFirstLastPara="1" rIns="91425" wrap="square" tIns="45700">
            <a:normAutofit/>
          </a:bodyPr>
          <a:lstStyle/>
          <a:p>
            <a:pPr indent="-139446" lvl="0" marL="365760" rtl="0" algn="l">
              <a:spcBef>
                <a:spcPts val="0"/>
              </a:spcBef>
              <a:spcAft>
                <a:spcPts val="0"/>
              </a:spcAft>
              <a:buSzPts val="1836"/>
              <a:buNone/>
            </a:pPr>
            <a:r>
              <a:t/>
            </a:r>
            <a:endParaRPr/>
          </a:p>
        </p:txBody>
      </p:sp>
      <p:sp>
        <p:nvSpPr>
          <p:cNvPr id="276" name="Google Shape;276;p3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t/>
            </a:r>
            <a:endParaRPr/>
          </a:p>
        </p:txBody>
      </p:sp>
      <p:pic>
        <p:nvPicPr>
          <p:cNvPr id="277" name="Google Shape;277;p32"/>
          <p:cNvPicPr preferRelativeResize="0"/>
          <p:nvPr/>
        </p:nvPicPr>
        <p:blipFill rotWithShape="1">
          <a:blip r:embed="rId3">
            <a:alphaModFix/>
          </a:blip>
          <a:srcRect b="0" l="0" r="0" t="0"/>
          <a:stretch/>
        </p:blipFill>
        <p:spPr>
          <a:xfrm>
            <a:off x="0" y="0"/>
            <a:ext cx="8686800" cy="649327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pic>
        <p:nvPicPr>
          <p:cNvPr id="282" name="Google Shape;282;p33"/>
          <p:cNvPicPr preferRelativeResize="0"/>
          <p:nvPr/>
        </p:nvPicPr>
        <p:blipFill rotWithShape="1">
          <a:blip r:embed="rId3">
            <a:alphaModFix/>
          </a:blip>
          <a:srcRect b="0" l="0" r="0" t="0"/>
          <a:stretch/>
        </p:blipFill>
        <p:spPr>
          <a:xfrm>
            <a:off x="0" y="457200"/>
            <a:ext cx="9115425" cy="66294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pic>
        <p:nvPicPr>
          <p:cNvPr id="287" name="Google Shape;287;p34"/>
          <p:cNvPicPr preferRelativeResize="0"/>
          <p:nvPr/>
        </p:nvPicPr>
        <p:blipFill rotWithShape="1">
          <a:blip r:embed="rId3">
            <a:alphaModFix/>
          </a:blip>
          <a:srcRect b="0" l="0" r="0" t="0"/>
          <a:stretch/>
        </p:blipFill>
        <p:spPr>
          <a:xfrm>
            <a:off x="152400" y="609600"/>
            <a:ext cx="8763000" cy="2684763"/>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pic>
        <p:nvPicPr>
          <p:cNvPr id="292" name="Google Shape;292;p35"/>
          <p:cNvPicPr preferRelativeResize="0"/>
          <p:nvPr/>
        </p:nvPicPr>
        <p:blipFill rotWithShape="1">
          <a:blip r:embed="rId3">
            <a:alphaModFix/>
          </a:blip>
          <a:srcRect b="0" l="0" r="0" t="0"/>
          <a:stretch/>
        </p:blipFill>
        <p:spPr>
          <a:xfrm>
            <a:off x="561975" y="990600"/>
            <a:ext cx="8020050" cy="45720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pic>
        <p:nvPicPr>
          <p:cNvPr id="297" name="Google Shape;297;p36"/>
          <p:cNvPicPr preferRelativeResize="0"/>
          <p:nvPr/>
        </p:nvPicPr>
        <p:blipFill rotWithShape="1">
          <a:blip r:embed="rId3">
            <a:alphaModFix/>
          </a:blip>
          <a:srcRect b="0" l="0" r="0" t="0"/>
          <a:stretch/>
        </p:blipFill>
        <p:spPr>
          <a:xfrm>
            <a:off x="0" y="152400"/>
            <a:ext cx="8763000" cy="6549757"/>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pic>
        <p:nvPicPr>
          <p:cNvPr id="302" name="Google Shape;302;p37"/>
          <p:cNvPicPr preferRelativeResize="0"/>
          <p:nvPr/>
        </p:nvPicPr>
        <p:blipFill rotWithShape="1">
          <a:blip r:embed="rId3">
            <a:alphaModFix/>
          </a:blip>
          <a:srcRect b="0" l="0" r="0" t="0"/>
          <a:stretch/>
        </p:blipFill>
        <p:spPr>
          <a:xfrm>
            <a:off x="0" y="80963"/>
            <a:ext cx="9163050" cy="66960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pic>
        <p:nvPicPr>
          <p:cNvPr id="307" name="Google Shape;307;p38"/>
          <p:cNvPicPr preferRelativeResize="0"/>
          <p:nvPr/>
        </p:nvPicPr>
        <p:blipFill rotWithShape="1">
          <a:blip r:embed="rId3">
            <a:alphaModFix/>
          </a:blip>
          <a:srcRect b="0" l="0" r="0" t="0"/>
          <a:stretch/>
        </p:blipFill>
        <p:spPr>
          <a:xfrm>
            <a:off x="0" y="762000"/>
            <a:ext cx="8633564" cy="5155421"/>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pic>
        <p:nvPicPr>
          <p:cNvPr id="312" name="Google Shape;312;p39"/>
          <p:cNvPicPr preferRelativeResize="0"/>
          <p:nvPr/>
        </p:nvPicPr>
        <p:blipFill rotWithShape="1">
          <a:blip r:embed="rId3">
            <a:alphaModFix/>
          </a:blip>
          <a:srcRect b="0" l="0" r="0" t="0"/>
          <a:stretch/>
        </p:blipFill>
        <p:spPr>
          <a:xfrm>
            <a:off x="0" y="685800"/>
            <a:ext cx="8813461" cy="6134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p4"/>
          <p:cNvPicPr preferRelativeResize="0"/>
          <p:nvPr/>
        </p:nvPicPr>
        <p:blipFill rotWithShape="1">
          <a:blip r:embed="rId3">
            <a:alphaModFix/>
          </a:blip>
          <a:srcRect b="0" l="0" r="0" t="0"/>
          <a:stretch/>
        </p:blipFill>
        <p:spPr>
          <a:xfrm>
            <a:off x="47625" y="104775"/>
            <a:ext cx="9048750" cy="664845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pic>
        <p:nvPicPr>
          <p:cNvPr id="317" name="Google Shape;317;p40"/>
          <p:cNvPicPr preferRelativeResize="0"/>
          <p:nvPr/>
        </p:nvPicPr>
        <p:blipFill rotWithShape="1">
          <a:blip r:embed="rId3">
            <a:alphaModFix/>
          </a:blip>
          <a:srcRect b="0" l="0" r="0" t="0"/>
          <a:stretch/>
        </p:blipFill>
        <p:spPr>
          <a:xfrm>
            <a:off x="90285" y="228600"/>
            <a:ext cx="9053715" cy="633412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pic>
        <p:nvPicPr>
          <p:cNvPr id="322" name="Google Shape;322;p41"/>
          <p:cNvPicPr preferRelativeResize="0"/>
          <p:nvPr/>
        </p:nvPicPr>
        <p:blipFill rotWithShape="1">
          <a:blip r:embed="rId3">
            <a:alphaModFix/>
          </a:blip>
          <a:srcRect b="0" l="0" r="0" t="0"/>
          <a:stretch/>
        </p:blipFill>
        <p:spPr>
          <a:xfrm>
            <a:off x="0" y="9525"/>
            <a:ext cx="9610725" cy="68389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pic>
        <p:nvPicPr>
          <p:cNvPr id="327" name="Google Shape;327;p42"/>
          <p:cNvPicPr preferRelativeResize="0"/>
          <p:nvPr/>
        </p:nvPicPr>
        <p:blipFill rotWithShape="1">
          <a:blip r:embed="rId3">
            <a:alphaModFix/>
          </a:blip>
          <a:srcRect b="0" l="0" r="0" t="0"/>
          <a:stretch/>
        </p:blipFill>
        <p:spPr>
          <a:xfrm>
            <a:off x="0" y="0"/>
            <a:ext cx="8518838" cy="362902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43"/>
          <p:cNvSpPr txBox="1"/>
          <p:nvPr>
            <p:ph idx="1" type="body"/>
          </p:nvPr>
        </p:nvSpPr>
        <p:spPr>
          <a:xfrm>
            <a:off x="457200" y="1481328"/>
            <a:ext cx="8229600" cy="4525963"/>
          </a:xfrm>
          <a:prstGeom prst="rect">
            <a:avLst/>
          </a:prstGeom>
          <a:noFill/>
          <a:ln>
            <a:noFill/>
          </a:ln>
        </p:spPr>
        <p:txBody>
          <a:bodyPr anchorCtr="0" anchor="t" bIns="45700" lIns="91425" spcFirstLastPara="1" rIns="91425" wrap="square" tIns="45700">
            <a:normAutofit/>
          </a:bodyPr>
          <a:lstStyle/>
          <a:p>
            <a:pPr indent="-139446" lvl="0" marL="365760" rtl="0" algn="l">
              <a:spcBef>
                <a:spcPts val="0"/>
              </a:spcBef>
              <a:spcAft>
                <a:spcPts val="0"/>
              </a:spcAft>
              <a:buSzPts val="1836"/>
              <a:buNone/>
            </a:pPr>
            <a:r>
              <a:t/>
            </a:r>
            <a:endParaRPr/>
          </a:p>
        </p:txBody>
      </p:sp>
      <p:sp>
        <p:nvSpPr>
          <p:cNvPr id="333" name="Google Shape;333;p4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t/>
            </a:r>
            <a:endParaRPr/>
          </a:p>
        </p:txBody>
      </p:sp>
      <p:pic>
        <p:nvPicPr>
          <p:cNvPr id="334" name="Google Shape;334;p43"/>
          <p:cNvPicPr preferRelativeResize="0"/>
          <p:nvPr/>
        </p:nvPicPr>
        <p:blipFill rotWithShape="1">
          <a:blip r:embed="rId3">
            <a:alphaModFix/>
          </a:blip>
          <a:srcRect b="0" l="0" r="0" t="0"/>
          <a:stretch/>
        </p:blipFill>
        <p:spPr>
          <a:xfrm>
            <a:off x="0" y="0"/>
            <a:ext cx="9197210" cy="559117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44"/>
          <p:cNvSpPr txBox="1"/>
          <p:nvPr>
            <p:ph idx="1" type="body"/>
          </p:nvPr>
        </p:nvSpPr>
        <p:spPr>
          <a:xfrm>
            <a:off x="457200" y="1481328"/>
            <a:ext cx="8229600" cy="4525963"/>
          </a:xfrm>
          <a:prstGeom prst="rect">
            <a:avLst/>
          </a:prstGeom>
          <a:noFill/>
          <a:ln>
            <a:noFill/>
          </a:ln>
        </p:spPr>
        <p:txBody>
          <a:bodyPr anchorCtr="0" anchor="t" bIns="45700" lIns="91425" spcFirstLastPara="1" rIns="91425" wrap="square" tIns="45700">
            <a:normAutofit/>
          </a:bodyPr>
          <a:lstStyle/>
          <a:p>
            <a:pPr indent="-139446" lvl="0" marL="365760" rtl="0" algn="l">
              <a:spcBef>
                <a:spcPts val="0"/>
              </a:spcBef>
              <a:spcAft>
                <a:spcPts val="0"/>
              </a:spcAft>
              <a:buSzPts val="1836"/>
              <a:buNone/>
            </a:pPr>
            <a:r>
              <a:t/>
            </a:r>
            <a:endParaRPr/>
          </a:p>
        </p:txBody>
      </p:sp>
      <p:sp>
        <p:nvSpPr>
          <p:cNvPr id="340" name="Google Shape;340;p4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t/>
            </a:r>
            <a:endParaRPr/>
          </a:p>
        </p:txBody>
      </p:sp>
      <p:pic>
        <p:nvPicPr>
          <p:cNvPr id="341" name="Google Shape;341;p44"/>
          <p:cNvPicPr preferRelativeResize="0"/>
          <p:nvPr/>
        </p:nvPicPr>
        <p:blipFill rotWithShape="1">
          <a:blip r:embed="rId3">
            <a:alphaModFix/>
          </a:blip>
          <a:srcRect b="0" l="0" r="0" t="0"/>
          <a:stretch/>
        </p:blipFill>
        <p:spPr>
          <a:xfrm>
            <a:off x="0" y="261938"/>
            <a:ext cx="9182100" cy="633412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45"/>
          <p:cNvSpPr txBox="1"/>
          <p:nvPr>
            <p:ph idx="1" type="body"/>
          </p:nvPr>
        </p:nvSpPr>
        <p:spPr>
          <a:xfrm>
            <a:off x="457200" y="1481328"/>
            <a:ext cx="8229600" cy="4525963"/>
          </a:xfrm>
          <a:prstGeom prst="rect">
            <a:avLst/>
          </a:prstGeom>
          <a:noFill/>
          <a:ln>
            <a:noFill/>
          </a:ln>
        </p:spPr>
        <p:txBody>
          <a:bodyPr anchorCtr="0" anchor="t" bIns="45700" lIns="91425" spcFirstLastPara="1" rIns="91425" wrap="square" tIns="45700">
            <a:normAutofit/>
          </a:bodyPr>
          <a:lstStyle/>
          <a:p>
            <a:pPr indent="-139446" lvl="0" marL="365760" rtl="0" algn="l">
              <a:spcBef>
                <a:spcPts val="0"/>
              </a:spcBef>
              <a:spcAft>
                <a:spcPts val="0"/>
              </a:spcAft>
              <a:buSzPts val="1836"/>
              <a:buNone/>
            </a:pPr>
            <a:r>
              <a:t/>
            </a:r>
            <a:endParaRPr/>
          </a:p>
        </p:txBody>
      </p:sp>
      <p:sp>
        <p:nvSpPr>
          <p:cNvPr id="347" name="Google Shape;347;p4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t/>
            </a:r>
            <a:endParaRPr/>
          </a:p>
        </p:txBody>
      </p:sp>
      <p:pic>
        <p:nvPicPr>
          <p:cNvPr id="348" name="Google Shape;348;p45"/>
          <p:cNvPicPr preferRelativeResize="0"/>
          <p:nvPr/>
        </p:nvPicPr>
        <p:blipFill rotWithShape="1">
          <a:blip r:embed="rId3">
            <a:alphaModFix/>
          </a:blip>
          <a:srcRect b="0" l="0" r="0" t="0"/>
          <a:stretch/>
        </p:blipFill>
        <p:spPr>
          <a:xfrm>
            <a:off x="33338" y="0"/>
            <a:ext cx="9077325" cy="719137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46"/>
          <p:cNvSpPr txBox="1"/>
          <p:nvPr>
            <p:ph idx="1" type="body"/>
          </p:nvPr>
        </p:nvSpPr>
        <p:spPr>
          <a:xfrm>
            <a:off x="457200" y="1481328"/>
            <a:ext cx="8229600" cy="4525963"/>
          </a:xfrm>
          <a:prstGeom prst="rect">
            <a:avLst/>
          </a:prstGeom>
          <a:noFill/>
          <a:ln>
            <a:noFill/>
          </a:ln>
        </p:spPr>
        <p:txBody>
          <a:bodyPr anchorCtr="0" anchor="t" bIns="45700" lIns="91425" spcFirstLastPara="1" rIns="91425" wrap="square" tIns="45700">
            <a:normAutofit/>
          </a:bodyPr>
          <a:lstStyle/>
          <a:p>
            <a:pPr indent="-139446" lvl="0" marL="365760" rtl="0" algn="l">
              <a:spcBef>
                <a:spcPts val="0"/>
              </a:spcBef>
              <a:spcAft>
                <a:spcPts val="0"/>
              </a:spcAft>
              <a:buSzPts val="1836"/>
              <a:buNone/>
            </a:pPr>
            <a:r>
              <a:t/>
            </a:r>
            <a:endParaRPr/>
          </a:p>
        </p:txBody>
      </p:sp>
      <p:sp>
        <p:nvSpPr>
          <p:cNvPr id="354" name="Google Shape;354;p4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t/>
            </a:r>
            <a:endParaRPr/>
          </a:p>
        </p:txBody>
      </p:sp>
      <p:pic>
        <p:nvPicPr>
          <p:cNvPr id="355" name="Google Shape;355;p46"/>
          <p:cNvPicPr preferRelativeResize="0"/>
          <p:nvPr/>
        </p:nvPicPr>
        <p:blipFill rotWithShape="1">
          <a:blip r:embed="rId3">
            <a:alphaModFix/>
          </a:blip>
          <a:srcRect b="0" l="0" r="0" t="0"/>
          <a:stretch/>
        </p:blipFill>
        <p:spPr>
          <a:xfrm>
            <a:off x="457200" y="0"/>
            <a:ext cx="7896225" cy="545782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47"/>
          <p:cNvSpPr txBox="1"/>
          <p:nvPr>
            <p:ph idx="1" type="body"/>
          </p:nvPr>
        </p:nvSpPr>
        <p:spPr>
          <a:xfrm>
            <a:off x="457200" y="1481328"/>
            <a:ext cx="8229600" cy="4525963"/>
          </a:xfrm>
          <a:prstGeom prst="rect">
            <a:avLst/>
          </a:prstGeom>
          <a:noFill/>
          <a:ln>
            <a:noFill/>
          </a:ln>
        </p:spPr>
        <p:txBody>
          <a:bodyPr anchorCtr="0" anchor="t" bIns="45700" lIns="91425" spcFirstLastPara="1" rIns="91425" wrap="square" tIns="45700">
            <a:normAutofit/>
          </a:bodyPr>
          <a:lstStyle/>
          <a:p>
            <a:pPr indent="-139446" lvl="0" marL="365760" rtl="0" algn="l">
              <a:spcBef>
                <a:spcPts val="0"/>
              </a:spcBef>
              <a:spcAft>
                <a:spcPts val="0"/>
              </a:spcAft>
              <a:buSzPts val="1836"/>
              <a:buNone/>
            </a:pPr>
            <a:r>
              <a:t/>
            </a:r>
            <a:endParaRPr/>
          </a:p>
        </p:txBody>
      </p:sp>
      <p:sp>
        <p:nvSpPr>
          <p:cNvPr id="361" name="Google Shape;361;p4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t/>
            </a:r>
            <a:endParaRPr/>
          </a:p>
        </p:txBody>
      </p:sp>
      <p:pic>
        <p:nvPicPr>
          <p:cNvPr id="362" name="Google Shape;362;p47"/>
          <p:cNvPicPr preferRelativeResize="0"/>
          <p:nvPr/>
        </p:nvPicPr>
        <p:blipFill rotWithShape="1">
          <a:blip r:embed="rId3">
            <a:alphaModFix/>
          </a:blip>
          <a:srcRect b="0" l="0" r="0" t="0"/>
          <a:stretch/>
        </p:blipFill>
        <p:spPr>
          <a:xfrm>
            <a:off x="228600" y="0"/>
            <a:ext cx="7820025" cy="585787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48"/>
          <p:cNvSpPr txBox="1"/>
          <p:nvPr>
            <p:ph idx="1" type="body"/>
          </p:nvPr>
        </p:nvSpPr>
        <p:spPr>
          <a:xfrm>
            <a:off x="457200" y="1481328"/>
            <a:ext cx="8229600" cy="4525963"/>
          </a:xfrm>
          <a:prstGeom prst="rect">
            <a:avLst/>
          </a:prstGeom>
          <a:noFill/>
          <a:ln>
            <a:noFill/>
          </a:ln>
        </p:spPr>
        <p:txBody>
          <a:bodyPr anchorCtr="0" anchor="t" bIns="45700" lIns="91425" spcFirstLastPara="1" rIns="91425" wrap="square" tIns="45700">
            <a:normAutofit/>
          </a:bodyPr>
          <a:lstStyle/>
          <a:p>
            <a:pPr indent="-139446" lvl="0" marL="365760" rtl="0" algn="l">
              <a:spcBef>
                <a:spcPts val="0"/>
              </a:spcBef>
              <a:spcAft>
                <a:spcPts val="0"/>
              </a:spcAft>
              <a:buSzPts val="1836"/>
              <a:buNone/>
            </a:pPr>
            <a:r>
              <a:t/>
            </a:r>
            <a:endParaRPr/>
          </a:p>
        </p:txBody>
      </p:sp>
      <p:sp>
        <p:nvSpPr>
          <p:cNvPr id="368" name="Google Shape;368;p4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t/>
            </a:r>
            <a:endParaRPr/>
          </a:p>
        </p:txBody>
      </p:sp>
      <p:pic>
        <p:nvPicPr>
          <p:cNvPr id="369" name="Google Shape;369;p48"/>
          <p:cNvPicPr preferRelativeResize="0"/>
          <p:nvPr/>
        </p:nvPicPr>
        <p:blipFill rotWithShape="1">
          <a:blip r:embed="rId3">
            <a:alphaModFix/>
          </a:blip>
          <a:srcRect b="0" l="0" r="0" t="0"/>
          <a:stretch/>
        </p:blipFill>
        <p:spPr>
          <a:xfrm>
            <a:off x="23813" y="0"/>
            <a:ext cx="9096375" cy="7019925"/>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49"/>
          <p:cNvSpPr txBox="1"/>
          <p:nvPr>
            <p:ph idx="1" type="body"/>
          </p:nvPr>
        </p:nvSpPr>
        <p:spPr>
          <a:xfrm>
            <a:off x="457200" y="1481328"/>
            <a:ext cx="8229600" cy="4525963"/>
          </a:xfrm>
          <a:prstGeom prst="rect">
            <a:avLst/>
          </a:prstGeom>
          <a:noFill/>
          <a:ln>
            <a:noFill/>
          </a:ln>
        </p:spPr>
        <p:txBody>
          <a:bodyPr anchorCtr="0" anchor="t" bIns="45700" lIns="91425" spcFirstLastPara="1" rIns="91425" wrap="square" tIns="45700">
            <a:normAutofit/>
          </a:bodyPr>
          <a:lstStyle/>
          <a:p>
            <a:pPr indent="-139446" lvl="0" marL="365760" rtl="0" algn="l">
              <a:spcBef>
                <a:spcPts val="0"/>
              </a:spcBef>
              <a:spcAft>
                <a:spcPts val="0"/>
              </a:spcAft>
              <a:buSzPts val="1836"/>
              <a:buNone/>
            </a:pPr>
            <a:r>
              <a:t/>
            </a:r>
            <a:endParaRPr/>
          </a:p>
        </p:txBody>
      </p:sp>
      <p:sp>
        <p:nvSpPr>
          <p:cNvPr id="375" name="Google Shape;375;p4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t/>
            </a:r>
            <a:endParaRPr/>
          </a:p>
        </p:txBody>
      </p:sp>
      <p:pic>
        <p:nvPicPr>
          <p:cNvPr id="376" name="Google Shape;376;p49"/>
          <p:cNvPicPr preferRelativeResize="0"/>
          <p:nvPr/>
        </p:nvPicPr>
        <p:blipFill rotWithShape="1">
          <a:blip r:embed="rId3">
            <a:alphaModFix/>
          </a:blip>
          <a:srcRect b="0" l="0" r="0" t="0"/>
          <a:stretch/>
        </p:blipFill>
        <p:spPr>
          <a:xfrm>
            <a:off x="1" y="489246"/>
            <a:ext cx="9143999" cy="680690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id="128" name="Google Shape;128;p5"/>
          <p:cNvPicPr preferRelativeResize="0"/>
          <p:nvPr/>
        </p:nvPicPr>
        <p:blipFill rotWithShape="1">
          <a:blip r:embed="rId3">
            <a:alphaModFix/>
          </a:blip>
          <a:srcRect b="0" l="0" r="0" t="0"/>
          <a:stretch/>
        </p:blipFill>
        <p:spPr>
          <a:xfrm>
            <a:off x="0" y="838200"/>
            <a:ext cx="8923529" cy="558165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50"/>
          <p:cNvSpPr txBox="1"/>
          <p:nvPr>
            <p:ph idx="1" type="body"/>
          </p:nvPr>
        </p:nvSpPr>
        <p:spPr>
          <a:xfrm>
            <a:off x="457200" y="1481328"/>
            <a:ext cx="8229600" cy="4525963"/>
          </a:xfrm>
          <a:prstGeom prst="rect">
            <a:avLst/>
          </a:prstGeom>
          <a:noFill/>
          <a:ln>
            <a:noFill/>
          </a:ln>
        </p:spPr>
        <p:txBody>
          <a:bodyPr anchorCtr="0" anchor="t" bIns="45700" lIns="91425" spcFirstLastPara="1" rIns="91425" wrap="square" tIns="45700">
            <a:normAutofit/>
          </a:bodyPr>
          <a:lstStyle/>
          <a:p>
            <a:pPr indent="-139446" lvl="0" marL="365760" rtl="0" algn="l">
              <a:spcBef>
                <a:spcPts val="0"/>
              </a:spcBef>
              <a:spcAft>
                <a:spcPts val="0"/>
              </a:spcAft>
              <a:buSzPts val="1836"/>
              <a:buNone/>
            </a:pPr>
            <a:r>
              <a:t/>
            </a:r>
            <a:endParaRPr/>
          </a:p>
        </p:txBody>
      </p:sp>
      <p:sp>
        <p:nvSpPr>
          <p:cNvPr id="382" name="Google Shape;382;p5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t/>
            </a:r>
            <a:endParaRPr/>
          </a:p>
        </p:txBody>
      </p:sp>
      <p:pic>
        <p:nvPicPr>
          <p:cNvPr id="383" name="Google Shape;383;p50"/>
          <p:cNvPicPr preferRelativeResize="0"/>
          <p:nvPr/>
        </p:nvPicPr>
        <p:blipFill rotWithShape="1">
          <a:blip r:embed="rId3">
            <a:alphaModFix/>
          </a:blip>
          <a:srcRect b="0" l="0" r="0" t="0"/>
          <a:stretch/>
        </p:blipFill>
        <p:spPr>
          <a:xfrm>
            <a:off x="1" y="381000"/>
            <a:ext cx="9119588" cy="6810375"/>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51"/>
          <p:cNvSpPr txBox="1"/>
          <p:nvPr>
            <p:ph idx="1" type="body"/>
          </p:nvPr>
        </p:nvSpPr>
        <p:spPr>
          <a:xfrm>
            <a:off x="457200" y="1481328"/>
            <a:ext cx="8229600" cy="4525963"/>
          </a:xfrm>
          <a:prstGeom prst="rect">
            <a:avLst/>
          </a:prstGeom>
          <a:noFill/>
          <a:ln>
            <a:noFill/>
          </a:ln>
        </p:spPr>
        <p:txBody>
          <a:bodyPr anchorCtr="0" anchor="t" bIns="45700" lIns="91425" spcFirstLastPara="1" rIns="91425" wrap="square" tIns="45700">
            <a:normAutofit/>
          </a:bodyPr>
          <a:lstStyle/>
          <a:p>
            <a:pPr indent="-139446" lvl="0" marL="365760" rtl="0" algn="l">
              <a:spcBef>
                <a:spcPts val="0"/>
              </a:spcBef>
              <a:spcAft>
                <a:spcPts val="0"/>
              </a:spcAft>
              <a:buSzPts val="1836"/>
              <a:buNone/>
            </a:pPr>
            <a:r>
              <a:t/>
            </a:r>
            <a:endParaRPr/>
          </a:p>
        </p:txBody>
      </p:sp>
      <p:sp>
        <p:nvSpPr>
          <p:cNvPr id="389" name="Google Shape;389;p5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t/>
            </a:r>
            <a:endParaRPr/>
          </a:p>
        </p:txBody>
      </p:sp>
      <p:pic>
        <p:nvPicPr>
          <p:cNvPr id="390" name="Google Shape;390;p51"/>
          <p:cNvPicPr preferRelativeResize="0"/>
          <p:nvPr/>
        </p:nvPicPr>
        <p:blipFill rotWithShape="1">
          <a:blip r:embed="rId3">
            <a:alphaModFix/>
          </a:blip>
          <a:srcRect b="0" l="0" r="0" t="0"/>
          <a:stretch/>
        </p:blipFill>
        <p:spPr>
          <a:xfrm>
            <a:off x="0" y="0"/>
            <a:ext cx="9515475" cy="7000875"/>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52"/>
          <p:cNvSpPr txBox="1"/>
          <p:nvPr>
            <p:ph idx="1" type="body"/>
          </p:nvPr>
        </p:nvSpPr>
        <p:spPr>
          <a:xfrm>
            <a:off x="457200" y="1481328"/>
            <a:ext cx="8229600" cy="4525963"/>
          </a:xfrm>
          <a:prstGeom prst="rect">
            <a:avLst/>
          </a:prstGeom>
          <a:noFill/>
          <a:ln>
            <a:noFill/>
          </a:ln>
        </p:spPr>
        <p:txBody>
          <a:bodyPr anchorCtr="0" anchor="t" bIns="45700" lIns="91425" spcFirstLastPara="1" rIns="91425" wrap="square" tIns="45700">
            <a:normAutofit/>
          </a:bodyPr>
          <a:lstStyle/>
          <a:p>
            <a:pPr indent="-139446" lvl="0" marL="365760" rtl="0" algn="l">
              <a:spcBef>
                <a:spcPts val="0"/>
              </a:spcBef>
              <a:spcAft>
                <a:spcPts val="0"/>
              </a:spcAft>
              <a:buSzPts val="1836"/>
              <a:buNone/>
            </a:pPr>
            <a:r>
              <a:t/>
            </a:r>
            <a:endParaRPr/>
          </a:p>
        </p:txBody>
      </p:sp>
      <p:sp>
        <p:nvSpPr>
          <p:cNvPr id="396" name="Google Shape;396;p5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t/>
            </a:r>
            <a:endParaRPr/>
          </a:p>
        </p:txBody>
      </p:sp>
      <p:pic>
        <p:nvPicPr>
          <p:cNvPr id="397" name="Google Shape;397;p52"/>
          <p:cNvPicPr preferRelativeResize="0"/>
          <p:nvPr/>
        </p:nvPicPr>
        <p:blipFill rotWithShape="1">
          <a:blip r:embed="rId3">
            <a:alphaModFix/>
          </a:blip>
          <a:srcRect b="0" l="0" r="0" t="0"/>
          <a:stretch/>
        </p:blipFill>
        <p:spPr>
          <a:xfrm>
            <a:off x="0" y="0"/>
            <a:ext cx="9620250" cy="695325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53"/>
          <p:cNvSpPr txBox="1"/>
          <p:nvPr>
            <p:ph idx="1" type="body"/>
          </p:nvPr>
        </p:nvSpPr>
        <p:spPr>
          <a:xfrm>
            <a:off x="457200" y="1481328"/>
            <a:ext cx="8229600" cy="4525963"/>
          </a:xfrm>
          <a:prstGeom prst="rect">
            <a:avLst/>
          </a:prstGeom>
          <a:noFill/>
          <a:ln>
            <a:noFill/>
          </a:ln>
        </p:spPr>
        <p:txBody>
          <a:bodyPr anchorCtr="0" anchor="t" bIns="45700" lIns="91425" spcFirstLastPara="1" rIns="91425" wrap="square" tIns="45700">
            <a:normAutofit/>
          </a:bodyPr>
          <a:lstStyle/>
          <a:p>
            <a:pPr indent="-139446" lvl="0" marL="365760" rtl="0" algn="l">
              <a:spcBef>
                <a:spcPts val="0"/>
              </a:spcBef>
              <a:spcAft>
                <a:spcPts val="0"/>
              </a:spcAft>
              <a:buSzPts val="1836"/>
              <a:buNone/>
            </a:pPr>
            <a:r>
              <a:t/>
            </a:r>
            <a:endParaRPr/>
          </a:p>
        </p:txBody>
      </p:sp>
      <p:sp>
        <p:nvSpPr>
          <p:cNvPr id="403" name="Google Shape;403;p5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t/>
            </a:r>
            <a:endParaRPr/>
          </a:p>
        </p:txBody>
      </p:sp>
      <p:pic>
        <p:nvPicPr>
          <p:cNvPr id="404" name="Google Shape;404;p53"/>
          <p:cNvPicPr preferRelativeResize="0"/>
          <p:nvPr/>
        </p:nvPicPr>
        <p:blipFill rotWithShape="1">
          <a:blip r:embed="rId3">
            <a:alphaModFix/>
          </a:blip>
          <a:srcRect b="0" l="0" r="0" t="0"/>
          <a:stretch/>
        </p:blipFill>
        <p:spPr>
          <a:xfrm>
            <a:off x="0" y="1"/>
            <a:ext cx="9001681" cy="685800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54"/>
          <p:cNvSpPr txBox="1"/>
          <p:nvPr>
            <p:ph idx="1" type="body"/>
          </p:nvPr>
        </p:nvSpPr>
        <p:spPr>
          <a:xfrm>
            <a:off x="457200" y="1481328"/>
            <a:ext cx="8229600" cy="4525963"/>
          </a:xfrm>
          <a:prstGeom prst="rect">
            <a:avLst/>
          </a:prstGeom>
          <a:noFill/>
          <a:ln>
            <a:noFill/>
          </a:ln>
        </p:spPr>
        <p:txBody>
          <a:bodyPr anchorCtr="0" anchor="t" bIns="45700" lIns="91425" spcFirstLastPara="1" rIns="91425" wrap="square" tIns="45700">
            <a:normAutofit/>
          </a:bodyPr>
          <a:lstStyle/>
          <a:p>
            <a:pPr indent="-139446" lvl="0" marL="365760" rtl="0" algn="l">
              <a:spcBef>
                <a:spcPts val="0"/>
              </a:spcBef>
              <a:spcAft>
                <a:spcPts val="0"/>
              </a:spcAft>
              <a:buSzPts val="1836"/>
              <a:buNone/>
            </a:pPr>
            <a:r>
              <a:t/>
            </a:r>
            <a:endParaRPr/>
          </a:p>
        </p:txBody>
      </p:sp>
      <p:sp>
        <p:nvSpPr>
          <p:cNvPr id="410" name="Google Shape;410;p5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t/>
            </a:r>
            <a:endParaRPr/>
          </a:p>
        </p:txBody>
      </p:sp>
      <p:pic>
        <p:nvPicPr>
          <p:cNvPr id="411" name="Google Shape;411;p54"/>
          <p:cNvPicPr preferRelativeResize="0"/>
          <p:nvPr/>
        </p:nvPicPr>
        <p:blipFill rotWithShape="1">
          <a:blip r:embed="rId3">
            <a:alphaModFix/>
          </a:blip>
          <a:srcRect b="0" l="0" r="0" t="0"/>
          <a:stretch/>
        </p:blipFill>
        <p:spPr>
          <a:xfrm>
            <a:off x="0" y="39825"/>
            <a:ext cx="8915400" cy="6818175"/>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55"/>
          <p:cNvSpPr txBox="1"/>
          <p:nvPr>
            <p:ph idx="1" type="body"/>
          </p:nvPr>
        </p:nvSpPr>
        <p:spPr>
          <a:xfrm>
            <a:off x="457200" y="1481328"/>
            <a:ext cx="8229600" cy="4525963"/>
          </a:xfrm>
          <a:prstGeom prst="rect">
            <a:avLst/>
          </a:prstGeom>
          <a:noFill/>
          <a:ln>
            <a:noFill/>
          </a:ln>
        </p:spPr>
        <p:txBody>
          <a:bodyPr anchorCtr="0" anchor="t" bIns="45700" lIns="91425" spcFirstLastPara="1" rIns="91425" wrap="square" tIns="45700">
            <a:normAutofit/>
          </a:bodyPr>
          <a:lstStyle/>
          <a:p>
            <a:pPr indent="-139446" lvl="0" marL="365760" rtl="0" algn="l">
              <a:spcBef>
                <a:spcPts val="0"/>
              </a:spcBef>
              <a:spcAft>
                <a:spcPts val="0"/>
              </a:spcAft>
              <a:buSzPts val="1836"/>
              <a:buNone/>
            </a:pPr>
            <a:r>
              <a:t/>
            </a:r>
            <a:endParaRPr/>
          </a:p>
        </p:txBody>
      </p:sp>
      <p:sp>
        <p:nvSpPr>
          <p:cNvPr id="417" name="Google Shape;417;p5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t/>
            </a:r>
            <a:endParaRPr/>
          </a:p>
        </p:txBody>
      </p:sp>
      <p:pic>
        <p:nvPicPr>
          <p:cNvPr id="418" name="Google Shape;418;p55"/>
          <p:cNvPicPr preferRelativeResize="0"/>
          <p:nvPr/>
        </p:nvPicPr>
        <p:blipFill rotWithShape="1">
          <a:blip r:embed="rId3">
            <a:alphaModFix/>
          </a:blip>
          <a:srcRect b="0" l="0" r="0" t="0"/>
          <a:stretch/>
        </p:blipFill>
        <p:spPr>
          <a:xfrm>
            <a:off x="484332" y="381000"/>
            <a:ext cx="7926243" cy="5910263"/>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56"/>
          <p:cNvSpPr txBox="1"/>
          <p:nvPr>
            <p:ph idx="1" type="body"/>
          </p:nvPr>
        </p:nvSpPr>
        <p:spPr>
          <a:xfrm>
            <a:off x="457200" y="1481328"/>
            <a:ext cx="8229600" cy="4525963"/>
          </a:xfrm>
          <a:prstGeom prst="rect">
            <a:avLst/>
          </a:prstGeom>
          <a:noFill/>
          <a:ln>
            <a:noFill/>
          </a:ln>
        </p:spPr>
        <p:txBody>
          <a:bodyPr anchorCtr="0" anchor="t" bIns="45700" lIns="91425" spcFirstLastPara="1" rIns="91425" wrap="square" tIns="45700">
            <a:normAutofit/>
          </a:bodyPr>
          <a:lstStyle/>
          <a:p>
            <a:pPr indent="-139446" lvl="0" marL="365760" rtl="0" algn="l">
              <a:spcBef>
                <a:spcPts val="0"/>
              </a:spcBef>
              <a:spcAft>
                <a:spcPts val="0"/>
              </a:spcAft>
              <a:buSzPts val="1836"/>
              <a:buNone/>
            </a:pPr>
            <a:r>
              <a:t/>
            </a:r>
            <a:endParaRPr/>
          </a:p>
        </p:txBody>
      </p:sp>
      <p:sp>
        <p:nvSpPr>
          <p:cNvPr id="424" name="Google Shape;424;p5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t/>
            </a:r>
            <a:endParaRPr/>
          </a:p>
        </p:txBody>
      </p:sp>
      <p:pic>
        <p:nvPicPr>
          <p:cNvPr id="425" name="Google Shape;425;p56"/>
          <p:cNvPicPr preferRelativeResize="0"/>
          <p:nvPr/>
        </p:nvPicPr>
        <p:blipFill rotWithShape="1">
          <a:blip r:embed="rId3">
            <a:alphaModFix/>
          </a:blip>
          <a:srcRect b="0" l="0" r="0" t="0"/>
          <a:stretch/>
        </p:blipFill>
        <p:spPr>
          <a:xfrm>
            <a:off x="533400" y="0"/>
            <a:ext cx="8439150" cy="4981575"/>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57"/>
          <p:cNvSpPr txBox="1"/>
          <p:nvPr>
            <p:ph idx="1" type="body"/>
          </p:nvPr>
        </p:nvSpPr>
        <p:spPr>
          <a:xfrm>
            <a:off x="457200" y="1481328"/>
            <a:ext cx="8229600" cy="4525963"/>
          </a:xfrm>
          <a:prstGeom prst="rect">
            <a:avLst/>
          </a:prstGeom>
          <a:noFill/>
          <a:ln>
            <a:noFill/>
          </a:ln>
        </p:spPr>
        <p:txBody>
          <a:bodyPr anchorCtr="0" anchor="t" bIns="45700" lIns="91425" spcFirstLastPara="1" rIns="91425" wrap="square" tIns="45700">
            <a:normAutofit/>
          </a:bodyPr>
          <a:lstStyle/>
          <a:p>
            <a:pPr indent="-139446" lvl="0" marL="365760" rtl="0" algn="l">
              <a:spcBef>
                <a:spcPts val="0"/>
              </a:spcBef>
              <a:spcAft>
                <a:spcPts val="0"/>
              </a:spcAft>
              <a:buSzPts val="1836"/>
              <a:buNone/>
            </a:pPr>
            <a:r>
              <a:t/>
            </a:r>
            <a:endParaRPr/>
          </a:p>
        </p:txBody>
      </p:sp>
      <p:sp>
        <p:nvSpPr>
          <p:cNvPr id="431" name="Google Shape;431;p5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t/>
            </a:r>
            <a:endParaRPr/>
          </a:p>
        </p:txBody>
      </p:sp>
      <p:pic>
        <p:nvPicPr>
          <p:cNvPr id="432" name="Google Shape;432;p57"/>
          <p:cNvPicPr preferRelativeResize="0"/>
          <p:nvPr/>
        </p:nvPicPr>
        <p:blipFill rotWithShape="1">
          <a:blip r:embed="rId3">
            <a:alphaModFix/>
          </a:blip>
          <a:srcRect b="0" l="0" r="0" t="0"/>
          <a:stretch/>
        </p:blipFill>
        <p:spPr>
          <a:xfrm>
            <a:off x="0" y="0"/>
            <a:ext cx="8867775" cy="5629275"/>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58"/>
          <p:cNvSpPr txBox="1"/>
          <p:nvPr>
            <p:ph idx="1" type="body"/>
          </p:nvPr>
        </p:nvSpPr>
        <p:spPr>
          <a:xfrm>
            <a:off x="457200" y="1481328"/>
            <a:ext cx="8229600" cy="4525963"/>
          </a:xfrm>
          <a:prstGeom prst="rect">
            <a:avLst/>
          </a:prstGeom>
          <a:noFill/>
          <a:ln>
            <a:noFill/>
          </a:ln>
        </p:spPr>
        <p:txBody>
          <a:bodyPr anchorCtr="0" anchor="t" bIns="45700" lIns="91425" spcFirstLastPara="1" rIns="91425" wrap="square" tIns="45700">
            <a:normAutofit/>
          </a:bodyPr>
          <a:lstStyle/>
          <a:p>
            <a:pPr indent="-139446" lvl="0" marL="365760" rtl="0" algn="l">
              <a:spcBef>
                <a:spcPts val="0"/>
              </a:spcBef>
              <a:spcAft>
                <a:spcPts val="0"/>
              </a:spcAft>
              <a:buSzPts val="1836"/>
              <a:buNone/>
            </a:pPr>
            <a:r>
              <a:t/>
            </a:r>
            <a:endParaRPr/>
          </a:p>
        </p:txBody>
      </p:sp>
      <p:sp>
        <p:nvSpPr>
          <p:cNvPr id="438" name="Google Shape;438;p5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t/>
            </a:r>
            <a:endParaRPr/>
          </a:p>
        </p:txBody>
      </p:sp>
      <p:pic>
        <p:nvPicPr>
          <p:cNvPr id="439" name="Google Shape;439;p58"/>
          <p:cNvPicPr preferRelativeResize="0"/>
          <p:nvPr/>
        </p:nvPicPr>
        <p:blipFill rotWithShape="1">
          <a:blip r:embed="rId3">
            <a:alphaModFix/>
          </a:blip>
          <a:srcRect b="0" l="0" r="0" t="0"/>
          <a:stretch/>
        </p:blipFill>
        <p:spPr>
          <a:xfrm>
            <a:off x="200025" y="166688"/>
            <a:ext cx="8743950" cy="6524625"/>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59"/>
          <p:cNvSpPr txBox="1"/>
          <p:nvPr>
            <p:ph idx="1" type="body"/>
          </p:nvPr>
        </p:nvSpPr>
        <p:spPr>
          <a:xfrm>
            <a:off x="457200" y="1481328"/>
            <a:ext cx="8229600" cy="4525963"/>
          </a:xfrm>
          <a:prstGeom prst="rect">
            <a:avLst/>
          </a:prstGeom>
          <a:noFill/>
          <a:ln>
            <a:noFill/>
          </a:ln>
        </p:spPr>
        <p:txBody>
          <a:bodyPr anchorCtr="0" anchor="t" bIns="45700" lIns="91425" spcFirstLastPara="1" rIns="91425" wrap="square" tIns="45700">
            <a:normAutofit/>
          </a:bodyPr>
          <a:lstStyle/>
          <a:p>
            <a:pPr indent="-139446" lvl="0" marL="365760" rtl="0" algn="l">
              <a:spcBef>
                <a:spcPts val="0"/>
              </a:spcBef>
              <a:spcAft>
                <a:spcPts val="0"/>
              </a:spcAft>
              <a:buSzPts val="1836"/>
              <a:buNone/>
            </a:pPr>
            <a:r>
              <a:t/>
            </a:r>
            <a:endParaRPr/>
          </a:p>
        </p:txBody>
      </p:sp>
      <p:sp>
        <p:nvSpPr>
          <p:cNvPr id="445" name="Google Shape;445;p5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t/>
            </a:r>
            <a:endParaRPr/>
          </a:p>
        </p:txBody>
      </p:sp>
      <p:pic>
        <p:nvPicPr>
          <p:cNvPr id="446" name="Google Shape;446;p59"/>
          <p:cNvPicPr preferRelativeResize="0"/>
          <p:nvPr/>
        </p:nvPicPr>
        <p:blipFill rotWithShape="1">
          <a:blip r:embed="rId3">
            <a:alphaModFix/>
          </a:blip>
          <a:srcRect b="0" l="0" r="0" t="0"/>
          <a:stretch/>
        </p:blipFill>
        <p:spPr>
          <a:xfrm>
            <a:off x="0" y="0"/>
            <a:ext cx="9201150" cy="68770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id="133" name="Google Shape;133;p6"/>
          <p:cNvPicPr preferRelativeResize="0"/>
          <p:nvPr/>
        </p:nvPicPr>
        <p:blipFill rotWithShape="1">
          <a:blip r:embed="rId3">
            <a:alphaModFix/>
          </a:blip>
          <a:srcRect b="0" l="0" r="0" t="0"/>
          <a:stretch/>
        </p:blipFill>
        <p:spPr>
          <a:xfrm>
            <a:off x="51410" y="152400"/>
            <a:ext cx="9092590" cy="5662613"/>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60"/>
          <p:cNvSpPr txBox="1"/>
          <p:nvPr>
            <p:ph idx="1" type="body"/>
          </p:nvPr>
        </p:nvSpPr>
        <p:spPr>
          <a:xfrm>
            <a:off x="457200" y="1481328"/>
            <a:ext cx="8229600" cy="4525963"/>
          </a:xfrm>
          <a:prstGeom prst="rect">
            <a:avLst/>
          </a:prstGeom>
          <a:noFill/>
          <a:ln>
            <a:noFill/>
          </a:ln>
        </p:spPr>
        <p:txBody>
          <a:bodyPr anchorCtr="0" anchor="t" bIns="45700" lIns="91425" spcFirstLastPara="1" rIns="91425" wrap="square" tIns="45700">
            <a:normAutofit/>
          </a:bodyPr>
          <a:lstStyle/>
          <a:p>
            <a:pPr indent="-139446" lvl="0" marL="365760" rtl="0" algn="l">
              <a:spcBef>
                <a:spcPts val="0"/>
              </a:spcBef>
              <a:spcAft>
                <a:spcPts val="0"/>
              </a:spcAft>
              <a:buSzPts val="1836"/>
              <a:buNone/>
            </a:pPr>
            <a:r>
              <a:t/>
            </a:r>
            <a:endParaRPr/>
          </a:p>
        </p:txBody>
      </p:sp>
      <p:sp>
        <p:nvSpPr>
          <p:cNvPr id="452" name="Google Shape;452;p6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t/>
            </a:r>
            <a:endParaRPr/>
          </a:p>
        </p:txBody>
      </p:sp>
      <p:pic>
        <p:nvPicPr>
          <p:cNvPr id="453" name="Google Shape;453;p60"/>
          <p:cNvPicPr preferRelativeResize="0"/>
          <p:nvPr/>
        </p:nvPicPr>
        <p:blipFill rotWithShape="1">
          <a:blip r:embed="rId3">
            <a:alphaModFix/>
          </a:blip>
          <a:srcRect b="0" l="0" r="0" t="0"/>
          <a:stretch/>
        </p:blipFill>
        <p:spPr>
          <a:xfrm>
            <a:off x="76200" y="714375"/>
            <a:ext cx="8991600" cy="542925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61"/>
          <p:cNvSpPr txBox="1"/>
          <p:nvPr>
            <p:ph idx="1" type="body"/>
          </p:nvPr>
        </p:nvSpPr>
        <p:spPr>
          <a:xfrm>
            <a:off x="457200" y="1481328"/>
            <a:ext cx="8229600" cy="4525963"/>
          </a:xfrm>
          <a:prstGeom prst="rect">
            <a:avLst/>
          </a:prstGeom>
          <a:noFill/>
          <a:ln>
            <a:noFill/>
          </a:ln>
        </p:spPr>
        <p:txBody>
          <a:bodyPr anchorCtr="0" anchor="t" bIns="45700" lIns="91425" spcFirstLastPara="1" rIns="91425" wrap="square" tIns="45700">
            <a:normAutofit/>
          </a:bodyPr>
          <a:lstStyle/>
          <a:p>
            <a:pPr indent="-139446" lvl="0" marL="365760" rtl="0" algn="l">
              <a:spcBef>
                <a:spcPts val="0"/>
              </a:spcBef>
              <a:spcAft>
                <a:spcPts val="0"/>
              </a:spcAft>
              <a:buSzPts val="1836"/>
              <a:buNone/>
            </a:pPr>
            <a:r>
              <a:t/>
            </a:r>
            <a:endParaRPr/>
          </a:p>
        </p:txBody>
      </p:sp>
      <p:sp>
        <p:nvSpPr>
          <p:cNvPr id="459" name="Google Shape;459;p6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t/>
            </a:r>
            <a:endParaRPr/>
          </a:p>
        </p:txBody>
      </p:sp>
      <p:pic>
        <p:nvPicPr>
          <p:cNvPr id="460" name="Google Shape;460;p61"/>
          <p:cNvPicPr preferRelativeResize="0"/>
          <p:nvPr/>
        </p:nvPicPr>
        <p:blipFill rotWithShape="1">
          <a:blip r:embed="rId3">
            <a:alphaModFix/>
          </a:blip>
          <a:srcRect b="0" l="0" r="0" t="0"/>
          <a:stretch/>
        </p:blipFill>
        <p:spPr>
          <a:xfrm>
            <a:off x="228600" y="0"/>
            <a:ext cx="7658100" cy="5781675"/>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62"/>
          <p:cNvSpPr txBox="1"/>
          <p:nvPr>
            <p:ph idx="1" type="body"/>
          </p:nvPr>
        </p:nvSpPr>
        <p:spPr>
          <a:xfrm>
            <a:off x="457200" y="1481328"/>
            <a:ext cx="8229600" cy="4525963"/>
          </a:xfrm>
          <a:prstGeom prst="rect">
            <a:avLst/>
          </a:prstGeom>
          <a:noFill/>
          <a:ln>
            <a:noFill/>
          </a:ln>
        </p:spPr>
        <p:txBody>
          <a:bodyPr anchorCtr="0" anchor="t" bIns="45700" lIns="91425" spcFirstLastPara="1" rIns="91425" wrap="square" tIns="45700">
            <a:normAutofit/>
          </a:bodyPr>
          <a:lstStyle/>
          <a:p>
            <a:pPr indent="-139446" lvl="0" marL="365760" rtl="0" algn="l">
              <a:spcBef>
                <a:spcPts val="0"/>
              </a:spcBef>
              <a:spcAft>
                <a:spcPts val="0"/>
              </a:spcAft>
              <a:buSzPts val="1836"/>
              <a:buNone/>
            </a:pPr>
            <a:r>
              <a:t/>
            </a:r>
            <a:endParaRPr/>
          </a:p>
        </p:txBody>
      </p:sp>
      <p:sp>
        <p:nvSpPr>
          <p:cNvPr id="466" name="Google Shape;466;p6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t/>
            </a:r>
            <a:endParaRPr/>
          </a:p>
        </p:txBody>
      </p:sp>
      <p:pic>
        <p:nvPicPr>
          <p:cNvPr id="467" name="Google Shape;467;p62"/>
          <p:cNvPicPr preferRelativeResize="0"/>
          <p:nvPr/>
        </p:nvPicPr>
        <p:blipFill rotWithShape="1">
          <a:blip r:embed="rId3">
            <a:alphaModFix/>
          </a:blip>
          <a:srcRect b="0" l="0" r="0" t="0"/>
          <a:stretch/>
        </p:blipFill>
        <p:spPr>
          <a:xfrm>
            <a:off x="304800" y="0"/>
            <a:ext cx="7410450" cy="5534025"/>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63"/>
          <p:cNvSpPr txBox="1"/>
          <p:nvPr>
            <p:ph idx="1" type="body"/>
          </p:nvPr>
        </p:nvSpPr>
        <p:spPr>
          <a:xfrm>
            <a:off x="457200" y="1481328"/>
            <a:ext cx="8229600" cy="4525963"/>
          </a:xfrm>
          <a:prstGeom prst="rect">
            <a:avLst/>
          </a:prstGeom>
          <a:noFill/>
          <a:ln>
            <a:noFill/>
          </a:ln>
        </p:spPr>
        <p:txBody>
          <a:bodyPr anchorCtr="0" anchor="t" bIns="45700" lIns="91425" spcFirstLastPara="1" rIns="91425" wrap="square" tIns="45700">
            <a:normAutofit/>
          </a:bodyPr>
          <a:lstStyle/>
          <a:p>
            <a:pPr indent="-139446" lvl="0" marL="365760" rtl="0" algn="l">
              <a:spcBef>
                <a:spcPts val="0"/>
              </a:spcBef>
              <a:spcAft>
                <a:spcPts val="0"/>
              </a:spcAft>
              <a:buSzPts val="1836"/>
              <a:buNone/>
            </a:pPr>
            <a:r>
              <a:t/>
            </a:r>
            <a:endParaRPr/>
          </a:p>
        </p:txBody>
      </p:sp>
      <p:sp>
        <p:nvSpPr>
          <p:cNvPr id="473" name="Google Shape;473;p6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t/>
            </a:r>
            <a:endParaRPr/>
          </a:p>
        </p:txBody>
      </p:sp>
      <p:pic>
        <p:nvPicPr>
          <p:cNvPr id="474" name="Google Shape;474;p63"/>
          <p:cNvPicPr preferRelativeResize="0"/>
          <p:nvPr/>
        </p:nvPicPr>
        <p:blipFill rotWithShape="1">
          <a:blip r:embed="rId3">
            <a:alphaModFix/>
          </a:blip>
          <a:srcRect b="0" l="0" r="0" t="0"/>
          <a:stretch/>
        </p:blipFill>
        <p:spPr>
          <a:xfrm>
            <a:off x="0" y="0"/>
            <a:ext cx="9144000" cy="7029450"/>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64"/>
          <p:cNvSpPr txBox="1"/>
          <p:nvPr>
            <p:ph idx="1" type="body"/>
          </p:nvPr>
        </p:nvSpPr>
        <p:spPr>
          <a:xfrm>
            <a:off x="457200" y="1481328"/>
            <a:ext cx="8229600" cy="4525963"/>
          </a:xfrm>
          <a:prstGeom prst="rect">
            <a:avLst/>
          </a:prstGeom>
          <a:noFill/>
          <a:ln>
            <a:noFill/>
          </a:ln>
        </p:spPr>
        <p:txBody>
          <a:bodyPr anchorCtr="0" anchor="t" bIns="45700" lIns="91425" spcFirstLastPara="1" rIns="91425" wrap="square" tIns="45700">
            <a:normAutofit/>
          </a:bodyPr>
          <a:lstStyle/>
          <a:p>
            <a:pPr indent="-139446" lvl="0" marL="365760" rtl="0" algn="l">
              <a:spcBef>
                <a:spcPts val="0"/>
              </a:spcBef>
              <a:spcAft>
                <a:spcPts val="0"/>
              </a:spcAft>
              <a:buSzPts val="1836"/>
              <a:buNone/>
            </a:pPr>
            <a:r>
              <a:t/>
            </a:r>
            <a:endParaRPr/>
          </a:p>
        </p:txBody>
      </p:sp>
      <p:sp>
        <p:nvSpPr>
          <p:cNvPr id="480" name="Google Shape;480;p6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t/>
            </a:r>
            <a:endParaRPr/>
          </a:p>
        </p:txBody>
      </p:sp>
      <p:pic>
        <p:nvPicPr>
          <p:cNvPr id="481" name="Google Shape;481;p64"/>
          <p:cNvPicPr preferRelativeResize="0"/>
          <p:nvPr/>
        </p:nvPicPr>
        <p:blipFill rotWithShape="1">
          <a:blip r:embed="rId3">
            <a:alphaModFix/>
          </a:blip>
          <a:srcRect b="0" l="0" r="0" t="0"/>
          <a:stretch/>
        </p:blipFill>
        <p:spPr>
          <a:xfrm>
            <a:off x="0" y="0"/>
            <a:ext cx="8619978" cy="6515100"/>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65"/>
          <p:cNvSpPr txBox="1"/>
          <p:nvPr>
            <p:ph idx="1" type="body"/>
          </p:nvPr>
        </p:nvSpPr>
        <p:spPr>
          <a:xfrm>
            <a:off x="457200" y="1481328"/>
            <a:ext cx="8229600" cy="4525963"/>
          </a:xfrm>
          <a:prstGeom prst="rect">
            <a:avLst/>
          </a:prstGeom>
          <a:noFill/>
          <a:ln>
            <a:noFill/>
          </a:ln>
        </p:spPr>
        <p:txBody>
          <a:bodyPr anchorCtr="0" anchor="t" bIns="45700" lIns="91425" spcFirstLastPara="1" rIns="91425" wrap="square" tIns="45700">
            <a:normAutofit/>
          </a:bodyPr>
          <a:lstStyle/>
          <a:p>
            <a:pPr indent="-139446" lvl="0" marL="365760" rtl="0" algn="l">
              <a:spcBef>
                <a:spcPts val="0"/>
              </a:spcBef>
              <a:spcAft>
                <a:spcPts val="0"/>
              </a:spcAft>
              <a:buSzPts val="1836"/>
              <a:buNone/>
            </a:pPr>
            <a:r>
              <a:t/>
            </a:r>
            <a:endParaRPr/>
          </a:p>
        </p:txBody>
      </p:sp>
      <p:sp>
        <p:nvSpPr>
          <p:cNvPr id="487" name="Google Shape;487;p6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t/>
            </a:r>
            <a:endParaRPr/>
          </a:p>
        </p:txBody>
      </p:sp>
      <p:pic>
        <p:nvPicPr>
          <p:cNvPr id="488" name="Google Shape;488;p65"/>
          <p:cNvPicPr preferRelativeResize="0"/>
          <p:nvPr/>
        </p:nvPicPr>
        <p:blipFill rotWithShape="1">
          <a:blip r:embed="rId3">
            <a:alphaModFix/>
          </a:blip>
          <a:srcRect b="0" l="0" r="0" t="0"/>
          <a:stretch/>
        </p:blipFill>
        <p:spPr>
          <a:xfrm>
            <a:off x="0" y="0"/>
            <a:ext cx="8534400" cy="6025237"/>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66"/>
          <p:cNvSpPr txBox="1"/>
          <p:nvPr>
            <p:ph idx="1" type="body"/>
          </p:nvPr>
        </p:nvSpPr>
        <p:spPr>
          <a:xfrm>
            <a:off x="457200" y="1481328"/>
            <a:ext cx="8229600" cy="4525963"/>
          </a:xfrm>
          <a:prstGeom prst="rect">
            <a:avLst/>
          </a:prstGeom>
          <a:noFill/>
          <a:ln>
            <a:noFill/>
          </a:ln>
        </p:spPr>
        <p:txBody>
          <a:bodyPr anchorCtr="0" anchor="t" bIns="45700" lIns="91425" spcFirstLastPara="1" rIns="91425" wrap="square" tIns="45700">
            <a:normAutofit/>
          </a:bodyPr>
          <a:lstStyle/>
          <a:p>
            <a:pPr indent="-139446" lvl="0" marL="365760" rtl="0" algn="l">
              <a:spcBef>
                <a:spcPts val="0"/>
              </a:spcBef>
              <a:spcAft>
                <a:spcPts val="0"/>
              </a:spcAft>
              <a:buSzPts val="1836"/>
              <a:buNone/>
            </a:pPr>
            <a:r>
              <a:t/>
            </a:r>
            <a:endParaRPr/>
          </a:p>
        </p:txBody>
      </p:sp>
      <p:sp>
        <p:nvSpPr>
          <p:cNvPr id="494" name="Google Shape;494;p6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t/>
            </a:r>
            <a:endParaRPr/>
          </a:p>
        </p:txBody>
      </p:sp>
      <p:pic>
        <p:nvPicPr>
          <p:cNvPr id="495" name="Google Shape;495;p66"/>
          <p:cNvPicPr preferRelativeResize="0"/>
          <p:nvPr/>
        </p:nvPicPr>
        <p:blipFill rotWithShape="1">
          <a:blip r:embed="rId3">
            <a:alphaModFix/>
          </a:blip>
          <a:srcRect b="0" l="0" r="0" t="0"/>
          <a:stretch/>
        </p:blipFill>
        <p:spPr>
          <a:xfrm>
            <a:off x="0" y="567005"/>
            <a:ext cx="8839200" cy="6190983"/>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67"/>
          <p:cNvSpPr txBox="1"/>
          <p:nvPr>
            <p:ph idx="1" type="body"/>
          </p:nvPr>
        </p:nvSpPr>
        <p:spPr>
          <a:xfrm>
            <a:off x="457200" y="1481328"/>
            <a:ext cx="8229600" cy="4525963"/>
          </a:xfrm>
          <a:prstGeom prst="rect">
            <a:avLst/>
          </a:prstGeom>
          <a:noFill/>
          <a:ln>
            <a:noFill/>
          </a:ln>
        </p:spPr>
        <p:txBody>
          <a:bodyPr anchorCtr="0" anchor="t" bIns="45700" lIns="91425" spcFirstLastPara="1" rIns="91425" wrap="square" tIns="45700">
            <a:normAutofit/>
          </a:bodyPr>
          <a:lstStyle/>
          <a:p>
            <a:pPr indent="-139446" lvl="0" marL="365760" rtl="0" algn="l">
              <a:spcBef>
                <a:spcPts val="0"/>
              </a:spcBef>
              <a:spcAft>
                <a:spcPts val="0"/>
              </a:spcAft>
              <a:buSzPts val="1836"/>
              <a:buNone/>
            </a:pPr>
            <a:r>
              <a:t/>
            </a:r>
            <a:endParaRPr/>
          </a:p>
        </p:txBody>
      </p:sp>
      <p:sp>
        <p:nvSpPr>
          <p:cNvPr id="501" name="Google Shape;501;p6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t/>
            </a:r>
            <a:endParaRPr/>
          </a:p>
        </p:txBody>
      </p:sp>
      <p:pic>
        <p:nvPicPr>
          <p:cNvPr id="502" name="Google Shape;502;p67"/>
          <p:cNvPicPr preferRelativeResize="0"/>
          <p:nvPr/>
        </p:nvPicPr>
        <p:blipFill rotWithShape="1">
          <a:blip r:embed="rId3">
            <a:alphaModFix/>
          </a:blip>
          <a:srcRect b="0" l="0" r="0" t="0"/>
          <a:stretch/>
        </p:blipFill>
        <p:spPr>
          <a:xfrm>
            <a:off x="0" y="0"/>
            <a:ext cx="9144000" cy="5952049"/>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68"/>
          <p:cNvSpPr txBox="1"/>
          <p:nvPr>
            <p:ph idx="1" type="body"/>
          </p:nvPr>
        </p:nvSpPr>
        <p:spPr>
          <a:xfrm>
            <a:off x="457200" y="1481328"/>
            <a:ext cx="8229600" cy="4525963"/>
          </a:xfrm>
          <a:prstGeom prst="rect">
            <a:avLst/>
          </a:prstGeom>
          <a:noFill/>
          <a:ln>
            <a:noFill/>
          </a:ln>
        </p:spPr>
        <p:txBody>
          <a:bodyPr anchorCtr="0" anchor="t" bIns="45700" lIns="91425" spcFirstLastPara="1" rIns="91425" wrap="square" tIns="45700">
            <a:normAutofit/>
          </a:bodyPr>
          <a:lstStyle/>
          <a:p>
            <a:pPr indent="-139446" lvl="0" marL="365760" rtl="0" algn="l">
              <a:spcBef>
                <a:spcPts val="0"/>
              </a:spcBef>
              <a:spcAft>
                <a:spcPts val="0"/>
              </a:spcAft>
              <a:buSzPts val="1836"/>
              <a:buNone/>
            </a:pPr>
            <a:r>
              <a:t/>
            </a:r>
            <a:endParaRPr/>
          </a:p>
        </p:txBody>
      </p:sp>
      <p:sp>
        <p:nvSpPr>
          <p:cNvPr id="508" name="Google Shape;508;p6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t/>
            </a:r>
            <a:endParaRPr/>
          </a:p>
        </p:txBody>
      </p:sp>
      <p:pic>
        <p:nvPicPr>
          <p:cNvPr id="509" name="Google Shape;509;p68"/>
          <p:cNvPicPr preferRelativeResize="0"/>
          <p:nvPr/>
        </p:nvPicPr>
        <p:blipFill rotWithShape="1">
          <a:blip r:embed="rId3">
            <a:alphaModFix/>
          </a:blip>
          <a:srcRect b="0" l="0" r="0" t="0"/>
          <a:stretch/>
        </p:blipFill>
        <p:spPr>
          <a:xfrm>
            <a:off x="0" y="0"/>
            <a:ext cx="8849292" cy="5834063"/>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69"/>
          <p:cNvSpPr txBox="1"/>
          <p:nvPr>
            <p:ph idx="1" type="body"/>
          </p:nvPr>
        </p:nvSpPr>
        <p:spPr>
          <a:xfrm>
            <a:off x="457200" y="1481328"/>
            <a:ext cx="8229600" cy="4525963"/>
          </a:xfrm>
          <a:prstGeom prst="rect">
            <a:avLst/>
          </a:prstGeom>
          <a:noFill/>
          <a:ln>
            <a:noFill/>
          </a:ln>
        </p:spPr>
        <p:txBody>
          <a:bodyPr anchorCtr="0" anchor="t" bIns="45700" lIns="91425" spcFirstLastPara="1" rIns="91425" wrap="square" tIns="45700">
            <a:normAutofit/>
          </a:bodyPr>
          <a:lstStyle/>
          <a:p>
            <a:pPr indent="-139446" lvl="0" marL="365760" rtl="0" algn="l">
              <a:spcBef>
                <a:spcPts val="0"/>
              </a:spcBef>
              <a:spcAft>
                <a:spcPts val="0"/>
              </a:spcAft>
              <a:buSzPts val="1836"/>
              <a:buNone/>
            </a:pPr>
            <a:r>
              <a:t/>
            </a:r>
            <a:endParaRPr/>
          </a:p>
        </p:txBody>
      </p:sp>
      <p:sp>
        <p:nvSpPr>
          <p:cNvPr id="515" name="Google Shape;515;p6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t/>
            </a:r>
            <a:endParaRPr/>
          </a:p>
        </p:txBody>
      </p:sp>
      <p:pic>
        <p:nvPicPr>
          <p:cNvPr id="516" name="Google Shape;516;p69"/>
          <p:cNvPicPr preferRelativeResize="0"/>
          <p:nvPr/>
        </p:nvPicPr>
        <p:blipFill rotWithShape="1">
          <a:blip r:embed="rId3">
            <a:alphaModFix/>
          </a:blip>
          <a:srcRect b="0" l="0" r="0" t="0"/>
          <a:stretch/>
        </p:blipFill>
        <p:spPr>
          <a:xfrm>
            <a:off x="0" y="0"/>
            <a:ext cx="8839200" cy="6858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id="138" name="Google Shape;138;p7"/>
          <p:cNvPicPr preferRelativeResize="0"/>
          <p:nvPr/>
        </p:nvPicPr>
        <p:blipFill rotWithShape="1">
          <a:blip r:embed="rId3">
            <a:alphaModFix/>
          </a:blip>
          <a:srcRect b="0" l="0" r="0" t="0"/>
          <a:stretch/>
        </p:blipFill>
        <p:spPr>
          <a:xfrm>
            <a:off x="0" y="0"/>
            <a:ext cx="9144000" cy="5904931"/>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70"/>
          <p:cNvSpPr txBox="1"/>
          <p:nvPr>
            <p:ph idx="1" type="body"/>
          </p:nvPr>
        </p:nvSpPr>
        <p:spPr>
          <a:xfrm>
            <a:off x="457200" y="1481328"/>
            <a:ext cx="8229600" cy="4525963"/>
          </a:xfrm>
          <a:prstGeom prst="rect">
            <a:avLst/>
          </a:prstGeom>
          <a:noFill/>
          <a:ln>
            <a:noFill/>
          </a:ln>
        </p:spPr>
        <p:txBody>
          <a:bodyPr anchorCtr="0" anchor="t" bIns="45700" lIns="91425" spcFirstLastPara="1" rIns="91425" wrap="square" tIns="45700">
            <a:normAutofit/>
          </a:bodyPr>
          <a:lstStyle/>
          <a:p>
            <a:pPr indent="-139446" lvl="0" marL="365760" rtl="0" algn="l">
              <a:spcBef>
                <a:spcPts val="0"/>
              </a:spcBef>
              <a:spcAft>
                <a:spcPts val="0"/>
              </a:spcAft>
              <a:buSzPts val="1836"/>
              <a:buNone/>
            </a:pPr>
            <a:r>
              <a:t/>
            </a:r>
            <a:endParaRPr/>
          </a:p>
        </p:txBody>
      </p:sp>
      <p:sp>
        <p:nvSpPr>
          <p:cNvPr id="522" name="Google Shape;522;p7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t/>
            </a:r>
            <a:endParaRPr/>
          </a:p>
        </p:txBody>
      </p:sp>
      <p:pic>
        <p:nvPicPr>
          <p:cNvPr id="523" name="Google Shape;523;p70"/>
          <p:cNvPicPr preferRelativeResize="0"/>
          <p:nvPr/>
        </p:nvPicPr>
        <p:blipFill rotWithShape="1">
          <a:blip r:embed="rId3">
            <a:alphaModFix/>
          </a:blip>
          <a:srcRect b="0" l="0" r="0" t="0"/>
          <a:stretch/>
        </p:blipFill>
        <p:spPr>
          <a:xfrm>
            <a:off x="0" y="0"/>
            <a:ext cx="9144000" cy="5638800"/>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71"/>
          <p:cNvSpPr txBox="1"/>
          <p:nvPr>
            <p:ph idx="1" type="body"/>
          </p:nvPr>
        </p:nvSpPr>
        <p:spPr>
          <a:xfrm>
            <a:off x="457200" y="1481328"/>
            <a:ext cx="8229600" cy="4525963"/>
          </a:xfrm>
          <a:prstGeom prst="rect">
            <a:avLst/>
          </a:prstGeom>
          <a:noFill/>
          <a:ln>
            <a:noFill/>
          </a:ln>
        </p:spPr>
        <p:txBody>
          <a:bodyPr anchorCtr="0" anchor="t" bIns="45700" lIns="91425" spcFirstLastPara="1" rIns="91425" wrap="square" tIns="45700">
            <a:normAutofit/>
          </a:bodyPr>
          <a:lstStyle/>
          <a:p>
            <a:pPr indent="-139446" lvl="0" marL="365760" rtl="0" algn="l">
              <a:spcBef>
                <a:spcPts val="0"/>
              </a:spcBef>
              <a:spcAft>
                <a:spcPts val="0"/>
              </a:spcAft>
              <a:buSzPts val="1836"/>
              <a:buNone/>
            </a:pPr>
            <a:r>
              <a:t/>
            </a:r>
            <a:endParaRPr/>
          </a:p>
        </p:txBody>
      </p:sp>
      <p:sp>
        <p:nvSpPr>
          <p:cNvPr id="529" name="Google Shape;529;p7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t/>
            </a:r>
            <a:endParaRPr/>
          </a:p>
        </p:txBody>
      </p:sp>
      <p:pic>
        <p:nvPicPr>
          <p:cNvPr id="530" name="Google Shape;530;p71"/>
          <p:cNvPicPr preferRelativeResize="0"/>
          <p:nvPr/>
        </p:nvPicPr>
        <p:blipFill rotWithShape="1">
          <a:blip r:embed="rId3">
            <a:alphaModFix/>
          </a:blip>
          <a:srcRect b="0" l="0" r="0" t="0"/>
          <a:stretch/>
        </p:blipFill>
        <p:spPr>
          <a:xfrm>
            <a:off x="228600" y="0"/>
            <a:ext cx="8229600" cy="6825546"/>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72"/>
          <p:cNvSpPr txBox="1"/>
          <p:nvPr>
            <p:ph idx="1" type="body"/>
          </p:nvPr>
        </p:nvSpPr>
        <p:spPr>
          <a:xfrm>
            <a:off x="457200" y="1481328"/>
            <a:ext cx="8229600" cy="4525963"/>
          </a:xfrm>
          <a:prstGeom prst="rect">
            <a:avLst/>
          </a:prstGeom>
          <a:noFill/>
          <a:ln>
            <a:noFill/>
          </a:ln>
        </p:spPr>
        <p:txBody>
          <a:bodyPr anchorCtr="0" anchor="t" bIns="45700" lIns="91425" spcFirstLastPara="1" rIns="91425" wrap="square" tIns="45700">
            <a:normAutofit/>
          </a:bodyPr>
          <a:lstStyle/>
          <a:p>
            <a:pPr indent="-139446" lvl="0" marL="365760" rtl="0" algn="l">
              <a:spcBef>
                <a:spcPts val="0"/>
              </a:spcBef>
              <a:spcAft>
                <a:spcPts val="0"/>
              </a:spcAft>
              <a:buSzPts val="1836"/>
              <a:buNone/>
            </a:pPr>
            <a:r>
              <a:t/>
            </a:r>
            <a:endParaRPr/>
          </a:p>
        </p:txBody>
      </p:sp>
      <p:sp>
        <p:nvSpPr>
          <p:cNvPr id="536" name="Google Shape;536;p7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t/>
            </a:r>
            <a:endParaRPr/>
          </a:p>
        </p:txBody>
      </p:sp>
      <p:pic>
        <p:nvPicPr>
          <p:cNvPr id="537" name="Google Shape;537;p72"/>
          <p:cNvPicPr preferRelativeResize="0"/>
          <p:nvPr/>
        </p:nvPicPr>
        <p:blipFill rotWithShape="1">
          <a:blip r:embed="rId3">
            <a:alphaModFix/>
          </a:blip>
          <a:srcRect b="0" l="0" r="0" t="0"/>
          <a:stretch/>
        </p:blipFill>
        <p:spPr>
          <a:xfrm>
            <a:off x="0" y="0"/>
            <a:ext cx="8505825" cy="5200650"/>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73"/>
          <p:cNvSpPr txBox="1"/>
          <p:nvPr>
            <p:ph idx="1" type="body"/>
          </p:nvPr>
        </p:nvSpPr>
        <p:spPr>
          <a:xfrm>
            <a:off x="457200" y="1481328"/>
            <a:ext cx="8229600" cy="4525963"/>
          </a:xfrm>
          <a:prstGeom prst="rect">
            <a:avLst/>
          </a:prstGeom>
          <a:noFill/>
          <a:ln>
            <a:noFill/>
          </a:ln>
        </p:spPr>
        <p:txBody>
          <a:bodyPr anchorCtr="0" anchor="t" bIns="45700" lIns="91425" spcFirstLastPara="1" rIns="91425" wrap="square" tIns="45700">
            <a:normAutofit/>
          </a:bodyPr>
          <a:lstStyle/>
          <a:p>
            <a:pPr indent="-139446" lvl="0" marL="365760" rtl="0" algn="l">
              <a:spcBef>
                <a:spcPts val="0"/>
              </a:spcBef>
              <a:spcAft>
                <a:spcPts val="0"/>
              </a:spcAft>
              <a:buSzPts val="1836"/>
              <a:buNone/>
            </a:pPr>
            <a:r>
              <a:t/>
            </a:r>
            <a:endParaRPr/>
          </a:p>
        </p:txBody>
      </p:sp>
      <p:sp>
        <p:nvSpPr>
          <p:cNvPr id="543" name="Google Shape;543;p7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t/>
            </a:r>
            <a:endParaRPr/>
          </a:p>
        </p:txBody>
      </p:sp>
      <p:pic>
        <p:nvPicPr>
          <p:cNvPr id="544" name="Google Shape;544;p73"/>
          <p:cNvPicPr preferRelativeResize="0"/>
          <p:nvPr/>
        </p:nvPicPr>
        <p:blipFill rotWithShape="1">
          <a:blip r:embed="rId3">
            <a:alphaModFix/>
          </a:blip>
          <a:srcRect b="0" l="0" r="0" t="0"/>
          <a:stretch/>
        </p:blipFill>
        <p:spPr>
          <a:xfrm>
            <a:off x="228600" y="152400"/>
            <a:ext cx="8372475" cy="6057900"/>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74"/>
          <p:cNvSpPr txBox="1"/>
          <p:nvPr>
            <p:ph idx="1" type="body"/>
          </p:nvPr>
        </p:nvSpPr>
        <p:spPr>
          <a:xfrm>
            <a:off x="457200" y="1481328"/>
            <a:ext cx="8229600" cy="4525963"/>
          </a:xfrm>
          <a:prstGeom prst="rect">
            <a:avLst/>
          </a:prstGeom>
          <a:noFill/>
          <a:ln>
            <a:noFill/>
          </a:ln>
        </p:spPr>
        <p:txBody>
          <a:bodyPr anchorCtr="0" anchor="t" bIns="45700" lIns="91425" spcFirstLastPara="1" rIns="91425" wrap="square" tIns="45700">
            <a:normAutofit/>
          </a:bodyPr>
          <a:lstStyle/>
          <a:p>
            <a:pPr indent="-139446" lvl="0" marL="365760" rtl="0" algn="l">
              <a:spcBef>
                <a:spcPts val="0"/>
              </a:spcBef>
              <a:spcAft>
                <a:spcPts val="0"/>
              </a:spcAft>
              <a:buSzPts val="1836"/>
              <a:buNone/>
            </a:pPr>
            <a:r>
              <a:t/>
            </a:r>
            <a:endParaRPr/>
          </a:p>
        </p:txBody>
      </p:sp>
      <p:sp>
        <p:nvSpPr>
          <p:cNvPr id="550" name="Google Shape;550;p7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t/>
            </a:r>
            <a:endParaRPr/>
          </a:p>
        </p:txBody>
      </p:sp>
      <p:pic>
        <p:nvPicPr>
          <p:cNvPr id="551" name="Google Shape;551;p74"/>
          <p:cNvPicPr preferRelativeResize="0"/>
          <p:nvPr/>
        </p:nvPicPr>
        <p:blipFill rotWithShape="1">
          <a:blip r:embed="rId3">
            <a:alphaModFix/>
          </a:blip>
          <a:srcRect b="0" l="0" r="0" t="0"/>
          <a:stretch/>
        </p:blipFill>
        <p:spPr>
          <a:xfrm>
            <a:off x="0" y="0"/>
            <a:ext cx="8353425" cy="5981700"/>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p75"/>
          <p:cNvSpPr txBox="1"/>
          <p:nvPr>
            <p:ph idx="1" type="body"/>
          </p:nvPr>
        </p:nvSpPr>
        <p:spPr>
          <a:xfrm>
            <a:off x="457200" y="1481328"/>
            <a:ext cx="8229600" cy="4525963"/>
          </a:xfrm>
          <a:prstGeom prst="rect">
            <a:avLst/>
          </a:prstGeom>
          <a:noFill/>
          <a:ln>
            <a:noFill/>
          </a:ln>
        </p:spPr>
        <p:txBody>
          <a:bodyPr anchorCtr="0" anchor="t" bIns="45700" lIns="91425" spcFirstLastPara="1" rIns="91425" wrap="square" tIns="45700">
            <a:normAutofit/>
          </a:bodyPr>
          <a:lstStyle/>
          <a:p>
            <a:pPr indent="-139446" lvl="0" marL="365760" rtl="0" algn="l">
              <a:spcBef>
                <a:spcPts val="0"/>
              </a:spcBef>
              <a:spcAft>
                <a:spcPts val="0"/>
              </a:spcAft>
              <a:buSzPts val="1836"/>
              <a:buNone/>
            </a:pPr>
            <a:r>
              <a:t/>
            </a:r>
            <a:endParaRPr/>
          </a:p>
        </p:txBody>
      </p:sp>
      <p:sp>
        <p:nvSpPr>
          <p:cNvPr id="557" name="Google Shape;557;p7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t/>
            </a:r>
            <a:endParaRPr/>
          </a:p>
        </p:txBody>
      </p:sp>
      <p:pic>
        <p:nvPicPr>
          <p:cNvPr id="558" name="Google Shape;558;p75"/>
          <p:cNvPicPr preferRelativeResize="0"/>
          <p:nvPr/>
        </p:nvPicPr>
        <p:blipFill rotWithShape="1">
          <a:blip r:embed="rId3">
            <a:alphaModFix/>
          </a:blip>
          <a:srcRect b="0" l="0" r="0" t="0"/>
          <a:stretch/>
        </p:blipFill>
        <p:spPr>
          <a:xfrm>
            <a:off x="0" y="9525"/>
            <a:ext cx="9391650" cy="6838950"/>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76"/>
          <p:cNvSpPr txBox="1"/>
          <p:nvPr>
            <p:ph idx="1" type="body"/>
          </p:nvPr>
        </p:nvSpPr>
        <p:spPr>
          <a:xfrm>
            <a:off x="457200" y="1481328"/>
            <a:ext cx="8229600" cy="4525963"/>
          </a:xfrm>
          <a:prstGeom prst="rect">
            <a:avLst/>
          </a:prstGeom>
          <a:noFill/>
          <a:ln>
            <a:noFill/>
          </a:ln>
        </p:spPr>
        <p:txBody>
          <a:bodyPr anchorCtr="0" anchor="t" bIns="45700" lIns="91425" spcFirstLastPara="1" rIns="91425" wrap="square" tIns="45700">
            <a:normAutofit/>
          </a:bodyPr>
          <a:lstStyle/>
          <a:p>
            <a:pPr indent="-139446" lvl="0" marL="365760" rtl="0" algn="l">
              <a:spcBef>
                <a:spcPts val="0"/>
              </a:spcBef>
              <a:spcAft>
                <a:spcPts val="0"/>
              </a:spcAft>
              <a:buSzPts val="1836"/>
              <a:buNone/>
            </a:pPr>
            <a:r>
              <a:t/>
            </a:r>
            <a:endParaRPr/>
          </a:p>
        </p:txBody>
      </p:sp>
      <p:sp>
        <p:nvSpPr>
          <p:cNvPr id="564" name="Google Shape;564;p7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t/>
            </a:r>
            <a:endParaRPr/>
          </a:p>
        </p:txBody>
      </p:sp>
      <p:pic>
        <p:nvPicPr>
          <p:cNvPr id="565" name="Google Shape;565;p76"/>
          <p:cNvPicPr preferRelativeResize="0"/>
          <p:nvPr/>
        </p:nvPicPr>
        <p:blipFill rotWithShape="1">
          <a:blip r:embed="rId3">
            <a:alphaModFix/>
          </a:blip>
          <a:srcRect b="0" l="0" r="0" t="0"/>
          <a:stretch/>
        </p:blipFill>
        <p:spPr>
          <a:xfrm>
            <a:off x="0" y="0"/>
            <a:ext cx="9648825" cy="6981825"/>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77"/>
          <p:cNvSpPr txBox="1"/>
          <p:nvPr>
            <p:ph idx="1" type="body"/>
          </p:nvPr>
        </p:nvSpPr>
        <p:spPr>
          <a:xfrm>
            <a:off x="457200" y="1481328"/>
            <a:ext cx="8229600" cy="4525963"/>
          </a:xfrm>
          <a:prstGeom prst="rect">
            <a:avLst/>
          </a:prstGeom>
          <a:noFill/>
          <a:ln>
            <a:noFill/>
          </a:ln>
        </p:spPr>
        <p:txBody>
          <a:bodyPr anchorCtr="0" anchor="t" bIns="45700" lIns="91425" spcFirstLastPara="1" rIns="91425" wrap="square" tIns="45700">
            <a:normAutofit/>
          </a:bodyPr>
          <a:lstStyle/>
          <a:p>
            <a:pPr indent="-139446" lvl="0" marL="365760" rtl="0" algn="l">
              <a:spcBef>
                <a:spcPts val="0"/>
              </a:spcBef>
              <a:spcAft>
                <a:spcPts val="0"/>
              </a:spcAft>
              <a:buSzPts val="1836"/>
              <a:buNone/>
            </a:pPr>
            <a:r>
              <a:t/>
            </a:r>
            <a:endParaRPr/>
          </a:p>
        </p:txBody>
      </p:sp>
      <p:sp>
        <p:nvSpPr>
          <p:cNvPr id="571" name="Google Shape;571;p7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t/>
            </a:r>
            <a:endParaRPr/>
          </a:p>
        </p:txBody>
      </p:sp>
      <p:pic>
        <p:nvPicPr>
          <p:cNvPr id="572" name="Google Shape;572;p77"/>
          <p:cNvPicPr preferRelativeResize="0"/>
          <p:nvPr/>
        </p:nvPicPr>
        <p:blipFill rotWithShape="1">
          <a:blip r:embed="rId3">
            <a:alphaModFix/>
          </a:blip>
          <a:srcRect b="0" l="0" r="0" t="0"/>
          <a:stretch/>
        </p:blipFill>
        <p:spPr>
          <a:xfrm>
            <a:off x="157163" y="247650"/>
            <a:ext cx="8829675" cy="6362700"/>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p78"/>
          <p:cNvSpPr txBox="1"/>
          <p:nvPr>
            <p:ph idx="1" type="body"/>
          </p:nvPr>
        </p:nvSpPr>
        <p:spPr>
          <a:xfrm>
            <a:off x="457200" y="1481328"/>
            <a:ext cx="8229600" cy="4525963"/>
          </a:xfrm>
          <a:prstGeom prst="rect">
            <a:avLst/>
          </a:prstGeom>
          <a:noFill/>
          <a:ln>
            <a:noFill/>
          </a:ln>
        </p:spPr>
        <p:txBody>
          <a:bodyPr anchorCtr="0" anchor="t" bIns="45700" lIns="91425" spcFirstLastPara="1" rIns="91425" wrap="square" tIns="45700">
            <a:normAutofit/>
          </a:bodyPr>
          <a:lstStyle/>
          <a:p>
            <a:pPr indent="-139446" lvl="0" marL="365760" rtl="0" algn="l">
              <a:spcBef>
                <a:spcPts val="0"/>
              </a:spcBef>
              <a:spcAft>
                <a:spcPts val="0"/>
              </a:spcAft>
              <a:buSzPts val="1836"/>
              <a:buNone/>
            </a:pPr>
            <a:r>
              <a:t/>
            </a:r>
            <a:endParaRPr/>
          </a:p>
        </p:txBody>
      </p:sp>
      <p:sp>
        <p:nvSpPr>
          <p:cNvPr id="578" name="Google Shape;578;p7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t/>
            </a:r>
            <a:endParaRPr/>
          </a:p>
        </p:txBody>
      </p:sp>
      <p:pic>
        <p:nvPicPr>
          <p:cNvPr id="579" name="Google Shape;579;p78"/>
          <p:cNvPicPr preferRelativeResize="0"/>
          <p:nvPr/>
        </p:nvPicPr>
        <p:blipFill rotWithShape="1">
          <a:blip r:embed="rId3">
            <a:alphaModFix/>
          </a:blip>
          <a:srcRect b="0" l="0" r="0" t="0"/>
          <a:stretch/>
        </p:blipFill>
        <p:spPr>
          <a:xfrm>
            <a:off x="300038" y="47625"/>
            <a:ext cx="8543925" cy="6762750"/>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sp>
        <p:nvSpPr>
          <p:cNvPr id="584" name="Google Shape;584;p79"/>
          <p:cNvSpPr txBox="1"/>
          <p:nvPr>
            <p:ph idx="1" type="body"/>
          </p:nvPr>
        </p:nvSpPr>
        <p:spPr>
          <a:xfrm>
            <a:off x="457200" y="1481328"/>
            <a:ext cx="8229600" cy="4525963"/>
          </a:xfrm>
          <a:prstGeom prst="rect">
            <a:avLst/>
          </a:prstGeom>
          <a:noFill/>
          <a:ln>
            <a:noFill/>
          </a:ln>
        </p:spPr>
        <p:txBody>
          <a:bodyPr anchorCtr="0" anchor="t" bIns="45700" lIns="91425" spcFirstLastPara="1" rIns="91425" wrap="square" tIns="45700">
            <a:normAutofit/>
          </a:bodyPr>
          <a:lstStyle/>
          <a:p>
            <a:pPr indent="-139446" lvl="0" marL="365760" rtl="0" algn="l">
              <a:spcBef>
                <a:spcPts val="0"/>
              </a:spcBef>
              <a:spcAft>
                <a:spcPts val="0"/>
              </a:spcAft>
              <a:buSzPts val="1836"/>
              <a:buNone/>
            </a:pPr>
            <a:r>
              <a:t/>
            </a:r>
            <a:endParaRPr/>
          </a:p>
        </p:txBody>
      </p:sp>
      <p:sp>
        <p:nvSpPr>
          <p:cNvPr id="585" name="Google Shape;585;p7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t/>
            </a:r>
            <a:endParaRPr/>
          </a:p>
        </p:txBody>
      </p:sp>
      <p:pic>
        <p:nvPicPr>
          <p:cNvPr id="586" name="Google Shape;586;p79"/>
          <p:cNvPicPr preferRelativeResize="0"/>
          <p:nvPr/>
        </p:nvPicPr>
        <p:blipFill rotWithShape="1">
          <a:blip r:embed="rId3">
            <a:alphaModFix/>
          </a:blip>
          <a:srcRect b="0" l="0" r="0" t="0"/>
          <a:stretch/>
        </p:blipFill>
        <p:spPr>
          <a:xfrm>
            <a:off x="290945" y="274638"/>
            <a:ext cx="8382000" cy="6074721"/>
          </a:xfrm>
          <a:prstGeom prst="rect">
            <a:avLst/>
          </a:prstGeom>
          <a:noFill/>
          <a:ln>
            <a:noFill/>
          </a:ln>
        </p:spPr>
      </p:pic>
      <p:pic>
        <p:nvPicPr>
          <p:cNvPr id="587" name="Google Shape;587;p79"/>
          <p:cNvPicPr preferRelativeResize="0"/>
          <p:nvPr/>
        </p:nvPicPr>
        <p:blipFill rotWithShape="1">
          <a:blip r:embed="rId4">
            <a:alphaModFix/>
          </a:blip>
          <a:srcRect b="0" l="0" r="0" t="0"/>
          <a:stretch/>
        </p:blipFill>
        <p:spPr>
          <a:xfrm>
            <a:off x="5486400" y="3777863"/>
            <a:ext cx="2971799" cy="260422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id="143" name="Google Shape;143;p8"/>
          <p:cNvPicPr preferRelativeResize="0"/>
          <p:nvPr/>
        </p:nvPicPr>
        <p:blipFill rotWithShape="1">
          <a:blip r:embed="rId3">
            <a:alphaModFix/>
          </a:blip>
          <a:srcRect b="0" l="0" r="0" t="0"/>
          <a:stretch/>
        </p:blipFill>
        <p:spPr>
          <a:xfrm>
            <a:off x="100013" y="304800"/>
            <a:ext cx="8943975" cy="6153150"/>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sp>
        <p:nvSpPr>
          <p:cNvPr id="592" name="Google Shape;592;p8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t/>
            </a:r>
            <a:endParaRPr/>
          </a:p>
        </p:txBody>
      </p:sp>
      <p:pic>
        <p:nvPicPr>
          <p:cNvPr id="593" name="Google Shape;593;p80"/>
          <p:cNvPicPr preferRelativeResize="0"/>
          <p:nvPr>
            <p:ph idx="1" type="body"/>
          </p:nvPr>
        </p:nvPicPr>
        <p:blipFill rotWithShape="1">
          <a:blip r:embed="rId3">
            <a:alphaModFix/>
          </a:blip>
          <a:srcRect b="0" l="0" r="0" t="0"/>
          <a:stretch/>
        </p:blipFill>
        <p:spPr>
          <a:xfrm>
            <a:off x="152400" y="0"/>
            <a:ext cx="7582141" cy="6278960"/>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p8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t/>
            </a:r>
            <a:endParaRPr/>
          </a:p>
        </p:txBody>
      </p:sp>
      <p:pic>
        <p:nvPicPr>
          <p:cNvPr id="599" name="Google Shape;599;p81"/>
          <p:cNvPicPr preferRelativeResize="0"/>
          <p:nvPr>
            <p:ph idx="1" type="body"/>
          </p:nvPr>
        </p:nvPicPr>
        <p:blipFill rotWithShape="1">
          <a:blip r:embed="rId3">
            <a:alphaModFix/>
          </a:blip>
          <a:srcRect b="0" l="0" r="0" t="0"/>
          <a:stretch/>
        </p:blipFill>
        <p:spPr>
          <a:xfrm>
            <a:off x="152400" y="-1"/>
            <a:ext cx="8229600" cy="6037905"/>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pic>
        <p:nvPicPr>
          <p:cNvPr id="604" name="Google Shape;604;p82"/>
          <p:cNvPicPr preferRelativeResize="0"/>
          <p:nvPr/>
        </p:nvPicPr>
        <p:blipFill rotWithShape="1">
          <a:blip r:embed="rId3">
            <a:alphaModFix/>
          </a:blip>
          <a:srcRect b="0" l="0" r="0" t="0"/>
          <a:stretch/>
        </p:blipFill>
        <p:spPr>
          <a:xfrm>
            <a:off x="111953" y="991247"/>
            <a:ext cx="7293769" cy="4150519"/>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pic>
        <p:nvPicPr>
          <p:cNvPr id="609" name="Google Shape;609;p83"/>
          <p:cNvPicPr preferRelativeResize="0"/>
          <p:nvPr/>
        </p:nvPicPr>
        <p:blipFill rotWithShape="1">
          <a:blip r:embed="rId3">
            <a:alphaModFix/>
          </a:blip>
          <a:srcRect b="0" l="0" r="0" t="0"/>
          <a:stretch/>
        </p:blipFill>
        <p:spPr>
          <a:xfrm>
            <a:off x="87971" y="857250"/>
            <a:ext cx="7122727" cy="5155899"/>
          </a:xfrm>
          <a:prstGeom prst="rect">
            <a:avLst/>
          </a:prstGeom>
          <a:noFill/>
          <a:ln>
            <a:noFill/>
          </a:ln>
        </p:spPr>
      </p:pic>
      <p:pic>
        <p:nvPicPr>
          <p:cNvPr descr="alt text" id="610" name="Google Shape;610;p83"/>
          <p:cNvPicPr preferRelativeResize="0"/>
          <p:nvPr/>
        </p:nvPicPr>
        <p:blipFill rotWithShape="1">
          <a:blip r:embed="rId4">
            <a:alphaModFix/>
          </a:blip>
          <a:srcRect b="0" l="0" r="0" t="0"/>
          <a:stretch/>
        </p:blipFill>
        <p:spPr>
          <a:xfrm>
            <a:off x="5583487" y="1704830"/>
            <a:ext cx="2861651" cy="2069927"/>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 name="Shape 614"/>
        <p:cNvGrpSpPr/>
        <p:nvPr/>
      </p:nvGrpSpPr>
      <p:grpSpPr>
        <a:xfrm>
          <a:off x="0" y="0"/>
          <a:ext cx="0" cy="0"/>
          <a:chOff x="0" y="0"/>
          <a:chExt cx="0" cy="0"/>
        </a:xfrm>
      </p:grpSpPr>
      <p:pic>
        <p:nvPicPr>
          <p:cNvPr id="615" name="Google Shape;615;p84"/>
          <p:cNvPicPr preferRelativeResize="0"/>
          <p:nvPr/>
        </p:nvPicPr>
        <p:blipFill rotWithShape="1">
          <a:blip r:embed="rId3">
            <a:alphaModFix/>
          </a:blip>
          <a:srcRect b="0" l="0" r="0" t="0"/>
          <a:stretch/>
        </p:blipFill>
        <p:spPr>
          <a:xfrm>
            <a:off x="225232" y="857250"/>
            <a:ext cx="7165181" cy="4922044"/>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pic>
        <p:nvPicPr>
          <p:cNvPr id="620" name="Google Shape;620;p85"/>
          <p:cNvPicPr preferRelativeResize="0"/>
          <p:nvPr/>
        </p:nvPicPr>
        <p:blipFill rotWithShape="1">
          <a:blip r:embed="rId3">
            <a:alphaModFix/>
          </a:blip>
          <a:srcRect b="0" l="0" r="0" t="0"/>
          <a:stretch/>
        </p:blipFill>
        <p:spPr>
          <a:xfrm>
            <a:off x="406072" y="857250"/>
            <a:ext cx="7136606" cy="4722019"/>
          </a:xfrm>
          <a:prstGeom prst="rect">
            <a:avLst/>
          </a:prstGeom>
          <a:noFill/>
          <a:ln>
            <a:noFill/>
          </a:ln>
        </p:spPr>
      </p:pic>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pic>
        <p:nvPicPr>
          <p:cNvPr id="625" name="Google Shape;625;p86"/>
          <p:cNvPicPr preferRelativeResize="0"/>
          <p:nvPr/>
        </p:nvPicPr>
        <p:blipFill rotWithShape="1">
          <a:blip r:embed="rId3">
            <a:alphaModFix/>
          </a:blip>
          <a:srcRect b="0" l="0" r="0" t="0"/>
          <a:stretch/>
        </p:blipFill>
        <p:spPr>
          <a:xfrm>
            <a:off x="344634" y="937669"/>
            <a:ext cx="7122319" cy="4943475"/>
          </a:xfrm>
          <a:prstGeom prst="rect">
            <a:avLst/>
          </a:prstGeom>
          <a:noFill/>
          <a:ln>
            <a:noFill/>
          </a:ln>
        </p:spPr>
      </p:pic>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pic>
        <p:nvPicPr>
          <p:cNvPr id="630" name="Google Shape;630;p87"/>
          <p:cNvPicPr preferRelativeResize="0"/>
          <p:nvPr/>
        </p:nvPicPr>
        <p:blipFill rotWithShape="1">
          <a:blip r:embed="rId3">
            <a:alphaModFix/>
          </a:blip>
          <a:srcRect b="0" l="0" r="0" t="0"/>
          <a:stretch/>
        </p:blipFill>
        <p:spPr>
          <a:xfrm>
            <a:off x="0" y="1054724"/>
            <a:ext cx="6743700" cy="4650581"/>
          </a:xfrm>
          <a:prstGeom prst="rect">
            <a:avLst/>
          </a:prstGeom>
          <a:noFill/>
          <a:ln>
            <a:noFill/>
          </a:ln>
        </p:spPr>
      </p:pic>
      <p:pic>
        <p:nvPicPr>
          <p:cNvPr descr="H-Bridge Working Motor Direction Control Animation" id="631" name="Google Shape;631;p87"/>
          <p:cNvPicPr preferRelativeResize="0"/>
          <p:nvPr/>
        </p:nvPicPr>
        <p:blipFill rotWithShape="1">
          <a:blip r:embed="rId4">
            <a:alphaModFix/>
          </a:blip>
          <a:srcRect b="0" l="0" r="0" t="0"/>
          <a:stretch/>
        </p:blipFill>
        <p:spPr>
          <a:xfrm>
            <a:off x="6495506" y="1622651"/>
            <a:ext cx="2378869" cy="3514725"/>
          </a:xfrm>
          <a:prstGeom prst="rect">
            <a:avLst/>
          </a:prstGeom>
          <a:noFill/>
          <a:ln>
            <a:noFill/>
          </a:ln>
        </p:spPr>
      </p:pic>
      <p:sp>
        <p:nvSpPr>
          <p:cNvPr id="632" name="Google Shape;632;p87"/>
          <p:cNvSpPr/>
          <p:nvPr/>
        </p:nvSpPr>
        <p:spPr>
          <a:xfrm>
            <a:off x="231866" y="5705303"/>
            <a:ext cx="89916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u="sng">
                <a:solidFill>
                  <a:schemeClr val="dk1"/>
                </a:solidFill>
                <a:latin typeface="Lucida Sans"/>
                <a:ea typeface="Lucida Sans"/>
                <a:cs typeface="Lucida Sans"/>
                <a:sym typeface="Lucida Sans"/>
                <a:hlinkClick r:id="rId5">
                  <a:extLst>
                    <a:ext uri="{A12FA001-AC4F-418D-AE19-62706E023703}">
                      <ahyp:hlinkClr val="tx"/>
                    </a:ext>
                  </a:extLst>
                </a:hlinkClick>
              </a:rPr>
              <a:t>https://howtomechatronics.com/tutorials/arduino/arduino-dc-motor-control-tutorial-l298n-pwm-h-bridge/</a:t>
            </a:r>
            <a:endParaRPr sz="1800">
              <a:solidFill>
                <a:schemeClr val="dk1"/>
              </a:solidFill>
              <a:latin typeface="Lucida Sans"/>
              <a:ea typeface="Lucida Sans"/>
              <a:cs typeface="Lucida Sans"/>
              <a:sym typeface="Lucida Sans"/>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sp>
        <p:nvSpPr>
          <p:cNvPr id="637" name="Google Shape;637;p8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rPr lang="en-US"/>
              <a:t> L298N IC H-bridge </a:t>
            </a:r>
            <a:endParaRPr/>
          </a:p>
        </p:txBody>
      </p:sp>
      <p:pic>
        <p:nvPicPr>
          <p:cNvPr descr="https://howtomechatronics.com/wp-content/uploads/2017/08/L298N-Block-Diagram-Current-Flow-How-It-Works.png" id="638" name="Google Shape;638;p88"/>
          <p:cNvPicPr preferRelativeResize="0"/>
          <p:nvPr/>
        </p:nvPicPr>
        <p:blipFill rotWithShape="1">
          <a:blip r:embed="rId3">
            <a:alphaModFix/>
          </a:blip>
          <a:srcRect b="0" l="0" r="0" t="0"/>
          <a:stretch/>
        </p:blipFill>
        <p:spPr>
          <a:xfrm>
            <a:off x="401683" y="2202977"/>
            <a:ext cx="6768941" cy="3615743"/>
          </a:xfrm>
          <a:prstGeom prst="rect">
            <a:avLst/>
          </a:prstGeom>
          <a:noFill/>
          <a:ln>
            <a:noFill/>
          </a:ln>
        </p:spPr>
      </p:pic>
      <p:graphicFrame>
        <p:nvGraphicFramePr>
          <p:cNvPr id="639" name="Google Shape;639;p88"/>
          <p:cNvGraphicFramePr/>
          <p:nvPr/>
        </p:nvGraphicFramePr>
        <p:xfrm>
          <a:off x="5231674" y="3869905"/>
          <a:ext cx="3000000" cy="3000000"/>
        </p:xfrm>
        <a:graphic>
          <a:graphicData uri="http://schemas.openxmlformats.org/drawingml/2006/table">
            <a:tbl>
              <a:tblPr>
                <a:noFill/>
                <a:tableStyleId>{16F4FE56-6433-4B42-829F-A6404D8D6566}</a:tableStyleId>
              </a:tblPr>
              <a:tblGrid>
                <a:gridCol w="1064000"/>
                <a:gridCol w="1064000"/>
                <a:gridCol w="1064000"/>
              </a:tblGrid>
              <a:tr h="554350">
                <a:tc>
                  <a:txBody>
                    <a:bodyPr/>
                    <a:lstStyle/>
                    <a:p>
                      <a:pPr indent="0" lvl="0" marL="0" marR="0" rtl="0" algn="ctr">
                        <a:spcBef>
                          <a:spcPts val="0"/>
                        </a:spcBef>
                        <a:spcAft>
                          <a:spcPts val="0"/>
                        </a:spcAft>
                        <a:buNone/>
                      </a:pPr>
                      <a:r>
                        <a:rPr lang="en-US" sz="1400" u="none" cap="none" strike="noStrike"/>
                        <a:t>Input1</a:t>
                      </a:r>
                      <a:endParaRPr/>
                    </a:p>
                  </a:txBody>
                  <a:tcPr marT="71450" marB="71450" marR="71450" marL="7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EEEEEE"/>
                      </a:solidFill>
                      <a:prstDash val="solid"/>
                      <a:round/>
                      <a:headEnd len="sm" w="sm" type="none"/>
                      <a:tailEnd len="sm" w="sm" type="none"/>
                    </a:lnB>
                    <a:solidFill>
                      <a:srgbClr val="3498DB"/>
                    </a:solidFill>
                  </a:tcPr>
                </a:tc>
                <a:tc>
                  <a:txBody>
                    <a:bodyPr/>
                    <a:lstStyle/>
                    <a:p>
                      <a:pPr indent="0" lvl="0" marL="0" marR="0" rtl="0" algn="ctr">
                        <a:spcBef>
                          <a:spcPts val="0"/>
                        </a:spcBef>
                        <a:spcAft>
                          <a:spcPts val="0"/>
                        </a:spcAft>
                        <a:buNone/>
                      </a:pPr>
                      <a:r>
                        <a:rPr lang="en-US" sz="1400" u="none" cap="none" strike="noStrike"/>
                        <a:t>Input2</a:t>
                      </a:r>
                      <a:endParaRPr/>
                    </a:p>
                  </a:txBody>
                  <a:tcPr marT="71450" marB="71450" marR="71450" marL="7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EEEEEE"/>
                      </a:solidFill>
                      <a:prstDash val="solid"/>
                      <a:round/>
                      <a:headEnd len="sm" w="sm" type="none"/>
                      <a:tailEnd len="sm" w="sm" type="none"/>
                    </a:lnB>
                    <a:solidFill>
                      <a:srgbClr val="3498DB"/>
                    </a:solidFill>
                  </a:tcPr>
                </a:tc>
                <a:tc>
                  <a:txBody>
                    <a:bodyPr/>
                    <a:lstStyle/>
                    <a:p>
                      <a:pPr indent="0" lvl="0" marL="0" marR="0" rtl="0" algn="ctr">
                        <a:spcBef>
                          <a:spcPts val="0"/>
                        </a:spcBef>
                        <a:spcAft>
                          <a:spcPts val="0"/>
                        </a:spcAft>
                        <a:buNone/>
                      </a:pPr>
                      <a:r>
                        <a:rPr lang="en-US" sz="1400" u="none" cap="none" strike="noStrike"/>
                        <a:t>Spinning Direction</a:t>
                      </a:r>
                      <a:endParaRPr/>
                    </a:p>
                  </a:txBody>
                  <a:tcPr marT="71450" marB="71450" marR="71450" marL="7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EEEEEE"/>
                      </a:solidFill>
                      <a:prstDash val="solid"/>
                      <a:round/>
                      <a:headEnd len="sm" w="sm" type="none"/>
                      <a:tailEnd len="sm" w="sm" type="none"/>
                    </a:lnB>
                    <a:solidFill>
                      <a:srgbClr val="3498DB"/>
                    </a:solidFill>
                  </a:tcPr>
                </a:tc>
              </a:tr>
              <a:tr h="348625">
                <a:tc>
                  <a:txBody>
                    <a:bodyPr/>
                    <a:lstStyle/>
                    <a:p>
                      <a:pPr indent="0" lvl="0" marL="0" marR="0" rtl="0" algn="ctr">
                        <a:spcBef>
                          <a:spcPts val="0"/>
                        </a:spcBef>
                        <a:spcAft>
                          <a:spcPts val="0"/>
                        </a:spcAft>
                        <a:buNone/>
                      </a:pPr>
                      <a:r>
                        <a:rPr lang="en-US" sz="1400" u="none" cap="none" strike="noStrike"/>
                        <a:t>Low(0)</a:t>
                      </a:r>
                      <a:endParaRPr/>
                    </a:p>
                  </a:txBody>
                  <a:tcPr marT="71450" marB="71450" marR="71450" marL="7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EEEEE"/>
                      </a:solidFill>
                      <a:prstDash val="solid"/>
                      <a:round/>
                      <a:headEnd len="sm" w="sm" type="none"/>
                      <a:tailEnd len="sm" w="sm" type="none"/>
                    </a:lnT>
                    <a:lnB cap="flat" cmpd="sng" w="9525">
                      <a:solidFill>
                        <a:srgbClr val="EEEEEE"/>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lang="en-US" sz="1400" u="none" cap="none" strike="noStrike"/>
                        <a:t>Low(0)</a:t>
                      </a:r>
                      <a:endParaRPr/>
                    </a:p>
                  </a:txBody>
                  <a:tcPr marT="71450" marB="71450" marR="71450" marL="7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EEEEE"/>
                      </a:solidFill>
                      <a:prstDash val="solid"/>
                      <a:round/>
                      <a:headEnd len="sm" w="sm" type="none"/>
                      <a:tailEnd len="sm" w="sm" type="none"/>
                    </a:lnT>
                    <a:lnB cap="flat" cmpd="sng" w="9525">
                      <a:solidFill>
                        <a:srgbClr val="EEEEEE"/>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lang="en-US" sz="1400" u="none" cap="none" strike="noStrike"/>
                        <a:t>Motor OFF</a:t>
                      </a:r>
                      <a:endParaRPr/>
                    </a:p>
                  </a:txBody>
                  <a:tcPr marT="71450" marB="71450" marR="71450" marL="7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EEEEE"/>
                      </a:solidFill>
                      <a:prstDash val="solid"/>
                      <a:round/>
                      <a:headEnd len="sm" w="sm" type="none"/>
                      <a:tailEnd len="sm" w="sm" type="none"/>
                    </a:lnT>
                    <a:lnB cap="flat" cmpd="sng" w="9525">
                      <a:solidFill>
                        <a:srgbClr val="EEEEEE"/>
                      </a:solidFill>
                      <a:prstDash val="solid"/>
                      <a:round/>
                      <a:headEnd len="sm" w="sm" type="none"/>
                      <a:tailEnd len="sm" w="sm" type="none"/>
                    </a:lnB>
                    <a:solidFill>
                      <a:srgbClr val="FFFFFF"/>
                    </a:solidFill>
                  </a:tcPr>
                </a:tc>
              </a:tr>
              <a:tr h="348625">
                <a:tc>
                  <a:txBody>
                    <a:bodyPr/>
                    <a:lstStyle/>
                    <a:p>
                      <a:pPr indent="0" lvl="0" marL="0" marR="0" rtl="0" algn="ctr">
                        <a:spcBef>
                          <a:spcPts val="0"/>
                        </a:spcBef>
                        <a:spcAft>
                          <a:spcPts val="0"/>
                        </a:spcAft>
                        <a:buNone/>
                      </a:pPr>
                      <a:r>
                        <a:rPr lang="en-US" sz="1400" u="none" cap="none" strike="noStrike"/>
                        <a:t>High(1)</a:t>
                      </a:r>
                      <a:endParaRPr/>
                    </a:p>
                  </a:txBody>
                  <a:tcPr marT="71450" marB="71450" marR="71450" marL="7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EEEEE"/>
                      </a:solidFill>
                      <a:prstDash val="solid"/>
                      <a:round/>
                      <a:headEnd len="sm" w="sm" type="none"/>
                      <a:tailEnd len="sm" w="sm" type="none"/>
                    </a:lnT>
                    <a:lnB cap="flat" cmpd="sng" w="9525">
                      <a:solidFill>
                        <a:srgbClr val="EEEEEE"/>
                      </a:solidFill>
                      <a:prstDash val="solid"/>
                      <a:round/>
                      <a:headEnd len="sm" w="sm" type="none"/>
                      <a:tailEnd len="sm" w="sm" type="none"/>
                    </a:lnB>
                    <a:solidFill>
                      <a:srgbClr val="F6F6F6"/>
                    </a:solidFill>
                  </a:tcPr>
                </a:tc>
                <a:tc>
                  <a:txBody>
                    <a:bodyPr/>
                    <a:lstStyle/>
                    <a:p>
                      <a:pPr indent="0" lvl="0" marL="0" marR="0" rtl="0" algn="ctr">
                        <a:spcBef>
                          <a:spcPts val="0"/>
                        </a:spcBef>
                        <a:spcAft>
                          <a:spcPts val="0"/>
                        </a:spcAft>
                        <a:buNone/>
                      </a:pPr>
                      <a:r>
                        <a:rPr lang="en-US" sz="1400" u="none" cap="none" strike="noStrike"/>
                        <a:t>Low(0)</a:t>
                      </a:r>
                      <a:endParaRPr/>
                    </a:p>
                  </a:txBody>
                  <a:tcPr marT="71450" marB="71450" marR="71450" marL="7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EEEEE"/>
                      </a:solidFill>
                      <a:prstDash val="solid"/>
                      <a:round/>
                      <a:headEnd len="sm" w="sm" type="none"/>
                      <a:tailEnd len="sm" w="sm" type="none"/>
                    </a:lnT>
                    <a:lnB cap="flat" cmpd="sng" w="9525">
                      <a:solidFill>
                        <a:srgbClr val="EEEEEE"/>
                      </a:solidFill>
                      <a:prstDash val="solid"/>
                      <a:round/>
                      <a:headEnd len="sm" w="sm" type="none"/>
                      <a:tailEnd len="sm" w="sm" type="none"/>
                    </a:lnB>
                    <a:solidFill>
                      <a:srgbClr val="F6F6F6"/>
                    </a:solidFill>
                  </a:tcPr>
                </a:tc>
                <a:tc>
                  <a:txBody>
                    <a:bodyPr/>
                    <a:lstStyle/>
                    <a:p>
                      <a:pPr indent="0" lvl="0" marL="0" marR="0" rtl="0" algn="ctr">
                        <a:spcBef>
                          <a:spcPts val="0"/>
                        </a:spcBef>
                        <a:spcAft>
                          <a:spcPts val="0"/>
                        </a:spcAft>
                        <a:buNone/>
                      </a:pPr>
                      <a:r>
                        <a:rPr lang="en-US" sz="1400" u="none" cap="none" strike="noStrike"/>
                        <a:t>Forward</a:t>
                      </a:r>
                      <a:endParaRPr/>
                    </a:p>
                  </a:txBody>
                  <a:tcPr marT="71450" marB="71450" marR="71450" marL="7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EEEEE"/>
                      </a:solidFill>
                      <a:prstDash val="solid"/>
                      <a:round/>
                      <a:headEnd len="sm" w="sm" type="none"/>
                      <a:tailEnd len="sm" w="sm" type="none"/>
                    </a:lnT>
                    <a:lnB cap="flat" cmpd="sng" w="9525">
                      <a:solidFill>
                        <a:srgbClr val="EEEEEE"/>
                      </a:solidFill>
                      <a:prstDash val="solid"/>
                      <a:round/>
                      <a:headEnd len="sm" w="sm" type="none"/>
                      <a:tailEnd len="sm" w="sm" type="none"/>
                    </a:lnB>
                    <a:solidFill>
                      <a:srgbClr val="F6F6F6"/>
                    </a:solidFill>
                  </a:tcPr>
                </a:tc>
              </a:tr>
              <a:tr h="348625">
                <a:tc>
                  <a:txBody>
                    <a:bodyPr/>
                    <a:lstStyle/>
                    <a:p>
                      <a:pPr indent="0" lvl="0" marL="0" marR="0" rtl="0" algn="ctr">
                        <a:spcBef>
                          <a:spcPts val="0"/>
                        </a:spcBef>
                        <a:spcAft>
                          <a:spcPts val="0"/>
                        </a:spcAft>
                        <a:buNone/>
                      </a:pPr>
                      <a:r>
                        <a:rPr lang="en-US" sz="1400" u="none" cap="none" strike="noStrike"/>
                        <a:t>Low(0)</a:t>
                      </a:r>
                      <a:endParaRPr/>
                    </a:p>
                  </a:txBody>
                  <a:tcPr marT="71450" marB="71450" marR="71450" marL="7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EEEEE"/>
                      </a:solidFill>
                      <a:prstDash val="solid"/>
                      <a:round/>
                      <a:headEnd len="sm" w="sm" type="none"/>
                      <a:tailEnd len="sm" w="sm" type="none"/>
                    </a:lnT>
                    <a:lnB cap="flat" cmpd="sng" w="9525">
                      <a:solidFill>
                        <a:srgbClr val="EEEEEE"/>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lang="en-US" sz="1400" u="none" cap="none" strike="noStrike"/>
                        <a:t>High(1)</a:t>
                      </a:r>
                      <a:endParaRPr/>
                    </a:p>
                  </a:txBody>
                  <a:tcPr marT="71450" marB="71450" marR="71450" marL="7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EEEEE"/>
                      </a:solidFill>
                      <a:prstDash val="solid"/>
                      <a:round/>
                      <a:headEnd len="sm" w="sm" type="none"/>
                      <a:tailEnd len="sm" w="sm" type="none"/>
                    </a:lnT>
                    <a:lnB cap="flat" cmpd="sng" w="9525">
                      <a:solidFill>
                        <a:srgbClr val="EEEEEE"/>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lang="en-US" sz="1400" u="none" cap="none" strike="noStrike"/>
                        <a:t>Backward</a:t>
                      </a:r>
                      <a:endParaRPr/>
                    </a:p>
                  </a:txBody>
                  <a:tcPr marT="71450" marB="71450" marR="71450" marL="7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EEEEE"/>
                      </a:solidFill>
                      <a:prstDash val="solid"/>
                      <a:round/>
                      <a:headEnd len="sm" w="sm" type="none"/>
                      <a:tailEnd len="sm" w="sm" type="none"/>
                    </a:lnT>
                    <a:lnB cap="flat" cmpd="sng" w="9525">
                      <a:solidFill>
                        <a:srgbClr val="EEEEEE"/>
                      </a:solidFill>
                      <a:prstDash val="solid"/>
                      <a:round/>
                      <a:headEnd len="sm" w="sm" type="none"/>
                      <a:tailEnd len="sm" w="sm" type="none"/>
                    </a:lnB>
                    <a:solidFill>
                      <a:srgbClr val="FFFFFF"/>
                    </a:solidFill>
                  </a:tcPr>
                </a:tc>
              </a:tr>
              <a:tr h="348625">
                <a:tc>
                  <a:txBody>
                    <a:bodyPr/>
                    <a:lstStyle/>
                    <a:p>
                      <a:pPr indent="0" lvl="0" marL="0" marR="0" rtl="0" algn="ctr">
                        <a:spcBef>
                          <a:spcPts val="0"/>
                        </a:spcBef>
                        <a:spcAft>
                          <a:spcPts val="0"/>
                        </a:spcAft>
                        <a:buNone/>
                      </a:pPr>
                      <a:r>
                        <a:rPr lang="en-US" sz="1400" u="none" cap="none" strike="noStrike"/>
                        <a:t>High(1)</a:t>
                      </a:r>
                      <a:endParaRPr/>
                    </a:p>
                  </a:txBody>
                  <a:tcPr marT="71450" marB="71450" marR="71450" marL="7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EEEEE"/>
                      </a:solidFill>
                      <a:prstDash val="solid"/>
                      <a:round/>
                      <a:headEnd len="sm" w="sm" type="none"/>
                      <a:tailEnd len="sm" w="sm" type="none"/>
                    </a:lnT>
                    <a:lnB cap="flat" cmpd="sng" w="9525">
                      <a:solidFill>
                        <a:srgbClr val="EEEEEE"/>
                      </a:solidFill>
                      <a:prstDash val="solid"/>
                      <a:round/>
                      <a:headEnd len="sm" w="sm" type="none"/>
                      <a:tailEnd len="sm" w="sm" type="none"/>
                    </a:lnB>
                    <a:solidFill>
                      <a:srgbClr val="F6F6F6"/>
                    </a:solidFill>
                  </a:tcPr>
                </a:tc>
                <a:tc>
                  <a:txBody>
                    <a:bodyPr/>
                    <a:lstStyle/>
                    <a:p>
                      <a:pPr indent="0" lvl="0" marL="0" marR="0" rtl="0" algn="ctr">
                        <a:spcBef>
                          <a:spcPts val="0"/>
                        </a:spcBef>
                        <a:spcAft>
                          <a:spcPts val="0"/>
                        </a:spcAft>
                        <a:buNone/>
                      </a:pPr>
                      <a:r>
                        <a:rPr lang="en-US" sz="1400" u="none" cap="none" strike="noStrike"/>
                        <a:t>High(1)</a:t>
                      </a:r>
                      <a:endParaRPr/>
                    </a:p>
                  </a:txBody>
                  <a:tcPr marT="71450" marB="71450" marR="71450" marL="7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EEEEE"/>
                      </a:solidFill>
                      <a:prstDash val="solid"/>
                      <a:round/>
                      <a:headEnd len="sm" w="sm" type="none"/>
                      <a:tailEnd len="sm" w="sm" type="none"/>
                    </a:lnT>
                    <a:lnB cap="flat" cmpd="sng" w="9525">
                      <a:solidFill>
                        <a:srgbClr val="EEEEEE"/>
                      </a:solidFill>
                      <a:prstDash val="solid"/>
                      <a:round/>
                      <a:headEnd len="sm" w="sm" type="none"/>
                      <a:tailEnd len="sm" w="sm" type="none"/>
                    </a:lnB>
                    <a:solidFill>
                      <a:srgbClr val="F6F6F6"/>
                    </a:solidFill>
                  </a:tcPr>
                </a:tc>
                <a:tc>
                  <a:txBody>
                    <a:bodyPr/>
                    <a:lstStyle/>
                    <a:p>
                      <a:pPr indent="0" lvl="0" marL="0" marR="0" rtl="0" algn="ctr">
                        <a:spcBef>
                          <a:spcPts val="0"/>
                        </a:spcBef>
                        <a:spcAft>
                          <a:spcPts val="0"/>
                        </a:spcAft>
                        <a:buNone/>
                      </a:pPr>
                      <a:r>
                        <a:rPr lang="en-US" sz="1400" u="none" cap="none" strike="noStrike"/>
                        <a:t>Motor OFF</a:t>
                      </a:r>
                      <a:endParaRPr/>
                    </a:p>
                  </a:txBody>
                  <a:tcPr marT="71450" marB="71450" marR="71450" marL="7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EEEEE"/>
                      </a:solidFill>
                      <a:prstDash val="solid"/>
                      <a:round/>
                      <a:headEnd len="sm" w="sm" type="none"/>
                      <a:tailEnd len="sm" w="sm" type="none"/>
                    </a:lnT>
                    <a:lnB cap="flat" cmpd="sng" w="9525">
                      <a:solidFill>
                        <a:srgbClr val="EEEEEE"/>
                      </a:solidFill>
                      <a:prstDash val="solid"/>
                      <a:round/>
                      <a:headEnd len="sm" w="sm" type="none"/>
                      <a:tailEnd len="sm" w="sm" type="none"/>
                    </a:lnB>
                    <a:solidFill>
                      <a:srgbClr val="F6F6F6"/>
                    </a:solidFill>
                  </a:tcPr>
                </a:tc>
              </a:tr>
            </a:tbl>
          </a:graphicData>
        </a:graphic>
      </p:graphicFrame>
      <p:sp>
        <p:nvSpPr>
          <p:cNvPr id="640" name="Google Shape;640;p88"/>
          <p:cNvSpPr/>
          <p:nvPr/>
        </p:nvSpPr>
        <p:spPr>
          <a:xfrm>
            <a:off x="554083" y="6096000"/>
            <a:ext cx="858991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u="sng">
                <a:solidFill>
                  <a:schemeClr val="dk1"/>
                </a:solidFill>
                <a:latin typeface="Lucida Sans"/>
                <a:ea typeface="Lucida Sans"/>
                <a:cs typeface="Lucida Sans"/>
                <a:sym typeface="Lucida Sans"/>
                <a:hlinkClick r:id="rId4">
                  <a:extLst>
                    <a:ext uri="{A12FA001-AC4F-418D-AE19-62706E023703}">
                      <ahyp:hlinkClr val="tx"/>
                    </a:ext>
                  </a:extLst>
                </a:hlinkClick>
              </a:rPr>
              <a:t>https://lastminuteengineers.com/l298n-dc-stepper-driver-arduino-tutorial/</a:t>
            </a:r>
            <a:endParaRPr sz="1800">
              <a:solidFill>
                <a:schemeClr val="dk1"/>
              </a:solidFill>
              <a:latin typeface="Lucida Sans"/>
              <a:ea typeface="Lucida Sans"/>
              <a:cs typeface="Lucida Sans"/>
              <a:sym typeface="Lucida Sans"/>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pic>
        <p:nvPicPr>
          <p:cNvPr descr="Arduino Robot Car Control using L298N Driver Circuit Schematic" id="645" name="Google Shape;645;p89"/>
          <p:cNvPicPr preferRelativeResize="0"/>
          <p:nvPr/>
        </p:nvPicPr>
        <p:blipFill rotWithShape="1">
          <a:blip r:embed="rId3">
            <a:alphaModFix/>
          </a:blip>
          <a:srcRect b="0" l="0" r="0" t="0"/>
          <a:stretch/>
        </p:blipFill>
        <p:spPr>
          <a:xfrm>
            <a:off x="0" y="1362408"/>
            <a:ext cx="6507376" cy="3844775"/>
          </a:xfrm>
          <a:prstGeom prst="rect">
            <a:avLst/>
          </a:prstGeom>
          <a:noFill/>
          <a:ln>
            <a:noFill/>
          </a:ln>
        </p:spPr>
      </p:pic>
      <p:pic>
        <p:nvPicPr>
          <p:cNvPr descr="Arduino Robot Car Joystick Movements Control" id="646" name="Google Shape;646;p89"/>
          <p:cNvPicPr preferRelativeResize="0"/>
          <p:nvPr/>
        </p:nvPicPr>
        <p:blipFill rotWithShape="1">
          <a:blip r:embed="rId4">
            <a:alphaModFix/>
          </a:blip>
          <a:srcRect b="0" l="0" r="0" t="0"/>
          <a:stretch/>
        </p:blipFill>
        <p:spPr>
          <a:xfrm>
            <a:off x="6602391" y="3032955"/>
            <a:ext cx="2381591" cy="2426069"/>
          </a:xfrm>
          <a:prstGeom prst="rect">
            <a:avLst/>
          </a:prstGeom>
          <a:noFill/>
          <a:ln>
            <a:noFill/>
          </a:ln>
        </p:spPr>
      </p:pic>
      <p:sp>
        <p:nvSpPr>
          <p:cNvPr id="647" name="Google Shape;647;p89"/>
          <p:cNvSpPr/>
          <p:nvPr/>
        </p:nvSpPr>
        <p:spPr>
          <a:xfrm>
            <a:off x="1159329" y="5361592"/>
            <a:ext cx="4572000" cy="507831"/>
          </a:xfrm>
          <a:prstGeom prst="rect">
            <a:avLst/>
          </a:prstGeom>
          <a:noFill/>
          <a:ln>
            <a:noFill/>
          </a:ln>
        </p:spPr>
        <p:txBody>
          <a:bodyPr anchorCtr="0" anchor="t" bIns="45700" lIns="91425" spcFirstLastPara="1" rIns="91425" wrap="square" tIns="45700">
            <a:spAutoFit/>
          </a:bodyPr>
          <a:lstStyle/>
          <a:p>
            <a:pPr indent="-85725" lvl="0" marL="0" marR="0" rtl="0" algn="l">
              <a:spcBef>
                <a:spcPts val="0"/>
              </a:spcBef>
              <a:spcAft>
                <a:spcPts val="0"/>
              </a:spcAft>
              <a:buClr>
                <a:srgbClr val="3A3A3A"/>
              </a:buClr>
              <a:buSzPts val="1350"/>
              <a:buFont typeface="Lucida Sans"/>
              <a:buAutoNum type="arabicPeriod"/>
            </a:pPr>
            <a:r>
              <a:rPr lang="en-US" sz="1350">
                <a:solidFill>
                  <a:srgbClr val="3A3A3A"/>
                </a:solidFill>
                <a:latin typeface="Arial"/>
                <a:ea typeface="Arial"/>
                <a:cs typeface="Arial"/>
                <a:sym typeface="Arial"/>
              </a:rPr>
              <a:t>int xAxis = analogRead(A0); // Read Joysticks X-axis</a:t>
            </a:r>
            <a:endParaRPr/>
          </a:p>
          <a:p>
            <a:pPr indent="-85725" lvl="0" marL="0" marR="0" rtl="0" algn="l">
              <a:spcBef>
                <a:spcPts val="0"/>
              </a:spcBef>
              <a:spcAft>
                <a:spcPts val="0"/>
              </a:spcAft>
              <a:buClr>
                <a:srgbClr val="3A3A3A"/>
              </a:buClr>
              <a:buSzPts val="1350"/>
              <a:buFont typeface="Lucida Sans"/>
              <a:buAutoNum type="arabicPeriod"/>
            </a:pPr>
            <a:r>
              <a:rPr lang="en-US" sz="1350">
                <a:solidFill>
                  <a:srgbClr val="3A3A3A"/>
                </a:solidFill>
                <a:latin typeface="Arial"/>
                <a:ea typeface="Arial"/>
                <a:cs typeface="Arial"/>
                <a:sym typeface="Arial"/>
              </a:rPr>
              <a:t>int yAxis = analogRead(A1); // Read Joysticks Y-axis</a:t>
            </a:r>
            <a:endParaRPr/>
          </a:p>
        </p:txBody>
      </p:sp>
      <p:sp>
        <p:nvSpPr>
          <p:cNvPr id="648" name="Google Shape;648;p89"/>
          <p:cNvSpPr/>
          <p:nvPr/>
        </p:nvSpPr>
        <p:spPr>
          <a:xfrm>
            <a:off x="5995853" y="930305"/>
            <a:ext cx="2988129" cy="23775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350">
                <a:solidFill>
                  <a:srgbClr val="3A3A3A"/>
                </a:solidFill>
                <a:latin typeface="Arial"/>
                <a:ea typeface="Arial"/>
                <a:cs typeface="Arial"/>
                <a:sym typeface="Arial"/>
              </a:rPr>
              <a:t>After defining the pins, in the loop section, we start with reading the joystick X and Y axis values. The joystick is actually made of two potentiometers which are connected to the analog inputs of the Arduino and they have values from 0 to 1023. When the joystick stays in its center position the value of both potentiometers, or axes is around 512.</a:t>
            </a:r>
            <a:endParaRPr sz="1350">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pic>
        <p:nvPicPr>
          <p:cNvPr id="148" name="Google Shape;148;p9"/>
          <p:cNvPicPr preferRelativeResize="0"/>
          <p:nvPr/>
        </p:nvPicPr>
        <p:blipFill rotWithShape="1">
          <a:blip r:embed="rId3">
            <a:alphaModFix/>
          </a:blip>
          <a:srcRect b="0" l="0" r="0" t="0"/>
          <a:stretch/>
        </p:blipFill>
        <p:spPr>
          <a:xfrm>
            <a:off x="0" y="152400"/>
            <a:ext cx="9192839" cy="6724650"/>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2" name="Shape 652"/>
        <p:cNvGrpSpPr/>
        <p:nvPr/>
      </p:nvGrpSpPr>
      <p:grpSpPr>
        <a:xfrm>
          <a:off x="0" y="0"/>
          <a:ext cx="0" cy="0"/>
          <a:chOff x="0" y="0"/>
          <a:chExt cx="0" cy="0"/>
        </a:xfrm>
      </p:grpSpPr>
      <p:sp>
        <p:nvSpPr>
          <p:cNvPr id="653" name="Google Shape;653;p9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dk2"/>
              </a:buClr>
              <a:buSzPct val="100000"/>
              <a:buFont typeface="Lucida Sans"/>
              <a:buNone/>
            </a:pPr>
            <a:r>
              <a:rPr lang="en-US"/>
              <a:t>Speed Control of Robot  backward </a:t>
            </a:r>
            <a:endParaRPr/>
          </a:p>
        </p:txBody>
      </p:sp>
      <p:sp>
        <p:nvSpPr>
          <p:cNvPr id="654" name="Google Shape;654;p90"/>
          <p:cNvSpPr/>
          <p:nvPr/>
        </p:nvSpPr>
        <p:spPr>
          <a:xfrm>
            <a:off x="628650" y="2314556"/>
            <a:ext cx="2842803" cy="258532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350">
                <a:solidFill>
                  <a:srgbClr val="3A3A3A"/>
                </a:solidFill>
                <a:latin typeface="Arial"/>
                <a:ea typeface="Arial"/>
                <a:cs typeface="Arial"/>
                <a:sym typeface="Arial"/>
              </a:rPr>
              <a:t>We will add a little tolerance and consider the values from 470 to 550 as center. So if we move the Y axis of joystick backward and the value goes below 470 we will set the two motors rotation direction to backward using the four input pins. Then, we will convert the declining values from 470 to 0 into increasing PWM values from 0 to 255 which is actually the speed of the motor.</a:t>
            </a:r>
            <a:endParaRPr sz="1350">
              <a:solidFill>
                <a:schemeClr val="dk1"/>
              </a:solidFill>
              <a:latin typeface="Arial"/>
              <a:ea typeface="Arial"/>
              <a:cs typeface="Arial"/>
              <a:sym typeface="Arial"/>
            </a:endParaRPr>
          </a:p>
        </p:txBody>
      </p:sp>
      <p:sp>
        <p:nvSpPr>
          <p:cNvPr id="655" name="Google Shape;655;p90"/>
          <p:cNvSpPr/>
          <p:nvPr/>
        </p:nvSpPr>
        <p:spPr>
          <a:xfrm>
            <a:off x="3471454" y="2210682"/>
            <a:ext cx="4572000" cy="3000821"/>
          </a:xfrm>
          <a:prstGeom prst="rect">
            <a:avLst/>
          </a:prstGeom>
          <a:noFill/>
          <a:ln>
            <a:noFill/>
          </a:ln>
        </p:spPr>
        <p:txBody>
          <a:bodyPr anchorCtr="0" anchor="t" bIns="45700" lIns="91425" spcFirstLastPara="1" rIns="91425" wrap="square" tIns="45700">
            <a:spAutoFit/>
          </a:bodyPr>
          <a:lstStyle/>
          <a:p>
            <a:pPr indent="-85725" lvl="0" marL="0" marR="0" rtl="0" algn="l">
              <a:spcBef>
                <a:spcPts val="0"/>
              </a:spcBef>
              <a:spcAft>
                <a:spcPts val="0"/>
              </a:spcAft>
              <a:buClr>
                <a:srgbClr val="9999AA"/>
              </a:buClr>
              <a:buSzPts val="1350"/>
              <a:buFont typeface="Lucida Sans"/>
              <a:buAutoNum type="arabicPeriod"/>
            </a:pPr>
            <a:r>
              <a:rPr lang="en-US" sz="1350">
                <a:solidFill>
                  <a:srgbClr val="9999AA"/>
                </a:solidFill>
                <a:latin typeface="Arial"/>
                <a:ea typeface="Arial"/>
                <a:cs typeface="Arial"/>
                <a:sym typeface="Arial"/>
              </a:rPr>
              <a:t>// Y-axis used for forward and backward control</a:t>
            </a:r>
            <a:endParaRPr sz="1350">
              <a:solidFill>
                <a:srgbClr val="AAAAAA"/>
              </a:solidFill>
              <a:latin typeface="Arial"/>
              <a:ea typeface="Arial"/>
              <a:cs typeface="Arial"/>
              <a:sym typeface="Arial"/>
            </a:endParaRPr>
          </a:p>
          <a:p>
            <a:pPr indent="-85725" lvl="0" marL="0" marR="0" rtl="0" algn="l">
              <a:spcBef>
                <a:spcPts val="0"/>
              </a:spcBef>
              <a:spcAft>
                <a:spcPts val="0"/>
              </a:spcAft>
              <a:buClr>
                <a:srgbClr val="286491"/>
              </a:buClr>
              <a:buSzPts val="1350"/>
              <a:buFont typeface="Lucida Sans"/>
              <a:buAutoNum type="arabicPeriod"/>
            </a:pPr>
            <a:r>
              <a:rPr b="1" lang="en-US" sz="1350">
                <a:solidFill>
                  <a:srgbClr val="286491"/>
                </a:solidFill>
                <a:latin typeface="Arial"/>
                <a:ea typeface="Arial"/>
                <a:cs typeface="Arial"/>
                <a:sym typeface="Arial"/>
              </a:rPr>
              <a:t>if</a:t>
            </a:r>
            <a:r>
              <a:rPr lang="en-US" sz="1350">
                <a:solidFill>
                  <a:srgbClr val="000000"/>
                </a:solidFill>
                <a:latin typeface="Arial"/>
                <a:ea typeface="Arial"/>
                <a:cs typeface="Arial"/>
                <a:sym typeface="Arial"/>
              </a:rPr>
              <a:t> </a:t>
            </a:r>
            <a:r>
              <a:rPr lang="en-US" sz="1350">
                <a:solidFill>
                  <a:srgbClr val="777777"/>
                </a:solidFill>
                <a:latin typeface="Arial"/>
                <a:ea typeface="Arial"/>
                <a:cs typeface="Arial"/>
                <a:sym typeface="Arial"/>
              </a:rPr>
              <a:t>(</a:t>
            </a:r>
            <a:r>
              <a:rPr lang="en-US" sz="1350">
                <a:solidFill>
                  <a:srgbClr val="000000"/>
                </a:solidFill>
                <a:latin typeface="Arial"/>
                <a:ea typeface="Arial"/>
                <a:cs typeface="Arial"/>
                <a:sym typeface="Arial"/>
              </a:rPr>
              <a:t>yAxis &lt; </a:t>
            </a:r>
            <a:r>
              <a:rPr lang="en-US" sz="1350">
                <a:solidFill>
                  <a:srgbClr val="009999"/>
                </a:solidFill>
                <a:latin typeface="Arial"/>
                <a:ea typeface="Arial"/>
                <a:cs typeface="Arial"/>
                <a:sym typeface="Arial"/>
              </a:rPr>
              <a:t>470</a:t>
            </a:r>
            <a:r>
              <a:rPr lang="en-US" sz="1350">
                <a:solidFill>
                  <a:srgbClr val="777777"/>
                </a:solidFill>
                <a:latin typeface="Arial"/>
                <a:ea typeface="Arial"/>
                <a:cs typeface="Arial"/>
                <a:sym typeface="Arial"/>
              </a:rPr>
              <a:t>)</a:t>
            </a:r>
            <a:r>
              <a:rPr lang="en-US" sz="1350">
                <a:solidFill>
                  <a:srgbClr val="000000"/>
                </a:solidFill>
                <a:latin typeface="Arial"/>
                <a:ea typeface="Arial"/>
                <a:cs typeface="Arial"/>
                <a:sym typeface="Arial"/>
              </a:rPr>
              <a:t> </a:t>
            </a:r>
            <a:r>
              <a:rPr lang="en-US" sz="1350">
                <a:solidFill>
                  <a:srgbClr val="777777"/>
                </a:solidFill>
                <a:latin typeface="Arial"/>
                <a:ea typeface="Arial"/>
                <a:cs typeface="Arial"/>
                <a:sym typeface="Arial"/>
              </a:rPr>
              <a:t>{</a:t>
            </a:r>
            <a:endParaRPr sz="1350">
              <a:solidFill>
                <a:srgbClr val="AAAAAA"/>
              </a:solidFill>
              <a:latin typeface="Arial"/>
              <a:ea typeface="Arial"/>
              <a:cs typeface="Arial"/>
              <a:sym typeface="Arial"/>
            </a:endParaRPr>
          </a:p>
          <a:p>
            <a:pPr indent="-85725" lvl="0" marL="0" marR="0" rtl="0" algn="l">
              <a:spcBef>
                <a:spcPts val="0"/>
              </a:spcBef>
              <a:spcAft>
                <a:spcPts val="0"/>
              </a:spcAft>
              <a:buClr>
                <a:srgbClr val="9999AA"/>
              </a:buClr>
              <a:buSzPts val="1350"/>
              <a:buFont typeface="Lucida Sans"/>
              <a:buAutoNum type="arabicPeriod"/>
            </a:pPr>
            <a:r>
              <a:rPr lang="en-US" sz="1350">
                <a:solidFill>
                  <a:srgbClr val="9999AA"/>
                </a:solidFill>
                <a:latin typeface="Arial"/>
                <a:ea typeface="Arial"/>
                <a:cs typeface="Arial"/>
                <a:sym typeface="Arial"/>
              </a:rPr>
              <a:t>// Set Motor A backward</a:t>
            </a:r>
            <a:endParaRPr sz="1350">
              <a:solidFill>
                <a:srgbClr val="AAAAAA"/>
              </a:solidFill>
              <a:latin typeface="Arial"/>
              <a:ea typeface="Arial"/>
              <a:cs typeface="Arial"/>
              <a:sym typeface="Arial"/>
            </a:endParaRPr>
          </a:p>
          <a:p>
            <a:pPr indent="-85725" lvl="0" marL="0" marR="0" rtl="0" algn="l">
              <a:spcBef>
                <a:spcPts val="0"/>
              </a:spcBef>
              <a:spcAft>
                <a:spcPts val="0"/>
              </a:spcAft>
              <a:buClr>
                <a:srgbClr val="CF6A4C"/>
              </a:buClr>
              <a:buSzPts val="1350"/>
              <a:buFont typeface="Lucida Sans"/>
              <a:buAutoNum type="arabicPeriod"/>
            </a:pPr>
            <a:r>
              <a:rPr lang="en-US" sz="1350">
                <a:solidFill>
                  <a:srgbClr val="CF6A4C"/>
                </a:solidFill>
                <a:latin typeface="Arial"/>
                <a:ea typeface="Arial"/>
                <a:cs typeface="Arial"/>
                <a:sym typeface="Arial"/>
              </a:rPr>
              <a:t>digitalWrite</a:t>
            </a:r>
            <a:r>
              <a:rPr lang="en-US" sz="1350">
                <a:solidFill>
                  <a:srgbClr val="777777"/>
                </a:solidFill>
                <a:latin typeface="Arial"/>
                <a:ea typeface="Arial"/>
                <a:cs typeface="Arial"/>
                <a:sym typeface="Arial"/>
              </a:rPr>
              <a:t>(</a:t>
            </a:r>
            <a:r>
              <a:rPr lang="en-US" sz="1350">
                <a:solidFill>
                  <a:srgbClr val="000000"/>
                </a:solidFill>
                <a:latin typeface="Arial"/>
                <a:ea typeface="Arial"/>
                <a:cs typeface="Arial"/>
                <a:sym typeface="Arial"/>
              </a:rPr>
              <a:t>in1, HIGH</a:t>
            </a:r>
            <a:r>
              <a:rPr lang="en-US" sz="1350">
                <a:solidFill>
                  <a:srgbClr val="777777"/>
                </a:solidFill>
                <a:latin typeface="Arial"/>
                <a:ea typeface="Arial"/>
                <a:cs typeface="Arial"/>
                <a:sym typeface="Arial"/>
              </a:rPr>
              <a:t>)</a:t>
            </a:r>
            <a:r>
              <a:rPr lang="en-US" sz="1350">
                <a:solidFill>
                  <a:srgbClr val="000000"/>
                </a:solidFill>
                <a:latin typeface="Arial"/>
                <a:ea typeface="Arial"/>
                <a:cs typeface="Arial"/>
                <a:sym typeface="Arial"/>
              </a:rPr>
              <a:t>;</a:t>
            </a:r>
            <a:endParaRPr sz="1350">
              <a:solidFill>
                <a:srgbClr val="AAAAAA"/>
              </a:solidFill>
              <a:latin typeface="Arial"/>
              <a:ea typeface="Arial"/>
              <a:cs typeface="Arial"/>
              <a:sym typeface="Arial"/>
            </a:endParaRPr>
          </a:p>
          <a:p>
            <a:pPr indent="-85725" lvl="0" marL="0" marR="0" rtl="0" algn="l">
              <a:spcBef>
                <a:spcPts val="0"/>
              </a:spcBef>
              <a:spcAft>
                <a:spcPts val="0"/>
              </a:spcAft>
              <a:buClr>
                <a:srgbClr val="CF6A4C"/>
              </a:buClr>
              <a:buSzPts val="1350"/>
              <a:buFont typeface="Lucida Sans"/>
              <a:buAutoNum type="arabicPeriod"/>
            </a:pPr>
            <a:r>
              <a:rPr lang="en-US" sz="1350">
                <a:solidFill>
                  <a:srgbClr val="CF6A4C"/>
                </a:solidFill>
                <a:latin typeface="Arial"/>
                <a:ea typeface="Arial"/>
                <a:cs typeface="Arial"/>
                <a:sym typeface="Arial"/>
              </a:rPr>
              <a:t>digitalWrite</a:t>
            </a:r>
            <a:r>
              <a:rPr lang="en-US" sz="1350">
                <a:solidFill>
                  <a:srgbClr val="777777"/>
                </a:solidFill>
                <a:latin typeface="Arial"/>
                <a:ea typeface="Arial"/>
                <a:cs typeface="Arial"/>
                <a:sym typeface="Arial"/>
              </a:rPr>
              <a:t>(</a:t>
            </a:r>
            <a:r>
              <a:rPr lang="en-US" sz="1350">
                <a:solidFill>
                  <a:srgbClr val="000000"/>
                </a:solidFill>
                <a:latin typeface="Arial"/>
                <a:ea typeface="Arial"/>
                <a:cs typeface="Arial"/>
                <a:sym typeface="Arial"/>
              </a:rPr>
              <a:t>in2, LOW</a:t>
            </a:r>
            <a:r>
              <a:rPr lang="en-US" sz="1350">
                <a:solidFill>
                  <a:srgbClr val="777777"/>
                </a:solidFill>
                <a:latin typeface="Arial"/>
                <a:ea typeface="Arial"/>
                <a:cs typeface="Arial"/>
                <a:sym typeface="Arial"/>
              </a:rPr>
              <a:t>)</a:t>
            </a:r>
            <a:r>
              <a:rPr lang="en-US" sz="1350">
                <a:solidFill>
                  <a:srgbClr val="000000"/>
                </a:solidFill>
                <a:latin typeface="Arial"/>
                <a:ea typeface="Arial"/>
                <a:cs typeface="Arial"/>
                <a:sym typeface="Arial"/>
              </a:rPr>
              <a:t>;</a:t>
            </a:r>
            <a:endParaRPr sz="1350">
              <a:solidFill>
                <a:srgbClr val="AAAAAA"/>
              </a:solidFill>
              <a:latin typeface="Arial"/>
              <a:ea typeface="Arial"/>
              <a:cs typeface="Arial"/>
              <a:sym typeface="Arial"/>
            </a:endParaRPr>
          </a:p>
          <a:p>
            <a:pPr indent="-85725" lvl="0" marL="0" marR="0" rtl="0" algn="l">
              <a:spcBef>
                <a:spcPts val="0"/>
              </a:spcBef>
              <a:spcAft>
                <a:spcPts val="0"/>
              </a:spcAft>
              <a:buClr>
                <a:srgbClr val="9999AA"/>
              </a:buClr>
              <a:buSzPts val="1350"/>
              <a:buFont typeface="Lucida Sans"/>
              <a:buAutoNum type="arabicPeriod"/>
            </a:pPr>
            <a:r>
              <a:rPr lang="en-US" sz="1350">
                <a:solidFill>
                  <a:srgbClr val="9999AA"/>
                </a:solidFill>
                <a:latin typeface="Arial"/>
                <a:ea typeface="Arial"/>
                <a:cs typeface="Arial"/>
                <a:sym typeface="Arial"/>
              </a:rPr>
              <a:t>// Set Motor B backward</a:t>
            </a:r>
            <a:endParaRPr sz="1350">
              <a:solidFill>
                <a:srgbClr val="AAAAAA"/>
              </a:solidFill>
              <a:latin typeface="Arial"/>
              <a:ea typeface="Arial"/>
              <a:cs typeface="Arial"/>
              <a:sym typeface="Arial"/>
            </a:endParaRPr>
          </a:p>
          <a:p>
            <a:pPr indent="-85725" lvl="0" marL="0" marR="0" rtl="0" algn="l">
              <a:spcBef>
                <a:spcPts val="0"/>
              </a:spcBef>
              <a:spcAft>
                <a:spcPts val="0"/>
              </a:spcAft>
              <a:buClr>
                <a:srgbClr val="CF6A4C"/>
              </a:buClr>
              <a:buSzPts val="1350"/>
              <a:buFont typeface="Lucida Sans"/>
              <a:buAutoNum type="arabicPeriod"/>
            </a:pPr>
            <a:r>
              <a:rPr lang="en-US" sz="1350">
                <a:solidFill>
                  <a:srgbClr val="CF6A4C"/>
                </a:solidFill>
                <a:latin typeface="Arial"/>
                <a:ea typeface="Arial"/>
                <a:cs typeface="Arial"/>
                <a:sym typeface="Arial"/>
              </a:rPr>
              <a:t>digitalWrite</a:t>
            </a:r>
            <a:r>
              <a:rPr lang="en-US" sz="1350">
                <a:solidFill>
                  <a:srgbClr val="777777"/>
                </a:solidFill>
                <a:latin typeface="Arial"/>
                <a:ea typeface="Arial"/>
                <a:cs typeface="Arial"/>
                <a:sym typeface="Arial"/>
              </a:rPr>
              <a:t>(</a:t>
            </a:r>
            <a:r>
              <a:rPr lang="en-US" sz="1350">
                <a:solidFill>
                  <a:srgbClr val="000000"/>
                </a:solidFill>
                <a:latin typeface="Arial"/>
                <a:ea typeface="Arial"/>
                <a:cs typeface="Arial"/>
                <a:sym typeface="Arial"/>
              </a:rPr>
              <a:t>in3, HIGH</a:t>
            </a:r>
            <a:r>
              <a:rPr lang="en-US" sz="1350">
                <a:solidFill>
                  <a:srgbClr val="777777"/>
                </a:solidFill>
                <a:latin typeface="Arial"/>
                <a:ea typeface="Arial"/>
                <a:cs typeface="Arial"/>
                <a:sym typeface="Arial"/>
              </a:rPr>
              <a:t>)</a:t>
            </a:r>
            <a:r>
              <a:rPr lang="en-US" sz="1350">
                <a:solidFill>
                  <a:srgbClr val="000000"/>
                </a:solidFill>
                <a:latin typeface="Arial"/>
                <a:ea typeface="Arial"/>
                <a:cs typeface="Arial"/>
                <a:sym typeface="Arial"/>
              </a:rPr>
              <a:t>;</a:t>
            </a:r>
            <a:endParaRPr sz="1350">
              <a:solidFill>
                <a:srgbClr val="AAAAAA"/>
              </a:solidFill>
              <a:latin typeface="Arial"/>
              <a:ea typeface="Arial"/>
              <a:cs typeface="Arial"/>
              <a:sym typeface="Arial"/>
            </a:endParaRPr>
          </a:p>
          <a:p>
            <a:pPr indent="-85725" lvl="0" marL="0" marR="0" rtl="0" algn="l">
              <a:spcBef>
                <a:spcPts val="0"/>
              </a:spcBef>
              <a:spcAft>
                <a:spcPts val="0"/>
              </a:spcAft>
              <a:buClr>
                <a:srgbClr val="CF6A4C"/>
              </a:buClr>
              <a:buSzPts val="1350"/>
              <a:buFont typeface="Lucida Sans"/>
              <a:buAutoNum type="arabicPeriod"/>
            </a:pPr>
            <a:r>
              <a:rPr lang="en-US" sz="1350">
                <a:solidFill>
                  <a:srgbClr val="CF6A4C"/>
                </a:solidFill>
                <a:latin typeface="Arial"/>
                <a:ea typeface="Arial"/>
                <a:cs typeface="Arial"/>
                <a:sym typeface="Arial"/>
              </a:rPr>
              <a:t>digitalWrite</a:t>
            </a:r>
            <a:r>
              <a:rPr lang="en-US" sz="1350">
                <a:solidFill>
                  <a:srgbClr val="777777"/>
                </a:solidFill>
                <a:latin typeface="Arial"/>
                <a:ea typeface="Arial"/>
                <a:cs typeface="Arial"/>
                <a:sym typeface="Arial"/>
              </a:rPr>
              <a:t>(</a:t>
            </a:r>
            <a:r>
              <a:rPr lang="en-US" sz="1350">
                <a:solidFill>
                  <a:srgbClr val="000000"/>
                </a:solidFill>
                <a:latin typeface="Arial"/>
                <a:ea typeface="Arial"/>
                <a:cs typeface="Arial"/>
                <a:sym typeface="Arial"/>
              </a:rPr>
              <a:t>in4, LOW</a:t>
            </a:r>
            <a:r>
              <a:rPr lang="en-US" sz="1350">
                <a:solidFill>
                  <a:srgbClr val="777777"/>
                </a:solidFill>
                <a:latin typeface="Arial"/>
                <a:ea typeface="Arial"/>
                <a:cs typeface="Arial"/>
                <a:sym typeface="Arial"/>
              </a:rPr>
              <a:t>)</a:t>
            </a:r>
            <a:r>
              <a:rPr lang="en-US" sz="1350">
                <a:solidFill>
                  <a:srgbClr val="000000"/>
                </a:solidFill>
                <a:latin typeface="Arial"/>
                <a:ea typeface="Arial"/>
                <a:cs typeface="Arial"/>
                <a:sym typeface="Arial"/>
              </a:rPr>
              <a:t>;</a:t>
            </a:r>
            <a:endParaRPr sz="1350">
              <a:solidFill>
                <a:srgbClr val="AAAAAA"/>
              </a:solidFill>
              <a:latin typeface="Arial"/>
              <a:ea typeface="Arial"/>
              <a:cs typeface="Arial"/>
              <a:sym typeface="Arial"/>
            </a:endParaRPr>
          </a:p>
          <a:p>
            <a:pPr indent="-85725" lvl="0" marL="0" marR="0" rtl="0" algn="l">
              <a:spcBef>
                <a:spcPts val="0"/>
              </a:spcBef>
              <a:spcAft>
                <a:spcPts val="0"/>
              </a:spcAft>
              <a:buClr>
                <a:srgbClr val="9999AA"/>
              </a:buClr>
              <a:buSzPts val="1350"/>
              <a:buFont typeface="Lucida Sans"/>
              <a:buAutoNum type="arabicPeriod"/>
            </a:pPr>
            <a:r>
              <a:rPr lang="en-US" sz="1350">
                <a:solidFill>
                  <a:srgbClr val="9999AA"/>
                </a:solidFill>
                <a:latin typeface="Arial"/>
                <a:ea typeface="Arial"/>
                <a:cs typeface="Arial"/>
                <a:sym typeface="Arial"/>
              </a:rPr>
              <a:t>// Convert the declining Y-axis readings for going backward from 470 to 0 into 0 to 255 value for the PWM signal for increasing the motor speed</a:t>
            </a:r>
            <a:endParaRPr sz="1350">
              <a:solidFill>
                <a:srgbClr val="AAAAAA"/>
              </a:solidFill>
              <a:latin typeface="Arial"/>
              <a:ea typeface="Arial"/>
              <a:cs typeface="Arial"/>
              <a:sym typeface="Arial"/>
            </a:endParaRPr>
          </a:p>
          <a:p>
            <a:pPr indent="-85725" lvl="0" marL="0" marR="0" rtl="0" algn="l">
              <a:spcBef>
                <a:spcPts val="0"/>
              </a:spcBef>
              <a:spcAft>
                <a:spcPts val="0"/>
              </a:spcAft>
              <a:buClr>
                <a:srgbClr val="000000"/>
              </a:buClr>
              <a:buSzPts val="1350"/>
              <a:buFont typeface="Lucida Sans"/>
              <a:buAutoNum type="arabicPeriod"/>
            </a:pPr>
            <a:r>
              <a:rPr lang="en-US" sz="1350">
                <a:solidFill>
                  <a:srgbClr val="000000"/>
                </a:solidFill>
                <a:latin typeface="Arial"/>
                <a:ea typeface="Arial"/>
                <a:cs typeface="Arial"/>
                <a:sym typeface="Arial"/>
              </a:rPr>
              <a:t>motorSpeedA = </a:t>
            </a:r>
            <a:r>
              <a:rPr lang="en-US" sz="1350">
                <a:solidFill>
                  <a:srgbClr val="CF6A4C"/>
                </a:solidFill>
                <a:latin typeface="Arial"/>
                <a:ea typeface="Arial"/>
                <a:cs typeface="Arial"/>
                <a:sym typeface="Arial"/>
              </a:rPr>
              <a:t>map</a:t>
            </a:r>
            <a:r>
              <a:rPr lang="en-US" sz="1350">
                <a:solidFill>
                  <a:srgbClr val="777777"/>
                </a:solidFill>
                <a:latin typeface="Arial"/>
                <a:ea typeface="Arial"/>
                <a:cs typeface="Arial"/>
                <a:sym typeface="Arial"/>
              </a:rPr>
              <a:t>(</a:t>
            </a:r>
            <a:r>
              <a:rPr lang="en-US" sz="1350">
                <a:solidFill>
                  <a:srgbClr val="000000"/>
                </a:solidFill>
                <a:latin typeface="Arial"/>
                <a:ea typeface="Arial"/>
                <a:cs typeface="Arial"/>
                <a:sym typeface="Arial"/>
              </a:rPr>
              <a:t>yAxis, </a:t>
            </a:r>
            <a:r>
              <a:rPr lang="en-US" sz="1350">
                <a:solidFill>
                  <a:srgbClr val="009999"/>
                </a:solidFill>
                <a:latin typeface="Arial"/>
                <a:ea typeface="Arial"/>
                <a:cs typeface="Arial"/>
                <a:sym typeface="Arial"/>
              </a:rPr>
              <a:t>470</a:t>
            </a:r>
            <a:r>
              <a:rPr lang="en-US" sz="1350">
                <a:solidFill>
                  <a:srgbClr val="000000"/>
                </a:solidFill>
                <a:latin typeface="Arial"/>
                <a:ea typeface="Arial"/>
                <a:cs typeface="Arial"/>
                <a:sym typeface="Arial"/>
              </a:rPr>
              <a:t>, </a:t>
            </a:r>
            <a:r>
              <a:rPr lang="en-US" sz="1350">
                <a:solidFill>
                  <a:srgbClr val="009999"/>
                </a:solidFill>
                <a:latin typeface="Arial"/>
                <a:ea typeface="Arial"/>
                <a:cs typeface="Arial"/>
                <a:sym typeface="Arial"/>
              </a:rPr>
              <a:t>0</a:t>
            </a:r>
            <a:r>
              <a:rPr lang="en-US" sz="1350">
                <a:solidFill>
                  <a:srgbClr val="000000"/>
                </a:solidFill>
                <a:latin typeface="Arial"/>
                <a:ea typeface="Arial"/>
                <a:cs typeface="Arial"/>
                <a:sym typeface="Arial"/>
              </a:rPr>
              <a:t>, </a:t>
            </a:r>
            <a:r>
              <a:rPr lang="en-US" sz="1350">
                <a:solidFill>
                  <a:srgbClr val="009999"/>
                </a:solidFill>
                <a:latin typeface="Arial"/>
                <a:ea typeface="Arial"/>
                <a:cs typeface="Arial"/>
                <a:sym typeface="Arial"/>
              </a:rPr>
              <a:t>0</a:t>
            </a:r>
            <a:r>
              <a:rPr lang="en-US" sz="1350">
                <a:solidFill>
                  <a:srgbClr val="000000"/>
                </a:solidFill>
                <a:latin typeface="Arial"/>
                <a:ea typeface="Arial"/>
                <a:cs typeface="Arial"/>
                <a:sym typeface="Arial"/>
              </a:rPr>
              <a:t>, </a:t>
            </a:r>
            <a:r>
              <a:rPr lang="en-US" sz="1350">
                <a:solidFill>
                  <a:srgbClr val="009999"/>
                </a:solidFill>
                <a:latin typeface="Arial"/>
                <a:ea typeface="Arial"/>
                <a:cs typeface="Arial"/>
                <a:sym typeface="Arial"/>
              </a:rPr>
              <a:t>255</a:t>
            </a:r>
            <a:r>
              <a:rPr lang="en-US" sz="1350">
                <a:solidFill>
                  <a:srgbClr val="777777"/>
                </a:solidFill>
                <a:latin typeface="Arial"/>
                <a:ea typeface="Arial"/>
                <a:cs typeface="Arial"/>
                <a:sym typeface="Arial"/>
              </a:rPr>
              <a:t>)</a:t>
            </a:r>
            <a:r>
              <a:rPr lang="en-US" sz="1350">
                <a:solidFill>
                  <a:srgbClr val="000000"/>
                </a:solidFill>
                <a:latin typeface="Arial"/>
                <a:ea typeface="Arial"/>
                <a:cs typeface="Arial"/>
                <a:sym typeface="Arial"/>
              </a:rPr>
              <a:t>;</a:t>
            </a:r>
            <a:endParaRPr sz="1350">
              <a:solidFill>
                <a:srgbClr val="AAAAAA"/>
              </a:solidFill>
              <a:latin typeface="Arial"/>
              <a:ea typeface="Arial"/>
              <a:cs typeface="Arial"/>
              <a:sym typeface="Arial"/>
            </a:endParaRPr>
          </a:p>
          <a:p>
            <a:pPr indent="-85725" lvl="0" marL="0" marR="0" rtl="0" algn="l">
              <a:spcBef>
                <a:spcPts val="0"/>
              </a:spcBef>
              <a:spcAft>
                <a:spcPts val="0"/>
              </a:spcAft>
              <a:buClr>
                <a:srgbClr val="000000"/>
              </a:buClr>
              <a:buSzPts val="1350"/>
              <a:buFont typeface="Lucida Sans"/>
              <a:buAutoNum type="arabicPeriod"/>
            </a:pPr>
            <a:r>
              <a:rPr lang="en-US" sz="1350">
                <a:solidFill>
                  <a:srgbClr val="000000"/>
                </a:solidFill>
                <a:latin typeface="Arial"/>
                <a:ea typeface="Arial"/>
                <a:cs typeface="Arial"/>
                <a:sym typeface="Arial"/>
              </a:rPr>
              <a:t>motorSpeedB = </a:t>
            </a:r>
            <a:r>
              <a:rPr lang="en-US" sz="1350">
                <a:solidFill>
                  <a:srgbClr val="CF6A4C"/>
                </a:solidFill>
                <a:latin typeface="Arial"/>
                <a:ea typeface="Arial"/>
                <a:cs typeface="Arial"/>
                <a:sym typeface="Arial"/>
              </a:rPr>
              <a:t>map</a:t>
            </a:r>
            <a:r>
              <a:rPr lang="en-US" sz="1350">
                <a:solidFill>
                  <a:srgbClr val="777777"/>
                </a:solidFill>
                <a:latin typeface="Arial"/>
                <a:ea typeface="Arial"/>
                <a:cs typeface="Arial"/>
                <a:sym typeface="Arial"/>
              </a:rPr>
              <a:t>(</a:t>
            </a:r>
            <a:r>
              <a:rPr lang="en-US" sz="1350">
                <a:solidFill>
                  <a:srgbClr val="000000"/>
                </a:solidFill>
                <a:latin typeface="Arial"/>
                <a:ea typeface="Arial"/>
                <a:cs typeface="Arial"/>
                <a:sym typeface="Arial"/>
              </a:rPr>
              <a:t>yAxis, </a:t>
            </a:r>
            <a:r>
              <a:rPr lang="en-US" sz="1350">
                <a:solidFill>
                  <a:srgbClr val="009999"/>
                </a:solidFill>
                <a:latin typeface="Arial"/>
                <a:ea typeface="Arial"/>
                <a:cs typeface="Arial"/>
                <a:sym typeface="Arial"/>
              </a:rPr>
              <a:t>470</a:t>
            </a:r>
            <a:r>
              <a:rPr lang="en-US" sz="1350">
                <a:solidFill>
                  <a:srgbClr val="000000"/>
                </a:solidFill>
                <a:latin typeface="Arial"/>
                <a:ea typeface="Arial"/>
                <a:cs typeface="Arial"/>
                <a:sym typeface="Arial"/>
              </a:rPr>
              <a:t>, </a:t>
            </a:r>
            <a:r>
              <a:rPr lang="en-US" sz="1350">
                <a:solidFill>
                  <a:srgbClr val="009999"/>
                </a:solidFill>
                <a:latin typeface="Arial"/>
                <a:ea typeface="Arial"/>
                <a:cs typeface="Arial"/>
                <a:sym typeface="Arial"/>
              </a:rPr>
              <a:t>0</a:t>
            </a:r>
            <a:r>
              <a:rPr lang="en-US" sz="1350">
                <a:solidFill>
                  <a:srgbClr val="000000"/>
                </a:solidFill>
                <a:latin typeface="Arial"/>
                <a:ea typeface="Arial"/>
                <a:cs typeface="Arial"/>
                <a:sym typeface="Arial"/>
              </a:rPr>
              <a:t>, </a:t>
            </a:r>
            <a:r>
              <a:rPr lang="en-US" sz="1350">
                <a:solidFill>
                  <a:srgbClr val="009999"/>
                </a:solidFill>
                <a:latin typeface="Arial"/>
                <a:ea typeface="Arial"/>
                <a:cs typeface="Arial"/>
                <a:sym typeface="Arial"/>
              </a:rPr>
              <a:t>0</a:t>
            </a:r>
            <a:r>
              <a:rPr lang="en-US" sz="1350">
                <a:solidFill>
                  <a:srgbClr val="000000"/>
                </a:solidFill>
                <a:latin typeface="Arial"/>
                <a:ea typeface="Arial"/>
                <a:cs typeface="Arial"/>
                <a:sym typeface="Arial"/>
              </a:rPr>
              <a:t>, </a:t>
            </a:r>
            <a:r>
              <a:rPr lang="en-US" sz="1350">
                <a:solidFill>
                  <a:srgbClr val="009999"/>
                </a:solidFill>
                <a:latin typeface="Arial"/>
                <a:ea typeface="Arial"/>
                <a:cs typeface="Arial"/>
                <a:sym typeface="Arial"/>
              </a:rPr>
              <a:t>255</a:t>
            </a:r>
            <a:r>
              <a:rPr lang="en-US" sz="1350">
                <a:solidFill>
                  <a:srgbClr val="777777"/>
                </a:solidFill>
                <a:latin typeface="Arial"/>
                <a:ea typeface="Arial"/>
                <a:cs typeface="Arial"/>
                <a:sym typeface="Arial"/>
              </a:rPr>
              <a:t>)</a:t>
            </a:r>
            <a:r>
              <a:rPr lang="en-US" sz="1350">
                <a:solidFill>
                  <a:srgbClr val="000000"/>
                </a:solidFill>
                <a:latin typeface="Arial"/>
                <a:ea typeface="Arial"/>
                <a:cs typeface="Arial"/>
                <a:sym typeface="Arial"/>
              </a:rPr>
              <a:t>;</a:t>
            </a:r>
            <a:endParaRPr sz="1350">
              <a:solidFill>
                <a:srgbClr val="AAAAAA"/>
              </a:solidFill>
              <a:latin typeface="Arial"/>
              <a:ea typeface="Arial"/>
              <a:cs typeface="Arial"/>
              <a:sym typeface="Arial"/>
            </a:endParaRPr>
          </a:p>
          <a:p>
            <a:pPr indent="-85725" lvl="0" marL="0" marR="0" rtl="0" algn="l">
              <a:spcBef>
                <a:spcPts val="0"/>
              </a:spcBef>
              <a:spcAft>
                <a:spcPts val="0"/>
              </a:spcAft>
              <a:buClr>
                <a:srgbClr val="777777"/>
              </a:buClr>
              <a:buSzPts val="1350"/>
              <a:buFont typeface="Lucida Sans"/>
              <a:buAutoNum type="arabicPeriod"/>
            </a:pPr>
            <a:r>
              <a:rPr lang="en-US" sz="1350">
                <a:solidFill>
                  <a:srgbClr val="777777"/>
                </a:solidFill>
                <a:latin typeface="Arial"/>
                <a:ea typeface="Arial"/>
                <a:cs typeface="Arial"/>
                <a:sym typeface="Arial"/>
              </a:rPr>
              <a:t>}</a:t>
            </a:r>
            <a:endParaRPr sz="1350">
              <a:solidFill>
                <a:srgbClr val="444444"/>
              </a:solidFill>
              <a:latin typeface="Arial"/>
              <a:ea typeface="Arial"/>
              <a:cs typeface="Arial"/>
              <a:sym typeface="Arial"/>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 name="Shape 659"/>
        <p:cNvGrpSpPr/>
        <p:nvPr/>
      </p:nvGrpSpPr>
      <p:grpSpPr>
        <a:xfrm>
          <a:off x="0" y="0"/>
          <a:ext cx="0" cy="0"/>
          <a:chOff x="0" y="0"/>
          <a:chExt cx="0" cy="0"/>
        </a:xfrm>
      </p:grpSpPr>
      <p:sp>
        <p:nvSpPr>
          <p:cNvPr id="660" name="Google Shape;660;p9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rPr lang="en-US"/>
              <a:t>Speed control Forward </a:t>
            </a:r>
            <a:endParaRPr/>
          </a:p>
        </p:txBody>
      </p:sp>
      <p:sp>
        <p:nvSpPr>
          <p:cNvPr id="661" name="Google Shape;661;p91"/>
          <p:cNvSpPr/>
          <p:nvPr/>
        </p:nvSpPr>
        <p:spPr>
          <a:xfrm>
            <a:off x="395152" y="2481108"/>
            <a:ext cx="3004457"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350">
                <a:solidFill>
                  <a:srgbClr val="3A3A3A"/>
                </a:solidFill>
                <a:latin typeface="Arial"/>
                <a:ea typeface="Arial"/>
                <a:cs typeface="Arial"/>
                <a:sym typeface="Arial"/>
              </a:rPr>
              <a:t>Similar, if we move the Y axis of the joystick forward and the value goes above 550 we will set the motors to move forward and convert the readings from 550 to 1023 into PWM values from 0 to 255. If the joystick stays in its center the motors speed will be zero.</a:t>
            </a:r>
            <a:endParaRPr sz="1350">
              <a:solidFill>
                <a:srgbClr val="3A3A3A"/>
              </a:solidFill>
              <a:latin typeface="Arial"/>
              <a:ea typeface="Arial"/>
              <a:cs typeface="Arial"/>
              <a:sym typeface="Arial"/>
            </a:endParaRPr>
          </a:p>
        </p:txBody>
      </p:sp>
      <p:sp>
        <p:nvSpPr>
          <p:cNvPr id="662" name="Google Shape;662;p91"/>
          <p:cNvSpPr/>
          <p:nvPr/>
        </p:nvSpPr>
        <p:spPr>
          <a:xfrm>
            <a:off x="3804557" y="2216337"/>
            <a:ext cx="4572000" cy="3624069"/>
          </a:xfrm>
          <a:prstGeom prst="rect">
            <a:avLst/>
          </a:prstGeom>
          <a:noFill/>
          <a:ln>
            <a:noFill/>
          </a:ln>
        </p:spPr>
        <p:txBody>
          <a:bodyPr anchorCtr="0" anchor="t" bIns="45700" lIns="91425" spcFirstLastPara="1" rIns="91425" wrap="square" tIns="45700">
            <a:spAutoFit/>
          </a:bodyPr>
          <a:lstStyle/>
          <a:p>
            <a:pPr indent="-85725" lvl="0" marL="0" marR="0" rtl="0" algn="l">
              <a:spcBef>
                <a:spcPts val="0"/>
              </a:spcBef>
              <a:spcAft>
                <a:spcPts val="0"/>
              </a:spcAft>
              <a:buClr>
                <a:srgbClr val="9999AA"/>
              </a:buClr>
              <a:buSzPts val="1350"/>
              <a:buFont typeface="Lucida Sans"/>
              <a:buAutoNum type="arabicPeriod"/>
            </a:pPr>
            <a:r>
              <a:rPr lang="en-US" sz="1350">
                <a:solidFill>
                  <a:srgbClr val="9999AA"/>
                </a:solidFill>
                <a:latin typeface="Arial"/>
                <a:ea typeface="Arial"/>
                <a:cs typeface="Arial"/>
                <a:sym typeface="Arial"/>
              </a:rPr>
              <a:t>// X-axis used for left and right control</a:t>
            </a:r>
            <a:endParaRPr sz="1350">
              <a:solidFill>
                <a:srgbClr val="AAAAAA"/>
              </a:solidFill>
              <a:latin typeface="Arial"/>
              <a:ea typeface="Arial"/>
              <a:cs typeface="Arial"/>
              <a:sym typeface="Arial"/>
            </a:endParaRPr>
          </a:p>
          <a:p>
            <a:pPr indent="-85725" lvl="0" marL="0" marR="0" rtl="0" algn="l">
              <a:spcBef>
                <a:spcPts val="0"/>
              </a:spcBef>
              <a:spcAft>
                <a:spcPts val="0"/>
              </a:spcAft>
              <a:buClr>
                <a:srgbClr val="286491"/>
              </a:buClr>
              <a:buSzPts val="1350"/>
              <a:buFont typeface="Lucida Sans"/>
              <a:buAutoNum type="arabicPeriod"/>
            </a:pPr>
            <a:r>
              <a:rPr b="1" lang="en-US" sz="1350">
                <a:solidFill>
                  <a:srgbClr val="286491"/>
                </a:solidFill>
                <a:latin typeface="Arial"/>
                <a:ea typeface="Arial"/>
                <a:cs typeface="Arial"/>
                <a:sym typeface="Arial"/>
              </a:rPr>
              <a:t>if</a:t>
            </a:r>
            <a:r>
              <a:rPr lang="en-US" sz="1350">
                <a:solidFill>
                  <a:srgbClr val="000000"/>
                </a:solidFill>
                <a:latin typeface="Arial"/>
                <a:ea typeface="Arial"/>
                <a:cs typeface="Arial"/>
                <a:sym typeface="Arial"/>
              </a:rPr>
              <a:t> </a:t>
            </a:r>
            <a:r>
              <a:rPr lang="en-US" sz="1350">
                <a:solidFill>
                  <a:srgbClr val="777777"/>
                </a:solidFill>
                <a:latin typeface="Arial"/>
                <a:ea typeface="Arial"/>
                <a:cs typeface="Arial"/>
                <a:sym typeface="Arial"/>
              </a:rPr>
              <a:t>(</a:t>
            </a:r>
            <a:r>
              <a:rPr lang="en-US" sz="1350">
                <a:solidFill>
                  <a:srgbClr val="000000"/>
                </a:solidFill>
                <a:latin typeface="Arial"/>
                <a:ea typeface="Arial"/>
                <a:cs typeface="Arial"/>
                <a:sym typeface="Arial"/>
              </a:rPr>
              <a:t>xAxis &lt; </a:t>
            </a:r>
            <a:r>
              <a:rPr lang="en-US" sz="1350">
                <a:solidFill>
                  <a:srgbClr val="009999"/>
                </a:solidFill>
                <a:latin typeface="Arial"/>
                <a:ea typeface="Arial"/>
                <a:cs typeface="Arial"/>
                <a:sym typeface="Arial"/>
              </a:rPr>
              <a:t>470</a:t>
            </a:r>
            <a:r>
              <a:rPr lang="en-US" sz="1350">
                <a:solidFill>
                  <a:srgbClr val="777777"/>
                </a:solidFill>
                <a:latin typeface="Arial"/>
                <a:ea typeface="Arial"/>
                <a:cs typeface="Arial"/>
                <a:sym typeface="Arial"/>
              </a:rPr>
              <a:t>)</a:t>
            </a:r>
            <a:r>
              <a:rPr lang="en-US" sz="1350">
                <a:solidFill>
                  <a:srgbClr val="000000"/>
                </a:solidFill>
                <a:latin typeface="Arial"/>
                <a:ea typeface="Arial"/>
                <a:cs typeface="Arial"/>
                <a:sym typeface="Arial"/>
              </a:rPr>
              <a:t> </a:t>
            </a:r>
            <a:r>
              <a:rPr lang="en-US" sz="1350">
                <a:solidFill>
                  <a:srgbClr val="777777"/>
                </a:solidFill>
                <a:latin typeface="Arial"/>
                <a:ea typeface="Arial"/>
                <a:cs typeface="Arial"/>
                <a:sym typeface="Arial"/>
              </a:rPr>
              <a:t>{</a:t>
            </a:r>
            <a:endParaRPr sz="1350">
              <a:solidFill>
                <a:srgbClr val="AAAAAA"/>
              </a:solidFill>
              <a:latin typeface="Arial"/>
              <a:ea typeface="Arial"/>
              <a:cs typeface="Arial"/>
              <a:sym typeface="Arial"/>
            </a:endParaRPr>
          </a:p>
          <a:p>
            <a:pPr indent="-85725" lvl="0" marL="0" marR="0" rtl="0" algn="l">
              <a:spcBef>
                <a:spcPts val="0"/>
              </a:spcBef>
              <a:spcAft>
                <a:spcPts val="0"/>
              </a:spcAft>
              <a:buClr>
                <a:srgbClr val="9999AA"/>
              </a:buClr>
              <a:buSzPts val="1350"/>
              <a:buFont typeface="Lucida Sans"/>
              <a:buAutoNum type="arabicPeriod"/>
            </a:pPr>
            <a:r>
              <a:rPr lang="en-US" sz="1350">
                <a:solidFill>
                  <a:srgbClr val="9999AA"/>
                </a:solidFill>
                <a:latin typeface="Arial"/>
                <a:ea typeface="Arial"/>
                <a:cs typeface="Arial"/>
                <a:sym typeface="Arial"/>
              </a:rPr>
              <a:t>// Convert the declining X-axis readings from 470 to 0 into increasing 0 to 255 value</a:t>
            </a:r>
            <a:endParaRPr sz="1350">
              <a:solidFill>
                <a:srgbClr val="AAAAAA"/>
              </a:solidFill>
              <a:latin typeface="Arial"/>
              <a:ea typeface="Arial"/>
              <a:cs typeface="Arial"/>
              <a:sym typeface="Arial"/>
            </a:endParaRPr>
          </a:p>
          <a:p>
            <a:pPr indent="-85725" lvl="0" marL="0" marR="0" rtl="0" algn="l">
              <a:spcBef>
                <a:spcPts val="0"/>
              </a:spcBef>
              <a:spcAft>
                <a:spcPts val="0"/>
              </a:spcAft>
              <a:buClr>
                <a:srgbClr val="286491"/>
              </a:buClr>
              <a:buSzPts val="1350"/>
              <a:buFont typeface="Lucida Sans"/>
              <a:buAutoNum type="arabicPeriod"/>
            </a:pPr>
            <a:r>
              <a:rPr b="1" lang="en-US" sz="1350">
                <a:solidFill>
                  <a:srgbClr val="286491"/>
                </a:solidFill>
                <a:latin typeface="Arial"/>
                <a:ea typeface="Arial"/>
                <a:cs typeface="Arial"/>
                <a:sym typeface="Arial"/>
              </a:rPr>
              <a:t>int</a:t>
            </a:r>
            <a:r>
              <a:rPr lang="en-US" sz="1350">
                <a:solidFill>
                  <a:srgbClr val="000000"/>
                </a:solidFill>
                <a:latin typeface="Arial"/>
                <a:ea typeface="Arial"/>
                <a:cs typeface="Arial"/>
                <a:sym typeface="Arial"/>
              </a:rPr>
              <a:t> xMapped = </a:t>
            </a:r>
            <a:r>
              <a:rPr lang="en-US" sz="1350">
                <a:solidFill>
                  <a:srgbClr val="CF6A4C"/>
                </a:solidFill>
                <a:latin typeface="Arial"/>
                <a:ea typeface="Arial"/>
                <a:cs typeface="Arial"/>
                <a:sym typeface="Arial"/>
              </a:rPr>
              <a:t>map</a:t>
            </a:r>
            <a:r>
              <a:rPr lang="en-US" sz="1350">
                <a:solidFill>
                  <a:srgbClr val="777777"/>
                </a:solidFill>
                <a:latin typeface="Arial"/>
                <a:ea typeface="Arial"/>
                <a:cs typeface="Arial"/>
                <a:sym typeface="Arial"/>
              </a:rPr>
              <a:t>(</a:t>
            </a:r>
            <a:r>
              <a:rPr lang="en-US" sz="1350">
                <a:solidFill>
                  <a:srgbClr val="000000"/>
                </a:solidFill>
                <a:latin typeface="Arial"/>
                <a:ea typeface="Arial"/>
                <a:cs typeface="Arial"/>
                <a:sym typeface="Arial"/>
              </a:rPr>
              <a:t>xAxis, </a:t>
            </a:r>
            <a:r>
              <a:rPr lang="en-US" sz="1350">
                <a:solidFill>
                  <a:srgbClr val="009999"/>
                </a:solidFill>
                <a:latin typeface="Arial"/>
                <a:ea typeface="Arial"/>
                <a:cs typeface="Arial"/>
                <a:sym typeface="Arial"/>
              </a:rPr>
              <a:t>470</a:t>
            </a:r>
            <a:r>
              <a:rPr lang="en-US" sz="1350">
                <a:solidFill>
                  <a:srgbClr val="000000"/>
                </a:solidFill>
                <a:latin typeface="Arial"/>
                <a:ea typeface="Arial"/>
                <a:cs typeface="Arial"/>
                <a:sym typeface="Arial"/>
              </a:rPr>
              <a:t>, </a:t>
            </a:r>
            <a:r>
              <a:rPr lang="en-US" sz="1350">
                <a:solidFill>
                  <a:srgbClr val="009999"/>
                </a:solidFill>
                <a:latin typeface="Arial"/>
                <a:ea typeface="Arial"/>
                <a:cs typeface="Arial"/>
                <a:sym typeface="Arial"/>
              </a:rPr>
              <a:t>0</a:t>
            </a:r>
            <a:r>
              <a:rPr lang="en-US" sz="1350">
                <a:solidFill>
                  <a:srgbClr val="000000"/>
                </a:solidFill>
                <a:latin typeface="Arial"/>
                <a:ea typeface="Arial"/>
                <a:cs typeface="Arial"/>
                <a:sym typeface="Arial"/>
              </a:rPr>
              <a:t>, </a:t>
            </a:r>
            <a:r>
              <a:rPr lang="en-US" sz="1350">
                <a:solidFill>
                  <a:srgbClr val="009999"/>
                </a:solidFill>
                <a:latin typeface="Arial"/>
                <a:ea typeface="Arial"/>
                <a:cs typeface="Arial"/>
                <a:sym typeface="Arial"/>
              </a:rPr>
              <a:t>0</a:t>
            </a:r>
            <a:r>
              <a:rPr lang="en-US" sz="1350">
                <a:solidFill>
                  <a:srgbClr val="000000"/>
                </a:solidFill>
                <a:latin typeface="Arial"/>
                <a:ea typeface="Arial"/>
                <a:cs typeface="Arial"/>
                <a:sym typeface="Arial"/>
              </a:rPr>
              <a:t>, </a:t>
            </a:r>
            <a:r>
              <a:rPr lang="en-US" sz="1350">
                <a:solidFill>
                  <a:srgbClr val="009999"/>
                </a:solidFill>
                <a:latin typeface="Arial"/>
                <a:ea typeface="Arial"/>
                <a:cs typeface="Arial"/>
                <a:sym typeface="Arial"/>
              </a:rPr>
              <a:t>255</a:t>
            </a:r>
            <a:r>
              <a:rPr lang="en-US" sz="1350">
                <a:solidFill>
                  <a:srgbClr val="777777"/>
                </a:solidFill>
                <a:latin typeface="Arial"/>
                <a:ea typeface="Arial"/>
                <a:cs typeface="Arial"/>
                <a:sym typeface="Arial"/>
              </a:rPr>
              <a:t>)</a:t>
            </a:r>
            <a:r>
              <a:rPr lang="en-US" sz="1350">
                <a:solidFill>
                  <a:srgbClr val="000000"/>
                </a:solidFill>
                <a:latin typeface="Arial"/>
                <a:ea typeface="Arial"/>
                <a:cs typeface="Arial"/>
                <a:sym typeface="Arial"/>
              </a:rPr>
              <a:t>;</a:t>
            </a:r>
            <a:endParaRPr sz="1350">
              <a:solidFill>
                <a:srgbClr val="AAAAAA"/>
              </a:solidFill>
              <a:latin typeface="Arial"/>
              <a:ea typeface="Arial"/>
              <a:cs typeface="Arial"/>
              <a:sym typeface="Arial"/>
            </a:endParaRPr>
          </a:p>
          <a:p>
            <a:pPr indent="-85725" lvl="0" marL="0" marR="0" rtl="0" algn="l">
              <a:spcBef>
                <a:spcPts val="0"/>
              </a:spcBef>
              <a:spcAft>
                <a:spcPts val="0"/>
              </a:spcAft>
              <a:buClr>
                <a:srgbClr val="9999AA"/>
              </a:buClr>
              <a:buSzPts val="1350"/>
              <a:buFont typeface="Lucida Sans"/>
              <a:buAutoNum type="arabicPeriod"/>
            </a:pPr>
            <a:r>
              <a:rPr lang="en-US" sz="1350">
                <a:solidFill>
                  <a:srgbClr val="9999AA"/>
                </a:solidFill>
                <a:latin typeface="Arial"/>
                <a:ea typeface="Arial"/>
                <a:cs typeface="Arial"/>
                <a:sym typeface="Arial"/>
              </a:rPr>
              <a:t>// Move to left - decrease left motor speed, increase right motor speed</a:t>
            </a:r>
            <a:endParaRPr sz="1350">
              <a:solidFill>
                <a:srgbClr val="AAAAAA"/>
              </a:solidFill>
              <a:latin typeface="Arial"/>
              <a:ea typeface="Arial"/>
              <a:cs typeface="Arial"/>
              <a:sym typeface="Arial"/>
            </a:endParaRPr>
          </a:p>
          <a:p>
            <a:pPr indent="-85725" lvl="0" marL="0" marR="0" rtl="0" algn="l">
              <a:spcBef>
                <a:spcPts val="0"/>
              </a:spcBef>
              <a:spcAft>
                <a:spcPts val="0"/>
              </a:spcAft>
              <a:buClr>
                <a:srgbClr val="000000"/>
              </a:buClr>
              <a:buSzPts val="1350"/>
              <a:buFont typeface="Lucida Sans"/>
              <a:buAutoNum type="arabicPeriod"/>
            </a:pPr>
            <a:r>
              <a:rPr lang="en-US" sz="1350">
                <a:solidFill>
                  <a:srgbClr val="000000"/>
                </a:solidFill>
                <a:latin typeface="Arial"/>
                <a:ea typeface="Arial"/>
                <a:cs typeface="Arial"/>
                <a:sym typeface="Arial"/>
              </a:rPr>
              <a:t>motorSpeedA = motorSpeedA - xMapped;</a:t>
            </a:r>
            <a:endParaRPr sz="1350">
              <a:solidFill>
                <a:srgbClr val="AAAAAA"/>
              </a:solidFill>
              <a:latin typeface="Arial"/>
              <a:ea typeface="Arial"/>
              <a:cs typeface="Arial"/>
              <a:sym typeface="Arial"/>
            </a:endParaRPr>
          </a:p>
          <a:p>
            <a:pPr indent="-85725" lvl="0" marL="0" marR="0" rtl="0" algn="l">
              <a:spcBef>
                <a:spcPts val="0"/>
              </a:spcBef>
              <a:spcAft>
                <a:spcPts val="0"/>
              </a:spcAft>
              <a:buClr>
                <a:srgbClr val="000000"/>
              </a:buClr>
              <a:buSzPts val="1350"/>
              <a:buFont typeface="Lucida Sans"/>
              <a:buAutoNum type="arabicPeriod"/>
            </a:pPr>
            <a:r>
              <a:rPr lang="en-US" sz="1350">
                <a:solidFill>
                  <a:srgbClr val="000000"/>
                </a:solidFill>
                <a:latin typeface="Arial"/>
                <a:ea typeface="Arial"/>
                <a:cs typeface="Arial"/>
                <a:sym typeface="Arial"/>
              </a:rPr>
              <a:t>motorSpeedB = motorSpeedB + xMapped;</a:t>
            </a:r>
            <a:endParaRPr sz="1350">
              <a:solidFill>
                <a:srgbClr val="AAAAAA"/>
              </a:solidFill>
              <a:latin typeface="Arial"/>
              <a:ea typeface="Arial"/>
              <a:cs typeface="Arial"/>
              <a:sym typeface="Arial"/>
            </a:endParaRPr>
          </a:p>
          <a:p>
            <a:pPr indent="-85725" lvl="0" marL="0" marR="0" rtl="0" algn="l">
              <a:spcBef>
                <a:spcPts val="0"/>
              </a:spcBef>
              <a:spcAft>
                <a:spcPts val="0"/>
              </a:spcAft>
              <a:buClr>
                <a:srgbClr val="9999AA"/>
              </a:buClr>
              <a:buSzPts val="1350"/>
              <a:buFont typeface="Lucida Sans"/>
              <a:buAutoNum type="arabicPeriod"/>
            </a:pPr>
            <a:r>
              <a:rPr lang="en-US" sz="1350">
                <a:solidFill>
                  <a:srgbClr val="9999AA"/>
                </a:solidFill>
                <a:latin typeface="Arial"/>
                <a:ea typeface="Arial"/>
                <a:cs typeface="Arial"/>
                <a:sym typeface="Arial"/>
              </a:rPr>
              <a:t>// Confine the range from 0 to 255</a:t>
            </a:r>
            <a:endParaRPr sz="1350">
              <a:solidFill>
                <a:srgbClr val="AAAAAA"/>
              </a:solidFill>
              <a:latin typeface="Arial"/>
              <a:ea typeface="Arial"/>
              <a:cs typeface="Arial"/>
              <a:sym typeface="Arial"/>
            </a:endParaRPr>
          </a:p>
          <a:p>
            <a:pPr indent="-85725" lvl="0" marL="0" marR="0" rtl="0" algn="l">
              <a:spcBef>
                <a:spcPts val="0"/>
              </a:spcBef>
              <a:spcAft>
                <a:spcPts val="0"/>
              </a:spcAft>
              <a:buClr>
                <a:srgbClr val="286491"/>
              </a:buClr>
              <a:buSzPts val="1350"/>
              <a:buFont typeface="Lucida Sans"/>
              <a:buAutoNum type="arabicPeriod"/>
            </a:pPr>
            <a:r>
              <a:rPr b="1" lang="en-US" sz="1350">
                <a:solidFill>
                  <a:srgbClr val="286491"/>
                </a:solidFill>
                <a:latin typeface="Arial"/>
                <a:ea typeface="Arial"/>
                <a:cs typeface="Arial"/>
                <a:sym typeface="Arial"/>
              </a:rPr>
              <a:t>if</a:t>
            </a:r>
            <a:r>
              <a:rPr lang="en-US" sz="1350">
                <a:solidFill>
                  <a:srgbClr val="000000"/>
                </a:solidFill>
                <a:latin typeface="Arial"/>
                <a:ea typeface="Arial"/>
                <a:cs typeface="Arial"/>
                <a:sym typeface="Arial"/>
              </a:rPr>
              <a:t> </a:t>
            </a:r>
            <a:r>
              <a:rPr lang="en-US" sz="1350">
                <a:solidFill>
                  <a:srgbClr val="777777"/>
                </a:solidFill>
                <a:latin typeface="Arial"/>
                <a:ea typeface="Arial"/>
                <a:cs typeface="Arial"/>
                <a:sym typeface="Arial"/>
              </a:rPr>
              <a:t>(</a:t>
            </a:r>
            <a:r>
              <a:rPr lang="en-US" sz="1350">
                <a:solidFill>
                  <a:srgbClr val="000000"/>
                </a:solidFill>
                <a:latin typeface="Arial"/>
                <a:ea typeface="Arial"/>
                <a:cs typeface="Arial"/>
                <a:sym typeface="Arial"/>
              </a:rPr>
              <a:t>motorSpeedA &lt; </a:t>
            </a:r>
            <a:r>
              <a:rPr lang="en-US" sz="1350">
                <a:solidFill>
                  <a:srgbClr val="009999"/>
                </a:solidFill>
                <a:latin typeface="Arial"/>
                <a:ea typeface="Arial"/>
                <a:cs typeface="Arial"/>
                <a:sym typeface="Arial"/>
              </a:rPr>
              <a:t>0</a:t>
            </a:r>
            <a:r>
              <a:rPr lang="en-US" sz="1350">
                <a:solidFill>
                  <a:srgbClr val="777777"/>
                </a:solidFill>
                <a:latin typeface="Arial"/>
                <a:ea typeface="Arial"/>
                <a:cs typeface="Arial"/>
                <a:sym typeface="Arial"/>
              </a:rPr>
              <a:t>)</a:t>
            </a:r>
            <a:r>
              <a:rPr lang="en-US" sz="1350">
                <a:solidFill>
                  <a:srgbClr val="000000"/>
                </a:solidFill>
                <a:latin typeface="Arial"/>
                <a:ea typeface="Arial"/>
                <a:cs typeface="Arial"/>
                <a:sym typeface="Arial"/>
              </a:rPr>
              <a:t> </a:t>
            </a:r>
            <a:r>
              <a:rPr lang="en-US" sz="1350">
                <a:solidFill>
                  <a:srgbClr val="777777"/>
                </a:solidFill>
                <a:latin typeface="Arial"/>
                <a:ea typeface="Arial"/>
                <a:cs typeface="Arial"/>
                <a:sym typeface="Arial"/>
              </a:rPr>
              <a:t>{</a:t>
            </a:r>
            <a:endParaRPr sz="1350">
              <a:solidFill>
                <a:srgbClr val="AAAAAA"/>
              </a:solidFill>
              <a:latin typeface="Arial"/>
              <a:ea typeface="Arial"/>
              <a:cs typeface="Arial"/>
              <a:sym typeface="Arial"/>
            </a:endParaRPr>
          </a:p>
          <a:p>
            <a:pPr indent="-85725" lvl="0" marL="0" marR="0" rtl="0" algn="l">
              <a:spcBef>
                <a:spcPts val="0"/>
              </a:spcBef>
              <a:spcAft>
                <a:spcPts val="0"/>
              </a:spcAft>
              <a:buClr>
                <a:srgbClr val="000000"/>
              </a:buClr>
              <a:buSzPts val="1350"/>
              <a:buFont typeface="Lucida Sans"/>
              <a:buAutoNum type="arabicPeriod"/>
            </a:pPr>
            <a:r>
              <a:rPr lang="en-US" sz="1350">
                <a:solidFill>
                  <a:srgbClr val="000000"/>
                </a:solidFill>
                <a:latin typeface="Arial"/>
                <a:ea typeface="Arial"/>
                <a:cs typeface="Arial"/>
                <a:sym typeface="Arial"/>
              </a:rPr>
              <a:t>motorSpeedA = </a:t>
            </a:r>
            <a:r>
              <a:rPr lang="en-US" sz="1350">
                <a:solidFill>
                  <a:srgbClr val="009999"/>
                </a:solidFill>
                <a:latin typeface="Arial"/>
                <a:ea typeface="Arial"/>
                <a:cs typeface="Arial"/>
                <a:sym typeface="Arial"/>
              </a:rPr>
              <a:t>0</a:t>
            </a:r>
            <a:r>
              <a:rPr lang="en-US" sz="1350">
                <a:solidFill>
                  <a:srgbClr val="000000"/>
                </a:solidFill>
                <a:latin typeface="Arial"/>
                <a:ea typeface="Arial"/>
                <a:cs typeface="Arial"/>
                <a:sym typeface="Arial"/>
              </a:rPr>
              <a:t>;</a:t>
            </a:r>
            <a:endParaRPr sz="1350">
              <a:solidFill>
                <a:srgbClr val="AAAAAA"/>
              </a:solidFill>
              <a:latin typeface="Arial"/>
              <a:ea typeface="Arial"/>
              <a:cs typeface="Arial"/>
              <a:sym typeface="Arial"/>
            </a:endParaRPr>
          </a:p>
          <a:p>
            <a:pPr indent="-85725" lvl="0" marL="0" marR="0" rtl="0" algn="l">
              <a:spcBef>
                <a:spcPts val="0"/>
              </a:spcBef>
              <a:spcAft>
                <a:spcPts val="0"/>
              </a:spcAft>
              <a:buClr>
                <a:srgbClr val="777777"/>
              </a:buClr>
              <a:buSzPts val="1350"/>
              <a:buFont typeface="Lucida Sans"/>
              <a:buAutoNum type="arabicPeriod"/>
            </a:pPr>
            <a:r>
              <a:rPr lang="en-US" sz="1350">
                <a:solidFill>
                  <a:srgbClr val="777777"/>
                </a:solidFill>
                <a:latin typeface="Arial"/>
                <a:ea typeface="Arial"/>
                <a:cs typeface="Arial"/>
                <a:sym typeface="Arial"/>
              </a:rPr>
              <a:t>}</a:t>
            </a:r>
            <a:endParaRPr sz="1350">
              <a:solidFill>
                <a:srgbClr val="AAAAAA"/>
              </a:solidFill>
              <a:latin typeface="Arial"/>
              <a:ea typeface="Arial"/>
              <a:cs typeface="Arial"/>
              <a:sym typeface="Arial"/>
            </a:endParaRPr>
          </a:p>
          <a:p>
            <a:pPr indent="-85725" lvl="0" marL="0" marR="0" rtl="0" algn="l">
              <a:spcBef>
                <a:spcPts val="0"/>
              </a:spcBef>
              <a:spcAft>
                <a:spcPts val="0"/>
              </a:spcAft>
              <a:buClr>
                <a:srgbClr val="286491"/>
              </a:buClr>
              <a:buSzPts val="1350"/>
              <a:buFont typeface="Lucida Sans"/>
              <a:buAutoNum type="arabicPeriod"/>
            </a:pPr>
            <a:r>
              <a:rPr b="1" lang="en-US" sz="1350">
                <a:solidFill>
                  <a:srgbClr val="286491"/>
                </a:solidFill>
                <a:latin typeface="Arial"/>
                <a:ea typeface="Arial"/>
                <a:cs typeface="Arial"/>
                <a:sym typeface="Arial"/>
              </a:rPr>
              <a:t>if</a:t>
            </a:r>
            <a:r>
              <a:rPr lang="en-US" sz="1350">
                <a:solidFill>
                  <a:srgbClr val="000000"/>
                </a:solidFill>
                <a:latin typeface="Arial"/>
                <a:ea typeface="Arial"/>
                <a:cs typeface="Arial"/>
                <a:sym typeface="Arial"/>
              </a:rPr>
              <a:t> </a:t>
            </a:r>
            <a:r>
              <a:rPr lang="en-US" sz="1350">
                <a:solidFill>
                  <a:srgbClr val="777777"/>
                </a:solidFill>
                <a:latin typeface="Arial"/>
                <a:ea typeface="Arial"/>
                <a:cs typeface="Arial"/>
                <a:sym typeface="Arial"/>
              </a:rPr>
              <a:t>(</a:t>
            </a:r>
            <a:r>
              <a:rPr lang="en-US" sz="1350">
                <a:solidFill>
                  <a:srgbClr val="000000"/>
                </a:solidFill>
                <a:latin typeface="Arial"/>
                <a:ea typeface="Arial"/>
                <a:cs typeface="Arial"/>
                <a:sym typeface="Arial"/>
              </a:rPr>
              <a:t>motorSpeedB &gt; </a:t>
            </a:r>
            <a:r>
              <a:rPr lang="en-US" sz="1350">
                <a:solidFill>
                  <a:srgbClr val="009999"/>
                </a:solidFill>
                <a:latin typeface="Arial"/>
                <a:ea typeface="Arial"/>
                <a:cs typeface="Arial"/>
                <a:sym typeface="Arial"/>
              </a:rPr>
              <a:t>255</a:t>
            </a:r>
            <a:r>
              <a:rPr lang="en-US" sz="1350">
                <a:solidFill>
                  <a:srgbClr val="777777"/>
                </a:solidFill>
                <a:latin typeface="Arial"/>
                <a:ea typeface="Arial"/>
                <a:cs typeface="Arial"/>
                <a:sym typeface="Arial"/>
              </a:rPr>
              <a:t>)</a:t>
            </a:r>
            <a:r>
              <a:rPr lang="en-US" sz="1350">
                <a:solidFill>
                  <a:srgbClr val="000000"/>
                </a:solidFill>
                <a:latin typeface="Arial"/>
                <a:ea typeface="Arial"/>
                <a:cs typeface="Arial"/>
                <a:sym typeface="Arial"/>
              </a:rPr>
              <a:t> </a:t>
            </a:r>
            <a:r>
              <a:rPr lang="en-US" sz="1350">
                <a:solidFill>
                  <a:srgbClr val="777777"/>
                </a:solidFill>
                <a:latin typeface="Arial"/>
                <a:ea typeface="Arial"/>
                <a:cs typeface="Arial"/>
                <a:sym typeface="Arial"/>
              </a:rPr>
              <a:t>{</a:t>
            </a:r>
            <a:endParaRPr sz="1350">
              <a:solidFill>
                <a:srgbClr val="AAAAAA"/>
              </a:solidFill>
              <a:latin typeface="Arial"/>
              <a:ea typeface="Arial"/>
              <a:cs typeface="Arial"/>
              <a:sym typeface="Arial"/>
            </a:endParaRPr>
          </a:p>
          <a:p>
            <a:pPr indent="-85725" lvl="0" marL="0" marR="0" rtl="0" algn="l">
              <a:spcBef>
                <a:spcPts val="0"/>
              </a:spcBef>
              <a:spcAft>
                <a:spcPts val="0"/>
              </a:spcAft>
              <a:buClr>
                <a:srgbClr val="000000"/>
              </a:buClr>
              <a:buSzPts val="1350"/>
              <a:buFont typeface="Lucida Sans"/>
              <a:buAutoNum type="arabicPeriod"/>
            </a:pPr>
            <a:r>
              <a:rPr lang="en-US" sz="1350">
                <a:solidFill>
                  <a:srgbClr val="000000"/>
                </a:solidFill>
                <a:latin typeface="Arial"/>
                <a:ea typeface="Arial"/>
                <a:cs typeface="Arial"/>
                <a:sym typeface="Arial"/>
              </a:rPr>
              <a:t>motorSpeedB = </a:t>
            </a:r>
            <a:r>
              <a:rPr lang="en-US" sz="1350">
                <a:solidFill>
                  <a:srgbClr val="009999"/>
                </a:solidFill>
                <a:latin typeface="Arial"/>
                <a:ea typeface="Arial"/>
                <a:cs typeface="Arial"/>
                <a:sym typeface="Arial"/>
              </a:rPr>
              <a:t>255</a:t>
            </a:r>
            <a:r>
              <a:rPr lang="en-US" sz="1350">
                <a:solidFill>
                  <a:srgbClr val="000000"/>
                </a:solidFill>
                <a:latin typeface="Arial"/>
                <a:ea typeface="Arial"/>
                <a:cs typeface="Arial"/>
                <a:sym typeface="Arial"/>
              </a:rPr>
              <a:t>;</a:t>
            </a:r>
            <a:endParaRPr sz="1350">
              <a:solidFill>
                <a:srgbClr val="AAAAAA"/>
              </a:solidFill>
              <a:latin typeface="Arial"/>
              <a:ea typeface="Arial"/>
              <a:cs typeface="Arial"/>
              <a:sym typeface="Arial"/>
            </a:endParaRPr>
          </a:p>
          <a:p>
            <a:pPr indent="-85725" lvl="0" marL="0" marR="0" rtl="0" algn="l">
              <a:spcBef>
                <a:spcPts val="0"/>
              </a:spcBef>
              <a:spcAft>
                <a:spcPts val="0"/>
              </a:spcAft>
              <a:buClr>
                <a:srgbClr val="777777"/>
              </a:buClr>
              <a:buSzPts val="1350"/>
              <a:buFont typeface="Lucida Sans"/>
              <a:buAutoNum type="arabicPeriod"/>
            </a:pPr>
            <a:r>
              <a:rPr lang="en-US" sz="1350">
                <a:solidFill>
                  <a:srgbClr val="777777"/>
                </a:solidFill>
                <a:latin typeface="Arial"/>
                <a:ea typeface="Arial"/>
                <a:cs typeface="Arial"/>
                <a:sym typeface="Arial"/>
              </a:rPr>
              <a:t>}</a:t>
            </a:r>
            <a:endParaRPr sz="1350">
              <a:solidFill>
                <a:srgbClr val="AAAAAA"/>
              </a:solidFill>
              <a:latin typeface="Arial"/>
              <a:ea typeface="Arial"/>
              <a:cs typeface="Arial"/>
              <a:sym typeface="Arial"/>
            </a:endParaRPr>
          </a:p>
          <a:p>
            <a:pPr indent="-85725" lvl="0" marL="0" marR="0" rtl="0" algn="l">
              <a:spcBef>
                <a:spcPts val="0"/>
              </a:spcBef>
              <a:spcAft>
                <a:spcPts val="0"/>
              </a:spcAft>
              <a:buClr>
                <a:srgbClr val="777777"/>
              </a:buClr>
              <a:buSzPts val="1350"/>
              <a:buFont typeface="Lucida Sans"/>
              <a:buAutoNum type="arabicPeriod"/>
            </a:pPr>
            <a:r>
              <a:rPr lang="en-US" sz="1350">
                <a:solidFill>
                  <a:srgbClr val="777777"/>
                </a:solidFill>
                <a:latin typeface="Arial"/>
                <a:ea typeface="Arial"/>
                <a:cs typeface="Arial"/>
                <a:sym typeface="Arial"/>
              </a:rPr>
              <a:t>}</a:t>
            </a:r>
            <a:endParaRPr sz="1350">
              <a:solidFill>
                <a:srgbClr val="444444"/>
              </a:solidFill>
              <a:latin typeface="Arial"/>
              <a:ea typeface="Arial"/>
              <a:cs typeface="Arial"/>
              <a:sym typeface="Arial"/>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6" name="Shape 666"/>
        <p:cNvGrpSpPr/>
        <p:nvPr/>
      </p:nvGrpSpPr>
      <p:grpSpPr>
        <a:xfrm>
          <a:off x="0" y="0"/>
          <a:ext cx="0" cy="0"/>
          <a:chOff x="0" y="0"/>
          <a:chExt cx="0" cy="0"/>
        </a:xfrm>
      </p:grpSpPr>
      <p:sp>
        <p:nvSpPr>
          <p:cNvPr id="667" name="Google Shape;667;p9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rPr lang="en-US"/>
              <a:t>Speed Control right/left </a:t>
            </a:r>
            <a:endParaRPr/>
          </a:p>
        </p:txBody>
      </p:sp>
      <p:sp>
        <p:nvSpPr>
          <p:cNvPr id="668" name="Google Shape;668;p92"/>
          <p:cNvSpPr/>
          <p:nvPr/>
        </p:nvSpPr>
        <p:spPr>
          <a:xfrm>
            <a:off x="111034" y="1417638"/>
            <a:ext cx="3089366" cy="369331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3A3A3A"/>
                </a:solidFill>
                <a:latin typeface="Arial"/>
                <a:ea typeface="Arial"/>
                <a:cs typeface="Arial"/>
                <a:sym typeface="Arial"/>
              </a:rPr>
              <a:t>So again, first we need to convert the X axis readings into speed values from 0 to 255. For moving left, we use this value to decrease the left motor speed and increase the right motor speed. Here, because of the arithmetic functions we use two additional “if” statements to confine the range of the motor speed from 0 to 255.</a:t>
            </a:r>
            <a:endParaRPr sz="1800">
              <a:solidFill>
                <a:schemeClr val="dk1"/>
              </a:solidFill>
              <a:latin typeface="Arial"/>
              <a:ea typeface="Arial"/>
              <a:cs typeface="Arial"/>
              <a:sym typeface="Arial"/>
            </a:endParaRPr>
          </a:p>
        </p:txBody>
      </p:sp>
      <p:pic>
        <p:nvPicPr>
          <p:cNvPr descr="Arduino Robot Car Left and Right Control" id="669" name="Google Shape;669;p92"/>
          <p:cNvPicPr preferRelativeResize="0"/>
          <p:nvPr/>
        </p:nvPicPr>
        <p:blipFill rotWithShape="1">
          <a:blip r:embed="rId3">
            <a:alphaModFix/>
          </a:blip>
          <a:srcRect b="0" l="0" r="0" t="0"/>
          <a:stretch/>
        </p:blipFill>
        <p:spPr>
          <a:xfrm>
            <a:off x="2666115" y="4191000"/>
            <a:ext cx="1921125" cy="2243650"/>
          </a:xfrm>
          <a:prstGeom prst="rect">
            <a:avLst/>
          </a:prstGeom>
          <a:noFill/>
          <a:ln>
            <a:noFill/>
          </a:ln>
        </p:spPr>
      </p:pic>
      <p:sp>
        <p:nvSpPr>
          <p:cNvPr id="670" name="Google Shape;670;p92"/>
          <p:cNvSpPr/>
          <p:nvPr/>
        </p:nvSpPr>
        <p:spPr>
          <a:xfrm>
            <a:off x="4572000" y="1186806"/>
            <a:ext cx="3752305" cy="5678478"/>
          </a:xfrm>
          <a:prstGeom prst="rect">
            <a:avLst/>
          </a:prstGeom>
          <a:noFill/>
          <a:ln>
            <a:noFill/>
          </a:ln>
        </p:spPr>
        <p:txBody>
          <a:bodyPr anchorCtr="0" anchor="t" bIns="45700" lIns="91425" spcFirstLastPara="1" rIns="91425" wrap="square" tIns="45700">
            <a:spAutoFit/>
          </a:bodyPr>
          <a:lstStyle/>
          <a:p>
            <a:pPr indent="-57150" lvl="0" marL="0" marR="0" rtl="0" algn="l">
              <a:spcBef>
                <a:spcPts val="0"/>
              </a:spcBef>
              <a:spcAft>
                <a:spcPts val="0"/>
              </a:spcAft>
              <a:buClr>
                <a:srgbClr val="9999AA"/>
              </a:buClr>
              <a:buSzPts val="900"/>
              <a:buFont typeface="Lucida Sans"/>
              <a:buAutoNum type="arabicPeriod"/>
            </a:pPr>
            <a:r>
              <a:rPr lang="en-US" sz="900">
                <a:solidFill>
                  <a:srgbClr val="9999AA"/>
                </a:solidFill>
                <a:latin typeface="Arial"/>
                <a:ea typeface="Arial"/>
                <a:cs typeface="Arial"/>
                <a:sym typeface="Arial"/>
              </a:rPr>
              <a:t>// </a:t>
            </a:r>
            <a:r>
              <a:rPr lang="en-US" sz="1100">
                <a:solidFill>
                  <a:srgbClr val="9999AA"/>
                </a:solidFill>
                <a:latin typeface="Arial"/>
                <a:ea typeface="Arial"/>
                <a:cs typeface="Arial"/>
                <a:sym typeface="Arial"/>
              </a:rPr>
              <a:t>X-axis used for left and right control</a:t>
            </a:r>
            <a:endParaRPr sz="1100">
              <a:solidFill>
                <a:srgbClr val="AAAAAA"/>
              </a:solidFill>
              <a:latin typeface="Arial"/>
              <a:ea typeface="Arial"/>
              <a:cs typeface="Arial"/>
              <a:sym typeface="Arial"/>
            </a:endParaRPr>
          </a:p>
          <a:p>
            <a:pPr indent="-69850" lvl="0" marL="0" marR="0" rtl="0" algn="l">
              <a:spcBef>
                <a:spcPts val="0"/>
              </a:spcBef>
              <a:spcAft>
                <a:spcPts val="0"/>
              </a:spcAft>
              <a:buClr>
                <a:srgbClr val="286491"/>
              </a:buClr>
              <a:buSzPts val="1100"/>
              <a:buFont typeface="Lucida Sans"/>
              <a:buAutoNum type="arabicPeriod"/>
            </a:pPr>
            <a:r>
              <a:rPr b="1" lang="en-US" sz="1100">
                <a:solidFill>
                  <a:srgbClr val="286491"/>
                </a:solidFill>
                <a:latin typeface="Arial"/>
                <a:ea typeface="Arial"/>
                <a:cs typeface="Arial"/>
                <a:sym typeface="Arial"/>
              </a:rPr>
              <a:t>if</a:t>
            </a:r>
            <a:r>
              <a:rPr lang="en-US" sz="1100">
                <a:solidFill>
                  <a:srgbClr val="000000"/>
                </a:solidFill>
                <a:latin typeface="Arial"/>
                <a:ea typeface="Arial"/>
                <a:cs typeface="Arial"/>
                <a:sym typeface="Arial"/>
              </a:rPr>
              <a:t> </a:t>
            </a:r>
            <a:r>
              <a:rPr lang="en-US" sz="1100">
                <a:solidFill>
                  <a:srgbClr val="777777"/>
                </a:solidFill>
                <a:latin typeface="Arial"/>
                <a:ea typeface="Arial"/>
                <a:cs typeface="Arial"/>
                <a:sym typeface="Arial"/>
              </a:rPr>
              <a:t>(</a:t>
            </a:r>
            <a:r>
              <a:rPr lang="en-US" sz="1100">
                <a:solidFill>
                  <a:srgbClr val="000000"/>
                </a:solidFill>
                <a:latin typeface="Arial"/>
                <a:ea typeface="Arial"/>
                <a:cs typeface="Arial"/>
                <a:sym typeface="Arial"/>
              </a:rPr>
              <a:t>xAxis &lt; </a:t>
            </a:r>
            <a:r>
              <a:rPr lang="en-US" sz="1100">
                <a:solidFill>
                  <a:srgbClr val="009999"/>
                </a:solidFill>
                <a:latin typeface="Arial"/>
                <a:ea typeface="Arial"/>
                <a:cs typeface="Arial"/>
                <a:sym typeface="Arial"/>
              </a:rPr>
              <a:t>470</a:t>
            </a:r>
            <a:r>
              <a:rPr lang="en-US" sz="1100">
                <a:solidFill>
                  <a:srgbClr val="777777"/>
                </a:solidFill>
                <a:latin typeface="Arial"/>
                <a:ea typeface="Arial"/>
                <a:cs typeface="Arial"/>
                <a:sym typeface="Arial"/>
              </a:rPr>
              <a:t>)</a:t>
            </a:r>
            <a:r>
              <a:rPr lang="en-US" sz="1100">
                <a:solidFill>
                  <a:srgbClr val="000000"/>
                </a:solidFill>
                <a:latin typeface="Arial"/>
                <a:ea typeface="Arial"/>
                <a:cs typeface="Arial"/>
                <a:sym typeface="Arial"/>
              </a:rPr>
              <a:t> </a:t>
            </a:r>
            <a:r>
              <a:rPr lang="en-US" sz="1100">
                <a:solidFill>
                  <a:srgbClr val="777777"/>
                </a:solidFill>
                <a:latin typeface="Arial"/>
                <a:ea typeface="Arial"/>
                <a:cs typeface="Arial"/>
                <a:sym typeface="Arial"/>
              </a:rPr>
              <a:t>{</a:t>
            </a:r>
            <a:endParaRPr sz="1100">
              <a:solidFill>
                <a:srgbClr val="AAAAAA"/>
              </a:solidFill>
              <a:latin typeface="Arial"/>
              <a:ea typeface="Arial"/>
              <a:cs typeface="Arial"/>
              <a:sym typeface="Arial"/>
            </a:endParaRPr>
          </a:p>
          <a:p>
            <a:pPr indent="-69850" lvl="0" marL="0" marR="0" rtl="0" algn="l">
              <a:spcBef>
                <a:spcPts val="0"/>
              </a:spcBef>
              <a:spcAft>
                <a:spcPts val="0"/>
              </a:spcAft>
              <a:buClr>
                <a:srgbClr val="9999AA"/>
              </a:buClr>
              <a:buSzPts val="1100"/>
              <a:buFont typeface="Lucida Sans"/>
              <a:buAutoNum type="arabicPeriod"/>
            </a:pPr>
            <a:r>
              <a:rPr lang="en-US" sz="1100">
                <a:solidFill>
                  <a:srgbClr val="9999AA"/>
                </a:solidFill>
                <a:latin typeface="Arial"/>
                <a:ea typeface="Arial"/>
                <a:cs typeface="Arial"/>
                <a:sym typeface="Arial"/>
              </a:rPr>
              <a:t>// Convert the declining X-axis readings from 470 to 0 into increasing 0 to 255 value</a:t>
            </a:r>
            <a:endParaRPr sz="1100">
              <a:solidFill>
                <a:srgbClr val="AAAAAA"/>
              </a:solidFill>
              <a:latin typeface="Arial"/>
              <a:ea typeface="Arial"/>
              <a:cs typeface="Arial"/>
              <a:sym typeface="Arial"/>
            </a:endParaRPr>
          </a:p>
          <a:p>
            <a:pPr indent="-69850" lvl="0" marL="0" marR="0" rtl="0" algn="l">
              <a:spcBef>
                <a:spcPts val="0"/>
              </a:spcBef>
              <a:spcAft>
                <a:spcPts val="0"/>
              </a:spcAft>
              <a:buClr>
                <a:srgbClr val="286491"/>
              </a:buClr>
              <a:buSzPts val="1100"/>
              <a:buFont typeface="Lucida Sans"/>
              <a:buAutoNum type="arabicPeriod"/>
            </a:pPr>
            <a:r>
              <a:rPr b="1" lang="en-US" sz="1100">
                <a:solidFill>
                  <a:srgbClr val="286491"/>
                </a:solidFill>
                <a:latin typeface="Arial"/>
                <a:ea typeface="Arial"/>
                <a:cs typeface="Arial"/>
                <a:sym typeface="Arial"/>
              </a:rPr>
              <a:t>int</a:t>
            </a:r>
            <a:r>
              <a:rPr lang="en-US" sz="1100">
                <a:solidFill>
                  <a:srgbClr val="000000"/>
                </a:solidFill>
                <a:latin typeface="Arial"/>
                <a:ea typeface="Arial"/>
                <a:cs typeface="Arial"/>
                <a:sym typeface="Arial"/>
              </a:rPr>
              <a:t> xMapped = </a:t>
            </a:r>
            <a:r>
              <a:rPr lang="en-US" sz="1100">
                <a:solidFill>
                  <a:srgbClr val="CF6A4C"/>
                </a:solidFill>
                <a:latin typeface="Arial"/>
                <a:ea typeface="Arial"/>
                <a:cs typeface="Arial"/>
                <a:sym typeface="Arial"/>
              </a:rPr>
              <a:t>map</a:t>
            </a:r>
            <a:r>
              <a:rPr lang="en-US" sz="1100">
                <a:solidFill>
                  <a:srgbClr val="777777"/>
                </a:solidFill>
                <a:latin typeface="Arial"/>
                <a:ea typeface="Arial"/>
                <a:cs typeface="Arial"/>
                <a:sym typeface="Arial"/>
              </a:rPr>
              <a:t>(</a:t>
            </a:r>
            <a:r>
              <a:rPr lang="en-US" sz="1100">
                <a:solidFill>
                  <a:srgbClr val="000000"/>
                </a:solidFill>
                <a:latin typeface="Arial"/>
                <a:ea typeface="Arial"/>
                <a:cs typeface="Arial"/>
                <a:sym typeface="Arial"/>
              </a:rPr>
              <a:t>xAxis, </a:t>
            </a:r>
            <a:r>
              <a:rPr lang="en-US" sz="1100">
                <a:solidFill>
                  <a:srgbClr val="009999"/>
                </a:solidFill>
                <a:latin typeface="Arial"/>
                <a:ea typeface="Arial"/>
                <a:cs typeface="Arial"/>
                <a:sym typeface="Arial"/>
              </a:rPr>
              <a:t>470</a:t>
            </a:r>
            <a:r>
              <a:rPr lang="en-US" sz="1100">
                <a:solidFill>
                  <a:srgbClr val="000000"/>
                </a:solidFill>
                <a:latin typeface="Arial"/>
                <a:ea typeface="Arial"/>
                <a:cs typeface="Arial"/>
                <a:sym typeface="Arial"/>
              </a:rPr>
              <a:t>, </a:t>
            </a:r>
            <a:r>
              <a:rPr lang="en-US" sz="1100">
                <a:solidFill>
                  <a:srgbClr val="009999"/>
                </a:solidFill>
                <a:latin typeface="Arial"/>
                <a:ea typeface="Arial"/>
                <a:cs typeface="Arial"/>
                <a:sym typeface="Arial"/>
              </a:rPr>
              <a:t>0</a:t>
            </a:r>
            <a:r>
              <a:rPr lang="en-US" sz="1100">
                <a:solidFill>
                  <a:srgbClr val="000000"/>
                </a:solidFill>
                <a:latin typeface="Arial"/>
                <a:ea typeface="Arial"/>
                <a:cs typeface="Arial"/>
                <a:sym typeface="Arial"/>
              </a:rPr>
              <a:t>, </a:t>
            </a:r>
            <a:r>
              <a:rPr lang="en-US" sz="1100">
                <a:solidFill>
                  <a:srgbClr val="009999"/>
                </a:solidFill>
                <a:latin typeface="Arial"/>
                <a:ea typeface="Arial"/>
                <a:cs typeface="Arial"/>
                <a:sym typeface="Arial"/>
              </a:rPr>
              <a:t>0</a:t>
            </a:r>
            <a:r>
              <a:rPr lang="en-US" sz="1100">
                <a:solidFill>
                  <a:srgbClr val="000000"/>
                </a:solidFill>
                <a:latin typeface="Arial"/>
                <a:ea typeface="Arial"/>
                <a:cs typeface="Arial"/>
                <a:sym typeface="Arial"/>
              </a:rPr>
              <a:t>, </a:t>
            </a:r>
            <a:r>
              <a:rPr lang="en-US" sz="1100">
                <a:solidFill>
                  <a:srgbClr val="009999"/>
                </a:solidFill>
                <a:latin typeface="Arial"/>
                <a:ea typeface="Arial"/>
                <a:cs typeface="Arial"/>
                <a:sym typeface="Arial"/>
              </a:rPr>
              <a:t>255</a:t>
            </a:r>
            <a:r>
              <a:rPr lang="en-US" sz="1100">
                <a:solidFill>
                  <a:srgbClr val="777777"/>
                </a:solidFill>
                <a:latin typeface="Arial"/>
                <a:ea typeface="Arial"/>
                <a:cs typeface="Arial"/>
                <a:sym typeface="Arial"/>
              </a:rPr>
              <a:t>)</a:t>
            </a:r>
            <a:r>
              <a:rPr lang="en-US" sz="1100">
                <a:solidFill>
                  <a:srgbClr val="000000"/>
                </a:solidFill>
                <a:latin typeface="Arial"/>
                <a:ea typeface="Arial"/>
                <a:cs typeface="Arial"/>
                <a:sym typeface="Arial"/>
              </a:rPr>
              <a:t>;</a:t>
            </a:r>
            <a:endParaRPr sz="1100">
              <a:solidFill>
                <a:srgbClr val="AAAAAA"/>
              </a:solidFill>
              <a:latin typeface="Arial"/>
              <a:ea typeface="Arial"/>
              <a:cs typeface="Arial"/>
              <a:sym typeface="Arial"/>
            </a:endParaRPr>
          </a:p>
          <a:p>
            <a:pPr indent="-69850" lvl="0" marL="0" marR="0" rtl="0" algn="l">
              <a:spcBef>
                <a:spcPts val="0"/>
              </a:spcBef>
              <a:spcAft>
                <a:spcPts val="0"/>
              </a:spcAft>
              <a:buClr>
                <a:srgbClr val="9999AA"/>
              </a:buClr>
              <a:buSzPts val="1100"/>
              <a:buFont typeface="Lucida Sans"/>
              <a:buAutoNum type="arabicPeriod"/>
            </a:pPr>
            <a:r>
              <a:rPr lang="en-US" sz="1100">
                <a:solidFill>
                  <a:srgbClr val="9999AA"/>
                </a:solidFill>
                <a:latin typeface="Arial"/>
                <a:ea typeface="Arial"/>
                <a:cs typeface="Arial"/>
                <a:sym typeface="Arial"/>
              </a:rPr>
              <a:t>// Move to left - decrease left motor speed, increase right motor speed</a:t>
            </a:r>
            <a:endParaRPr sz="1100">
              <a:solidFill>
                <a:srgbClr val="AAAAAA"/>
              </a:solidFill>
              <a:latin typeface="Arial"/>
              <a:ea typeface="Arial"/>
              <a:cs typeface="Arial"/>
              <a:sym typeface="Arial"/>
            </a:endParaRPr>
          </a:p>
          <a:p>
            <a:pPr indent="-69850" lvl="0" marL="0" marR="0" rtl="0" algn="l">
              <a:spcBef>
                <a:spcPts val="0"/>
              </a:spcBef>
              <a:spcAft>
                <a:spcPts val="0"/>
              </a:spcAft>
              <a:buClr>
                <a:srgbClr val="000000"/>
              </a:buClr>
              <a:buSzPts val="1100"/>
              <a:buFont typeface="Lucida Sans"/>
              <a:buAutoNum type="arabicPeriod"/>
            </a:pPr>
            <a:r>
              <a:rPr lang="en-US" sz="1100">
                <a:solidFill>
                  <a:srgbClr val="000000"/>
                </a:solidFill>
                <a:latin typeface="Arial"/>
                <a:ea typeface="Arial"/>
                <a:cs typeface="Arial"/>
                <a:sym typeface="Arial"/>
              </a:rPr>
              <a:t>motorSpeedA = motorSpeedA - xMapped;</a:t>
            </a:r>
            <a:endParaRPr sz="1100">
              <a:solidFill>
                <a:srgbClr val="AAAAAA"/>
              </a:solidFill>
              <a:latin typeface="Arial"/>
              <a:ea typeface="Arial"/>
              <a:cs typeface="Arial"/>
              <a:sym typeface="Arial"/>
            </a:endParaRPr>
          </a:p>
          <a:p>
            <a:pPr indent="-69850" lvl="0" marL="0" marR="0" rtl="0" algn="l">
              <a:spcBef>
                <a:spcPts val="0"/>
              </a:spcBef>
              <a:spcAft>
                <a:spcPts val="0"/>
              </a:spcAft>
              <a:buClr>
                <a:srgbClr val="000000"/>
              </a:buClr>
              <a:buSzPts val="1100"/>
              <a:buFont typeface="Lucida Sans"/>
              <a:buAutoNum type="arabicPeriod"/>
            </a:pPr>
            <a:r>
              <a:rPr lang="en-US" sz="1100">
                <a:solidFill>
                  <a:srgbClr val="000000"/>
                </a:solidFill>
                <a:latin typeface="Arial"/>
                <a:ea typeface="Arial"/>
                <a:cs typeface="Arial"/>
                <a:sym typeface="Arial"/>
              </a:rPr>
              <a:t>motorSpeedB = motorSpeedB + xMapped;</a:t>
            </a:r>
            <a:endParaRPr sz="1100">
              <a:solidFill>
                <a:srgbClr val="AAAAAA"/>
              </a:solidFill>
              <a:latin typeface="Arial"/>
              <a:ea typeface="Arial"/>
              <a:cs typeface="Arial"/>
              <a:sym typeface="Arial"/>
            </a:endParaRPr>
          </a:p>
          <a:p>
            <a:pPr indent="-69850" lvl="0" marL="0" marR="0" rtl="0" algn="l">
              <a:spcBef>
                <a:spcPts val="0"/>
              </a:spcBef>
              <a:spcAft>
                <a:spcPts val="0"/>
              </a:spcAft>
              <a:buClr>
                <a:srgbClr val="9999AA"/>
              </a:buClr>
              <a:buSzPts val="1100"/>
              <a:buFont typeface="Lucida Sans"/>
              <a:buAutoNum type="arabicPeriod"/>
            </a:pPr>
            <a:r>
              <a:rPr lang="en-US" sz="1100">
                <a:solidFill>
                  <a:srgbClr val="9999AA"/>
                </a:solidFill>
                <a:latin typeface="Arial"/>
                <a:ea typeface="Arial"/>
                <a:cs typeface="Arial"/>
                <a:sym typeface="Arial"/>
              </a:rPr>
              <a:t>// Confine the range from 0 to 255</a:t>
            </a:r>
            <a:endParaRPr sz="1100">
              <a:solidFill>
                <a:srgbClr val="AAAAAA"/>
              </a:solidFill>
              <a:latin typeface="Arial"/>
              <a:ea typeface="Arial"/>
              <a:cs typeface="Arial"/>
              <a:sym typeface="Arial"/>
            </a:endParaRPr>
          </a:p>
          <a:p>
            <a:pPr indent="-69850" lvl="0" marL="0" marR="0" rtl="0" algn="l">
              <a:spcBef>
                <a:spcPts val="0"/>
              </a:spcBef>
              <a:spcAft>
                <a:spcPts val="0"/>
              </a:spcAft>
              <a:buClr>
                <a:srgbClr val="286491"/>
              </a:buClr>
              <a:buSzPts val="1100"/>
              <a:buFont typeface="Lucida Sans"/>
              <a:buAutoNum type="arabicPeriod"/>
            </a:pPr>
            <a:r>
              <a:rPr b="1" lang="en-US" sz="1100">
                <a:solidFill>
                  <a:srgbClr val="286491"/>
                </a:solidFill>
                <a:latin typeface="Arial"/>
                <a:ea typeface="Arial"/>
                <a:cs typeface="Arial"/>
                <a:sym typeface="Arial"/>
              </a:rPr>
              <a:t>if</a:t>
            </a:r>
            <a:r>
              <a:rPr lang="en-US" sz="1100">
                <a:solidFill>
                  <a:srgbClr val="000000"/>
                </a:solidFill>
                <a:latin typeface="Arial"/>
                <a:ea typeface="Arial"/>
                <a:cs typeface="Arial"/>
                <a:sym typeface="Arial"/>
              </a:rPr>
              <a:t> </a:t>
            </a:r>
            <a:r>
              <a:rPr lang="en-US" sz="1100">
                <a:solidFill>
                  <a:srgbClr val="777777"/>
                </a:solidFill>
                <a:latin typeface="Arial"/>
                <a:ea typeface="Arial"/>
                <a:cs typeface="Arial"/>
                <a:sym typeface="Arial"/>
              </a:rPr>
              <a:t>(</a:t>
            </a:r>
            <a:r>
              <a:rPr lang="en-US" sz="1100">
                <a:solidFill>
                  <a:srgbClr val="000000"/>
                </a:solidFill>
                <a:latin typeface="Arial"/>
                <a:ea typeface="Arial"/>
                <a:cs typeface="Arial"/>
                <a:sym typeface="Arial"/>
              </a:rPr>
              <a:t>motorSpeedA &lt; </a:t>
            </a:r>
            <a:r>
              <a:rPr lang="en-US" sz="1100">
                <a:solidFill>
                  <a:srgbClr val="009999"/>
                </a:solidFill>
                <a:latin typeface="Arial"/>
                <a:ea typeface="Arial"/>
                <a:cs typeface="Arial"/>
                <a:sym typeface="Arial"/>
              </a:rPr>
              <a:t>0</a:t>
            </a:r>
            <a:r>
              <a:rPr lang="en-US" sz="1100">
                <a:solidFill>
                  <a:srgbClr val="777777"/>
                </a:solidFill>
                <a:latin typeface="Arial"/>
                <a:ea typeface="Arial"/>
                <a:cs typeface="Arial"/>
                <a:sym typeface="Arial"/>
              </a:rPr>
              <a:t>)</a:t>
            </a:r>
            <a:r>
              <a:rPr lang="en-US" sz="1100">
                <a:solidFill>
                  <a:srgbClr val="000000"/>
                </a:solidFill>
                <a:latin typeface="Arial"/>
                <a:ea typeface="Arial"/>
                <a:cs typeface="Arial"/>
                <a:sym typeface="Arial"/>
              </a:rPr>
              <a:t> </a:t>
            </a:r>
            <a:r>
              <a:rPr lang="en-US" sz="1100">
                <a:solidFill>
                  <a:srgbClr val="777777"/>
                </a:solidFill>
                <a:latin typeface="Arial"/>
                <a:ea typeface="Arial"/>
                <a:cs typeface="Arial"/>
                <a:sym typeface="Arial"/>
              </a:rPr>
              <a:t>{</a:t>
            </a:r>
            <a:endParaRPr sz="1100">
              <a:solidFill>
                <a:srgbClr val="AAAAAA"/>
              </a:solidFill>
              <a:latin typeface="Arial"/>
              <a:ea typeface="Arial"/>
              <a:cs typeface="Arial"/>
              <a:sym typeface="Arial"/>
            </a:endParaRPr>
          </a:p>
          <a:p>
            <a:pPr indent="-69850" lvl="0" marL="0" marR="0" rtl="0" algn="l">
              <a:spcBef>
                <a:spcPts val="0"/>
              </a:spcBef>
              <a:spcAft>
                <a:spcPts val="0"/>
              </a:spcAft>
              <a:buClr>
                <a:srgbClr val="000000"/>
              </a:buClr>
              <a:buSzPts val="1100"/>
              <a:buFont typeface="Lucida Sans"/>
              <a:buAutoNum type="arabicPeriod"/>
            </a:pPr>
            <a:r>
              <a:rPr lang="en-US" sz="1100">
                <a:solidFill>
                  <a:srgbClr val="000000"/>
                </a:solidFill>
                <a:latin typeface="Arial"/>
                <a:ea typeface="Arial"/>
                <a:cs typeface="Arial"/>
                <a:sym typeface="Arial"/>
              </a:rPr>
              <a:t>motorSpeedA = </a:t>
            </a:r>
            <a:r>
              <a:rPr lang="en-US" sz="1100">
                <a:solidFill>
                  <a:srgbClr val="009999"/>
                </a:solidFill>
                <a:latin typeface="Arial"/>
                <a:ea typeface="Arial"/>
                <a:cs typeface="Arial"/>
                <a:sym typeface="Arial"/>
              </a:rPr>
              <a:t>0</a:t>
            </a:r>
            <a:r>
              <a:rPr lang="en-US" sz="1100">
                <a:solidFill>
                  <a:srgbClr val="000000"/>
                </a:solidFill>
                <a:latin typeface="Arial"/>
                <a:ea typeface="Arial"/>
                <a:cs typeface="Arial"/>
                <a:sym typeface="Arial"/>
              </a:rPr>
              <a:t>;</a:t>
            </a:r>
            <a:endParaRPr sz="1100">
              <a:solidFill>
                <a:srgbClr val="AAAAAA"/>
              </a:solidFill>
              <a:latin typeface="Arial"/>
              <a:ea typeface="Arial"/>
              <a:cs typeface="Arial"/>
              <a:sym typeface="Arial"/>
            </a:endParaRPr>
          </a:p>
          <a:p>
            <a:pPr indent="-69850" lvl="0" marL="0" marR="0" rtl="0" algn="l">
              <a:spcBef>
                <a:spcPts val="0"/>
              </a:spcBef>
              <a:spcAft>
                <a:spcPts val="0"/>
              </a:spcAft>
              <a:buClr>
                <a:srgbClr val="777777"/>
              </a:buClr>
              <a:buSzPts val="1100"/>
              <a:buFont typeface="Lucida Sans"/>
              <a:buAutoNum type="arabicPeriod"/>
            </a:pPr>
            <a:r>
              <a:rPr lang="en-US" sz="1100">
                <a:solidFill>
                  <a:srgbClr val="777777"/>
                </a:solidFill>
                <a:latin typeface="Arial"/>
                <a:ea typeface="Arial"/>
                <a:cs typeface="Arial"/>
                <a:sym typeface="Arial"/>
              </a:rPr>
              <a:t>}</a:t>
            </a:r>
            <a:endParaRPr sz="1100">
              <a:solidFill>
                <a:srgbClr val="AAAAAA"/>
              </a:solidFill>
              <a:latin typeface="Arial"/>
              <a:ea typeface="Arial"/>
              <a:cs typeface="Arial"/>
              <a:sym typeface="Arial"/>
            </a:endParaRPr>
          </a:p>
          <a:p>
            <a:pPr indent="-69850" lvl="0" marL="0" marR="0" rtl="0" algn="l">
              <a:spcBef>
                <a:spcPts val="0"/>
              </a:spcBef>
              <a:spcAft>
                <a:spcPts val="0"/>
              </a:spcAft>
              <a:buClr>
                <a:srgbClr val="286491"/>
              </a:buClr>
              <a:buSzPts val="1100"/>
              <a:buFont typeface="Lucida Sans"/>
              <a:buAutoNum type="arabicPeriod"/>
            </a:pPr>
            <a:r>
              <a:rPr b="1" lang="en-US" sz="1100">
                <a:solidFill>
                  <a:srgbClr val="286491"/>
                </a:solidFill>
                <a:latin typeface="Arial"/>
                <a:ea typeface="Arial"/>
                <a:cs typeface="Arial"/>
                <a:sym typeface="Arial"/>
              </a:rPr>
              <a:t>if</a:t>
            </a:r>
            <a:r>
              <a:rPr lang="en-US" sz="1100">
                <a:solidFill>
                  <a:srgbClr val="000000"/>
                </a:solidFill>
                <a:latin typeface="Arial"/>
                <a:ea typeface="Arial"/>
                <a:cs typeface="Arial"/>
                <a:sym typeface="Arial"/>
              </a:rPr>
              <a:t> </a:t>
            </a:r>
            <a:r>
              <a:rPr lang="en-US" sz="1100">
                <a:solidFill>
                  <a:srgbClr val="777777"/>
                </a:solidFill>
                <a:latin typeface="Arial"/>
                <a:ea typeface="Arial"/>
                <a:cs typeface="Arial"/>
                <a:sym typeface="Arial"/>
              </a:rPr>
              <a:t>(</a:t>
            </a:r>
            <a:r>
              <a:rPr lang="en-US" sz="1100">
                <a:solidFill>
                  <a:srgbClr val="000000"/>
                </a:solidFill>
                <a:latin typeface="Arial"/>
                <a:ea typeface="Arial"/>
                <a:cs typeface="Arial"/>
                <a:sym typeface="Arial"/>
              </a:rPr>
              <a:t>motorSpeedB &gt; </a:t>
            </a:r>
            <a:r>
              <a:rPr lang="en-US" sz="1100">
                <a:solidFill>
                  <a:srgbClr val="009999"/>
                </a:solidFill>
                <a:latin typeface="Arial"/>
                <a:ea typeface="Arial"/>
                <a:cs typeface="Arial"/>
                <a:sym typeface="Arial"/>
              </a:rPr>
              <a:t>255</a:t>
            </a:r>
            <a:r>
              <a:rPr lang="en-US" sz="1100">
                <a:solidFill>
                  <a:srgbClr val="777777"/>
                </a:solidFill>
                <a:latin typeface="Arial"/>
                <a:ea typeface="Arial"/>
                <a:cs typeface="Arial"/>
                <a:sym typeface="Arial"/>
              </a:rPr>
              <a:t>)</a:t>
            </a:r>
            <a:r>
              <a:rPr lang="en-US" sz="1100">
                <a:solidFill>
                  <a:srgbClr val="000000"/>
                </a:solidFill>
                <a:latin typeface="Arial"/>
                <a:ea typeface="Arial"/>
                <a:cs typeface="Arial"/>
                <a:sym typeface="Arial"/>
              </a:rPr>
              <a:t> </a:t>
            </a:r>
            <a:r>
              <a:rPr lang="en-US" sz="1100">
                <a:solidFill>
                  <a:srgbClr val="777777"/>
                </a:solidFill>
                <a:latin typeface="Arial"/>
                <a:ea typeface="Arial"/>
                <a:cs typeface="Arial"/>
                <a:sym typeface="Arial"/>
              </a:rPr>
              <a:t>{</a:t>
            </a:r>
            <a:endParaRPr sz="1100">
              <a:solidFill>
                <a:srgbClr val="AAAAAA"/>
              </a:solidFill>
              <a:latin typeface="Arial"/>
              <a:ea typeface="Arial"/>
              <a:cs typeface="Arial"/>
              <a:sym typeface="Arial"/>
            </a:endParaRPr>
          </a:p>
          <a:p>
            <a:pPr indent="-69850" lvl="0" marL="0" marR="0" rtl="0" algn="l">
              <a:spcBef>
                <a:spcPts val="0"/>
              </a:spcBef>
              <a:spcAft>
                <a:spcPts val="0"/>
              </a:spcAft>
              <a:buClr>
                <a:srgbClr val="000000"/>
              </a:buClr>
              <a:buSzPts val="1100"/>
              <a:buFont typeface="Lucida Sans"/>
              <a:buAutoNum type="arabicPeriod"/>
            </a:pPr>
            <a:r>
              <a:rPr lang="en-US" sz="1100">
                <a:solidFill>
                  <a:srgbClr val="000000"/>
                </a:solidFill>
                <a:latin typeface="Arial"/>
                <a:ea typeface="Arial"/>
                <a:cs typeface="Arial"/>
                <a:sym typeface="Arial"/>
              </a:rPr>
              <a:t>motorSpeedB = </a:t>
            </a:r>
            <a:r>
              <a:rPr lang="en-US" sz="1100">
                <a:solidFill>
                  <a:srgbClr val="009999"/>
                </a:solidFill>
                <a:latin typeface="Arial"/>
                <a:ea typeface="Arial"/>
                <a:cs typeface="Arial"/>
                <a:sym typeface="Arial"/>
              </a:rPr>
              <a:t>255</a:t>
            </a:r>
            <a:r>
              <a:rPr lang="en-US" sz="1100">
                <a:solidFill>
                  <a:srgbClr val="000000"/>
                </a:solidFill>
                <a:latin typeface="Arial"/>
                <a:ea typeface="Arial"/>
                <a:cs typeface="Arial"/>
                <a:sym typeface="Arial"/>
              </a:rPr>
              <a:t>;</a:t>
            </a:r>
            <a:endParaRPr sz="1100">
              <a:solidFill>
                <a:srgbClr val="AAAAAA"/>
              </a:solidFill>
              <a:latin typeface="Arial"/>
              <a:ea typeface="Arial"/>
              <a:cs typeface="Arial"/>
              <a:sym typeface="Arial"/>
            </a:endParaRPr>
          </a:p>
          <a:p>
            <a:pPr indent="-69850" lvl="0" marL="0" marR="0" rtl="0" algn="l">
              <a:spcBef>
                <a:spcPts val="0"/>
              </a:spcBef>
              <a:spcAft>
                <a:spcPts val="0"/>
              </a:spcAft>
              <a:buClr>
                <a:srgbClr val="777777"/>
              </a:buClr>
              <a:buSzPts val="1100"/>
              <a:buFont typeface="Lucida Sans"/>
              <a:buAutoNum type="arabicPeriod"/>
            </a:pPr>
            <a:r>
              <a:rPr lang="en-US" sz="1100">
                <a:solidFill>
                  <a:srgbClr val="777777"/>
                </a:solidFill>
                <a:latin typeface="Arial"/>
                <a:ea typeface="Arial"/>
                <a:cs typeface="Arial"/>
                <a:sym typeface="Arial"/>
              </a:rPr>
              <a:t>}</a:t>
            </a:r>
            <a:endParaRPr sz="1100">
              <a:solidFill>
                <a:srgbClr val="AAAAAA"/>
              </a:solidFill>
              <a:latin typeface="Arial"/>
              <a:ea typeface="Arial"/>
              <a:cs typeface="Arial"/>
              <a:sym typeface="Arial"/>
            </a:endParaRPr>
          </a:p>
          <a:p>
            <a:pPr indent="-69850" lvl="0" marL="0" marR="0" rtl="0" algn="l">
              <a:spcBef>
                <a:spcPts val="0"/>
              </a:spcBef>
              <a:spcAft>
                <a:spcPts val="0"/>
              </a:spcAft>
              <a:buClr>
                <a:srgbClr val="777777"/>
              </a:buClr>
              <a:buSzPts val="1100"/>
              <a:buFont typeface="Lucida Sans"/>
              <a:buAutoNum type="arabicPeriod"/>
            </a:pPr>
            <a:r>
              <a:rPr lang="en-US" sz="1100">
                <a:solidFill>
                  <a:srgbClr val="777777"/>
                </a:solidFill>
                <a:latin typeface="Arial"/>
                <a:ea typeface="Arial"/>
                <a:cs typeface="Arial"/>
                <a:sym typeface="Arial"/>
              </a:rPr>
              <a:t>}</a:t>
            </a:r>
            <a:endParaRPr sz="1100">
              <a:solidFill>
                <a:srgbClr val="AAAAAA"/>
              </a:solidFill>
              <a:latin typeface="Arial"/>
              <a:ea typeface="Arial"/>
              <a:cs typeface="Arial"/>
              <a:sym typeface="Arial"/>
            </a:endParaRPr>
          </a:p>
          <a:p>
            <a:pPr indent="-69850" lvl="0" marL="0" marR="0" rtl="0" algn="l">
              <a:spcBef>
                <a:spcPts val="0"/>
              </a:spcBef>
              <a:spcAft>
                <a:spcPts val="0"/>
              </a:spcAft>
              <a:buClr>
                <a:srgbClr val="286491"/>
              </a:buClr>
              <a:buSzPts val="1100"/>
              <a:buFont typeface="Lucida Sans"/>
              <a:buAutoNum type="arabicPeriod"/>
            </a:pPr>
            <a:r>
              <a:rPr b="1" lang="en-US" sz="1100">
                <a:solidFill>
                  <a:srgbClr val="286491"/>
                </a:solidFill>
                <a:latin typeface="Arial"/>
                <a:ea typeface="Arial"/>
                <a:cs typeface="Arial"/>
                <a:sym typeface="Arial"/>
              </a:rPr>
              <a:t>if</a:t>
            </a:r>
            <a:r>
              <a:rPr lang="en-US" sz="1100">
                <a:solidFill>
                  <a:srgbClr val="000000"/>
                </a:solidFill>
                <a:latin typeface="Arial"/>
                <a:ea typeface="Arial"/>
                <a:cs typeface="Arial"/>
                <a:sym typeface="Arial"/>
              </a:rPr>
              <a:t> </a:t>
            </a:r>
            <a:r>
              <a:rPr lang="en-US" sz="1100">
                <a:solidFill>
                  <a:srgbClr val="777777"/>
                </a:solidFill>
                <a:latin typeface="Arial"/>
                <a:ea typeface="Arial"/>
                <a:cs typeface="Arial"/>
                <a:sym typeface="Arial"/>
              </a:rPr>
              <a:t>(</a:t>
            </a:r>
            <a:r>
              <a:rPr lang="en-US" sz="1100">
                <a:solidFill>
                  <a:srgbClr val="000000"/>
                </a:solidFill>
                <a:latin typeface="Arial"/>
                <a:ea typeface="Arial"/>
                <a:cs typeface="Arial"/>
                <a:sym typeface="Arial"/>
              </a:rPr>
              <a:t>xAxis &gt; </a:t>
            </a:r>
            <a:r>
              <a:rPr lang="en-US" sz="1100">
                <a:solidFill>
                  <a:srgbClr val="009999"/>
                </a:solidFill>
                <a:latin typeface="Arial"/>
                <a:ea typeface="Arial"/>
                <a:cs typeface="Arial"/>
                <a:sym typeface="Arial"/>
              </a:rPr>
              <a:t>550</a:t>
            </a:r>
            <a:r>
              <a:rPr lang="en-US" sz="1100">
                <a:solidFill>
                  <a:srgbClr val="777777"/>
                </a:solidFill>
                <a:latin typeface="Arial"/>
                <a:ea typeface="Arial"/>
                <a:cs typeface="Arial"/>
                <a:sym typeface="Arial"/>
              </a:rPr>
              <a:t>)</a:t>
            </a:r>
            <a:r>
              <a:rPr lang="en-US" sz="1100">
                <a:solidFill>
                  <a:srgbClr val="000000"/>
                </a:solidFill>
                <a:latin typeface="Arial"/>
                <a:ea typeface="Arial"/>
                <a:cs typeface="Arial"/>
                <a:sym typeface="Arial"/>
              </a:rPr>
              <a:t> </a:t>
            </a:r>
            <a:r>
              <a:rPr lang="en-US" sz="1100">
                <a:solidFill>
                  <a:srgbClr val="777777"/>
                </a:solidFill>
                <a:latin typeface="Arial"/>
                <a:ea typeface="Arial"/>
                <a:cs typeface="Arial"/>
                <a:sym typeface="Arial"/>
              </a:rPr>
              <a:t>{</a:t>
            </a:r>
            <a:endParaRPr sz="1100">
              <a:solidFill>
                <a:srgbClr val="AAAAAA"/>
              </a:solidFill>
              <a:latin typeface="Arial"/>
              <a:ea typeface="Arial"/>
              <a:cs typeface="Arial"/>
              <a:sym typeface="Arial"/>
            </a:endParaRPr>
          </a:p>
          <a:p>
            <a:pPr indent="-69850" lvl="0" marL="0" marR="0" rtl="0" algn="l">
              <a:spcBef>
                <a:spcPts val="0"/>
              </a:spcBef>
              <a:spcAft>
                <a:spcPts val="0"/>
              </a:spcAft>
              <a:buClr>
                <a:srgbClr val="9999AA"/>
              </a:buClr>
              <a:buSzPts val="1100"/>
              <a:buFont typeface="Lucida Sans"/>
              <a:buAutoNum type="arabicPeriod"/>
            </a:pPr>
            <a:r>
              <a:rPr lang="en-US" sz="1100">
                <a:solidFill>
                  <a:srgbClr val="9999AA"/>
                </a:solidFill>
                <a:latin typeface="Arial"/>
                <a:ea typeface="Arial"/>
                <a:cs typeface="Arial"/>
                <a:sym typeface="Arial"/>
              </a:rPr>
              <a:t>// Convert the increasing X-axis readings from 550 to 1023 into 0 to 255 value</a:t>
            </a:r>
            <a:endParaRPr sz="1100">
              <a:solidFill>
                <a:srgbClr val="AAAAAA"/>
              </a:solidFill>
              <a:latin typeface="Arial"/>
              <a:ea typeface="Arial"/>
              <a:cs typeface="Arial"/>
              <a:sym typeface="Arial"/>
            </a:endParaRPr>
          </a:p>
          <a:p>
            <a:pPr indent="-69850" lvl="0" marL="0" marR="0" rtl="0" algn="l">
              <a:spcBef>
                <a:spcPts val="0"/>
              </a:spcBef>
              <a:spcAft>
                <a:spcPts val="0"/>
              </a:spcAft>
              <a:buClr>
                <a:srgbClr val="286491"/>
              </a:buClr>
              <a:buSzPts val="1100"/>
              <a:buFont typeface="Lucida Sans"/>
              <a:buAutoNum type="arabicPeriod"/>
            </a:pPr>
            <a:r>
              <a:rPr b="1" lang="en-US" sz="1100">
                <a:solidFill>
                  <a:srgbClr val="286491"/>
                </a:solidFill>
                <a:latin typeface="Arial"/>
                <a:ea typeface="Arial"/>
                <a:cs typeface="Arial"/>
                <a:sym typeface="Arial"/>
              </a:rPr>
              <a:t>int</a:t>
            </a:r>
            <a:r>
              <a:rPr lang="en-US" sz="1100">
                <a:solidFill>
                  <a:srgbClr val="000000"/>
                </a:solidFill>
                <a:latin typeface="Arial"/>
                <a:ea typeface="Arial"/>
                <a:cs typeface="Arial"/>
                <a:sym typeface="Arial"/>
              </a:rPr>
              <a:t> xMapped = </a:t>
            </a:r>
            <a:r>
              <a:rPr lang="en-US" sz="1100">
                <a:solidFill>
                  <a:srgbClr val="CF6A4C"/>
                </a:solidFill>
                <a:latin typeface="Arial"/>
                <a:ea typeface="Arial"/>
                <a:cs typeface="Arial"/>
                <a:sym typeface="Arial"/>
              </a:rPr>
              <a:t>map</a:t>
            </a:r>
            <a:r>
              <a:rPr lang="en-US" sz="1100">
                <a:solidFill>
                  <a:srgbClr val="777777"/>
                </a:solidFill>
                <a:latin typeface="Arial"/>
                <a:ea typeface="Arial"/>
                <a:cs typeface="Arial"/>
                <a:sym typeface="Arial"/>
              </a:rPr>
              <a:t>(</a:t>
            </a:r>
            <a:r>
              <a:rPr lang="en-US" sz="1100">
                <a:solidFill>
                  <a:srgbClr val="000000"/>
                </a:solidFill>
                <a:latin typeface="Arial"/>
                <a:ea typeface="Arial"/>
                <a:cs typeface="Arial"/>
                <a:sym typeface="Arial"/>
              </a:rPr>
              <a:t>xAxis, </a:t>
            </a:r>
            <a:r>
              <a:rPr lang="en-US" sz="1100">
                <a:solidFill>
                  <a:srgbClr val="009999"/>
                </a:solidFill>
                <a:latin typeface="Arial"/>
                <a:ea typeface="Arial"/>
                <a:cs typeface="Arial"/>
                <a:sym typeface="Arial"/>
              </a:rPr>
              <a:t>550</a:t>
            </a:r>
            <a:r>
              <a:rPr lang="en-US" sz="1100">
                <a:solidFill>
                  <a:srgbClr val="000000"/>
                </a:solidFill>
                <a:latin typeface="Arial"/>
                <a:ea typeface="Arial"/>
                <a:cs typeface="Arial"/>
                <a:sym typeface="Arial"/>
              </a:rPr>
              <a:t>, </a:t>
            </a:r>
            <a:r>
              <a:rPr lang="en-US" sz="1100">
                <a:solidFill>
                  <a:srgbClr val="009999"/>
                </a:solidFill>
                <a:latin typeface="Arial"/>
                <a:ea typeface="Arial"/>
                <a:cs typeface="Arial"/>
                <a:sym typeface="Arial"/>
              </a:rPr>
              <a:t>1023</a:t>
            </a:r>
            <a:r>
              <a:rPr lang="en-US" sz="1100">
                <a:solidFill>
                  <a:srgbClr val="000000"/>
                </a:solidFill>
                <a:latin typeface="Arial"/>
                <a:ea typeface="Arial"/>
                <a:cs typeface="Arial"/>
                <a:sym typeface="Arial"/>
              </a:rPr>
              <a:t>, </a:t>
            </a:r>
            <a:r>
              <a:rPr lang="en-US" sz="1100">
                <a:solidFill>
                  <a:srgbClr val="009999"/>
                </a:solidFill>
                <a:latin typeface="Arial"/>
                <a:ea typeface="Arial"/>
                <a:cs typeface="Arial"/>
                <a:sym typeface="Arial"/>
              </a:rPr>
              <a:t>0</a:t>
            </a:r>
            <a:r>
              <a:rPr lang="en-US" sz="1100">
                <a:solidFill>
                  <a:srgbClr val="000000"/>
                </a:solidFill>
                <a:latin typeface="Arial"/>
                <a:ea typeface="Arial"/>
                <a:cs typeface="Arial"/>
                <a:sym typeface="Arial"/>
              </a:rPr>
              <a:t>, </a:t>
            </a:r>
            <a:r>
              <a:rPr lang="en-US" sz="1100">
                <a:solidFill>
                  <a:srgbClr val="009999"/>
                </a:solidFill>
                <a:latin typeface="Arial"/>
                <a:ea typeface="Arial"/>
                <a:cs typeface="Arial"/>
                <a:sym typeface="Arial"/>
              </a:rPr>
              <a:t>255</a:t>
            </a:r>
            <a:r>
              <a:rPr lang="en-US" sz="1100">
                <a:solidFill>
                  <a:srgbClr val="777777"/>
                </a:solidFill>
                <a:latin typeface="Arial"/>
                <a:ea typeface="Arial"/>
                <a:cs typeface="Arial"/>
                <a:sym typeface="Arial"/>
              </a:rPr>
              <a:t>)</a:t>
            </a:r>
            <a:r>
              <a:rPr lang="en-US" sz="1100">
                <a:solidFill>
                  <a:srgbClr val="000000"/>
                </a:solidFill>
                <a:latin typeface="Arial"/>
                <a:ea typeface="Arial"/>
                <a:cs typeface="Arial"/>
                <a:sym typeface="Arial"/>
              </a:rPr>
              <a:t>;</a:t>
            </a:r>
            <a:endParaRPr sz="1100">
              <a:solidFill>
                <a:srgbClr val="AAAAAA"/>
              </a:solidFill>
              <a:latin typeface="Arial"/>
              <a:ea typeface="Arial"/>
              <a:cs typeface="Arial"/>
              <a:sym typeface="Arial"/>
            </a:endParaRPr>
          </a:p>
          <a:p>
            <a:pPr indent="-69850" lvl="0" marL="0" marR="0" rtl="0" algn="l">
              <a:spcBef>
                <a:spcPts val="0"/>
              </a:spcBef>
              <a:spcAft>
                <a:spcPts val="0"/>
              </a:spcAft>
              <a:buClr>
                <a:srgbClr val="9999AA"/>
              </a:buClr>
              <a:buSzPts val="1100"/>
              <a:buFont typeface="Lucida Sans"/>
              <a:buAutoNum type="arabicPeriod"/>
            </a:pPr>
            <a:r>
              <a:rPr lang="en-US" sz="1100">
                <a:solidFill>
                  <a:srgbClr val="9999AA"/>
                </a:solidFill>
                <a:latin typeface="Arial"/>
                <a:ea typeface="Arial"/>
                <a:cs typeface="Arial"/>
                <a:sym typeface="Arial"/>
              </a:rPr>
              <a:t>// Move right - decrease right motor speed, increase left motor speed</a:t>
            </a:r>
            <a:endParaRPr sz="1100">
              <a:solidFill>
                <a:srgbClr val="AAAAAA"/>
              </a:solidFill>
              <a:latin typeface="Arial"/>
              <a:ea typeface="Arial"/>
              <a:cs typeface="Arial"/>
              <a:sym typeface="Arial"/>
            </a:endParaRPr>
          </a:p>
          <a:p>
            <a:pPr indent="-69850" lvl="0" marL="0" marR="0" rtl="0" algn="l">
              <a:spcBef>
                <a:spcPts val="0"/>
              </a:spcBef>
              <a:spcAft>
                <a:spcPts val="0"/>
              </a:spcAft>
              <a:buClr>
                <a:srgbClr val="000000"/>
              </a:buClr>
              <a:buSzPts val="1100"/>
              <a:buFont typeface="Lucida Sans"/>
              <a:buAutoNum type="arabicPeriod"/>
            </a:pPr>
            <a:r>
              <a:rPr lang="en-US" sz="1100">
                <a:solidFill>
                  <a:srgbClr val="000000"/>
                </a:solidFill>
                <a:latin typeface="Arial"/>
                <a:ea typeface="Arial"/>
                <a:cs typeface="Arial"/>
                <a:sym typeface="Arial"/>
              </a:rPr>
              <a:t>motorSpeedA = motorSpeedA + xMapped;</a:t>
            </a:r>
            <a:endParaRPr sz="1100">
              <a:solidFill>
                <a:srgbClr val="AAAAAA"/>
              </a:solidFill>
              <a:latin typeface="Arial"/>
              <a:ea typeface="Arial"/>
              <a:cs typeface="Arial"/>
              <a:sym typeface="Arial"/>
            </a:endParaRPr>
          </a:p>
          <a:p>
            <a:pPr indent="-69850" lvl="0" marL="0" marR="0" rtl="0" algn="l">
              <a:spcBef>
                <a:spcPts val="0"/>
              </a:spcBef>
              <a:spcAft>
                <a:spcPts val="0"/>
              </a:spcAft>
              <a:buClr>
                <a:srgbClr val="000000"/>
              </a:buClr>
              <a:buSzPts val="1100"/>
              <a:buFont typeface="Lucida Sans"/>
              <a:buAutoNum type="arabicPeriod"/>
            </a:pPr>
            <a:r>
              <a:rPr lang="en-US" sz="1100">
                <a:solidFill>
                  <a:srgbClr val="000000"/>
                </a:solidFill>
                <a:latin typeface="Arial"/>
                <a:ea typeface="Arial"/>
                <a:cs typeface="Arial"/>
                <a:sym typeface="Arial"/>
              </a:rPr>
              <a:t>motorSpeedB = motorSpeedB - xMapped;</a:t>
            </a:r>
            <a:endParaRPr sz="1100">
              <a:solidFill>
                <a:srgbClr val="AAAAAA"/>
              </a:solidFill>
              <a:latin typeface="Arial"/>
              <a:ea typeface="Arial"/>
              <a:cs typeface="Arial"/>
              <a:sym typeface="Arial"/>
            </a:endParaRPr>
          </a:p>
          <a:p>
            <a:pPr indent="-69850" lvl="0" marL="0" marR="0" rtl="0" algn="l">
              <a:spcBef>
                <a:spcPts val="0"/>
              </a:spcBef>
              <a:spcAft>
                <a:spcPts val="0"/>
              </a:spcAft>
              <a:buClr>
                <a:srgbClr val="9999AA"/>
              </a:buClr>
              <a:buSzPts val="1100"/>
              <a:buFont typeface="Lucida Sans"/>
              <a:buAutoNum type="arabicPeriod"/>
            </a:pPr>
            <a:r>
              <a:rPr lang="en-US" sz="1100">
                <a:solidFill>
                  <a:srgbClr val="9999AA"/>
                </a:solidFill>
                <a:latin typeface="Arial"/>
                <a:ea typeface="Arial"/>
                <a:cs typeface="Arial"/>
                <a:sym typeface="Arial"/>
              </a:rPr>
              <a:t>// Confine the range from 0 to 255</a:t>
            </a:r>
            <a:endParaRPr sz="1100">
              <a:solidFill>
                <a:srgbClr val="AAAAAA"/>
              </a:solidFill>
              <a:latin typeface="Arial"/>
              <a:ea typeface="Arial"/>
              <a:cs typeface="Arial"/>
              <a:sym typeface="Arial"/>
            </a:endParaRPr>
          </a:p>
          <a:p>
            <a:pPr indent="-69850" lvl="0" marL="0" marR="0" rtl="0" algn="l">
              <a:spcBef>
                <a:spcPts val="0"/>
              </a:spcBef>
              <a:spcAft>
                <a:spcPts val="0"/>
              </a:spcAft>
              <a:buClr>
                <a:srgbClr val="286491"/>
              </a:buClr>
              <a:buSzPts val="1100"/>
              <a:buFont typeface="Lucida Sans"/>
              <a:buAutoNum type="arabicPeriod"/>
            </a:pPr>
            <a:r>
              <a:rPr b="1" lang="en-US" sz="1100">
                <a:solidFill>
                  <a:srgbClr val="286491"/>
                </a:solidFill>
                <a:latin typeface="Arial"/>
                <a:ea typeface="Arial"/>
                <a:cs typeface="Arial"/>
                <a:sym typeface="Arial"/>
              </a:rPr>
              <a:t>if</a:t>
            </a:r>
            <a:r>
              <a:rPr lang="en-US" sz="1100">
                <a:solidFill>
                  <a:srgbClr val="000000"/>
                </a:solidFill>
                <a:latin typeface="Arial"/>
                <a:ea typeface="Arial"/>
                <a:cs typeface="Arial"/>
                <a:sym typeface="Arial"/>
              </a:rPr>
              <a:t> </a:t>
            </a:r>
            <a:r>
              <a:rPr lang="en-US" sz="1100">
                <a:solidFill>
                  <a:srgbClr val="777777"/>
                </a:solidFill>
                <a:latin typeface="Arial"/>
                <a:ea typeface="Arial"/>
                <a:cs typeface="Arial"/>
                <a:sym typeface="Arial"/>
              </a:rPr>
              <a:t>(</a:t>
            </a:r>
            <a:r>
              <a:rPr lang="en-US" sz="1100">
                <a:solidFill>
                  <a:srgbClr val="000000"/>
                </a:solidFill>
                <a:latin typeface="Arial"/>
                <a:ea typeface="Arial"/>
                <a:cs typeface="Arial"/>
                <a:sym typeface="Arial"/>
              </a:rPr>
              <a:t>motorSpeedA &gt; </a:t>
            </a:r>
            <a:r>
              <a:rPr lang="en-US" sz="1100">
                <a:solidFill>
                  <a:srgbClr val="009999"/>
                </a:solidFill>
                <a:latin typeface="Arial"/>
                <a:ea typeface="Arial"/>
                <a:cs typeface="Arial"/>
                <a:sym typeface="Arial"/>
              </a:rPr>
              <a:t>255</a:t>
            </a:r>
            <a:r>
              <a:rPr lang="en-US" sz="1100">
                <a:solidFill>
                  <a:srgbClr val="777777"/>
                </a:solidFill>
                <a:latin typeface="Arial"/>
                <a:ea typeface="Arial"/>
                <a:cs typeface="Arial"/>
                <a:sym typeface="Arial"/>
              </a:rPr>
              <a:t>)</a:t>
            </a:r>
            <a:r>
              <a:rPr lang="en-US" sz="1100">
                <a:solidFill>
                  <a:srgbClr val="000000"/>
                </a:solidFill>
                <a:latin typeface="Arial"/>
                <a:ea typeface="Arial"/>
                <a:cs typeface="Arial"/>
                <a:sym typeface="Arial"/>
              </a:rPr>
              <a:t> </a:t>
            </a:r>
            <a:r>
              <a:rPr lang="en-US" sz="1100">
                <a:solidFill>
                  <a:srgbClr val="777777"/>
                </a:solidFill>
                <a:latin typeface="Arial"/>
                <a:ea typeface="Arial"/>
                <a:cs typeface="Arial"/>
                <a:sym typeface="Arial"/>
              </a:rPr>
              <a:t>{</a:t>
            </a:r>
            <a:endParaRPr sz="1100">
              <a:solidFill>
                <a:srgbClr val="AAAAAA"/>
              </a:solidFill>
              <a:latin typeface="Arial"/>
              <a:ea typeface="Arial"/>
              <a:cs typeface="Arial"/>
              <a:sym typeface="Arial"/>
            </a:endParaRPr>
          </a:p>
          <a:p>
            <a:pPr indent="-69850" lvl="0" marL="0" marR="0" rtl="0" algn="l">
              <a:spcBef>
                <a:spcPts val="0"/>
              </a:spcBef>
              <a:spcAft>
                <a:spcPts val="0"/>
              </a:spcAft>
              <a:buClr>
                <a:srgbClr val="000000"/>
              </a:buClr>
              <a:buSzPts val="1100"/>
              <a:buFont typeface="Lucida Sans"/>
              <a:buAutoNum type="arabicPeriod"/>
            </a:pPr>
            <a:r>
              <a:rPr lang="en-US" sz="1100">
                <a:solidFill>
                  <a:srgbClr val="000000"/>
                </a:solidFill>
                <a:latin typeface="Arial"/>
                <a:ea typeface="Arial"/>
                <a:cs typeface="Arial"/>
                <a:sym typeface="Arial"/>
              </a:rPr>
              <a:t>motorSpeedA = </a:t>
            </a:r>
            <a:r>
              <a:rPr lang="en-US" sz="1100">
                <a:solidFill>
                  <a:srgbClr val="009999"/>
                </a:solidFill>
                <a:latin typeface="Arial"/>
                <a:ea typeface="Arial"/>
                <a:cs typeface="Arial"/>
                <a:sym typeface="Arial"/>
              </a:rPr>
              <a:t>255</a:t>
            </a:r>
            <a:r>
              <a:rPr lang="en-US" sz="1100">
                <a:solidFill>
                  <a:srgbClr val="000000"/>
                </a:solidFill>
                <a:latin typeface="Arial"/>
                <a:ea typeface="Arial"/>
                <a:cs typeface="Arial"/>
                <a:sym typeface="Arial"/>
              </a:rPr>
              <a:t>;</a:t>
            </a:r>
            <a:endParaRPr sz="1100">
              <a:solidFill>
                <a:srgbClr val="AAAAAA"/>
              </a:solidFill>
              <a:latin typeface="Arial"/>
              <a:ea typeface="Arial"/>
              <a:cs typeface="Arial"/>
              <a:sym typeface="Arial"/>
            </a:endParaRPr>
          </a:p>
          <a:p>
            <a:pPr indent="-69850" lvl="0" marL="0" marR="0" rtl="0" algn="l">
              <a:spcBef>
                <a:spcPts val="0"/>
              </a:spcBef>
              <a:spcAft>
                <a:spcPts val="0"/>
              </a:spcAft>
              <a:buClr>
                <a:srgbClr val="777777"/>
              </a:buClr>
              <a:buSzPts val="1100"/>
              <a:buFont typeface="Lucida Sans"/>
              <a:buAutoNum type="arabicPeriod"/>
            </a:pPr>
            <a:r>
              <a:rPr lang="en-US" sz="1100">
                <a:solidFill>
                  <a:srgbClr val="777777"/>
                </a:solidFill>
                <a:latin typeface="Arial"/>
                <a:ea typeface="Arial"/>
                <a:cs typeface="Arial"/>
                <a:sym typeface="Arial"/>
              </a:rPr>
              <a:t>}</a:t>
            </a:r>
            <a:endParaRPr sz="1100">
              <a:solidFill>
                <a:srgbClr val="AAAAAA"/>
              </a:solidFill>
              <a:latin typeface="Arial"/>
              <a:ea typeface="Arial"/>
              <a:cs typeface="Arial"/>
              <a:sym typeface="Arial"/>
            </a:endParaRPr>
          </a:p>
          <a:p>
            <a:pPr indent="-69850" lvl="0" marL="0" marR="0" rtl="0" algn="l">
              <a:spcBef>
                <a:spcPts val="0"/>
              </a:spcBef>
              <a:spcAft>
                <a:spcPts val="0"/>
              </a:spcAft>
              <a:buClr>
                <a:srgbClr val="286491"/>
              </a:buClr>
              <a:buSzPts val="1100"/>
              <a:buFont typeface="Lucida Sans"/>
              <a:buAutoNum type="arabicPeriod"/>
            </a:pPr>
            <a:r>
              <a:rPr b="1" lang="en-US" sz="1100">
                <a:solidFill>
                  <a:srgbClr val="286491"/>
                </a:solidFill>
                <a:latin typeface="Arial"/>
                <a:ea typeface="Arial"/>
                <a:cs typeface="Arial"/>
                <a:sym typeface="Arial"/>
              </a:rPr>
              <a:t>if</a:t>
            </a:r>
            <a:r>
              <a:rPr lang="en-US" sz="1100">
                <a:solidFill>
                  <a:srgbClr val="000000"/>
                </a:solidFill>
                <a:latin typeface="Arial"/>
                <a:ea typeface="Arial"/>
                <a:cs typeface="Arial"/>
                <a:sym typeface="Arial"/>
              </a:rPr>
              <a:t> </a:t>
            </a:r>
            <a:r>
              <a:rPr lang="en-US" sz="1100">
                <a:solidFill>
                  <a:srgbClr val="777777"/>
                </a:solidFill>
                <a:latin typeface="Arial"/>
                <a:ea typeface="Arial"/>
                <a:cs typeface="Arial"/>
                <a:sym typeface="Arial"/>
              </a:rPr>
              <a:t>(</a:t>
            </a:r>
            <a:r>
              <a:rPr lang="en-US" sz="1100">
                <a:solidFill>
                  <a:srgbClr val="000000"/>
                </a:solidFill>
                <a:latin typeface="Arial"/>
                <a:ea typeface="Arial"/>
                <a:cs typeface="Arial"/>
                <a:sym typeface="Arial"/>
              </a:rPr>
              <a:t>motorSpeedB &lt; </a:t>
            </a:r>
            <a:r>
              <a:rPr lang="en-US" sz="1100">
                <a:solidFill>
                  <a:srgbClr val="009999"/>
                </a:solidFill>
                <a:latin typeface="Arial"/>
                <a:ea typeface="Arial"/>
                <a:cs typeface="Arial"/>
                <a:sym typeface="Arial"/>
              </a:rPr>
              <a:t>0</a:t>
            </a:r>
            <a:r>
              <a:rPr lang="en-US" sz="1100">
                <a:solidFill>
                  <a:srgbClr val="777777"/>
                </a:solidFill>
                <a:latin typeface="Arial"/>
                <a:ea typeface="Arial"/>
                <a:cs typeface="Arial"/>
                <a:sym typeface="Arial"/>
              </a:rPr>
              <a:t>)</a:t>
            </a:r>
            <a:r>
              <a:rPr lang="en-US" sz="1100">
                <a:solidFill>
                  <a:srgbClr val="000000"/>
                </a:solidFill>
                <a:latin typeface="Arial"/>
                <a:ea typeface="Arial"/>
                <a:cs typeface="Arial"/>
                <a:sym typeface="Arial"/>
              </a:rPr>
              <a:t> </a:t>
            </a:r>
            <a:r>
              <a:rPr lang="en-US" sz="1100">
                <a:solidFill>
                  <a:srgbClr val="777777"/>
                </a:solidFill>
                <a:latin typeface="Arial"/>
                <a:ea typeface="Arial"/>
                <a:cs typeface="Arial"/>
                <a:sym typeface="Arial"/>
              </a:rPr>
              <a:t>{</a:t>
            </a:r>
            <a:endParaRPr sz="1100">
              <a:solidFill>
                <a:srgbClr val="AAAAAA"/>
              </a:solidFill>
              <a:latin typeface="Arial"/>
              <a:ea typeface="Arial"/>
              <a:cs typeface="Arial"/>
              <a:sym typeface="Arial"/>
            </a:endParaRPr>
          </a:p>
          <a:p>
            <a:pPr indent="-69850" lvl="0" marL="0" marR="0" rtl="0" algn="l">
              <a:spcBef>
                <a:spcPts val="0"/>
              </a:spcBef>
              <a:spcAft>
                <a:spcPts val="0"/>
              </a:spcAft>
              <a:buClr>
                <a:srgbClr val="000000"/>
              </a:buClr>
              <a:buSzPts val="1100"/>
              <a:buFont typeface="Lucida Sans"/>
              <a:buAutoNum type="arabicPeriod"/>
            </a:pPr>
            <a:r>
              <a:rPr lang="en-US" sz="1100">
                <a:solidFill>
                  <a:srgbClr val="000000"/>
                </a:solidFill>
                <a:latin typeface="Arial"/>
                <a:ea typeface="Arial"/>
                <a:cs typeface="Arial"/>
                <a:sym typeface="Arial"/>
              </a:rPr>
              <a:t>motorSpeedB = </a:t>
            </a:r>
            <a:r>
              <a:rPr lang="en-US" sz="1100">
                <a:solidFill>
                  <a:srgbClr val="009999"/>
                </a:solidFill>
                <a:latin typeface="Arial"/>
                <a:ea typeface="Arial"/>
                <a:cs typeface="Arial"/>
                <a:sym typeface="Arial"/>
              </a:rPr>
              <a:t>0</a:t>
            </a:r>
            <a:r>
              <a:rPr lang="en-US" sz="1100">
                <a:solidFill>
                  <a:srgbClr val="000000"/>
                </a:solidFill>
                <a:latin typeface="Arial"/>
                <a:ea typeface="Arial"/>
                <a:cs typeface="Arial"/>
                <a:sym typeface="Arial"/>
              </a:rPr>
              <a:t>;</a:t>
            </a:r>
            <a:endParaRPr sz="1100">
              <a:solidFill>
                <a:srgbClr val="AAAAAA"/>
              </a:solidFill>
              <a:latin typeface="Arial"/>
              <a:ea typeface="Arial"/>
              <a:cs typeface="Arial"/>
              <a:sym typeface="Arial"/>
            </a:endParaRPr>
          </a:p>
          <a:p>
            <a:pPr indent="-69850" lvl="0" marL="0" marR="0" rtl="0" algn="l">
              <a:spcBef>
                <a:spcPts val="0"/>
              </a:spcBef>
              <a:spcAft>
                <a:spcPts val="0"/>
              </a:spcAft>
              <a:buClr>
                <a:srgbClr val="777777"/>
              </a:buClr>
              <a:buSzPts val="1100"/>
              <a:buFont typeface="Lucida Sans"/>
              <a:buAutoNum type="arabicPeriod"/>
            </a:pPr>
            <a:r>
              <a:rPr lang="en-US" sz="1100">
                <a:solidFill>
                  <a:srgbClr val="777777"/>
                </a:solidFill>
                <a:latin typeface="Arial"/>
                <a:ea typeface="Arial"/>
                <a:cs typeface="Arial"/>
                <a:sym typeface="Arial"/>
              </a:rPr>
              <a:t>}</a:t>
            </a:r>
            <a:endParaRPr sz="1100">
              <a:solidFill>
                <a:srgbClr val="AAAAAA"/>
              </a:solidFill>
              <a:latin typeface="Arial"/>
              <a:ea typeface="Arial"/>
              <a:cs typeface="Arial"/>
              <a:sym typeface="Arial"/>
            </a:endParaRPr>
          </a:p>
          <a:p>
            <a:pPr indent="-69850" lvl="0" marL="0" marR="0" rtl="0" algn="l">
              <a:spcBef>
                <a:spcPts val="0"/>
              </a:spcBef>
              <a:spcAft>
                <a:spcPts val="0"/>
              </a:spcAft>
              <a:buClr>
                <a:srgbClr val="777777"/>
              </a:buClr>
              <a:buSzPts val="1100"/>
              <a:buFont typeface="Lucida Sans"/>
              <a:buAutoNum type="arabicPeriod"/>
            </a:pPr>
            <a:r>
              <a:rPr lang="en-US" sz="1100">
                <a:solidFill>
                  <a:srgbClr val="777777"/>
                </a:solidFill>
                <a:latin typeface="Arial"/>
                <a:ea typeface="Arial"/>
                <a:cs typeface="Arial"/>
                <a:sym typeface="Arial"/>
              </a:rPr>
              <a:t>}</a:t>
            </a:r>
            <a:endParaRPr sz="1100">
              <a:solidFill>
                <a:srgbClr val="444444"/>
              </a:solidFill>
              <a:latin typeface="Arial"/>
              <a:ea typeface="Arial"/>
              <a:cs typeface="Arial"/>
              <a:sym typeface="Arial"/>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4" name="Shape 674"/>
        <p:cNvGrpSpPr/>
        <p:nvPr/>
      </p:nvGrpSpPr>
      <p:grpSpPr>
        <a:xfrm>
          <a:off x="0" y="0"/>
          <a:ext cx="0" cy="0"/>
          <a:chOff x="0" y="0"/>
          <a:chExt cx="0" cy="0"/>
        </a:xfrm>
      </p:grpSpPr>
      <p:sp>
        <p:nvSpPr>
          <p:cNvPr id="675" name="Google Shape;675;p93"/>
          <p:cNvSpPr txBox="1"/>
          <p:nvPr>
            <p:ph idx="1" type="body"/>
          </p:nvPr>
        </p:nvSpPr>
        <p:spPr>
          <a:xfrm>
            <a:off x="457200" y="1481328"/>
            <a:ext cx="8229600" cy="4525963"/>
          </a:xfrm>
          <a:prstGeom prst="rect">
            <a:avLst/>
          </a:prstGeom>
          <a:noFill/>
          <a:ln>
            <a:noFill/>
          </a:ln>
        </p:spPr>
        <p:txBody>
          <a:bodyPr anchorCtr="0" anchor="t" bIns="45700" lIns="91425" spcFirstLastPara="1" rIns="91425" wrap="square" tIns="45700">
            <a:normAutofit/>
          </a:bodyPr>
          <a:lstStyle/>
          <a:p>
            <a:pPr indent="-256032" lvl="0" marL="365760" rtl="0" algn="l">
              <a:spcBef>
                <a:spcPts val="0"/>
              </a:spcBef>
              <a:spcAft>
                <a:spcPts val="0"/>
              </a:spcAft>
              <a:buSzPts val="1836"/>
              <a:buChar char="🞂"/>
            </a:pPr>
            <a:r>
              <a:rPr lang="en-US"/>
              <a:t>[1] J. C. Whitaker, 1996, The Electronics Handbook, CRC Press</a:t>
            </a:r>
            <a:endParaRPr/>
          </a:p>
          <a:p>
            <a:pPr indent="-256032" lvl="0" marL="365760" rtl="0" algn="l">
              <a:spcBef>
                <a:spcPts val="400"/>
              </a:spcBef>
              <a:spcAft>
                <a:spcPts val="0"/>
              </a:spcAft>
              <a:buSzPts val="1836"/>
              <a:buChar char="🞂"/>
            </a:pPr>
            <a:r>
              <a:rPr lang="en-US"/>
              <a:t>[2] P. Elgar, 1998, Sensors for Measurement and Control, Addison Wesley Longman, Essex, UK.</a:t>
            </a:r>
            <a:endParaRPr/>
          </a:p>
          <a:p>
            <a:pPr indent="-256032" lvl="0" marL="365760" rtl="0" algn="l">
              <a:spcBef>
                <a:spcPts val="400"/>
              </a:spcBef>
              <a:spcAft>
                <a:spcPts val="0"/>
              </a:spcAft>
              <a:buSzPts val="1836"/>
              <a:buChar char="🞂"/>
            </a:pPr>
            <a:r>
              <a:rPr lang="en-US"/>
              <a:t>[3] R. Pallas-Areny and J. G. Webster, 1991, Sensors and Signal Conditioning, Wiley, New York</a:t>
            </a:r>
            <a:endParaRPr/>
          </a:p>
        </p:txBody>
      </p:sp>
      <p:sp>
        <p:nvSpPr>
          <p:cNvPr id="676" name="Google Shape;676;p9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00"/>
              <a:buFont typeface="Lucida Sans"/>
              <a:buNone/>
            </a:pPr>
            <a:r>
              <a:rPr lang="en-US"/>
              <a:t>References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ncourse">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2011-09-24T03:38:14Z</dcterms:created>
  <dc:creator>ghanem</dc:creator>
</cp:coreProperties>
</file>